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4"/>
  </p:notesMasterIdLst>
  <p:sldIdLst>
    <p:sldId id="256" r:id="rId2"/>
    <p:sldId id="258" r:id="rId3"/>
    <p:sldId id="259" r:id="rId4"/>
    <p:sldId id="257" r:id="rId5"/>
    <p:sldId id="261" r:id="rId6"/>
    <p:sldId id="277" r:id="rId7"/>
    <p:sldId id="263" r:id="rId8"/>
    <p:sldId id="266" r:id="rId9"/>
    <p:sldId id="279" r:id="rId10"/>
    <p:sldId id="295" r:id="rId11"/>
    <p:sldId id="262" r:id="rId12"/>
    <p:sldId id="260" r:id="rId13"/>
    <p:sldId id="294" r:id="rId14"/>
    <p:sldId id="271" r:id="rId15"/>
    <p:sldId id="278" r:id="rId16"/>
    <p:sldId id="264" r:id="rId17"/>
    <p:sldId id="267" r:id="rId18"/>
    <p:sldId id="265" r:id="rId19"/>
    <p:sldId id="291" r:id="rId20"/>
    <p:sldId id="272" r:id="rId21"/>
    <p:sldId id="273" r:id="rId22"/>
    <p:sldId id="268" r:id="rId23"/>
    <p:sldId id="288" r:id="rId24"/>
    <p:sldId id="289" r:id="rId25"/>
    <p:sldId id="296" r:id="rId26"/>
    <p:sldId id="282" r:id="rId27"/>
    <p:sldId id="281" r:id="rId28"/>
    <p:sldId id="276" r:id="rId29"/>
    <p:sldId id="270" r:id="rId30"/>
    <p:sldId id="274" r:id="rId31"/>
    <p:sldId id="275" r:id="rId32"/>
    <p:sldId id="290" r:id="rId33"/>
  </p:sldIdLst>
  <p:sldSz cx="9144000" cy="5143500" type="screen16x9"/>
  <p:notesSz cx="6858000" cy="9144000"/>
  <p:embeddedFontLst>
    <p:embeddedFont>
      <p:font typeface="! PEPSI !" panose="02000000000000000000" pitchFamily="2" charset="0"/>
      <p:regular r:id="rId35"/>
    </p:embeddedFont>
    <p:embeddedFont>
      <p:font typeface="ADLaM Display" panose="02010000000000000000" pitchFamily="2" charset="0"/>
      <p:regular r:id="rId36"/>
    </p:embeddedFont>
    <p:embeddedFont>
      <p:font typeface="Aharoni" panose="02010803020104030203" pitchFamily="2" charset="-79"/>
      <p:bold r:id="rId37"/>
    </p:embeddedFont>
    <p:embeddedFont>
      <p:font typeface="Akatab" panose="020B0604020202020204" charset="0"/>
      <p:regular r:id="rId38"/>
      <p:bold r:id="rId39"/>
    </p:embeddedFont>
    <p:embeddedFont>
      <p:font typeface="Amasis MT Pro" panose="02040504050005020304" pitchFamily="18" charset="0"/>
      <p:regular r:id="rId40"/>
      <p:bold r:id="rId41"/>
      <p:italic r:id="rId42"/>
      <p:boldItalic r:id="rId43"/>
    </p:embeddedFont>
    <p:embeddedFont>
      <p:font typeface="Amasis MT Pro Medium" panose="02040604050005020304" pitchFamily="18" charset="0"/>
      <p:regular r:id="rId44"/>
      <p:italic r:id="rId45"/>
    </p:embeddedFont>
    <p:embeddedFont>
      <p:font typeface="Anaheim" panose="020B0604020202020204" charset="0"/>
      <p:regular r:id="rId46"/>
    </p:embeddedFont>
    <p:embeddedFont>
      <p:font typeface="Baloo 2 Medium" panose="020B0604020202020204" charset="0"/>
      <p:regular r:id="rId47"/>
      <p:bold r:id="rId48"/>
    </p:embeddedFont>
    <p:embeddedFont>
      <p:font typeface="Baloo 2 SemiBold" panose="020B0604020202020204" charset="0"/>
      <p:regular r:id="rId49"/>
      <p:bold r:id="rId50"/>
    </p:embeddedFont>
    <p:embeddedFont>
      <p:font typeface="Congenial Light" panose="02000503040000020004" pitchFamily="2" charset="0"/>
      <p:regular r:id="rId51"/>
      <p:italic r:id="rId52"/>
    </p:embeddedFont>
    <p:embeddedFont>
      <p:font typeface="DM Sans" pitchFamily="2" charset="0"/>
      <p:regular r:id="rId53"/>
      <p:bold r:id="rId54"/>
      <p:italic r:id="rId55"/>
      <p:boldItalic r:id="rId56"/>
    </p:embeddedFont>
    <p:embeddedFont>
      <p:font typeface="Kristen ITC" panose="03050502040202030202" pitchFamily="66" charset="0"/>
      <p:regular r:id="rId57"/>
    </p:embeddedFont>
    <p:embeddedFont>
      <p:font typeface="Wingdings 3" panose="05040102010807070707" pitchFamily="18" charset="2"/>
      <p:regular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181AB"/>
    <a:srgbClr val="666699"/>
    <a:srgbClr val="FF74C2"/>
    <a:srgbClr val="FFFF00"/>
    <a:srgbClr val="FF9900"/>
    <a:srgbClr val="365B15"/>
    <a:srgbClr val="294510"/>
    <a:srgbClr val="688151"/>
    <a:srgbClr val="FF8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AD66D4-5577-4157-8D83-C29760E5E149}">
  <a:tblStyle styleId="{ABAD66D4-5577-4157-8D83-C29760E5E14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9C97DBD-BBAC-487F-8C9B-564034B94B9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32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" name="Google Shape;337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5" name="Google Shape;337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3" name="Google Shape;3943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4" name="Google Shape;3944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082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6" name="Google Shape;3526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7" name="Google Shape;3527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2" name="Google Shape;349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3" name="Google Shape;349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9" name="Google Shape;3709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0" name="Google Shape;3710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175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3" name="Google Shape;3803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4" name="Google Shape;3804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3" name="Google Shape;3943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4" name="Google Shape;3944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7" name="Google Shape;3587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8" name="Google Shape;3588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3" name="Google Shape;3703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4" name="Google Shape;3704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3" name="Google Shape;3673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4" name="Google Shape;3674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1" name="Google Shape;4211;g27c35f98ff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2" name="Google Shape;4212;g27c35f98ff5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" name="Google Shape;340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0" name="Google Shape;341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0" name="Google Shape;3810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1" name="Google Shape;3811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1" name="Google Shape;3821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2" name="Google Shape;3822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9" name="Google Shape;3709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0" name="Google Shape;3710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3" name="Google Shape;4163;g27c35f98ff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4" name="Google Shape;4164;g27c35f98ff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0" name="Google Shape;4180;g27c35f98ff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1" name="Google Shape;4181;g27c35f98ff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2" name="Google Shape;349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3" name="Google Shape;349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6405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6" name="Google Shape;4076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7" name="Google Shape;4077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5" name="Google Shape;4045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6" name="Google Shape;4046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" name="Google Shape;3860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1" name="Google Shape;3861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6" name="Google Shape;3796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7" name="Google Shape;3797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" name="Google Shape;348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6" name="Google Shape;348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1" name="Google Shape;3841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2" name="Google Shape;3842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2" name="Google Shape;3852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3" name="Google Shape;3853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1" name="Google Shape;4191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2" name="Google Shape;4192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" name="Google Shape;340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1" name="Google Shape;340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9" name="Google Shape;3519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0" name="Google Shape;3520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1" name="Google Shape;3871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2" name="Google Shape;3872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3" name="Google Shape;353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4" name="Google Shape;353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" name="Google Shape;3686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7" name="Google Shape;3687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" name="Google Shape;3983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4" name="Google Shape;3984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528024" y="-151702"/>
            <a:ext cx="9920959" cy="6016019"/>
            <a:chOff x="-528024" y="-151702"/>
            <a:chExt cx="9920959" cy="6016019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6985029" y="-151702"/>
              <a:ext cx="2407906" cy="2039126"/>
              <a:chOff x="6985029" y="-151702"/>
              <a:chExt cx="2407906" cy="2039126"/>
            </a:xfrm>
          </p:grpSpPr>
          <p:grpSp>
            <p:nvGrpSpPr>
              <p:cNvPr id="12" name="Google Shape;12;p2"/>
              <p:cNvGrpSpPr/>
              <p:nvPr/>
            </p:nvGrpSpPr>
            <p:grpSpPr>
              <a:xfrm>
                <a:off x="8124792" y="-151696"/>
                <a:ext cx="1076978" cy="1264865"/>
                <a:chOff x="1580475" y="290388"/>
                <a:chExt cx="406975" cy="477975"/>
              </a:xfrm>
            </p:grpSpPr>
            <p:sp>
              <p:nvSpPr>
                <p:cNvPr id="13" name="Google Shape;13;p2"/>
                <p:cNvSpPr/>
                <p:nvPr/>
              </p:nvSpPr>
              <p:spPr>
                <a:xfrm>
                  <a:off x="1580475" y="290388"/>
                  <a:ext cx="406975" cy="47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79" h="19119" extrusionOk="0">
                      <a:moveTo>
                        <a:pt x="10320" y="1"/>
                      </a:moveTo>
                      <a:cubicBezTo>
                        <a:pt x="9120" y="1"/>
                        <a:pt x="7927" y="196"/>
                        <a:pt x="6814" y="673"/>
                      </a:cubicBezTo>
                      <a:cubicBezTo>
                        <a:pt x="6509" y="803"/>
                        <a:pt x="6085" y="1113"/>
                        <a:pt x="6577" y="1345"/>
                      </a:cubicBezTo>
                      <a:cubicBezTo>
                        <a:pt x="7786" y="1978"/>
                        <a:pt x="9110" y="2539"/>
                        <a:pt x="10489" y="2539"/>
                      </a:cubicBezTo>
                      <a:cubicBezTo>
                        <a:pt x="10663" y="2539"/>
                        <a:pt x="10838" y="2530"/>
                        <a:pt x="11014" y="2511"/>
                      </a:cubicBezTo>
                      <a:cubicBezTo>
                        <a:pt x="11713" y="2460"/>
                        <a:pt x="12385" y="2254"/>
                        <a:pt x="13034" y="1999"/>
                      </a:cubicBezTo>
                      <a:cubicBezTo>
                        <a:pt x="13317" y="1882"/>
                        <a:pt x="13598" y="1760"/>
                        <a:pt x="13878" y="1632"/>
                      </a:cubicBezTo>
                      <a:lnTo>
                        <a:pt x="13878" y="1632"/>
                      </a:lnTo>
                      <a:cubicBezTo>
                        <a:pt x="13141" y="2172"/>
                        <a:pt x="12426" y="2738"/>
                        <a:pt x="11733" y="3332"/>
                      </a:cubicBezTo>
                      <a:cubicBezTo>
                        <a:pt x="11139" y="3838"/>
                        <a:pt x="10566" y="4373"/>
                        <a:pt x="10013" y="4930"/>
                      </a:cubicBezTo>
                      <a:cubicBezTo>
                        <a:pt x="10009" y="4929"/>
                        <a:pt x="10004" y="4929"/>
                        <a:pt x="10000" y="4929"/>
                      </a:cubicBezTo>
                      <a:cubicBezTo>
                        <a:pt x="9977" y="4929"/>
                        <a:pt x="9954" y="4932"/>
                        <a:pt x="9935" y="4939"/>
                      </a:cubicBezTo>
                      <a:cubicBezTo>
                        <a:pt x="9915" y="4907"/>
                        <a:pt x="9895" y="4872"/>
                        <a:pt x="9872" y="4840"/>
                      </a:cubicBezTo>
                      <a:cubicBezTo>
                        <a:pt x="9870" y="4822"/>
                        <a:pt x="9863" y="4806"/>
                        <a:pt x="9851" y="4794"/>
                      </a:cubicBezTo>
                      <a:cubicBezTo>
                        <a:pt x="9834" y="4778"/>
                        <a:pt x="9817" y="4764"/>
                        <a:pt x="9801" y="4748"/>
                      </a:cubicBezTo>
                      <a:cubicBezTo>
                        <a:pt x="9771" y="4714"/>
                        <a:pt x="9740" y="4685"/>
                        <a:pt x="9710" y="4665"/>
                      </a:cubicBezTo>
                      <a:cubicBezTo>
                        <a:pt x="9581" y="4547"/>
                        <a:pt x="9446" y="4437"/>
                        <a:pt x="9302" y="4339"/>
                      </a:cubicBezTo>
                      <a:cubicBezTo>
                        <a:pt x="8526" y="3822"/>
                        <a:pt x="7295" y="3572"/>
                        <a:pt x="6163" y="3572"/>
                      </a:cubicBezTo>
                      <a:cubicBezTo>
                        <a:pt x="5590" y="3572"/>
                        <a:pt x="5042" y="3636"/>
                        <a:pt x="4592" y="3762"/>
                      </a:cubicBezTo>
                      <a:cubicBezTo>
                        <a:pt x="4049" y="3921"/>
                        <a:pt x="3559" y="4209"/>
                        <a:pt x="3093" y="4523"/>
                      </a:cubicBezTo>
                      <a:cubicBezTo>
                        <a:pt x="2912" y="4672"/>
                        <a:pt x="2250" y="5023"/>
                        <a:pt x="2581" y="5275"/>
                      </a:cubicBezTo>
                      <a:cubicBezTo>
                        <a:pt x="3539" y="5882"/>
                        <a:pt x="4577" y="6515"/>
                        <a:pt x="5741" y="6552"/>
                      </a:cubicBezTo>
                      <a:cubicBezTo>
                        <a:pt x="5798" y="6554"/>
                        <a:pt x="5855" y="6555"/>
                        <a:pt x="5911" y="6555"/>
                      </a:cubicBezTo>
                      <a:cubicBezTo>
                        <a:pt x="6813" y="6555"/>
                        <a:pt x="7697" y="6300"/>
                        <a:pt x="8517" y="5938"/>
                      </a:cubicBezTo>
                      <a:cubicBezTo>
                        <a:pt x="8890" y="5776"/>
                        <a:pt x="9248" y="5584"/>
                        <a:pt x="9590" y="5364"/>
                      </a:cubicBezTo>
                      <a:lnTo>
                        <a:pt x="9590" y="5364"/>
                      </a:lnTo>
                      <a:cubicBezTo>
                        <a:pt x="8615" y="6387"/>
                        <a:pt x="7711" y="7485"/>
                        <a:pt x="6904" y="8645"/>
                      </a:cubicBezTo>
                      <a:cubicBezTo>
                        <a:pt x="6895" y="8642"/>
                        <a:pt x="6885" y="8640"/>
                        <a:pt x="6876" y="8640"/>
                      </a:cubicBezTo>
                      <a:cubicBezTo>
                        <a:pt x="6849" y="8640"/>
                        <a:pt x="6822" y="8652"/>
                        <a:pt x="6805" y="8674"/>
                      </a:cubicBezTo>
                      <a:cubicBezTo>
                        <a:pt x="6796" y="8674"/>
                        <a:pt x="6789" y="8676"/>
                        <a:pt x="6781" y="8678"/>
                      </a:cubicBezTo>
                      <a:cubicBezTo>
                        <a:pt x="6770" y="8673"/>
                        <a:pt x="6763" y="8665"/>
                        <a:pt x="6751" y="8662"/>
                      </a:cubicBezTo>
                      <a:cubicBezTo>
                        <a:pt x="6212" y="8387"/>
                        <a:pt x="5642" y="8157"/>
                        <a:pt x="5045" y="8061"/>
                      </a:cubicBezTo>
                      <a:cubicBezTo>
                        <a:pt x="4890" y="8042"/>
                        <a:pt x="4735" y="8035"/>
                        <a:pt x="4579" y="8035"/>
                      </a:cubicBezTo>
                      <a:cubicBezTo>
                        <a:pt x="4332" y="8035"/>
                        <a:pt x="4084" y="8054"/>
                        <a:pt x="3839" y="8076"/>
                      </a:cubicBezTo>
                      <a:cubicBezTo>
                        <a:pt x="2524" y="8183"/>
                        <a:pt x="1405" y="8945"/>
                        <a:pt x="660" y="10010"/>
                      </a:cubicBezTo>
                      <a:cubicBezTo>
                        <a:pt x="520" y="10245"/>
                        <a:pt x="0" y="10918"/>
                        <a:pt x="528" y="10984"/>
                      </a:cubicBezTo>
                      <a:cubicBezTo>
                        <a:pt x="1181" y="11097"/>
                        <a:pt x="1853" y="11192"/>
                        <a:pt x="2519" y="11192"/>
                      </a:cubicBezTo>
                      <a:cubicBezTo>
                        <a:pt x="3010" y="11192"/>
                        <a:pt x="3499" y="11141"/>
                        <a:pt x="3976" y="11007"/>
                      </a:cubicBezTo>
                      <a:cubicBezTo>
                        <a:pt x="4655" y="10823"/>
                        <a:pt x="5283" y="10478"/>
                        <a:pt x="5819" y="10026"/>
                      </a:cubicBezTo>
                      <a:cubicBezTo>
                        <a:pt x="5976" y="9893"/>
                        <a:pt x="6126" y="9752"/>
                        <a:pt x="6269" y="9604"/>
                      </a:cubicBezTo>
                      <a:lnTo>
                        <a:pt x="6269" y="9604"/>
                      </a:lnTo>
                      <a:cubicBezTo>
                        <a:pt x="5692" y="10512"/>
                        <a:pt x="5171" y="11452"/>
                        <a:pt x="4715" y="12426"/>
                      </a:cubicBezTo>
                      <a:cubicBezTo>
                        <a:pt x="4706" y="12426"/>
                        <a:pt x="4696" y="12426"/>
                        <a:pt x="4687" y="12430"/>
                      </a:cubicBezTo>
                      <a:cubicBezTo>
                        <a:pt x="3911" y="12721"/>
                        <a:pt x="3253" y="13287"/>
                        <a:pt x="2721" y="13911"/>
                      </a:cubicBezTo>
                      <a:cubicBezTo>
                        <a:pt x="1907" y="15026"/>
                        <a:pt x="1765" y="16522"/>
                        <a:pt x="2171" y="17819"/>
                      </a:cubicBezTo>
                      <a:cubicBezTo>
                        <a:pt x="2267" y="18137"/>
                        <a:pt x="2524" y="19118"/>
                        <a:pt x="2936" y="19118"/>
                      </a:cubicBezTo>
                      <a:cubicBezTo>
                        <a:pt x="3017" y="19118"/>
                        <a:pt x="3105" y="19080"/>
                        <a:pt x="3198" y="18991"/>
                      </a:cubicBezTo>
                      <a:cubicBezTo>
                        <a:pt x="4034" y="18107"/>
                        <a:pt x="4948" y="17199"/>
                        <a:pt x="5323" y="16010"/>
                      </a:cubicBezTo>
                      <a:cubicBezTo>
                        <a:pt x="5627" y="14990"/>
                        <a:pt x="5519" y="13818"/>
                        <a:pt x="5012" y="12880"/>
                      </a:cubicBezTo>
                      <a:cubicBezTo>
                        <a:pt x="4953" y="12799"/>
                        <a:pt x="4901" y="12676"/>
                        <a:pt x="4833" y="12589"/>
                      </a:cubicBezTo>
                      <a:cubicBezTo>
                        <a:pt x="5335" y="11507"/>
                        <a:pt x="5922" y="10455"/>
                        <a:pt x="6578" y="9446"/>
                      </a:cubicBezTo>
                      <a:lnTo>
                        <a:pt x="6578" y="9446"/>
                      </a:lnTo>
                      <a:cubicBezTo>
                        <a:pt x="6388" y="10616"/>
                        <a:pt x="6447" y="11847"/>
                        <a:pt x="6902" y="12942"/>
                      </a:cubicBezTo>
                      <a:cubicBezTo>
                        <a:pt x="7359" y="14003"/>
                        <a:pt x="8151" y="14869"/>
                        <a:pt x="8926" y="15709"/>
                      </a:cubicBezTo>
                      <a:cubicBezTo>
                        <a:pt x="9041" y="15824"/>
                        <a:pt x="9145" y="15874"/>
                        <a:pt x="9239" y="15874"/>
                      </a:cubicBezTo>
                      <a:cubicBezTo>
                        <a:pt x="9757" y="15874"/>
                        <a:pt x="9950" y="14346"/>
                        <a:pt x="9982" y="13965"/>
                      </a:cubicBezTo>
                      <a:cubicBezTo>
                        <a:pt x="10198" y="12138"/>
                        <a:pt x="9390" y="10164"/>
                        <a:pt x="7818" y="9166"/>
                      </a:cubicBezTo>
                      <a:cubicBezTo>
                        <a:pt x="7577" y="9002"/>
                        <a:pt x="7328" y="8852"/>
                        <a:pt x="7067" y="8726"/>
                      </a:cubicBezTo>
                      <a:cubicBezTo>
                        <a:pt x="7878" y="7564"/>
                        <a:pt x="8785" y="6464"/>
                        <a:pt x="9768" y="5439"/>
                      </a:cubicBezTo>
                      <a:lnTo>
                        <a:pt x="9768" y="5439"/>
                      </a:lnTo>
                      <a:cubicBezTo>
                        <a:pt x="9684" y="6832"/>
                        <a:pt x="9756" y="8253"/>
                        <a:pt x="10206" y="9582"/>
                      </a:cubicBezTo>
                      <a:cubicBezTo>
                        <a:pt x="10518" y="10470"/>
                        <a:pt x="10978" y="11318"/>
                        <a:pt x="11511" y="12091"/>
                      </a:cubicBezTo>
                      <a:cubicBezTo>
                        <a:pt x="11564" y="12133"/>
                        <a:pt x="11616" y="12152"/>
                        <a:pt x="11667" y="12152"/>
                      </a:cubicBezTo>
                      <a:cubicBezTo>
                        <a:pt x="12176" y="12152"/>
                        <a:pt x="12590" y="10234"/>
                        <a:pt x="12694" y="9899"/>
                      </a:cubicBezTo>
                      <a:cubicBezTo>
                        <a:pt x="12825" y="9355"/>
                        <a:pt x="12894" y="8793"/>
                        <a:pt x="12845" y="8234"/>
                      </a:cubicBezTo>
                      <a:cubicBezTo>
                        <a:pt x="12757" y="7140"/>
                        <a:pt x="12294" y="6025"/>
                        <a:pt x="11349" y="5407"/>
                      </a:cubicBezTo>
                      <a:cubicBezTo>
                        <a:pt x="11020" y="5173"/>
                        <a:pt x="10639" y="5012"/>
                        <a:pt x="10240" y="4958"/>
                      </a:cubicBezTo>
                      <a:cubicBezTo>
                        <a:pt x="10711" y="4488"/>
                        <a:pt x="11195" y="4034"/>
                        <a:pt x="11697" y="3601"/>
                      </a:cubicBezTo>
                      <a:cubicBezTo>
                        <a:pt x="12743" y="2718"/>
                        <a:pt x="13729" y="1886"/>
                        <a:pt x="14892" y="1178"/>
                      </a:cubicBezTo>
                      <a:lnTo>
                        <a:pt x="14892" y="1178"/>
                      </a:lnTo>
                      <a:cubicBezTo>
                        <a:pt x="14737" y="1352"/>
                        <a:pt x="14587" y="1532"/>
                        <a:pt x="14457" y="1728"/>
                      </a:cubicBezTo>
                      <a:cubicBezTo>
                        <a:pt x="14179" y="2152"/>
                        <a:pt x="13979" y="2624"/>
                        <a:pt x="13818" y="3103"/>
                      </a:cubicBezTo>
                      <a:cubicBezTo>
                        <a:pt x="13494" y="4087"/>
                        <a:pt x="13312" y="5147"/>
                        <a:pt x="13475" y="6180"/>
                      </a:cubicBezTo>
                      <a:cubicBezTo>
                        <a:pt x="13616" y="7149"/>
                        <a:pt x="14046" y="8043"/>
                        <a:pt x="14450" y="8925"/>
                      </a:cubicBezTo>
                      <a:cubicBezTo>
                        <a:pt x="14550" y="9107"/>
                        <a:pt x="14611" y="9326"/>
                        <a:pt x="14763" y="9472"/>
                      </a:cubicBezTo>
                      <a:cubicBezTo>
                        <a:pt x="14806" y="9493"/>
                        <a:pt x="14849" y="9503"/>
                        <a:pt x="14891" y="9503"/>
                      </a:cubicBezTo>
                      <a:cubicBezTo>
                        <a:pt x="15340" y="9503"/>
                        <a:pt x="15677" y="8375"/>
                        <a:pt x="15806" y="8057"/>
                      </a:cubicBezTo>
                      <a:cubicBezTo>
                        <a:pt x="16188" y="6954"/>
                        <a:pt x="16267" y="5773"/>
                        <a:pt x="16274" y="4612"/>
                      </a:cubicBezTo>
                      <a:cubicBezTo>
                        <a:pt x="16278" y="3594"/>
                        <a:pt x="16251" y="2549"/>
                        <a:pt x="15910" y="1578"/>
                      </a:cubicBezTo>
                      <a:cubicBezTo>
                        <a:pt x="15798" y="1283"/>
                        <a:pt x="15638" y="1005"/>
                        <a:pt x="15421" y="775"/>
                      </a:cubicBezTo>
                      <a:cubicBezTo>
                        <a:pt x="15403" y="756"/>
                        <a:pt x="15379" y="750"/>
                        <a:pt x="15356" y="750"/>
                      </a:cubicBezTo>
                      <a:cubicBezTo>
                        <a:pt x="15349" y="748"/>
                        <a:pt x="15341" y="747"/>
                        <a:pt x="15333" y="747"/>
                      </a:cubicBezTo>
                      <a:cubicBezTo>
                        <a:pt x="15328" y="747"/>
                        <a:pt x="15322" y="748"/>
                        <a:pt x="15315" y="750"/>
                      </a:cubicBezTo>
                      <a:cubicBezTo>
                        <a:pt x="15314" y="750"/>
                        <a:pt x="15312" y="750"/>
                        <a:pt x="15311" y="750"/>
                      </a:cubicBezTo>
                      <a:cubicBezTo>
                        <a:pt x="15294" y="750"/>
                        <a:pt x="15276" y="755"/>
                        <a:pt x="15261" y="766"/>
                      </a:cubicBezTo>
                      <a:cubicBezTo>
                        <a:pt x="15253" y="759"/>
                        <a:pt x="15244" y="753"/>
                        <a:pt x="15234" y="750"/>
                      </a:cubicBezTo>
                      <a:cubicBezTo>
                        <a:pt x="14683" y="668"/>
                        <a:pt x="14136" y="561"/>
                        <a:pt x="13594" y="431"/>
                      </a:cubicBezTo>
                      <a:cubicBezTo>
                        <a:pt x="12533" y="166"/>
                        <a:pt x="11423" y="1"/>
                        <a:pt x="10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1592300" y="558913"/>
                  <a:ext cx="75" cy="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6" extrusionOk="0">
                      <a:moveTo>
                        <a:pt x="3" y="1"/>
                      </a:moveTo>
                      <a:lnTo>
                        <a:pt x="3" y="1"/>
                      </a:lnTo>
                      <a:cubicBezTo>
                        <a:pt x="3" y="2"/>
                        <a:pt x="3" y="3"/>
                        <a:pt x="3" y="3"/>
                      </a:cubicBezTo>
                      <a:lnTo>
                        <a:pt x="3" y="3"/>
                      </a:lnTo>
                      <a:cubicBezTo>
                        <a:pt x="3" y="3"/>
                        <a:pt x="3" y="2"/>
                        <a:pt x="3" y="1"/>
                      </a:cubicBezTo>
                      <a:close/>
                      <a:moveTo>
                        <a:pt x="3" y="3"/>
                      </a:moveTo>
                      <a:cubicBezTo>
                        <a:pt x="3" y="4"/>
                        <a:pt x="3" y="4"/>
                        <a:pt x="2" y="5"/>
                      </a:cubicBezTo>
                      <a:cubicBezTo>
                        <a:pt x="2" y="8"/>
                        <a:pt x="1" y="13"/>
                        <a:pt x="1" y="16"/>
                      </a:cubicBezTo>
                      <a:cubicBezTo>
                        <a:pt x="2" y="13"/>
                        <a:pt x="3" y="8"/>
                        <a:pt x="3" y="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1681550" y="616738"/>
                  <a:ext cx="29675" cy="10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" h="4094" extrusionOk="0">
                      <a:moveTo>
                        <a:pt x="632" y="0"/>
                      </a:moveTo>
                      <a:cubicBezTo>
                        <a:pt x="578" y="0"/>
                        <a:pt x="527" y="54"/>
                        <a:pt x="545" y="113"/>
                      </a:cubicBezTo>
                      <a:cubicBezTo>
                        <a:pt x="988" y="1283"/>
                        <a:pt x="772" y="2546"/>
                        <a:pt x="213" y="3613"/>
                      </a:cubicBezTo>
                      <a:cubicBezTo>
                        <a:pt x="164" y="3738"/>
                        <a:pt x="1" y="3909"/>
                        <a:pt x="2" y="4030"/>
                      </a:cubicBezTo>
                      <a:cubicBezTo>
                        <a:pt x="12" y="4071"/>
                        <a:pt x="51" y="4093"/>
                        <a:pt x="89" y="4093"/>
                      </a:cubicBezTo>
                      <a:cubicBezTo>
                        <a:pt x="119" y="4093"/>
                        <a:pt x="148" y="4080"/>
                        <a:pt x="163" y="4051"/>
                      </a:cubicBezTo>
                      <a:cubicBezTo>
                        <a:pt x="842" y="2962"/>
                        <a:pt x="1187" y="1583"/>
                        <a:pt x="798" y="330"/>
                      </a:cubicBezTo>
                      <a:cubicBezTo>
                        <a:pt x="756" y="227"/>
                        <a:pt x="755" y="92"/>
                        <a:pt x="675" y="12"/>
                      </a:cubicBezTo>
                      <a:cubicBezTo>
                        <a:pt x="661" y="4"/>
                        <a:pt x="646" y="0"/>
                        <a:pt x="63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1660400" y="726513"/>
                  <a:ext cx="19325" cy="2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" h="1046" extrusionOk="0">
                      <a:moveTo>
                        <a:pt x="680" y="1"/>
                      </a:moveTo>
                      <a:cubicBezTo>
                        <a:pt x="650" y="1"/>
                        <a:pt x="621" y="15"/>
                        <a:pt x="605" y="44"/>
                      </a:cubicBezTo>
                      <a:cubicBezTo>
                        <a:pt x="441" y="349"/>
                        <a:pt x="240" y="636"/>
                        <a:pt x="31" y="914"/>
                      </a:cubicBezTo>
                      <a:cubicBezTo>
                        <a:pt x="1" y="960"/>
                        <a:pt x="29" y="1028"/>
                        <a:pt x="83" y="1042"/>
                      </a:cubicBezTo>
                      <a:cubicBezTo>
                        <a:pt x="91" y="1045"/>
                        <a:pt x="99" y="1046"/>
                        <a:pt x="106" y="1046"/>
                      </a:cubicBezTo>
                      <a:cubicBezTo>
                        <a:pt x="137" y="1046"/>
                        <a:pt x="167" y="1029"/>
                        <a:pt x="183" y="1002"/>
                      </a:cubicBezTo>
                      <a:cubicBezTo>
                        <a:pt x="253" y="907"/>
                        <a:pt x="324" y="814"/>
                        <a:pt x="391" y="718"/>
                      </a:cubicBezTo>
                      <a:cubicBezTo>
                        <a:pt x="524" y="530"/>
                        <a:pt x="646" y="335"/>
                        <a:pt x="757" y="133"/>
                      </a:cubicBezTo>
                      <a:cubicBezTo>
                        <a:pt x="770" y="112"/>
                        <a:pt x="772" y="87"/>
                        <a:pt x="767" y="65"/>
                      </a:cubicBezTo>
                      <a:cubicBezTo>
                        <a:pt x="757" y="24"/>
                        <a:pt x="718" y="1"/>
                        <a:pt x="68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1651000" y="626813"/>
                  <a:ext cx="41250" cy="11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0" h="4712" extrusionOk="0">
                      <a:moveTo>
                        <a:pt x="1560" y="0"/>
                      </a:moveTo>
                      <a:cubicBezTo>
                        <a:pt x="1516" y="0"/>
                        <a:pt x="1471" y="29"/>
                        <a:pt x="1472" y="86"/>
                      </a:cubicBezTo>
                      <a:cubicBezTo>
                        <a:pt x="1420" y="864"/>
                        <a:pt x="1122" y="1753"/>
                        <a:pt x="834" y="2552"/>
                      </a:cubicBezTo>
                      <a:cubicBezTo>
                        <a:pt x="583" y="3209"/>
                        <a:pt x="236" y="3869"/>
                        <a:pt x="19" y="4600"/>
                      </a:cubicBezTo>
                      <a:cubicBezTo>
                        <a:pt x="1" y="4657"/>
                        <a:pt x="52" y="4712"/>
                        <a:pt x="106" y="4712"/>
                      </a:cubicBezTo>
                      <a:cubicBezTo>
                        <a:pt x="121" y="4712"/>
                        <a:pt x="136" y="4708"/>
                        <a:pt x="149" y="4699"/>
                      </a:cubicBezTo>
                      <a:cubicBezTo>
                        <a:pt x="198" y="4669"/>
                        <a:pt x="198" y="4607"/>
                        <a:pt x="217" y="4558"/>
                      </a:cubicBezTo>
                      <a:cubicBezTo>
                        <a:pt x="492" y="3681"/>
                        <a:pt x="927" y="2929"/>
                        <a:pt x="1208" y="2019"/>
                      </a:cubicBezTo>
                      <a:cubicBezTo>
                        <a:pt x="1404" y="1390"/>
                        <a:pt x="1610" y="750"/>
                        <a:pt x="1649" y="86"/>
                      </a:cubicBezTo>
                      <a:cubicBezTo>
                        <a:pt x="1650" y="29"/>
                        <a:pt x="1605" y="0"/>
                        <a:pt x="15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1647850" y="614163"/>
                  <a:ext cx="38775" cy="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" h="2971" extrusionOk="0">
                      <a:moveTo>
                        <a:pt x="1436" y="0"/>
                      </a:moveTo>
                      <a:cubicBezTo>
                        <a:pt x="1415" y="0"/>
                        <a:pt x="1394" y="8"/>
                        <a:pt x="1377" y="26"/>
                      </a:cubicBezTo>
                      <a:cubicBezTo>
                        <a:pt x="874" y="624"/>
                        <a:pt x="474" y="1306"/>
                        <a:pt x="240" y="2053"/>
                      </a:cubicBezTo>
                      <a:cubicBezTo>
                        <a:pt x="148" y="2317"/>
                        <a:pt x="68" y="2586"/>
                        <a:pt x="6" y="2860"/>
                      </a:cubicBezTo>
                      <a:cubicBezTo>
                        <a:pt x="0" y="2883"/>
                        <a:pt x="5" y="2908"/>
                        <a:pt x="16" y="2927"/>
                      </a:cubicBezTo>
                      <a:cubicBezTo>
                        <a:pt x="31" y="2956"/>
                        <a:pt x="62" y="2971"/>
                        <a:pt x="92" y="2971"/>
                      </a:cubicBezTo>
                      <a:cubicBezTo>
                        <a:pt x="115" y="2971"/>
                        <a:pt x="138" y="2963"/>
                        <a:pt x="154" y="2946"/>
                      </a:cubicBezTo>
                      <a:cubicBezTo>
                        <a:pt x="192" y="2898"/>
                        <a:pt x="190" y="2830"/>
                        <a:pt x="208" y="2774"/>
                      </a:cubicBezTo>
                      <a:cubicBezTo>
                        <a:pt x="390" y="2099"/>
                        <a:pt x="584" y="1523"/>
                        <a:pt x="933" y="945"/>
                      </a:cubicBezTo>
                      <a:cubicBezTo>
                        <a:pt x="1124" y="636"/>
                        <a:pt x="1333" y="364"/>
                        <a:pt x="1521" y="122"/>
                      </a:cubicBezTo>
                      <a:cubicBezTo>
                        <a:pt x="1551" y="60"/>
                        <a:pt x="1493" y="0"/>
                        <a:pt x="14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1642325" y="704488"/>
                  <a:ext cx="5575" cy="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858" extrusionOk="0">
                      <a:moveTo>
                        <a:pt x="134" y="0"/>
                      </a:moveTo>
                      <a:cubicBezTo>
                        <a:pt x="89" y="0"/>
                        <a:pt x="44" y="29"/>
                        <a:pt x="45" y="86"/>
                      </a:cubicBezTo>
                      <a:cubicBezTo>
                        <a:pt x="20" y="313"/>
                        <a:pt x="9" y="541"/>
                        <a:pt x="1" y="769"/>
                      </a:cubicBezTo>
                      <a:cubicBezTo>
                        <a:pt x="1" y="818"/>
                        <a:pt x="43" y="858"/>
                        <a:pt x="91" y="858"/>
                      </a:cubicBezTo>
                      <a:cubicBezTo>
                        <a:pt x="98" y="858"/>
                        <a:pt x="106" y="857"/>
                        <a:pt x="114" y="854"/>
                      </a:cubicBezTo>
                      <a:cubicBezTo>
                        <a:pt x="152" y="845"/>
                        <a:pt x="179" y="808"/>
                        <a:pt x="179" y="769"/>
                      </a:cubicBezTo>
                      <a:cubicBezTo>
                        <a:pt x="186" y="541"/>
                        <a:pt x="199" y="313"/>
                        <a:pt x="222" y="86"/>
                      </a:cubicBezTo>
                      <a:cubicBezTo>
                        <a:pt x="223" y="29"/>
                        <a:pt x="17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1682050" y="517788"/>
                  <a:ext cx="54025" cy="3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1" h="1269" extrusionOk="0">
                      <a:moveTo>
                        <a:pt x="2045" y="0"/>
                      </a:moveTo>
                      <a:cubicBezTo>
                        <a:pt x="2025" y="0"/>
                        <a:pt x="2004" y="8"/>
                        <a:pt x="1987" y="26"/>
                      </a:cubicBezTo>
                      <a:cubicBezTo>
                        <a:pt x="1494" y="495"/>
                        <a:pt x="690" y="852"/>
                        <a:pt x="70" y="1110"/>
                      </a:cubicBezTo>
                      <a:cubicBezTo>
                        <a:pt x="0" y="1158"/>
                        <a:pt x="47" y="1268"/>
                        <a:pt x="123" y="1268"/>
                      </a:cubicBezTo>
                      <a:cubicBezTo>
                        <a:pt x="131" y="1268"/>
                        <a:pt x="139" y="1267"/>
                        <a:pt x="148" y="1265"/>
                      </a:cubicBezTo>
                      <a:cubicBezTo>
                        <a:pt x="651" y="1065"/>
                        <a:pt x="1145" y="838"/>
                        <a:pt x="1601" y="544"/>
                      </a:cubicBezTo>
                      <a:cubicBezTo>
                        <a:pt x="1783" y="415"/>
                        <a:pt x="1991" y="297"/>
                        <a:pt x="2131" y="123"/>
                      </a:cubicBezTo>
                      <a:cubicBezTo>
                        <a:pt x="2160" y="61"/>
                        <a:pt x="2103" y="0"/>
                        <a:pt x="204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1615050" y="551938"/>
                  <a:ext cx="52275" cy="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" h="336" extrusionOk="0">
                      <a:moveTo>
                        <a:pt x="1968" y="1"/>
                      </a:moveTo>
                      <a:cubicBezTo>
                        <a:pt x="1960" y="1"/>
                        <a:pt x="1951" y="2"/>
                        <a:pt x="1943" y="5"/>
                      </a:cubicBezTo>
                      <a:cubicBezTo>
                        <a:pt x="1513" y="78"/>
                        <a:pt x="1161" y="126"/>
                        <a:pt x="699" y="148"/>
                      </a:cubicBezTo>
                      <a:cubicBezTo>
                        <a:pt x="660" y="153"/>
                        <a:pt x="613" y="155"/>
                        <a:pt x="564" y="155"/>
                      </a:cubicBezTo>
                      <a:cubicBezTo>
                        <a:pt x="485" y="155"/>
                        <a:pt x="398" y="151"/>
                        <a:pt x="316" y="151"/>
                      </a:cubicBezTo>
                      <a:cubicBezTo>
                        <a:pt x="220" y="151"/>
                        <a:pt x="133" y="157"/>
                        <a:pt x="74" y="182"/>
                      </a:cubicBezTo>
                      <a:cubicBezTo>
                        <a:pt x="1" y="281"/>
                        <a:pt x="93" y="336"/>
                        <a:pt x="186" y="336"/>
                      </a:cubicBezTo>
                      <a:cubicBezTo>
                        <a:pt x="199" y="336"/>
                        <a:pt x="211" y="335"/>
                        <a:pt x="224" y="333"/>
                      </a:cubicBezTo>
                      <a:cubicBezTo>
                        <a:pt x="824" y="327"/>
                        <a:pt x="1438" y="295"/>
                        <a:pt x="2021" y="160"/>
                      </a:cubicBezTo>
                      <a:cubicBezTo>
                        <a:pt x="2090" y="112"/>
                        <a:pt x="2044" y="1"/>
                        <a:pt x="196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1671600" y="515488"/>
                  <a:ext cx="48100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4" h="798" extrusionOk="0">
                      <a:moveTo>
                        <a:pt x="1818" y="1"/>
                      </a:moveTo>
                      <a:cubicBezTo>
                        <a:pt x="1804" y="1"/>
                        <a:pt x="1789" y="5"/>
                        <a:pt x="1776" y="13"/>
                      </a:cubicBezTo>
                      <a:cubicBezTo>
                        <a:pt x="1383" y="227"/>
                        <a:pt x="979" y="350"/>
                        <a:pt x="517" y="498"/>
                      </a:cubicBezTo>
                      <a:cubicBezTo>
                        <a:pt x="360" y="564"/>
                        <a:pt x="159" y="568"/>
                        <a:pt x="25" y="669"/>
                      </a:cubicBezTo>
                      <a:cubicBezTo>
                        <a:pt x="1" y="766"/>
                        <a:pt x="39" y="797"/>
                        <a:pt x="104" y="797"/>
                      </a:cubicBezTo>
                      <a:cubicBezTo>
                        <a:pt x="213" y="797"/>
                        <a:pt x="395" y="708"/>
                        <a:pt x="469" y="698"/>
                      </a:cubicBezTo>
                      <a:cubicBezTo>
                        <a:pt x="904" y="566"/>
                        <a:pt x="1338" y="425"/>
                        <a:pt x="1748" y="230"/>
                      </a:cubicBezTo>
                      <a:cubicBezTo>
                        <a:pt x="1803" y="198"/>
                        <a:pt x="1884" y="179"/>
                        <a:pt x="1906" y="113"/>
                      </a:cubicBezTo>
                      <a:cubicBezTo>
                        <a:pt x="1924" y="56"/>
                        <a:pt x="1872" y="1"/>
                        <a:pt x="18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1613600" y="537913"/>
                  <a:ext cx="38150" cy="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" h="516" extrusionOk="0">
                      <a:moveTo>
                        <a:pt x="1404" y="0"/>
                      </a:moveTo>
                      <a:cubicBezTo>
                        <a:pt x="1396" y="0"/>
                        <a:pt x="1387" y="2"/>
                        <a:pt x="1378" y="5"/>
                      </a:cubicBezTo>
                      <a:cubicBezTo>
                        <a:pt x="945" y="120"/>
                        <a:pt x="509" y="228"/>
                        <a:pt x="75" y="343"/>
                      </a:cubicBezTo>
                      <a:cubicBezTo>
                        <a:pt x="42" y="352"/>
                        <a:pt x="13" y="382"/>
                        <a:pt x="11" y="416"/>
                      </a:cubicBezTo>
                      <a:cubicBezTo>
                        <a:pt x="1" y="468"/>
                        <a:pt x="48" y="515"/>
                        <a:pt x="98" y="515"/>
                      </a:cubicBezTo>
                      <a:cubicBezTo>
                        <a:pt x="106" y="515"/>
                        <a:pt x="114" y="514"/>
                        <a:pt x="121" y="512"/>
                      </a:cubicBezTo>
                      <a:cubicBezTo>
                        <a:pt x="294" y="467"/>
                        <a:pt x="465" y="423"/>
                        <a:pt x="636" y="379"/>
                      </a:cubicBezTo>
                      <a:cubicBezTo>
                        <a:pt x="907" y="300"/>
                        <a:pt x="1192" y="254"/>
                        <a:pt x="1456" y="158"/>
                      </a:cubicBezTo>
                      <a:cubicBezTo>
                        <a:pt x="1525" y="111"/>
                        <a:pt x="1479" y="0"/>
                        <a:pt x="140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1622900" y="503013"/>
                  <a:ext cx="97975" cy="2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9" h="1106" extrusionOk="0">
                      <a:moveTo>
                        <a:pt x="3553" y="0"/>
                      </a:moveTo>
                      <a:cubicBezTo>
                        <a:pt x="2722" y="0"/>
                        <a:pt x="1899" y="173"/>
                        <a:pt x="1122" y="461"/>
                      </a:cubicBezTo>
                      <a:cubicBezTo>
                        <a:pt x="826" y="572"/>
                        <a:pt x="537" y="694"/>
                        <a:pt x="255" y="837"/>
                      </a:cubicBezTo>
                      <a:cubicBezTo>
                        <a:pt x="177" y="889"/>
                        <a:pt x="57" y="909"/>
                        <a:pt x="14" y="995"/>
                      </a:cubicBezTo>
                      <a:cubicBezTo>
                        <a:pt x="1" y="1041"/>
                        <a:pt x="30" y="1093"/>
                        <a:pt x="77" y="1105"/>
                      </a:cubicBezTo>
                      <a:cubicBezTo>
                        <a:pt x="82" y="1106"/>
                        <a:pt x="87" y="1106"/>
                        <a:pt x="93" y="1106"/>
                      </a:cubicBezTo>
                      <a:cubicBezTo>
                        <a:pt x="168" y="1106"/>
                        <a:pt x="231" y="1038"/>
                        <a:pt x="300" y="1013"/>
                      </a:cubicBezTo>
                      <a:cubicBezTo>
                        <a:pt x="1122" y="595"/>
                        <a:pt x="2122" y="270"/>
                        <a:pt x="3028" y="200"/>
                      </a:cubicBezTo>
                      <a:cubicBezTo>
                        <a:pt x="3295" y="173"/>
                        <a:pt x="3567" y="189"/>
                        <a:pt x="3832" y="174"/>
                      </a:cubicBezTo>
                      <a:cubicBezTo>
                        <a:pt x="3918" y="145"/>
                        <a:pt x="3892" y="5"/>
                        <a:pt x="3802" y="5"/>
                      </a:cubicBezTo>
                      <a:cubicBezTo>
                        <a:pt x="3801" y="5"/>
                        <a:pt x="3800" y="5"/>
                        <a:pt x="3798" y="5"/>
                      </a:cubicBezTo>
                      <a:cubicBezTo>
                        <a:pt x="3716" y="2"/>
                        <a:pt x="3634" y="0"/>
                        <a:pt x="3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1761425" y="524213"/>
                  <a:ext cx="57575" cy="9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3750" extrusionOk="0">
                      <a:moveTo>
                        <a:pt x="120" y="1"/>
                      </a:moveTo>
                      <a:cubicBezTo>
                        <a:pt x="38" y="1"/>
                        <a:pt x="1" y="124"/>
                        <a:pt x="78" y="166"/>
                      </a:cubicBezTo>
                      <a:cubicBezTo>
                        <a:pt x="1160" y="873"/>
                        <a:pt x="1877" y="2112"/>
                        <a:pt x="2072" y="3450"/>
                      </a:cubicBezTo>
                      <a:cubicBezTo>
                        <a:pt x="2105" y="3580"/>
                        <a:pt x="2072" y="3619"/>
                        <a:pt x="2130" y="3723"/>
                      </a:cubicBezTo>
                      <a:cubicBezTo>
                        <a:pt x="2149" y="3741"/>
                        <a:pt x="2171" y="3749"/>
                        <a:pt x="2190" y="3749"/>
                      </a:cubicBezTo>
                      <a:cubicBezTo>
                        <a:pt x="2252" y="3749"/>
                        <a:pt x="2303" y="3675"/>
                        <a:pt x="2273" y="3605"/>
                      </a:cubicBezTo>
                      <a:cubicBezTo>
                        <a:pt x="2129" y="2327"/>
                        <a:pt x="1523" y="1105"/>
                        <a:pt x="531" y="276"/>
                      </a:cubicBezTo>
                      <a:cubicBezTo>
                        <a:pt x="403" y="181"/>
                        <a:pt x="284" y="58"/>
                        <a:pt x="135" y="2"/>
                      </a:cubicBezTo>
                      <a:cubicBezTo>
                        <a:pt x="130" y="1"/>
                        <a:pt x="125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1812200" y="635638"/>
                  <a:ext cx="7300" cy="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030" extrusionOk="0">
                      <a:moveTo>
                        <a:pt x="182" y="0"/>
                      </a:moveTo>
                      <a:cubicBezTo>
                        <a:pt x="142" y="0"/>
                        <a:pt x="104" y="27"/>
                        <a:pt x="98" y="88"/>
                      </a:cubicBezTo>
                      <a:cubicBezTo>
                        <a:pt x="104" y="310"/>
                        <a:pt x="103" y="533"/>
                        <a:pt x="76" y="755"/>
                      </a:cubicBezTo>
                      <a:cubicBezTo>
                        <a:pt x="76" y="846"/>
                        <a:pt x="0" y="1016"/>
                        <a:pt x="142" y="1029"/>
                      </a:cubicBezTo>
                      <a:cubicBezTo>
                        <a:pt x="234" y="1027"/>
                        <a:pt x="233" y="926"/>
                        <a:pt x="240" y="858"/>
                      </a:cubicBezTo>
                      <a:cubicBezTo>
                        <a:pt x="273" y="618"/>
                        <a:pt x="285" y="374"/>
                        <a:pt x="274" y="130"/>
                      </a:cubicBezTo>
                      <a:cubicBezTo>
                        <a:pt x="292" y="50"/>
                        <a:pt x="235" y="0"/>
                        <a:pt x="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1763050" y="545313"/>
                  <a:ext cx="39400" cy="9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6" h="3770" extrusionOk="0">
                      <a:moveTo>
                        <a:pt x="119" y="1"/>
                      </a:moveTo>
                      <a:cubicBezTo>
                        <a:pt x="58" y="1"/>
                        <a:pt x="0" y="73"/>
                        <a:pt x="39" y="134"/>
                      </a:cubicBezTo>
                      <a:cubicBezTo>
                        <a:pt x="758" y="1232"/>
                        <a:pt x="1192" y="2393"/>
                        <a:pt x="1384" y="3707"/>
                      </a:cubicBezTo>
                      <a:cubicBezTo>
                        <a:pt x="1396" y="3750"/>
                        <a:pt x="1431" y="3769"/>
                        <a:pt x="1466" y="3769"/>
                      </a:cubicBezTo>
                      <a:cubicBezTo>
                        <a:pt x="1520" y="3769"/>
                        <a:pt x="1575" y="3726"/>
                        <a:pt x="1556" y="3659"/>
                      </a:cubicBezTo>
                      <a:cubicBezTo>
                        <a:pt x="1448" y="2961"/>
                        <a:pt x="1284" y="2269"/>
                        <a:pt x="1011" y="1617"/>
                      </a:cubicBezTo>
                      <a:cubicBezTo>
                        <a:pt x="785" y="1060"/>
                        <a:pt x="515" y="513"/>
                        <a:pt x="170" y="21"/>
                      </a:cubicBezTo>
                      <a:cubicBezTo>
                        <a:pt x="154" y="7"/>
                        <a:pt x="136" y="1"/>
                        <a:pt x="1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1749975" y="546863"/>
                  <a:ext cx="39350" cy="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3936" extrusionOk="0">
                      <a:moveTo>
                        <a:pt x="105" y="0"/>
                      </a:moveTo>
                      <a:cubicBezTo>
                        <a:pt x="52" y="0"/>
                        <a:pt x="1" y="54"/>
                        <a:pt x="19" y="112"/>
                      </a:cubicBezTo>
                      <a:cubicBezTo>
                        <a:pt x="147" y="667"/>
                        <a:pt x="247" y="1231"/>
                        <a:pt x="427" y="1774"/>
                      </a:cubicBezTo>
                      <a:cubicBezTo>
                        <a:pt x="692" y="2510"/>
                        <a:pt x="1001" y="3245"/>
                        <a:pt x="1404" y="3916"/>
                      </a:cubicBezTo>
                      <a:cubicBezTo>
                        <a:pt x="1419" y="3930"/>
                        <a:pt x="1437" y="3936"/>
                        <a:pt x="1455" y="3936"/>
                      </a:cubicBezTo>
                      <a:cubicBezTo>
                        <a:pt x="1515" y="3936"/>
                        <a:pt x="1573" y="3865"/>
                        <a:pt x="1534" y="3803"/>
                      </a:cubicBezTo>
                      <a:cubicBezTo>
                        <a:pt x="1011" y="2842"/>
                        <a:pt x="595" y="1933"/>
                        <a:pt x="364" y="855"/>
                      </a:cubicBezTo>
                      <a:cubicBezTo>
                        <a:pt x="309" y="591"/>
                        <a:pt x="245" y="330"/>
                        <a:pt x="189" y="66"/>
                      </a:cubicBezTo>
                      <a:cubicBezTo>
                        <a:pt x="184" y="44"/>
                        <a:pt x="169" y="26"/>
                        <a:pt x="148" y="13"/>
                      </a:cubicBezTo>
                      <a:cubicBezTo>
                        <a:pt x="135" y="4"/>
                        <a:pt x="120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1793800" y="655363"/>
                  <a:ext cx="9775" cy="1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" h="414" extrusionOk="0">
                      <a:moveTo>
                        <a:pt x="118" y="1"/>
                      </a:moveTo>
                      <a:cubicBezTo>
                        <a:pt x="57" y="1"/>
                        <a:pt x="1" y="72"/>
                        <a:pt x="40" y="134"/>
                      </a:cubicBezTo>
                      <a:cubicBezTo>
                        <a:pt x="113" y="221"/>
                        <a:pt x="154" y="351"/>
                        <a:pt x="254" y="409"/>
                      </a:cubicBezTo>
                      <a:cubicBezTo>
                        <a:pt x="262" y="412"/>
                        <a:pt x="270" y="413"/>
                        <a:pt x="278" y="413"/>
                      </a:cubicBezTo>
                      <a:cubicBezTo>
                        <a:pt x="340" y="413"/>
                        <a:pt x="390" y="337"/>
                        <a:pt x="354" y="279"/>
                      </a:cubicBezTo>
                      <a:cubicBezTo>
                        <a:pt x="288" y="196"/>
                        <a:pt x="240" y="100"/>
                        <a:pt x="170" y="20"/>
                      </a:cubicBezTo>
                      <a:cubicBezTo>
                        <a:pt x="154" y="7"/>
                        <a:pt x="136" y="1"/>
                        <a:pt x="1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843650" y="424913"/>
                  <a:ext cx="46675" cy="9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7" h="3687" extrusionOk="0">
                      <a:moveTo>
                        <a:pt x="117" y="1"/>
                      </a:moveTo>
                      <a:cubicBezTo>
                        <a:pt x="37" y="1"/>
                        <a:pt x="1" y="122"/>
                        <a:pt x="78" y="165"/>
                      </a:cubicBezTo>
                      <a:cubicBezTo>
                        <a:pt x="1058" y="813"/>
                        <a:pt x="1618" y="2085"/>
                        <a:pt x="1636" y="3281"/>
                      </a:cubicBezTo>
                      <a:cubicBezTo>
                        <a:pt x="1652" y="3393"/>
                        <a:pt x="1594" y="3574"/>
                        <a:pt x="1652" y="3660"/>
                      </a:cubicBezTo>
                      <a:cubicBezTo>
                        <a:pt x="1674" y="3679"/>
                        <a:pt x="1696" y="3687"/>
                        <a:pt x="1715" y="3687"/>
                      </a:cubicBezTo>
                      <a:cubicBezTo>
                        <a:pt x="1774" y="3687"/>
                        <a:pt x="1818" y="3615"/>
                        <a:pt x="1807" y="3544"/>
                      </a:cubicBezTo>
                      <a:cubicBezTo>
                        <a:pt x="1867" y="2313"/>
                        <a:pt x="1385" y="1011"/>
                        <a:pt x="432" y="206"/>
                      </a:cubicBezTo>
                      <a:cubicBezTo>
                        <a:pt x="335" y="138"/>
                        <a:pt x="248" y="41"/>
                        <a:pt x="135" y="2"/>
                      </a:cubicBezTo>
                      <a:cubicBezTo>
                        <a:pt x="129" y="1"/>
                        <a:pt x="123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1876725" y="536063"/>
                  <a:ext cx="9800" cy="2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" h="1057" extrusionOk="0">
                      <a:moveTo>
                        <a:pt x="285" y="0"/>
                      </a:moveTo>
                      <a:cubicBezTo>
                        <a:pt x="238" y="0"/>
                        <a:pt x="192" y="36"/>
                        <a:pt x="193" y="87"/>
                      </a:cubicBezTo>
                      <a:cubicBezTo>
                        <a:pt x="173" y="295"/>
                        <a:pt x="93" y="648"/>
                        <a:pt x="14" y="920"/>
                      </a:cubicBezTo>
                      <a:cubicBezTo>
                        <a:pt x="0" y="960"/>
                        <a:pt x="3" y="1012"/>
                        <a:pt x="41" y="1037"/>
                      </a:cubicBezTo>
                      <a:cubicBezTo>
                        <a:pt x="64" y="1051"/>
                        <a:pt x="83" y="1057"/>
                        <a:pt x="100" y="1057"/>
                      </a:cubicBezTo>
                      <a:cubicBezTo>
                        <a:pt x="186" y="1057"/>
                        <a:pt x="204" y="899"/>
                        <a:pt x="225" y="823"/>
                      </a:cubicBezTo>
                      <a:cubicBezTo>
                        <a:pt x="281" y="617"/>
                        <a:pt x="329" y="409"/>
                        <a:pt x="357" y="196"/>
                      </a:cubicBezTo>
                      <a:cubicBezTo>
                        <a:pt x="359" y="139"/>
                        <a:pt x="391" y="71"/>
                        <a:pt x="345" y="26"/>
                      </a:cubicBezTo>
                      <a:cubicBezTo>
                        <a:pt x="328" y="8"/>
                        <a:pt x="306" y="0"/>
                        <a:pt x="2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842825" y="440238"/>
                  <a:ext cx="27575" cy="10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" h="4258" extrusionOk="0">
                      <a:moveTo>
                        <a:pt x="113" y="0"/>
                      </a:moveTo>
                      <a:cubicBezTo>
                        <a:pt x="51" y="0"/>
                        <a:pt x="0" y="77"/>
                        <a:pt x="37" y="135"/>
                      </a:cubicBezTo>
                      <a:cubicBezTo>
                        <a:pt x="687" y="1341"/>
                        <a:pt x="819" y="2793"/>
                        <a:pt x="925" y="4173"/>
                      </a:cubicBezTo>
                      <a:cubicBezTo>
                        <a:pt x="923" y="4229"/>
                        <a:pt x="968" y="4258"/>
                        <a:pt x="1013" y="4258"/>
                      </a:cubicBezTo>
                      <a:cubicBezTo>
                        <a:pt x="1058" y="4258"/>
                        <a:pt x="1102" y="4230"/>
                        <a:pt x="1102" y="4173"/>
                      </a:cubicBezTo>
                      <a:cubicBezTo>
                        <a:pt x="1033" y="3211"/>
                        <a:pt x="939" y="2248"/>
                        <a:pt x="689" y="1315"/>
                      </a:cubicBezTo>
                      <a:cubicBezTo>
                        <a:pt x="600" y="984"/>
                        <a:pt x="479" y="662"/>
                        <a:pt x="341" y="346"/>
                      </a:cubicBezTo>
                      <a:cubicBezTo>
                        <a:pt x="282" y="241"/>
                        <a:pt x="241" y="64"/>
                        <a:pt x="135" y="4"/>
                      </a:cubicBezTo>
                      <a:cubicBezTo>
                        <a:pt x="128" y="1"/>
                        <a:pt x="120" y="0"/>
                        <a:pt x="1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1831500" y="461138"/>
                  <a:ext cx="27650" cy="9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" h="3666" extrusionOk="0">
                      <a:moveTo>
                        <a:pt x="110" y="1"/>
                      </a:moveTo>
                      <a:cubicBezTo>
                        <a:pt x="57" y="1"/>
                        <a:pt x="0" y="51"/>
                        <a:pt x="20" y="113"/>
                      </a:cubicBezTo>
                      <a:cubicBezTo>
                        <a:pt x="199" y="916"/>
                        <a:pt x="325" y="1730"/>
                        <a:pt x="580" y="2516"/>
                      </a:cubicBezTo>
                      <a:cubicBezTo>
                        <a:pt x="712" y="2889"/>
                        <a:pt x="775" y="3310"/>
                        <a:pt x="959" y="3655"/>
                      </a:cubicBezTo>
                      <a:cubicBezTo>
                        <a:pt x="979" y="3663"/>
                        <a:pt x="996" y="3666"/>
                        <a:pt x="1012" y="3666"/>
                      </a:cubicBezTo>
                      <a:cubicBezTo>
                        <a:pt x="1100" y="3666"/>
                        <a:pt x="1106" y="3551"/>
                        <a:pt x="1060" y="3469"/>
                      </a:cubicBezTo>
                      <a:cubicBezTo>
                        <a:pt x="827" y="2742"/>
                        <a:pt x="596" y="2010"/>
                        <a:pt x="436" y="1262"/>
                      </a:cubicBezTo>
                      <a:cubicBezTo>
                        <a:pt x="344" y="855"/>
                        <a:pt x="295" y="433"/>
                        <a:pt x="174" y="34"/>
                      </a:cubicBezTo>
                      <a:cubicBezTo>
                        <a:pt x="158" y="11"/>
                        <a:pt x="134" y="1"/>
                        <a:pt x="11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1861475" y="564238"/>
                  <a:ext cx="897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384" extrusionOk="0">
                      <a:moveTo>
                        <a:pt x="118" y="1"/>
                      </a:moveTo>
                      <a:cubicBezTo>
                        <a:pt x="57" y="1"/>
                        <a:pt x="1" y="72"/>
                        <a:pt x="39" y="134"/>
                      </a:cubicBezTo>
                      <a:cubicBezTo>
                        <a:pt x="105" y="209"/>
                        <a:pt x="117" y="384"/>
                        <a:pt x="235" y="384"/>
                      </a:cubicBezTo>
                      <a:cubicBezTo>
                        <a:pt x="237" y="384"/>
                        <a:pt x="238" y="384"/>
                        <a:pt x="240" y="384"/>
                      </a:cubicBezTo>
                      <a:cubicBezTo>
                        <a:pt x="359" y="363"/>
                        <a:pt x="307" y="236"/>
                        <a:pt x="260" y="170"/>
                      </a:cubicBezTo>
                      <a:cubicBezTo>
                        <a:pt x="230" y="121"/>
                        <a:pt x="213" y="59"/>
                        <a:pt x="169" y="21"/>
                      </a:cubicBezTo>
                      <a:cubicBezTo>
                        <a:pt x="153" y="7"/>
                        <a:pt x="135" y="1"/>
                        <a:pt x="1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1714150" y="415388"/>
                  <a:ext cx="102400" cy="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977" extrusionOk="0">
                      <a:moveTo>
                        <a:pt x="3974" y="0"/>
                      </a:moveTo>
                      <a:cubicBezTo>
                        <a:pt x="3960" y="0"/>
                        <a:pt x="3945" y="4"/>
                        <a:pt x="3931" y="13"/>
                      </a:cubicBezTo>
                      <a:cubicBezTo>
                        <a:pt x="3002" y="536"/>
                        <a:pt x="1968" y="799"/>
                        <a:pt x="895" y="799"/>
                      </a:cubicBezTo>
                      <a:cubicBezTo>
                        <a:pt x="751" y="799"/>
                        <a:pt x="607" y="795"/>
                        <a:pt x="461" y="785"/>
                      </a:cubicBezTo>
                      <a:cubicBezTo>
                        <a:pt x="452" y="786"/>
                        <a:pt x="442" y="787"/>
                        <a:pt x="431" y="787"/>
                      </a:cubicBezTo>
                      <a:cubicBezTo>
                        <a:pt x="350" y="787"/>
                        <a:pt x="238" y="761"/>
                        <a:pt x="149" y="761"/>
                      </a:cubicBezTo>
                      <a:cubicBezTo>
                        <a:pt x="105" y="761"/>
                        <a:pt x="67" y="767"/>
                        <a:pt x="41" y="785"/>
                      </a:cubicBezTo>
                      <a:cubicBezTo>
                        <a:pt x="1" y="824"/>
                        <a:pt x="10" y="898"/>
                        <a:pt x="58" y="925"/>
                      </a:cubicBezTo>
                      <a:cubicBezTo>
                        <a:pt x="339" y="959"/>
                        <a:pt x="623" y="977"/>
                        <a:pt x="909" y="977"/>
                      </a:cubicBezTo>
                      <a:cubicBezTo>
                        <a:pt x="1460" y="977"/>
                        <a:pt x="2013" y="910"/>
                        <a:pt x="2543" y="764"/>
                      </a:cubicBezTo>
                      <a:cubicBezTo>
                        <a:pt x="3062" y="614"/>
                        <a:pt x="3589" y="432"/>
                        <a:pt x="4044" y="143"/>
                      </a:cubicBezTo>
                      <a:cubicBezTo>
                        <a:pt x="4095" y="84"/>
                        <a:pt x="4040" y="0"/>
                        <a:pt x="397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1663475" y="421363"/>
                  <a:ext cx="35250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" h="543" extrusionOk="0">
                      <a:moveTo>
                        <a:pt x="108" y="0"/>
                      </a:moveTo>
                      <a:cubicBezTo>
                        <a:pt x="81" y="0"/>
                        <a:pt x="54" y="12"/>
                        <a:pt x="38" y="34"/>
                      </a:cubicBezTo>
                      <a:cubicBezTo>
                        <a:pt x="0" y="81"/>
                        <a:pt x="27" y="161"/>
                        <a:pt x="86" y="174"/>
                      </a:cubicBezTo>
                      <a:cubicBezTo>
                        <a:pt x="275" y="243"/>
                        <a:pt x="466" y="305"/>
                        <a:pt x="658" y="368"/>
                      </a:cubicBezTo>
                      <a:cubicBezTo>
                        <a:pt x="851" y="427"/>
                        <a:pt x="1043" y="496"/>
                        <a:pt x="1243" y="537"/>
                      </a:cubicBezTo>
                      <a:cubicBezTo>
                        <a:pt x="1259" y="539"/>
                        <a:pt x="1277" y="542"/>
                        <a:pt x="1294" y="542"/>
                      </a:cubicBezTo>
                      <a:cubicBezTo>
                        <a:pt x="1316" y="542"/>
                        <a:pt x="1338" y="537"/>
                        <a:pt x="1354" y="518"/>
                      </a:cubicBezTo>
                      <a:cubicBezTo>
                        <a:pt x="1410" y="467"/>
                        <a:pt x="1369" y="366"/>
                        <a:pt x="1295" y="366"/>
                      </a:cubicBezTo>
                      <a:cubicBezTo>
                        <a:pt x="1294" y="366"/>
                        <a:pt x="1293" y="366"/>
                        <a:pt x="1293" y="366"/>
                      </a:cubicBezTo>
                      <a:cubicBezTo>
                        <a:pt x="1005" y="307"/>
                        <a:pt x="492" y="129"/>
                        <a:pt x="132" y="4"/>
                      </a:cubicBezTo>
                      <a:cubicBezTo>
                        <a:pt x="124" y="1"/>
                        <a:pt x="116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1694900" y="411113"/>
                  <a:ext cx="100050" cy="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2" h="368" extrusionOk="0">
                      <a:moveTo>
                        <a:pt x="3880" y="0"/>
                      </a:moveTo>
                      <a:cubicBezTo>
                        <a:pt x="3871" y="0"/>
                        <a:pt x="3863" y="2"/>
                        <a:pt x="3854" y="4"/>
                      </a:cubicBezTo>
                      <a:cubicBezTo>
                        <a:pt x="3112" y="138"/>
                        <a:pt x="2272" y="185"/>
                        <a:pt x="1436" y="185"/>
                      </a:cubicBezTo>
                      <a:cubicBezTo>
                        <a:pt x="979" y="185"/>
                        <a:pt x="523" y="171"/>
                        <a:pt x="85" y="149"/>
                      </a:cubicBezTo>
                      <a:lnTo>
                        <a:pt x="85" y="149"/>
                      </a:lnTo>
                      <a:cubicBezTo>
                        <a:pt x="1" y="180"/>
                        <a:pt x="26" y="318"/>
                        <a:pt x="118" y="318"/>
                      </a:cubicBezTo>
                      <a:cubicBezTo>
                        <a:pt x="119" y="318"/>
                        <a:pt x="120" y="318"/>
                        <a:pt x="121" y="318"/>
                      </a:cubicBezTo>
                      <a:cubicBezTo>
                        <a:pt x="570" y="349"/>
                        <a:pt x="1021" y="367"/>
                        <a:pt x="1472" y="367"/>
                      </a:cubicBezTo>
                      <a:cubicBezTo>
                        <a:pt x="1795" y="367"/>
                        <a:pt x="2118" y="358"/>
                        <a:pt x="2440" y="336"/>
                      </a:cubicBezTo>
                      <a:cubicBezTo>
                        <a:pt x="2928" y="296"/>
                        <a:pt x="3420" y="270"/>
                        <a:pt x="3901" y="175"/>
                      </a:cubicBezTo>
                      <a:cubicBezTo>
                        <a:pt x="4002" y="148"/>
                        <a:pt x="3971" y="0"/>
                        <a:pt x="38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1670775" y="412613"/>
                  <a:ext cx="10550" cy="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" h="197" extrusionOk="0">
                      <a:moveTo>
                        <a:pt x="116" y="0"/>
                      </a:moveTo>
                      <a:cubicBezTo>
                        <a:pt x="57" y="0"/>
                        <a:pt x="8" y="18"/>
                        <a:pt x="1" y="89"/>
                      </a:cubicBezTo>
                      <a:cubicBezTo>
                        <a:pt x="3" y="182"/>
                        <a:pt x="104" y="181"/>
                        <a:pt x="173" y="184"/>
                      </a:cubicBezTo>
                      <a:cubicBezTo>
                        <a:pt x="174" y="184"/>
                        <a:pt x="175" y="184"/>
                        <a:pt x="176" y="184"/>
                      </a:cubicBezTo>
                      <a:cubicBezTo>
                        <a:pt x="215" y="184"/>
                        <a:pt x="254" y="196"/>
                        <a:pt x="292" y="196"/>
                      </a:cubicBezTo>
                      <a:cubicBezTo>
                        <a:pt x="307" y="196"/>
                        <a:pt x="322" y="194"/>
                        <a:pt x="335" y="189"/>
                      </a:cubicBezTo>
                      <a:cubicBezTo>
                        <a:pt x="422" y="158"/>
                        <a:pt x="396" y="20"/>
                        <a:pt x="306" y="20"/>
                      </a:cubicBezTo>
                      <a:cubicBezTo>
                        <a:pt x="305" y="20"/>
                        <a:pt x="303" y="20"/>
                        <a:pt x="302" y="20"/>
                      </a:cubicBezTo>
                      <a:cubicBezTo>
                        <a:pt x="301" y="20"/>
                        <a:pt x="301" y="20"/>
                        <a:pt x="300" y="20"/>
                      </a:cubicBezTo>
                      <a:cubicBezTo>
                        <a:pt x="250" y="20"/>
                        <a:pt x="177" y="0"/>
                        <a:pt x="11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1686425" y="393713"/>
                  <a:ext cx="104925" cy="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7" h="369" extrusionOk="0">
                      <a:moveTo>
                        <a:pt x="2273" y="1"/>
                      </a:moveTo>
                      <a:cubicBezTo>
                        <a:pt x="1834" y="1"/>
                        <a:pt x="1395" y="23"/>
                        <a:pt x="958" y="87"/>
                      </a:cubicBezTo>
                      <a:cubicBezTo>
                        <a:pt x="667" y="122"/>
                        <a:pt x="377" y="158"/>
                        <a:pt x="86" y="198"/>
                      </a:cubicBezTo>
                      <a:cubicBezTo>
                        <a:pt x="65" y="203"/>
                        <a:pt x="45" y="218"/>
                        <a:pt x="33" y="239"/>
                      </a:cubicBezTo>
                      <a:cubicBezTo>
                        <a:pt x="0" y="340"/>
                        <a:pt x="56" y="369"/>
                        <a:pt x="143" y="369"/>
                      </a:cubicBezTo>
                      <a:cubicBezTo>
                        <a:pt x="263" y="369"/>
                        <a:pt x="442" y="314"/>
                        <a:pt x="535" y="314"/>
                      </a:cubicBezTo>
                      <a:cubicBezTo>
                        <a:pt x="539" y="314"/>
                        <a:pt x="543" y="314"/>
                        <a:pt x="547" y="315"/>
                      </a:cubicBezTo>
                      <a:cubicBezTo>
                        <a:pt x="1149" y="233"/>
                        <a:pt x="1755" y="174"/>
                        <a:pt x="2363" y="174"/>
                      </a:cubicBezTo>
                      <a:cubicBezTo>
                        <a:pt x="2485" y="174"/>
                        <a:pt x="2608" y="176"/>
                        <a:pt x="2731" y="181"/>
                      </a:cubicBezTo>
                      <a:cubicBezTo>
                        <a:pt x="3172" y="192"/>
                        <a:pt x="3615" y="249"/>
                        <a:pt x="4053" y="249"/>
                      </a:cubicBezTo>
                      <a:cubicBezTo>
                        <a:pt x="4072" y="249"/>
                        <a:pt x="4091" y="249"/>
                        <a:pt x="4110" y="248"/>
                      </a:cubicBezTo>
                      <a:cubicBezTo>
                        <a:pt x="4197" y="218"/>
                        <a:pt x="4171" y="78"/>
                        <a:pt x="4080" y="78"/>
                      </a:cubicBezTo>
                      <a:cubicBezTo>
                        <a:pt x="4078" y="78"/>
                        <a:pt x="4077" y="78"/>
                        <a:pt x="4076" y="78"/>
                      </a:cubicBezTo>
                      <a:cubicBezTo>
                        <a:pt x="3476" y="43"/>
                        <a:pt x="2874" y="1"/>
                        <a:pt x="22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1961375" y="334113"/>
                  <a:ext cx="13775" cy="13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5464" extrusionOk="0">
                      <a:moveTo>
                        <a:pt x="182" y="1"/>
                      </a:moveTo>
                      <a:cubicBezTo>
                        <a:pt x="128" y="1"/>
                        <a:pt x="73" y="50"/>
                        <a:pt x="93" y="112"/>
                      </a:cubicBezTo>
                      <a:cubicBezTo>
                        <a:pt x="511" y="1798"/>
                        <a:pt x="369" y="3648"/>
                        <a:pt x="20" y="5349"/>
                      </a:cubicBezTo>
                      <a:cubicBezTo>
                        <a:pt x="1" y="5408"/>
                        <a:pt x="52" y="5464"/>
                        <a:pt x="106" y="5464"/>
                      </a:cubicBezTo>
                      <a:cubicBezTo>
                        <a:pt x="120" y="5464"/>
                        <a:pt x="135" y="5460"/>
                        <a:pt x="149" y="5451"/>
                      </a:cubicBezTo>
                      <a:cubicBezTo>
                        <a:pt x="205" y="5414"/>
                        <a:pt x="196" y="5336"/>
                        <a:pt x="214" y="5278"/>
                      </a:cubicBezTo>
                      <a:cubicBezTo>
                        <a:pt x="430" y="4215"/>
                        <a:pt x="550" y="3131"/>
                        <a:pt x="514" y="2044"/>
                      </a:cubicBezTo>
                      <a:cubicBezTo>
                        <a:pt x="476" y="1374"/>
                        <a:pt x="462" y="675"/>
                        <a:pt x="247" y="35"/>
                      </a:cubicBezTo>
                      <a:cubicBezTo>
                        <a:pt x="230" y="11"/>
                        <a:pt x="206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1957275" y="482288"/>
                  <a:ext cx="7400" cy="1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705" extrusionOk="0">
                      <a:moveTo>
                        <a:pt x="199" y="1"/>
                      </a:moveTo>
                      <a:cubicBezTo>
                        <a:pt x="153" y="1"/>
                        <a:pt x="105" y="33"/>
                        <a:pt x="108" y="87"/>
                      </a:cubicBezTo>
                      <a:cubicBezTo>
                        <a:pt x="103" y="190"/>
                        <a:pt x="22" y="450"/>
                        <a:pt x="1" y="628"/>
                      </a:cubicBezTo>
                      <a:cubicBezTo>
                        <a:pt x="1" y="662"/>
                        <a:pt x="31" y="693"/>
                        <a:pt x="63" y="702"/>
                      </a:cubicBezTo>
                      <a:cubicBezTo>
                        <a:pt x="71" y="704"/>
                        <a:pt x="78" y="704"/>
                        <a:pt x="85" y="704"/>
                      </a:cubicBezTo>
                      <a:cubicBezTo>
                        <a:pt x="205" y="704"/>
                        <a:pt x="186" y="519"/>
                        <a:pt x="220" y="432"/>
                      </a:cubicBezTo>
                      <a:cubicBezTo>
                        <a:pt x="241" y="308"/>
                        <a:pt x="295" y="178"/>
                        <a:pt x="277" y="54"/>
                      </a:cubicBezTo>
                      <a:cubicBezTo>
                        <a:pt x="264" y="17"/>
                        <a:pt x="231" y="1"/>
                        <a:pt x="1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1927600" y="348638"/>
                  <a:ext cx="14700" cy="1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5323" extrusionOk="0">
                      <a:moveTo>
                        <a:pt x="478" y="1"/>
                      </a:moveTo>
                      <a:cubicBezTo>
                        <a:pt x="443" y="1"/>
                        <a:pt x="409" y="20"/>
                        <a:pt x="397" y="64"/>
                      </a:cubicBezTo>
                      <a:cubicBezTo>
                        <a:pt x="101" y="1071"/>
                        <a:pt x="0" y="2127"/>
                        <a:pt x="45" y="3174"/>
                      </a:cubicBezTo>
                      <a:cubicBezTo>
                        <a:pt x="80" y="3883"/>
                        <a:pt x="136" y="4608"/>
                        <a:pt x="348" y="5288"/>
                      </a:cubicBezTo>
                      <a:cubicBezTo>
                        <a:pt x="364" y="5311"/>
                        <a:pt x="390" y="5322"/>
                        <a:pt x="417" y="5322"/>
                      </a:cubicBezTo>
                      <a:cubicBezTo>
                        <a:pt x="448" y="5322"/>
                        <a:pt x="479" y="5307"/>
                        <a:pt x="494" y="5279"/>
                      </a:cubicBezTo>
                      <a:cubicBezTo>
                        <a:pt x="527" y="5194"/>
                        <a:pt x="465" y="5101"/>
                        <a:pt x="454" y="5014"/>
                      </a:cubicBezTo>
                      <a:cubicBezTo>
                        <a:pt x="175" y="3830"/>
                        <a:pt x="150" y="2421"/>
                        <a:pt x="316" y="1247"/>
                      </a:cubicBezTo>
                      <a:cubicBezTo>
                        <a:pt x="374" y="863"/>
                        <a:pt x="462" y="484"/>
                        <a:pt x="568" y="110"/>
                      </a:cubicBezTo>
                      <a:cubicBezTo>
                        <a:pt x="588" y="45"/>
                        <a:pt x="532" y="1"/>
                        <a:pt x="4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1941300" y="383538"/>
                  <a:ext cx="6825" cy="4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" h="1758" extrusionOk="0">
                      <a:moveTo>
                        <a:pt x="182" y="1"/>
                      </a:moveTo>
                      <a:cubicBezTo>
                        <a:pt x="138" y="1"/>
                        <a:pt x="94" y="29"/>
                        <a:pt x="95" y="87"/>
                      </a:cubicBezTo>
                      <a:cubicBezTo>
                        <a:pt x="60" y="605"/>
                        <a:pt x="1" y="1227"/>
                        <a:pt x="89" y="1731"/>
                      </a:cubicBezTo>
                      <a:cubicBezTo>
                        <a:pt x="106" y="1748"/>
                        <a:pt x="129" y="1757"/>
                        <a:pt x="152" y="1757"/>
                      </a:cubicBezTo>
                      <a:cubicBezTo>
                        <a:pt x="175" y="1757"/>
                        <a:pt x="198" y="1748"/>
                        <a:pt x="214" y="1731"/>
                      </a:cubicBezTo>
                      <a:cubicBezTo>
                        <a:pt x="264" y="1671"/>
                        <a:pt x="227" y="1584"/>
                        <a:pt x="233" y="1512"/>
                      </a:cubicBezTo>
                      <a:cubicBezTo>
                        <a:pt x="217" y="1037"/>
                        <a:pt x="223" y="560"/>
                        <a:pt x="271" y="87"/>
                      </a:cubicBezTo>
                      <a:cubicBezTo>
                        <a:pt x="272" y="30"/>
                        <a:pt x="227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1944400" y="449388"/>
                  <a:ext cx="560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472" extrusionOk="0">
                      <a:moveTo>
                        <a:pt x="94" y="1"/>
                      </a:moveTo>
                      <a:cubicBezTo>
                        <a:pt x="48" y="1"/>
                        <a:pt x="1" y="33"/>
                        <a:pt x="3" y="87"/>
                      </a:cubicBezTo>
                      <a:cubicBezTo>
                        <a:pt x="25" y="204"/>
                        <a:pt x="4" y="342"/>
                        <a:pt x="61" y="446"/>
                      </a:cubicBezTo>
                      <a:cubicBezTo>
                        <a:pt x="78" y="463"/>
                        <a:pt x="100" y="471"/>
                        <a:pt x="123" y="471"/>
                      </a:cubicBezTo>
                      <a:cubicBezTo>
                        <a:pt x="154" y="471"/>
                        <a:pt x="184" y="456"/>
                        <a:pt x="200" y="428"/>
                      </a:cubicBezTo>
                      <a:cubicBezTo>
                        <a:pt x="223" y="310"/>
                        <a:pt x="183" y="174"/>
                        <a:pt x="172" y="53"/>
                      </a:cubicBezTo>
                      <a:cubicBezTo>
                        <a:pt x="159" y="17"/>
                        <a:pt x="127" y="1"/>
                        <a:pt x="9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1828200" y="316688"/>
                  <a:ext cx="1111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928" extrusionOk="0">
                      <a:moveTo>
                        <a:pt x="4323" y="0"/>
                      </a:moveTo>
                      <a:cubicBezTo>
                        <a:pt x="4309" y="0"/>
                        <a:pt x="4294" y="4"/>
                        <a:pt x="4280" y="13"/>
                      </a:cubicBezTo>
                      <a:cubicBezTo>
                        <a:pt x="3103" y="439"/>
                        <a:pt x="1684" y="739"/>
                        <a:pt x="386" y="750"/>
                      </a:cubicBezTo>
                      <a:cubicBezTo>
                        <a:pt x="370" y="753"/>
                        <a:pt x="352" y="754"/>
                        <a:pt x="333" y="754"/>
                      </a:cubicBezTo>
                      <a:cubicBezTo>
                        <a:pt x="281" y="754"/>
                        <a:pt x="222" y="747"/>
                        <a:pt x="168" y="747"/>
                      </a:cubicBezTo>
                      <a:cubicBezTo>
                        <a:pt x="119" y="747"/>
                        <a:pt x="75" y="753"/>
                        <a:pt x="42" y="775"/>
                      </a:cubicBezTo>
                      <a:cubicBezTo>
                        <a:pt x="0" y="813"/>
                        <a:pt x="10" y="885"/>
                        <a:pt x="59" y="914"/>
                      </a:cubicBezTo>
                      <a:cubicBezTo>
                        <a:pt x="190" y="923"/>
                        <a:pt x="321" y="927"/>
                        <a:pt x="453" y="927"/>
                      </a:cubicBezTo>
                      <a:cubicBezTo>
                        <a:pt x="1076" y="927"/>
                        <a:pt x="1707" y="834"/>
                        <a:pt x="2319" y="727"/>
                      </a:cubicBezTo>
                      <a:cubicBezTo>
                        <a:pt x="3018" y="579"/>
                        <a:pt x="3742" y="433"/>
                        <a:pt x="4393" y="143"/>
                      </a:cubicBezTo>
                      <a:cubicBezTo>
                        <a:pt x="4443" y="84"/>
                        <a:pt x="4388" y="0"/>
                        <a:pt x="432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1768775" y="325438"/>
                  <a:ext cx="39875" cy="1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" h="485" extrusionOk="0">
                      <a:moveTo>
                        <a:pt x="105" y="1"/>
                      </a:moveTo>
                      <a:cubicBezTo>
                        <a:pt x="102" y="1"/>
                        <a:pt x="100" y="1"/>
                        <a:pt x="98" y="1"/>
                      </a:cubicBezTo>
                      <a:cubicBezTo>
                        <a:pt x="38" y="2"/>
                        <a:pt x="1" y="79"/>
                        <a:pt x="33" y="131"/>
                      </a:cubicBezTo>
                      <a:cubicBezTo>
                        <a:pt x="153" y="226"/>
                        <a:pt x="342" y="220"/>
                        <a:pt x="487" y="274"/>
                      </a:cubicBezTo>
                      <a:cubicBezTo>
                        <a:pt x="811" y="351"/>
                        <a:pt x="1134" y="431"/>
                        <a:pt x="1462" y="483"/>
                      </a:cubicBezTo>
                      <a:cubicBezTo>
                        <a:pt x="1468" y="484"/>
                        <a:pt x="1475" y="485"/>
                        <a:pt x="1481" y="485"/>
                      </a:cubicBezTo>
                      <a:cubicBezTo>
                        <a:pt x="1584" y="485"/>
                        <a:pt x="1595" y="307"/>
                        <a:pt x="1478" y="307"/>
                      </a:cubicBezTo>
                      <a:cubicBezTo>
                        <a:pt x="1478" y="307"/>
                        <a:pt x="1477" y="307"/>
                        <a:pt x="1477" y="307"/>
                      </a:cubicBezTo>
                      <a:cubicBezTo>
                        <a:pt x="1186" y="262"/>
                        <a:pt x="666" y="139"/>
                        <a:pt x="296" y="44"/>
                      </a:cubicBezTo>
                      <a:cubicBezTo>
                        <a:pt x="231" y="32"/>
                        <a:pt x="168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1811025" y="317513"/>
                  <a:ext cx="84825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290" extrusionOk="0">
                      <a:moveTo>
                        <a:pt x="2744" y="0"/>
                      </a:moveTo>
                      <a:lnTo>
                        <a:pt x="2744" y="0"/>
                      </a:lnTo>
                      <a:cubicBezTo>
                        <a:pt x="1967" y="124"/>
                        <a:pt x="953" y="98"/>
                        <a:pt x="87" y="120"/>
                      </a:cubicBezTo>
                      <a:cubicBezTo>
                        <a:pt x="1" y="151"/>
                        <a:pt x="27" y="289"/>
                        <a:pt x="117" y="289"/>
                      </a:cubicBezTo>
                      <a:cubicBezTo>
                        <a:pt x="118" y="289"/>
                        <a:pt x="119" y="289"/>
                        <a:pt x="121" y="289"/>
                      </a:cubicBezTo>
                      <a:cubicBezTo>
                        <a:pt x="141" y="289"/>
                        <a:pt x="261" y="290"/>
                        <a:pt x="441" y="290"/>
                      </a:cubicBezTo>
                      <a:cubicBezTo>
                        <a:pt x="1275" y="290"/>
                        <a:pt x="3392" y="266"/>
                        <a:pt x="27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1803250" y="299463"/>
                  <a:ext cx="93350" cy="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4" h="275" extrusionOk="0">
                      <a:moveTo>
                        <a:pt x="1573" y="1"/>
                      </a:moveTo>
                      <a:cubicBezTo>
                        <a:pt x="1064" y="1"/>
                        <a:pt x="558" y="30"/>
                        <a:pt x="61" y="121"/>
                      </a:cubicBezTo>
                      <a:cubicBezTo>
                        <a:pt x="0" y="184"/>
                        <a:pt x="56" y="274"/>
                        <a:pt x="131" y="274"/>
                      </a:cubicBezTo>
                      <a:cubicBezTo>
                        <a:pt x="141" y="274"/>
                        <a:pt x="152" y="272"/>
                        <a:pt x="163" y="269"/>
                      </a:cubicBezTo>
                      <a:cubicBezTo>
                        <a:pt x="685" y="208"/>
                        <a:pt x="1209" y="179"/>
                        <a:pt x="1734" y="179"/>
                      </a:cubicBezTo>
                      <a:cubicBezTo>
                        <a:pt x="1936" y="179"/>
                        <a:pt x="2138" y="184"/>
                        <a:pt x="2340" y="192"/>
                      </a:cubicBezTo>
                      <a:cubicBezTo>
                        <a:pt x="2737" y="202"/>
                        <a:pt x="3139" y="250"/>
                        <a:pt x="3535" y="250"/>
                      </a:cubicBezTo>
                      <a:cubicBezTo>
                        <a:pt x="3573" y="250"/>
                        <a:pt x="3610" y="250"/>
                        <a:pt x="3646" y="249"/>
                      </a:cubicBezTo>
                      <a:cubicBezTo>
                        <a:pt x="3733" y="218"/>
                        <a:pt x="3707" y="79"/>
                        <a:pt x="3616" y="79"/>
                      </a:cubicBezTo>
                      <a:cubicBezTo>
                        <a:pt x="3615" y="79"/>
                        <a:pt x="3614" y="79"/>
                        <a:pt x="3613" y="79"/>
                      </a:cubicBezTo>
                      <a:cubicBezTo>
                        <a:pt x="2939" y="53"/>
                        <a:pt x="2253" y="1"/>
                        <a:pt x="15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1774600" y="304863"/>
                  <a:ext cx="109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210" extrusionOk="0">
                      <a:moveTo>
                        <a:pt x="321" y="3"/>
                      </a:moveTo>
                      <a:cubicBezTo>
                        <a:pt x="321" y="3"/>
                        <a:pt x="321" y="3"/>
                        <a:pt x="320" y="3"/>
                      </a:cubicBezTo>
                      <a:cubicBezTo>
                        <a:pt x="226" y="24"/>
                        <a:pt x="94" y="1"/>
                        <a:pt x="27" y="79"/>
                      </a:cubicBezTo>
                      <a:cubicBezTo>
                        <a:pt x="1" y="118"/>
                        <a:pt x="16" y="176"/>
                        <a:pt x="58" y="199"/>
                      </a:cubicBezTo>
                      <a:cubicBezTo>
                        <a:pt x="76" y="207"/>
                        <a:pt x="95" y="210"/>
                        <a:pt x="113" y="210"/>
                      </a:cubicBezTo>
                      <a:cubicBezTo>
                        <a:pt x="163" y="210"/>
                        <a:pt x="215" y="189"/>
                        <a:pt x="266" y="186"/>
                      </a:cubicBezTo>
                      <a:cubicBezTo>
                        <a:pt x="266" y="186"/>
                        <a:pt x="267" y="186"/>
                        <a:pt x="268" y="186"/>
                      </a:cubicBezTo>
                      <a:cubicBezTo>
                        <a:pt x="284" y="186"/>
                        <a:pt x="373" y="179"/>
                        <a:pt x="383" y="154"/>
                      </a:cubicBezTo>
                      <a:cubicBezTo>
                        <a:pt x="438" y="104"/>
                        <a:pt x="396" y="3"/>
                        <a:pt x="321" y="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" name="Google Shape;50;p2"/>
              <p:cNvGrpSpPr/>
              <p:nvPr/>
            </p:nvGrpSpPr>
            <p:grpSpPr>
              <a:xfrm rot="10800000">
                <a:off x="6985029" y="-151702"/>
                <a:ext cx="687900" cy="598761"/>
                <a:chOff x="335275" y="390975"/>
                <a:chExt cx="254025" cy="221100"/>
              </a:xfrm>
            </p:grpSpPr>
            <p:sp>
              <p:nvSpPr>
                <p:cNvPr id="51" name="Google Shape;51;p2"/>
                <p:cNvSpPr/>
                <p:nvPr/>
              </p:nvSpPr>
              <p:spPr>
                <a:xfrm>
                  <a:off x="335275" y="390975"/>
                  <a:ext cx="254025" cy="22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1" h="8844" extrusionOk="0">
                      <a:moveTo>
                        <a:pt x="5183" y="0"/>
                      </a:moveTo>
                      <a:cubicBezTo>
                        <a:pt x="4932" y="0"/>
                        <a:pt x="4762" y="193"/>
                        <a:pt x="4643" y="447"/>
                      </a:cubicBezTo>
                      <a:cubicBezTo>
                        <a:pt x="4479" y="777"/>
                        <a:pt x="4460" y="1158"/>
                        <a:pt x="4472" y="1520"/>
                      </a:cubicBezTo>
                      <a:cubicBezTo>
                        <a:pt x="4494" y="2055"/>
                        <a:pt x="4600" y="2582"/>
                        <a:pt x="4764" y="3090"/>
                      </a:cubicBezTo>
                      <a:cubicBezTo>
                        <a:pt x="4836" y="3281"/>
                        <a:pt x="4890" y="3490"/>
                        <a:pt x="4984" y="3670"/>
                      </a:cubicBezTo>
                      <a:cubicBezTo>
                        <a:pt x="4318" y="4175"/>
                        <a:pt x="3677" y="4712"/>
                        <a:pt x="3066" y="5284"/>
                      </a:cubicBezTo>
                      <a:cubicBezTo>
                        <a:pt x="3130" y="5088"/>
                        <a:pt x="3163" y="4879"/>
                        <a:pt x="3200" y="4677"/>
                      </a:cubicBezTo>
                      <a:cubicBezTo>
                        <a:pt x="3272" y="4180"/>
                        <a:pt x="3329" y="3675"/>
                        <a:pt x="3298" y="3172"/>
                      </a:cubicBezTo>
                      <a:cubicBezTo>
                        <a:pt x="3243" y="2543"/>
                        <a:pt x="3059" y="1838"/>
                        <a:pt x="2530" y="1444"/>
                      </a:cubicBezTo>
                      <a:cubicBezTo>
                        <a:pt x="2423" y="1358"/>
                        <a:pt x="2299" y="1311"/>
                        <a:pt x="2178" y="1311"/>
                      </a:cubicBezTo>
                      <a:cubicBezTo>
                        <a:pt x="2040" y="1311"/>
                        <a:pt x="1907" y="1372"/>
                        <a:pt x="1811" y="1506"/>
                      </a:cubicBezTo>
                      <a:cubicBezTo>
                        <a:pt x="1632" y="1823"/>
                        <a:pt x="1669" y="2218"/>
                        <a:pt x="1710" y="2567"/>
                      </a:cubicBezTo>
                      <a:cubicBezTo>
                        <a:pt x="1845" y="3293"/>
                        <a:pt x="2198" y="3956"/>
                        <a:pt x="2458" y="4640"/>
                      </a:cubicBezTo>
                      <a:cubicBezTo>
                        <a:pt x="2576" y="4945"/>
                        <a:pt x="2676" y="5257"/>
                        <a:pt x="2761" y="5572"/>
                      </a:cubicBezTo>
                      <a:cubicBezTo>
                        <a:pt x="2761" y="5573"/>
                        <a:pt x="2762" y="5575"/>
                        <a:pt x="2763" y="5575"/>
                      </a:cubicBezTo>
                      <a:cubicBezTo>
                        <a:pt x="2273" y="6051"/>
                        <a:pt x="1802" y="6548"/>
                        <a:pt x="1359" y="7072"/>
                      </a:cubicBezTo>
                      <a:cubicBezTo>
                        <a:pt x="1293" y="7152"/>
                        <a:pt x="1225" y="7230"/>
                        <a:pt x="1157" y="7310"/>
                      </a:cubicBezTo>
                      <a:cubicBezTo>
                        <a:pt x="1157" y="6960"/>
                        <a:pt x="1099" y="6611"/>
                        <a:pt x="1056" y="6264"/>
                      </a:cubicBezTo>
                      <a:cubicBezTo>
                        <a:pt x="1004" y="5961"/>
                        <a:pt x="970" y="5642"/>
                        <a:pt x="814" y="5371"/>
                      </a:cubicBezTo>
                      <a:cubicBezTo>
                        <a:pt x="747" y="5255"/>
                        <a:pt x="612" y="5172"/>
                        <a:pt x="487" y="5172"/>
                      </a:cubicBezTo>
                      <a:cubicBezTo>
                        <a:pt x="397" y="5172"/>
                        <a:pt x="312" y="5216"/>
                        <a:pt x="262" y="5323"/>
                      </a:cubicBezTo>
                      <a:cubicBezTo>
                        <a:pt x="1" y="5950"/>
                        <a:pt x="342" y="6633"/>
                        <a:pt x="714" y="7141"/>
                      </a:cubicBezTo>
                      <a:cubicBezTo>
                        <a:pt x="801" y="7254"/>
                        <a:pt x="881" y="7381"/>
                        <a:pt x="977" y="7488"/>
                      </a:cubicBezTo>
                      <a:cubicBezTo>
                        <a:pt x="975" y="7501"/>
                        <a:pt x="975" y="7515"/>
                        <a:pt x="974" y="7526"/>
                      </a:cubicBezTo>
                      <a:cubicBezTo>
                        <a:pt x="649" y="7910"/>
                        <a:pt x="331" y="8305"/>
                        <a:pt x="96" y="8744"/>
                      </a:cubicBezTo>
                      <a:cubicBezTo>
                        <a:pt x="86" y="8803"/>
                        <a:pt x="136" y="8844"/>
                        <a:pt x="187" y="8844"/>
                      </a:cubicBezTo>
                      <a:cubicBezTo>
                        <a:pt x="215" y="8844"/>
                        <a:pt x="243" y="8831"/>
                        <a:pt x="260" y="8801"/>
                      </a:cubicBezTo>
                      <a:cubicBezTo>
                        <a:pt x="505" y="8398"/>
                        <a:pt x="789" y="8021"/>
                        <a:pt x="1089" y="7656"/>
                      </a:cubicBezTo>
                      <a:cubicBezTo>
                        <a:pt x="1551" y="7710"/>
                        <a:pt x="2022" y="7727"/>
                        <a:pt x="2484" y="7799"/>
                      </a:cubicBezTo>
                      <a:cubicBezTo>
                        <a:pt x="2773" y="7838"/>
                        <a:pt x="3113" y="7895"/>
                        <a:pt x="3456" y="7895"/>
                      </a:cubicBezTo>
                      <a:cubicBezTo>
                        <a:pt x="3561" y="7895"/>
                        <a:pt x="3666" y="7889"/>
                        <a:pt x="3770" y="7877"/>
                      </a:cubicBezTo>
                      <a:cubicBezTo>
                        <a:pt x="4062" y="7869"/>
                        <a:pt x="4619" y="7661"/>
                        <a:pt x="4374" y="7290"/>
                      </a:cubicBezTo>
                      <a:cubicBezTo>
                        <a:pt x="4295" y="7176"/>
                        <a:pt x="4163" y="7121"/>
                        <a:pt x="4034" y="7080"/>
                      </a:cubicBezTo>
                      <a:cubicBezTo>
                        <a:pt x="3834" y="7014"/>
                        <a:pt x="3625" y="6973"/>
                        <a:pt x="3414" y="6963"/>
                      </a:cubicBezTo>
                      <a:cubicBezTo>
                        <a:pt x="3351" y="6959"/>
                        <a:pt x="3287" y="6958"/>
                        <a:pt x="3224" y="6958"/>
                      </a:cubicBezTo>
                      <a:cubicBezTo>
                        <a:pt x="2854" y="6958"/>
                        <a:pt x="2486" y="7010"/>
                        <a:pt x="2127" y="7093"/>
                      </a:cubicBezTo>
                      <a:cubicBezTo>
                        <a:pt x="1878" y="7149"/>
                        <a:pt x="1631" y="7214"/>
                        <a:pt x="1390" y="7299"/>
                      </a:cubicBezTo>
                      <a:cubicBezTo>
                        <a:pt x="1722" y="6920"/>
                        <a:pt x="2071" y="6548"/>
                        <a:pt x="2425" y="6169"/>
                      </a:cubicBezTo>
                      <a:cubicBezTo>
                        <a:pt x="2576" y="6009"/>
                        <a:pt x="2731" y="5855"/>
                        <a:pt x="2887" y="5702"/>
                      </a:cubicBezTo>
                      <a:cubicBezTo>
                        <a:pt x="3416" y="5994"/>
                        <a:pt x="4017" y="6173"/>
                        <a:pt x="4588" y="6370"/>
                      </a:cubicBezTo>
                      <a:cubicBezTo>
                        <a:pt x="4934" y="6470"/>
                        <a:pt x="5550" y="6663"/>
                        <a:pt x="6066" y="6663"/>
                      </a:cubicBezTo>
                      <a:cubicBezTo>
                        <a:pt x="6387" y="6663"/>
                        <a:pt x="6670" y="6588"/>
                        <a:pt x="6825" y="6369"/>
                      </a:cubicBezTo>
                      <a:cubicBezTo>
                        <a:pt x="7044" y="5990"/>
                        <a:pt x="6617" y="5639"/>
                        <a:pt x="6306" y="5486"/>
                      </a:cubicBezTo>
                      <a:cubicBezTo>
                        <a:pt x="5793" y="5238"/>
                        <a:pt x="5224" y="5139"/>
                        <a:pt x="4652" y="5139"/>
                      </a:cubicBezTo>
                      <a:cubicBezTo>
                        <a:pt x="4272" y="5139"/>
                        <a:pt x="3891" y="5183"/>
                        <a:pt x="3525" y="5257"/>
                      </a:cubicBezTo>
                      <a:cubicBezTo>
                        <a:pt x="3445" y="5275"/>
                        <a:pt x="3364" y="5297"/>
                        <a:pt x="3286" y="5319"/>
                      </a:cubicBezTo>
                      <a:cubicBezTo>
                        <a:pt x="3862" y="4781"/>
                        <a:pt x="4462" y="4276"/>
                        <a:pt x="5086" y="3806"/>
                      </a:cubicBezTo>
                      <a:cubicBezTo>
                        <a:pt x="5720" y="4163"/>
                        <a:pt x="6384" y="4510"/>
                        <a:pt x="7075" y="4750"/>
                      </a:cubicBezTo>
                      <a:cubicBezTo>
                        <a:pt x="7233" y="4803"/>
                        <a:pt x="7411" y="4833"/>
                        <a:pt x="7589" y="4833"/>
                      </a:cubicBezTo>
                      <a:cubicBezTo>
                        <a:pt x="7964" y="4833"/>
                        <a:pt x="8337" y="4699"/>
                        <a:pt x="8524" y="4361"/>
                      </a:cubicBezTo>
                      <a:cubicBezTo>
                        <a:pt x="8761" y="3968"/>
                        <a:pt x="8398" y="3579"/>
                        <a:pt x="8050" y="3417"/>
                      </a:cubicBezTo>
                      <a:cubicBezTo>
                        <a:pt x="7707" y="3256"/>
                        <a:pt x="7339" y="3193"/>
                        <a:pt x="6967" y="3193"/>
                      </a:cubicBezTo>
                      <a:cubicBezTo>
                        <a:pt x="6577" y="3193"/>
                        <a:pt x="6183" y="3262"/>
                        <a:pt x="5811" y="3362"/>
                      </a:cubicBezTo>
                      <a:cubicBezTo>
                        <a:pt x="5751" y="3382"/>
                        <a:pt x="5681" y="3403"/>
                        <a:pt x="5607" y="3426"/>
                      </a:cubicBezTo>
                      <a:cubicBezTo>
                        <a:pt x="6054" y="3107"/>
                        <a:pt x="6512" y="2800"/>
                        <a:pt x="6981" y="2505"/>
                      </a:cubicBezTo>
                      <a:cubicBezTo>
                        <a:pt x="6999" y="2516"/>
                        <a:pt x="7019" y="2520"/>
                        <a:pt x="7040" y="2520"/>
                      </a:cubicBezTo>
                      <a:cubicBezTo>
                        <a:pt x="7077" y="2520"/>
                        <a:pt x="7117" y="2509"/>
                        <a:pt x="7153" y="2508"/>
                      </a:cubicBezTo>
                      <a:cubicBezTo>
                        <a:pt x="7791" y="2406"/>
                        <a:pt x="8441" y="2333"/>
                        <a:pt x="9057" y="2133"/>
                      </a:cubicBezTo>
                      <a:cubicBezTo>
                        <a:pt x="9385" y="2026"/>
                        <a:pt x="9730" y="1879"/>
                        <a:pt x="9933" y="1587"/>
                      </a:cubicBezTo>
                      <a:cubicBezTo>
                        <a:pt x="10161" y="1286"/>
                        <a:pt x="10100" y="843"/>
                        <a:pt x="9856" y="567"/>
                      </a:cubicBezTo>
                      <a:cubicBezTo>
                        <a:pt x="9700" y="390"/>
                        <a:pt x="9473" y="302"/>
                        <a:pt x="9243" y="281"/>
                      </a:cubicBezTo>
                      <a:cubicBezTo>
                        <a:pt x="9175" y="267"/>
                        <a:pt x="9106" y="261"/>
                        <a:pt x="9037" y="261"/>
                      </a:cubicBezTo>
                      <a:cubicBezTo>
                        <a:pt x="8848" y="261"/>
                        <a:pt x="8661" y="311"/>
                        <a:pt x="8494" y="405"/>
                      </a:cubicBezTo>
                      <a:cubicBezTo>
                        <a:pt x="8070" y="620"/>
                        <a:pt x="7713" y="942"/>
                        <a:pt x="7426" y="1319"/>
                      </a:cubicBezTo>
                      <a:cubicBezTo>
                        <a:pt x="7175" y="1644"/>
                        <a:pt x="6990" y="2017"/>
                        <a:pt x="6826" y="2388"/>
                      </a:cubicBezTo>
                      <a:cubicBezTo>
                        <a:pt x="6307" y="2718"/>
                        <a:pt x="5801" y="3063"/>
                        <a:pt x="5307" y="3426"/>
                      </a:cubicBezTo>
                      <a:cubicBezTo>
                        <a:pt x="5314" y="3403"/>
                        <a:pt x="5320" y="3383"/>
                        <a:pt x="5330" y="3365"/>
                      </a:cubicBezTo>
                      <a:cubicBezTo>
                        <a:pt x="5525" y="2755"/>
                        <a:pt x="5666" y="2127"/>
                        <a:pt x="5776" y="1497"/>
                      </a:cubicBezTo>
                      <a:cubicBezTo>
                        <a:pt x="5844" y="1114"/>
                        <a:pt x="5878" y="695"/>
                        <a:pt x="5686" y="341"/>
                      </a:cubicBezTo>
                      <a:cubicBezTo>
                        <a:pt x="5618" y="219"/>
                        <a:pt x="5534" y="89"/>
                        <a:pt x="5395" y="41"/>
                      </a:cubicBezTo>
                      <a:cubicBezTo>
                        <a:pt x="5319" y="13"/>
                        <a:pt x="5248" y="0"/>
                        <a:pt x="51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516950" y="424100"/>
                  <a:ext cx="33550" cy="2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2" h="885" extrusionOk="0">
                      <a:moveTo>
                        <a:pt x="1268" y="1"/>
                      </a:moveTo>
                      <a:cubicBezTo>
                        <a:pt x="1198" y="1"/>
                        <a:pt x="1094" y="70"/>
                        <a:pt x="1035" y="102"/>
                      </a:cubicBezTo>
                      <a:cubicBezTo>
                        <a:pt x="699" y="286"/>
                        <a:pt x="362" y="473"/>
                        <a:pt x="64" y="715"/>
                      </a:cubicBezTo>
                      <a:cubicBezTo>
                        <a:pt x="28" y="741"/>
                        <a:pt x="1" y="787"/>
                        <a:pt x="23" y="831"/>
                      </a:cubicBezTo>
                      <a:cubicBezTo>
                        <a:pt x="36" y="865"/>
                        <a:pt x="71" y="885"/>
                        <a:pt x="106" y="885"/>
                      </a:cubicBezTo>
                      <a:cubicBezTo>
                        <a:pt x="129" y="885"/>
                        <a:pt x="151" y="877"/>
                        <a:pt x="167" y="860"/>
                      </a:cubicBezTo>
                      <a:cubicBezTo>
                        <a:pt x="382" y="673"/>
                        <a:pt x="750" y="460"/>
                        <a:pt x="1061" y="288"/>
                      </a:cubicBezTo>
                      <a:cubicBezTo>
                        <a:pt x="1148" y="224"/>
                        <a:pt x="1286" y="206"/>
                        <a:pt x="1338" y="109"/>
                      </a:cubicBezTo>
                      <a:cubicBezTo>
                        <a:pt x="1341" y="28"/>
                        <a:pt x="1311" y="1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554350" y="413975"/>
                  <a:ext cx="14275" cy="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" h="341" extrusionOk="0">
                      <a:moveTo>
                        <a:pt x="481" y="0"/>
                      </a:moveTo>
                      <a:cubicBezTo>
                        <a:pt x="437" y="0"/>
                        <a:pt x="384" y="26"/>
                        <a:pt x="345" y="44"/>
                      </a:cubicBezTo>
                      <a:cubicBezTo>
                        <a:pt x="247" y="91"/>
                        <a:pt x="135" y="127"/>
                        <a:pt x="52" y="198"/>
                      </a:cubicBezTo>
                      <a:cubicBezTo>
                        <a:pt x="1" y="257"/>
                        <a:pt x="58" y="341"/>
                        <a:pt x="123" y="341"/>
                      </a:cubicBezTo>
                      <a:cubicBezTo>
                        <a:pt x="138" y="341"/>
                        <a:pt x="152" y="337"/>
                        <a:pt x="166" y="328"/>
                      </a:cubicBezTo>
                      <a:cubicBezTo>
                        <a:pt x="320" y="239"/>
                        <a:pt x="391" y="221"/>
                        <a:pt x="530" y="156"/>
                      </a:cubicBezTo>
                      <a:cubicBezTo>
                        <a:pt x="559" y="136"/>
                        <a:pt x="570" y="96"/>
                        <a:pt x="561" y="62"/>
                      </a:cubicBezTo>
                      <a:cubicBezTo>
                        <a:pt x="546" y="16"/>
                        <a:pt x="516" y="0"/>
                        <a:pt x="48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479700" y="482000"/>
                  <a:ext cx="42525" cy="1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431" extrusionOk="0">
                      <a:moveTo>
                        <a:pt x="103" y="1"/>
                      </a:moveTo>
                      <a:cubicBezTo>
                        <a:pt x="9" y="7"/>
                        <a:pt x="0" y="150"/>
                        <a:pt x="90" y="172"/>
                      </a:cubicBezTo>
                      <a:cubicBezTo>
                        <a:pt x="436" y="240"/>
                        <a:pt x="783" y="295"/>
                        <a:pt x="1128" y="371"/>
                      </a:cubicBezTo>
                      <a:cubicBezTo>
                        <a:pt x="1224" y="380"/>
                        <a:pt x="1325" y="430"/>
                        <a:pt x="1422" y="430"/>
                      </a:cubicBezTo>
                      <a:cubicBezTo>
                        <a:pt x="1442" y="430"/>
                        <a:pt x="1461" y="428"/>
                        <a:pt x="1481" y="423"/>
                      </a:cubicBezTo>
                      <a:cubicBezTo>
                        <a:pt x="1701" y="221"/>
                        <a:pt x="1087" y="204"/>
                        <a:pt x="946" y="154"/>
                      </a:cubicBezTo>
                      <a:cubicBezTo>
                        <a:pt x="666" y="99"/>
                        <a:pt x="382" y="44"/>
                        <a:pt x="1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524825" y="492050"/>
                  <a:ext cx="10725" cy="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226" extrusionOk="0">
                      <a:moveTo>
                        <a:pt x="110" y="1"/>
                      </a:moveTo>
                      <a:cubicBezTo>
                        <a:pt x="95" y="1"/>
                        <a:pt x="81" y="4"/>
                        <a:pt x="67" y="12"/>
                      </a:cubicBezTo>
                      <a:cubicBezTo>
                        <a:pt x="1" y="49"/>
                        <a:pt x="15" y="156"/>
                        <a:pt x="88" y="174"/>
                      </a:cubicBezTo>
                      <a:cubicBezTo>
                        <a:pt x="166" y="178"/>
                        <a:pt x="245" y="225"/>
                        <a:pt x="320" y="225"/>
                      </a:cubicBezTo>
                      <a:cubicBezTo>
                        <a:pt x="338" y="225"/>
                        <a:pt x="356" y="222"/>
                        <a:pt x="373" y="216"/>
                      </a:cubicBezTo>
                      <a:cubicBezTo>
                        <a:pt x="413" y="194"/>
                        <a:pt x="429" y="136"/>
                        <a:pt x="405" y="95"/>
                      </a:cubicBezTo>
                      <a:cubicBezTo>
                        <a:pt x="354" y="30"/>
                        <a:pt x="255" y="38"/>
                        <a:pt x="183" y="12"/>
                      </a:cubicBezTo>
                      <a:cubicBezTo>
                        <a:pt x="159" y="8"/>
                        <a:pt x="134" y="1"/>
                        <a:pt x="1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461325" y="403025"/>
                  <a:ext cx="6700" cy="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86" extrusionOk="0">
                      <a:moveTo>
                        <a:pt x="138" y="0"/>
                      </a:moveTo>
                      <a:cubicBezTo>
                        <a:pt x="92" y="0"/>
                        <a:pt x="45" y="32"/>
                        <a:pt x="47" y="87"/>
                      </a:cubicBezTo>
                      <a:cubicBezTo>
                        <a:pt x="69" y="179"/>
                        <a:pt x="1" y="327"/>
                        <a:pt x="103" y="379"/>
                      </a:cubicBezTo>
                      <a:cubicBezTo>
                        <a:pt x="117" y="384"/>
                        <a:pt x="130" y="386"/>
                        <a:pt x="142" y="386"/>
                      </a:cubicBezTo>
                      <a:cubicBezTo>
                        <a:pt x="268" y="386"/>
                        <a:pt x="226" y="140"/>
                        <a:pt x="216" y="53"/>
                      </a:cubicBezTo>
                      <a:cubicBezTo>
                        <a:pt x="203" y="17"/>
                        <a:pt x="171" y="0"/>
                        <a:pt x="1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458775" y="419825"/>
                  <a:ext cx="7775" cy="4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1784" extrusionOk="0">
                      <a:moveTo>
                        <a:pt x="221" y="1"/>
                      </a:moveTo>
                      <a:cubicBezTo>
                        <a:pt x="176" y="1"/>
                        <a:pt x="132" y="29"/>
                        <a:pt x="133" y="86"/>
                      </a:cubicBezTo>
                      <a:cubicBezTo>
                        <a:pt x="122" y="615"/>
                        <a:pt x="1" y="1250"/>
                        <a:pt x="79" y="1756"/>
                      </a:cubicBezTo>
                      <a:cubicBezTo>
                        <a:pt x="104" y="1775"/>
                        <a:pt x="126" y="1783"/>
                        <a:pt x="146" y="1783"/>
                      </a:cubicBezTo>
                      <a:cubicBezTo>
                        <a:pt x="211" y="1783"/>
                        <a:pt x="244" y="1692"/>
                        <a:pt x="228" y="1616"/>
                      </a:cubicBezTo>
                      <a:cubicBezTo>
                        <a:pt x="234" y="1107"/>
                        <a:pt x="277" y="598"/>
                        <a:pt x="310" y="86"/>
                      </a:cubicBezTo>
                      <a:cubicBezTo>
                        <a:pt x="311" y="29"/>
                        <a:pt x="266" y="1"/>
                        <a:pt x="2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23450" y="527550"/>
                  <a:ext cx="428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2" h="417" extrusionOk="0">
                      <a:moveTo>
                        <a:pt x="103" y="1"/>
                      </a:moveTo>
                      <a:cubicBezTo>
                        <a:pt x="10" y="7"/>
                        <a:pt x="0" y="151"/>
                        <a:pt x="91" y="173"/>
                      </a:cubicBezTo>
                      <a:cubicBezTo>
                        <a:pt x="475" y="242"/>
                        <a:pt x="1141" y="406"/>
                        <a:pt x="1492" y="416"/>
                      </a:cubicBezTo>
                      <a:cubicBezTo>
                        <a:pt x="1712" y="211"/>
                        <a:pt x="1098" y="207"/>
                        <a:pt x="946" y="158"/>
                      </a:cubicBezTo>
                      <a:cubicBezTo>
                        <a:pt x="664" y="112"/>
                        <a:pt x="383" y="48"/>
                        <a:pt x="1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470475" y="537550"/>
                  <a:ext cx="18300" cy="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256" extrusionOk="0">
                      <a:moveTo>
                        <a:pt x="102" y="0"/>
                      </a:moveTo>
                      <a:cubicBezTo>
                        <a:pt x="8" y="7"/>
                        <a:pt x="1" y="150"/>
                        <a:pt x="90" y="171"/>
                      </a:cubicBezTo>
                      <a:cubicBezTo>
                        <a:pt x="272" y="197"/>
                        <a:pt x="454" y="235"/>
                        <a:pt x="634" y="256"/>
                      </a:cubicBezTo>
                      <a:cubicBezTo>
                        <a:pt x="696" y="251"/>
                        <a:pt x="732" y="175"/>
                        <a:pt x="699" y="125"/>
                      </a:cubicBezTo>
                      <a:cubicBezTo>
                        <a:pt x="668" y="72"/>
                        <a:pt x="600" y="79"/>
                        <a:pt x="548" y="66"/>
                      </a:cubicBezTo>
                      <a:cubicBezTo>
                        <a:pt x="399" y="45"/>
                        <a:pt x="250" y="12"/>
                        <a:pt x="1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388675" y="434600"/>
                  <a:ext cx="17825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" h="1647" extrusionOk="0">
                      <a:moveTo>
                        <a:pt x="110" y="1"/>
                      </a:moveTo>
                      <a:cubicBezTo>
                        <a:pt x="56" y="1"/>
                        <a:pt x="1" y="50"/>
                        <a:pt x="20" y="112"/>
                      </a:cubicBezTo>
                      <a:cubicBezTo>
                        <a:pt x="149" y="489"/>
                        <a:pt x="270" y="869"/>
                        <a:pt x="361" y="1258"/>
                      </a:cubicBezTo>
                      <a:cubicBezTo>
                        <a:pt x="407" y="1378"/>
                        <a:pt x="393" y="1541"/>
                        <a:pt x="480" y="1638"/>
                      </a:cubicBezTo>
                      <a:cubicBezTo>
                        <a:pt x="501" y="1644"/>
                        <a:pt x="518" y="1647"/>
                        <a:pt x="533" y="1647"/>
                      </a:cubicBezTo>
                      <a:cubicBezTo>
                        <a:pt x="712" y="1647"/>
                        <a:pt x="508" y="1216"/>
                        <a:pt x="505" y="1101"/>
                      </a:cubicBezTo>
                      <a:cubicBezTo>
                        <a:pt x="412" y="740"/>
                        <a:pt x="308" y="380"/>
                        <a:pt x="175" y="35"/>
                      </a:cubicBezTo>
                      <a:cubicBezTo>
                        <a:pt x="158" y="11"/>
                        <a:pt x="135" y="1"/>
                        <a:pt x="1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02450" y="484425"/>
                  <a:ext cx="6525" cy="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" h="687" extrusionOk="0">
                      <a:moveTo>
                        <a:pt x="94" y="0"/>
                      </a:moveTo>
                      <a:cubicBezTo>
                        <a:pt x="48" y="0"/>
                        <a:pt x="1" y="33"/>
                        <a:pt x="3" y="88"/>
                      </a:cubicBezTo>
                      <a:cubicBezTo>
                        <a:pt x="43" y="270"/>
                        <a:pt x="41" y="534"/>
                        <a:pt x="98" y="662"/>
                      </a:cubicBezTo>
                      <a:cubicBezTo>
                        <a:pt x="115" y="679"/>
                        <a:pt x="138" y="687"/>
                        <a:pt x="160" y="687"/>
                      </a:cubicBezTo>
                      <a:cubicBezTo>
                        <a:pt x="191" y="687"/>
                        <a:pt x="222" y="672"/>
                        <a:pt x="238" y="643"/>
                      </a:cubicBezTo>
                      <a:cubicBezTo>
                        <a:pt x="261" y="451"/>
                        <a:pt x="185" y="172"/>
                        <a:pt x="172" y="53"/>
                      </a:cubicBezTo>
                      <a:cubicBezTo>
                        <a:pt x="159" y="17"/>
                        <a:pt x="127" y="0"/>
                        <a:pt x="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381750" y="574900"/>
                  <a:ext cx="30375" cy="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188" extrusionOk="0">
                      <a:moveTo>
                        <a:pt x="1095" y="1"/>
                      </a:moveTo>
                      <a:cubicBezTo>
                        <a:pt x="1094" y="1"/>
                        <a:pt x="1093" y="1"/>
                        <a:pt x="1092" y="1"/>
                      </a:cubicBezTo>
                      <a:cubicBezTo>
                        <a:pt x="934" y="6"/>
                        <a:pt x="774" y="7"/>
                        <a:pt x="615" y="7"/>
                      </a:cubicBezTo>
                      <a:cubicBezTo>
                        <a:pt x="466" y="7"/>
                        <a:pt x="317" y="6"/>
                        <a:pt x="170" y="6"/>
                      </a:cubicBezTo>
                      <a:cubicBezTo>
                        <a:pt x="142" y="6"/>
                        <a:pt x="114" y="6"/>
                        <a:pt x="87" y="6"/>
                      </a:cubicBezTo>
                      <a:cubicBezTo>
                        <a:pt x="1" y="36"/>
                        <a:pt x="27" y="175"/>
                        <a:pt x="117" y="175"/>
                      </a:cubicBezTo>
                      <a:cubicBezTo>
                        <a:pt x="119" y="175"/>
                        <a:pt x="120" y="175"/>
                        <a:pt x="122" y="175"/>
                      </a:cubicBezTo>
                      <a:cubicBezTo>
                        <a:pt x="274" y="183"/>
                        <a:pt x="428" y="187"/>
                        <a:pt x="582" y="187"/>
                      </a:cubicBezTo>
                      <a:cubicBezTo>
                        <a:pt x="764" y="187"/>
                        <a:pt x="946" y="182"/>
                        <a:pt x="1126" y="170"/>
                      </a:cubicBezTo>
                      <a:cubicBezTo>
                        <a:pt x="1215" y="139"/>
                        <a:pt x="1186" y="1"/>
                        <a:pt x="109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420075" y="576100"/>
                  <a:ext cx="8225" cy="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194" extrusionOk="0">
                      <a:moveTo>
                        <a:pt x="195" y="0"/>
                      </a:moveTo>
                      <a:cubicBezTo>
                        <a:pt x="139" y="0"/>
                        <a:pt x="77" y="13"/>
                        <a:pt x="56" y="34"/>
                      </a:cubicBezTo>
                      <a:cubicBezTo>
                        <a:pt x="0" y="85"/>
                        <a:pt x="42" y="186"/>
                        <a:pt x="117" y="186"/>
                      </a:cubicBezTo>
                      <a:cubicBezTo>
                        <a:pt x="117" y="186"/>
                        <a:pt x="118" y="186"/>
                        <a:pt x="118" y="186"/>
                      </a:cubicBezTo>
                      <a:cubicBezTo>
                        <a:pt x="177" y="177"/>
                        <a:pt x="248" y="193"/>
                        <a:pt x="294" y="152"/>
                      </a:cubicBezTo>
                      <a:cubicBezTo>
                        <a:pt x="328" y="118"/>
                        <a:pt x="328" y="58"/>
                        <a:pt x="294" y="26"/>
                      </a:cubicBezTo>
                      <a:cubicBezTo>
                        <a:pt x="277" y="8"/>
                        <a:pt x="237" y="0"/>
                        <a:pt x="1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345900" y="532975"/>
                  <a:ext cx="10700" cy="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" h="1029" extrusionOk="0">
                      <a:moveTo>
                        <a:pt x="107" y="0"/>
                      </a:moveTo>
                      <a:cubicBezTo>
                        <a:pt x="52" y="0"/>
                        <a:pt x="1" y="54"/>
                        <a:pt x="19" y="113"/>
                      </a:cubicBezTo>
                      <a:cubicBezTo>
                        <a:pt x="36" y="288"/>
                        <a:pt x="118" y="714"/>
                        <a:pt x="213" y="963"/>
                      </a:cubicBezTo>
                      <a:cubicBezTo>
                        <a:pt x="222" y="1001"/>
                        <a:pt x="259" y="1028"/>
                        <a:pt x="298" y="1028"/>
                      </a:cubicBezTo>
                      <a:cubicBezTo>
                        <a:pt x="305" y="1028"/>
                        <a:pt x="313" y="1027"/>
                        <a:pt x="321" y="1025"/>
                      </a:cubicBezTo>
                      <a:cubicBezTo>
                        <a:pt x="427" y="990"/>
                        <a:pt x="367" y="876"/>
                        <a:pt x="345" y="802"/>
                      </a:cubicBezTo>
                      <a:cubicBezTo>
                        <a:pt x="301" y="666"/>
                        <a:pt x="268" y="527"/>
                        <a:pt x="241" y="388"/>
                      </a:cubicBezTo>
                      <a:cubicBezTo>
                        <a:pt x="194" y="238"/>
                        <a:pt x="232" y="95"/>
                        <a:pt x="149" y="12"/>
                      </a:cubicBezTo>
                      <a:cubicBezTo>
                        <a:pt x="135" y="4"/>
                        <a:pt x="121" y="0"/>
                        <a:pt x="1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" name="Google Shape;65;p2"/>
              <p:cNvGrpSpPr/>
              <p:nvPr/>
            </p:nvGrpSpPr>
            <p:grpSpPr>
              <a:xfrm>
                <a:off x="8705023" y="1207424"/>
                <a:ext cx="687912" cy="680001"/>
                <a:chOff x="1178400" y="476638"/>
                <a:chExt cx="330425" cy="326625"/>
              </a:xfrm>
            </p:grpSpPr>
            <p:sp>
              <p:nvSpPr>
                <p:cNvPr id="66" name="Google Shape;66;p2"/>
                <p:cNvSpPr/>
                <p:nvPr/>
              </p:nvSpPr>
              <p:spPr>
                <a:xfrm>
                  <a:off x="1178400" y="476638"/>
                  <a:ext cx="330425" cy="32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17" h="13065" extrusionOk="0">
                      <a:moveTo>
                        <a:pt x="13060" y="0"/>
                      </a:moveTo>
                      <a:cubicBezTo>
                        <a:pt x="13032" y="0"/>
                        <a:pt x="13003" y="11"/>
                        <a:pt x="12980" y="36"/>
                      </a:cubicBezTo>
                      <a:cubicBezTo>
                        <a:pt x="12141" y="731"/>
                        <a:pt x="11495" y="1624"/>
                        <a:pt x="10845" y="2491"/>
                      </a:cubicBezTo>
                      <a:cubicBezTo>
                        <a:pt x="10400" y="3057"/>
                        <a:pt x="9977" y="3659"/>
                        <a:pt x="9561" y="4267"/>
                      </a:cubicBezTo>
                      <a:cubicBezTo>
                        <a:pt x="9346" y="4108"/>
                        <a:pt x="9082" y="4011"/>
                        <a:pt x="8836" y="3914"/>
                      </a:cubicBezTo>
                      <a:cubicBezTo>
                        <a:pt x="8520" y="3801"/>
                        <a:pt x="8186" y="3725"/>
                        <a:pt x="7850" y="3725"/>
                      </a:cubicBezTo>
                      <a:cubicBezTo>
                        <a:pt x="7793" y="3725"/>
                        <a:pt x="7735" y="3727"/>
                        <a:pt x="7678" y="3732"/>
                      </a:cubicBezTo>
                      <a:cubicBezTo>
                        <a:pt x="6446" y="3823"/>
                        <a:pt x="5371" y="4524"/>
                        <a:pt x="4317" y="5109"/>
                      </a:cubicBezTo>
                      <a:cubicBezTo>
                        <a:pt x="4150" y="5232"/>
                        <a:pt x="3784" y="5396"/>
                        <a:pt x="3893" y="5649"/>
                      </a:cubicBezTo>
                      <a:cubicBezTo>
                        <a:pt x="3988" y="5767"/>
                        <a:pt x="4163" y="5761"/>
                        <a:pt x="4299" y="5804"/>
                      </a:cubicBezTo>
                      <a:cubicBezTo>
                        <a:pt x="4935" y="5940"/>
                        <a:pt x="5574" y="6092"/>
                        <a:pt x="6225" y="6119"/>
                      </a:cubicBezTo>
                      <a:cubicBezTo>
                        <a:pt x="6270" y="6120"/>
                        <a:pt x="6315" y="6121"/>
                        <a:pt x="6360" y="6121"/>
                      </a:cubicBezTo>
                      <a:cubicBezTo>
                        <a:pt x="6924" y="6121"/>
                        <a:pt x="7492" y="6014"/>
                        <a:pt x="8002" y="5772"/>
                      </a:cubicBezTo>
                      <a:cubicBezTo>
                        <a:pt x="8328" y="5621"/>
                        <a:pt x="8637" y="5430"/>
                        <a:pt x="8923" y="5209"/>
                      </a:cubicBezTo>
                      <a:lnTo>
                        <a:pt x="8923" y="5209"/>
                      </a:lnTo>
                      <a:cubicBezTo>
                        <a:pt x="8473" y="5871"/>
                        <a:pt x="8027" y="6516"/>
                        <a:pt x="7564" y="7101"/>
                      </a:cubicBezTo>
                      <a:cubicBezTo>
                        <a:pt x="7325" y="7407"/>
                        <a:pt x="7075" y="7697"/>
                        <a:pt x="6819" y="7979"/>
                      </a:cubicBezTo>
                      <a:cubicBezTo>
                        <a:pt x="6757" y="7849"/>
                        <a:pt x="6599" y="7765"/>
                        <a:pt x="6496" y="7672"/>
                      </a:cubicBezTo>
                      <a:cubicBezTo>
                        <a:pt x="6003" y="7322"/>
                        <a:pt x="5428" y="7089"/>
                        <a:pt x="4839" y="6963"/>
                      </a:cubicBezTo>
                      <a:cubicBezTo>
                        <a:pt x="4644" y="6921"/>
                        <a:pt x="4446" y="6904"/>
                        <a:pt x="4247" y="6904"/>
                      </a:cubicBezTo>
                      <a:cubicBezTo>
                        <a:pt x="3989" y="6904"/>
                        <a:pt x="3730" y="6933"/>
                        <a:pt x="3478" y="6975"/>
                      </a:cubicBezTo>
                      <a:cubicBezTo>
                        <a:pt x="2961" y="7058"/>
                        <a:pt x="2447" y="7218"/>
                        <a:pt x="2011" y="7512"/>
                      </a:cubicBezTo>
                      <a:cubicBezTo>
                        <a:pt x="1823" y="7658"/>
                        <a:pt x="1309" y="7948"/>
                        <a:pt x="1528" y="8224"/>
                      </a:cubicBezTo>
                      <a:cubicBezTo>
                        <a:pt x="2045" y="8607"/>
                        <a:pt x="2612" y="8935"/>
                        <a:pt x="3205" y="9189"/>
                      </a:cubicBezTo>
                      <a:cubicBezTo>
                        <a:pt x="3545" y="9332"/>
                        <a:pt x="3909" y="9404"/>
                        <a:pt x="4274" y="9404"/>
                      </a:cubicBezTo>
                      <a:cubicBezTo>
                        <a:pt x="4493" y="9404"/>
                        <a:pt x="4712" y="9378"/>
                        <a:pt x="4927" y="9326"/>
                      </a:cubicBezTo>
                      <a:cubicBezTo>
                        <a:pt x="5246" y="9255"/>
                        <a:pt x="5552" y="9127"/>
                        <a:pt x="5840" y="8972"/>
                      </a:cubicBezTo>
                      <a:lnTo>
                        <a:pt x="5840" y="8972"/>
                      </a:lnTo>
                      <a:cubicBezTo>
                        <a:pt x="5207" y="9560"/>
                        <a:pt x="4539" y="10098"/>
                        <a:pt x="3836" y="10599"/>
                      </a:cubicBezTo>
                      <a:cubicBezTo>
                        <a:pt x="3767" y="10566"/>
                        <a:pt x="3680" y="10570"/>
                        <a:pt x="3608" y="10550"/>
                      </a:cubicBezTo>
                      <a:cubicBezTo>
                        <a:pt x="3398" y="10514"/>
                        <a:pt x="3183" y="10494"/>
                        <a:pt x="2969" y="10494"/>
                      </a:cubicBezTo>
                      <a:cubicBezTo>
                        <a:pt x="2553" y="10494"/>
                        <a:pt x="2138" y="10570"/>
                        <a:pt x="1762" y="10754"/>
                      </a:cubicBezTo>
                      <a:cubicBezTo>
                        <a:pt x="1193" y="11019"/>
                        <a:pt x="696" y="11432"/>
                        <a:pt x="361" y="11965"/>
                      </a:cubicBezTo>
                      <a:cubicBezTo>
                        <a:pt x="224" y="12196"/>
                        <a:pt x="62" y="12433"/>
                        <a:pt x="17" y="12700"/>
                      </a:cubicBezTo>
                      <a:cubicBezTo>
                        <a:pt x="1" y="12839"/>
                        <a:pt x="84" y="12948"/>
                        <a:pt x="225" y="12959"/>
                      </a:cubicBezTo>
                      <a:cubicBezTo>
                        <a:pt x="409" y="12986"/>
                        <a:pt x="594" y="13002"/>
                        <a:pt x="778" y="13021"/>
                      </a:cubicBezTo>
                      <a:cubicBezTo>
                        <a:pt x="1004" y="13041"/>
                        <a:pt x="1235" y="13058"/>
                        <a:pt x="1465" y="13058"/>
                      </a:cubicBezTo>
                      <a:cubicBezTo>
                        <a:pt x="1827" y="13058"/>
                        <a:pt x="2187" y="13015"/>
                        <a:pt x="2522" y="12873"/>
                      </a:cubicBezTo>
                      <a:cubicBezTo>
                        <a:pt x="3237" y="12581"/>
                        <a:pt x="3798" y="11934"/>
                        <a:pt x="4003" y="11190"/>
                      </a:cubicBezTo>
                      <a:cubicBezTo>
                        <a:pt x="4036" y="11075"/>
                        <a:pt x="4054" y="10956"/>
                        <a:pt x="4065" y="10837"/>
                      </a:cubicBezTo>
                      <a:cubicBezTo>
                        <a:pt x="4066" y="10802"/>
                        <a:pt x="4070" y="10761"/>
                        <a:pt x="4068" y="10723"/>
                      </a:cubicBezTo>
                      <a:cubicBezTo>
                        <a:pt x="4920" y="10109"/>
                        <a:pt x="5732" y="9440"/>
                        <a:pt x="6474" y="8695"/>
                      </a:cubicBezTo>
                      <a:lnTo>
                        <a:pt x="6474" y="8695"/>
                      </a:lnTo>
                      <a:cubicBezTo>
                        <a:pt x="6284" y="9185"/>
                        <a:pt x="6110" y="9684"/>
                        <a:pt x="6043" y="10209"/>
                      </a:cubicBezTo>
                      <a:cubicBezTo>
                        <a:pt x="5923" y="11126"/>
                        <a:pt x="6052" y="12161"/>
                        <a:pt x="6700" y="12866"/>
                      </a:cubicBezTo>
                      <a:cubicBezTo>
                        <a:pt x="6802" y="12972"/>
                        <a:pt x="6935" y="13064"/>
                        <a:pt x="7056" y="13064"/>
                      </a:cubicBezTo>
                      <a:cubicBezTo>
                        <a:pt x="7145" y="13064"/>
                        <a:pt x="7228" y="13013"/>
                        <a:pt x="7285" y="12878"/>
                      </a:cubicBezTo>
                      <a:cubicBezTo>
                        <a:pt x="7521" y="12394"/>
                        <a:pt x="7727" y="11888"/>
                        <a:pt x="7849" y="11361"/>
                      </a:cubicBezTo>
                      <a:cubicBezTo>
                        <a:pt x="8046" y="10471"/>
                        <a:pt x="7937" y="9492"/>
                        <a:pt x="7455" y="8708"/>
                      </a:cubicBezTo>
                      <a:cubicBezTo>
                        <a:pt x="7335" y="8523"/>
                        <a:pt x="7189" y="8357"/>
                        <a:pt x="7034" y="8202"/>
                      </a:cubicBezTo>
                      <a:cubicBezTo>
                        <a:pt x="7017" y="8188"/>
                        <a:pt x="7003" y="8171"/>
                        <a:pt x="6988" y="8155"/>
                      </a:cubicBezTo>
                      <a:cubicBezTo>
                        <a:pt x="7892" y="7167"/>
                        <a:pt x="8637" y="6057"/>
                        <a:pt x="9386" y="4949"/>
                      </a:cubicBezTo>
                      <a:lnTo>
                        <a:pt x="9386" y="4949"/>
                      </a:lnTo>
                      <a:cubicBezTo>
                        <a:pt x="9166" y="6160"/>
                        <a:pt x="9113" y="7438"/>
                        <a:pt x="9592" y="8593"/>
                      </a:cubicBezTo>
                      <a:cubicBezTo>
                        <a:pt x="9839" y="9147"/>
                        <a:pt x="10158" y="9704"/>
                        <a:pt x="10621" y="10106"/>
                      </a:cubicBezTo>
                      <a:cubicBezTo>
                        <a:pt x="10677" y="10144"/>
                        <a:pt x="10725" y="10161"/>
                        <a:pt x="10766" y="10161"/>
                      </a:cubicBezTo>
                      <a:cubicBezTo>
                        <a:pt x="10983" y="10161"/>
                        <a:pt x="11022" y="9701"/>
                        <a:pt x="11104" y="9526"/>
                      </a:cubicBezTo>
                      <a:cubicBezTo>
                        <a:pt x="11331" y="8831"/>
                        <a:pt x="11529" y="8117"/>
                        <a:pt x="11545" y="7381"/>
                      </a:cubicBezTo>
                      <a:cubicBezTo>
                        <a:pt x="11607" y="6367"/>
                        <a:pt x="11206" y="5304"/>
                        <a:pt x="10335" y="4732"/>
                      </a:cubicBezTo>
                      <a:cubicBezTo>
                        <a:pt x="10153" y="4607"/>
                        <a:pt x="9964" y="4494"/>
                        <a:pt x="9771" y="4389"/>
                      </a:cubicBezTo>
                      <a:cubicBezTo>
                        <a:pt x="9769" y="4389"/>
                        <a:pt x="9768" y="4387"/>
                        <a:pt x="9766" y="4387"/>
                      </a:cubicBezTo>
                      <a:cubicBezTo>
                        <a:pt x="9844" y="4272"/>
                        <a:pt x="9924" y="4157"/>
                        <a:pt x="10004" y="4044"/>
                      </a:cubicBezTo>
                      <a:cubicBezTo>
                        <a:pt x="10852" y="2895"/>
                        <a:pt x="11591" y="1791"/>
                        <a:pt x="12539" y="783"/>
                      </a:cubicBezTo>
                      <a:cubicBezTo>
                        <a:pt x="12735" y="560"/>
                        <a:pt x="12974" y="371"/>
                        <a:pt x="13180" y="163"/>
                      </a:cubicBezTo>
                      <a:cubicBezTo>
                        <a:pt x="13216" y="83"/>
                        <a:pt x="13138" y="0"/>
                        <a:pt x="130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1217025" y="750788"/>
                  <a:ext cx="51400" cy="3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6" h="1521" extrusionOk="0">
                      <a:moveTo>
                        <a:pt x="1931" y="1"/>
                      </a:moveTo>
                      <a:cubicBezTo>
                        <a:pt x="1881" y="1"/>
                        <a:pt x="1830" y="28"/>
                        <a:pt x="1816" y="87"/>
                      </a:cubicBezTo>
                      <a:cubicBezTo>
                        <a:pt x="1591" y="611"/>
                        <a:pt x="829" y="1090"/>
                        <a:pt x="176" y="1274"/>
                      </a:cubicBezTo>
                      <a:cubicBezTo>
                        <a:pt x="0" y="1287"/>
                        <a:pt x="4" y="1520"/>
                        <a:pt x="163" y="1520"/>
                      </a:cubicBezTo>
                      <a:cubicBezTo>
                        <a:pt x="173" y="1520"/>
                        <a:pt x="183" y="1519"/>
                        <a:pt x="194" y="1517"/>
                      </a:cubicBezTo>
                      <a:cubicBezTo>
                        <a:pt x="712" y="1366"/>
                        <a:pt x="1220" y="1121"/>
                        <a:pt x="1614" y="748"/>
                      </a:cubicBezTo>
                      <a:cubicBezTo>
                        <a:pt x="1743" y="623"/>
                        <a:pt x="1863" y="486"/>
                        <a:pt x="1960" y="334"/>
                      </a:cubicBezTo>
                      <a:cubicBezTo>
                        <a:pt x="1995" y="261"/>
                        <a:pt x="2055" y="185"/>
                        <a:pt x="2050" y="103"/>
                      </a:cubicBezTo>
                      <a:cubicBezTo>
                        <a:pt x="2045" y="36"/>
                        <a:pt x="1988" y="1"/>
                        <a:pt x="193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1202300" y="785338"/>
                  <a:ext cx="787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241" extrusionOk="0">
                      <a:moveTo>
                        <a:pt x="157" y="0"/>
                      </a:moveTo>
                      <a:cubicBezTo>
                        <a:pt x="0" y="0"/>
                        <a:pt x="0" y="241"/>
                        <a:pt x="157" y="241"/>
                      </a:cubicBezTo>
                      <a:cubicBezTo>
                        <a:pt x="314" y="241"/>
                        <a:pt x="314" y="2"/>
                        <a:pt x="15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1825" y="677738"/>
                  <a:ext cx="74950" cy="14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" h="586" extrusionOk="0">
                      <a:moveTo>
                        <a:pt x="139" y="1"/>
                      </a:moveTo>
                      <a:cubicBezTo>
                        <a:pt x="132" y="1"/>
                        <a:pt x="126" y="1"/>
                        <a:pt x="119" y="2"/>
                      </a:cubicBezTo>
                      <a:cubicBezTo>
                        <a:pt x="21" y="26"/>
                        <a:pt x="0" y="172"/>
                        <a:pt x="91" y="221"/>
                      </a:cubicBezTo>
                      <a:cubicBezTo>
                        <a:pt x="577" y="469"/>
                        <a:pt x="1119" y="585"/>
                        <a:pt x="1663" y="585"/>
                      </a:cubicBezTo>
                      <a:cubicBezTo>
                        <a:pt x="1882" y="585"/>
                        <a:pt x="2102" y="566"/>
                        <a:pt x="2318" y="529"/>
                      </a:cubicBezTo>
                      <a:cubicBezTo>
                        <a:pt x="2535" y="484"/>
                        <a:pt x="2819" y="399"/>
                        <a:pt x="2957" y="219"/>
                      </a:cubicBezTo>
                      <a:cubicBezTo>
                        <a:pt x="2998" y="136"/>
                        <a:pt x="2920" y="55"/>
                        <a:pt x="2841" y="55"/>
                      </a:cubicBezTo>
                      <a:cubicBezTo>
                        <a:pt x="2813" y="55"/>
                        <a:pt x="2785" y="65"/>
                        <a:pt x="2762" y="90"/>
                      </a:cubicBezTo>
                      <a:cubicBezTo>
                        <a:pt x="2529" y="272"/>
                        <a:pt x="2130" y="348"/>
                        <a:pt x="1709" y="348"/>
                      </a:cubicBezTo>
                      <a:cubicBezTo>
                        <a:pt x="1250" y="348"/>
                        <a:pt x="765" y="258"/>
                        <a:pt x="441" y="118"/>
                      </a:cubicBezTo>
                      <a:cubicBezTo>
                        <a:pt x="339" y="89"/>
                        <a:pt x="244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1232375" y="669513"/>
                  <a:ext cx="7875" cy="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240" extrusionOk="0">
                      <a:moveTo>
                        <a:pt x="158" y="0"/>
                      </a:moveTo>
                      <a:cubicBezTo>
                        <a:pt x="0" y="0"/>
                        <a:pt x="0" y="240"/>
                        <a:pt x="158" y="240"/>
                      </a:cubicBezTo>
                      <a:cubicBezTo>
                        <a:pt x="315" y="240"/>
                        <a:pt x="315" y="0"/>
                        <a:pt x="15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1350650" y="730313"/>
                  <a:ext cx="8350" cy="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995" extrusionOk="0">
                      <a:moveTo>
                        <a:pt x="195" y="1"/>
                      </a:moveTo>
                      <a:cubicBezTo>
                        <a:pt x="153" y="1"/>
                        <a:pt x="112" y="24"/>
                        <a:pt x="90" y="60"/>
                      </a:cubicBezTo>
                      <a:cubicBezTo>
                        <a:pt x="56" y="126"/>
                        <a:pt x="84" y="205"/>
                        <a:pt x="79" y="276"/>
                      </a:cubicBezTo>
                      <a:cubicBezTo>
                        <a:pt x="86" y="509"/>
                        <a:pt x="90" y="741"/>
                        <a:pt x="84" y="974"/>
                      </a:cubicBezTo>
                      <a:cubicBezTo>
                        <a:pt x="78" y="1323"/>
                        <a:pt x="39" y="1619"/>
                        <a:pt x="1" y="1892"/>
                      </a:cubicBezTo>
                      <a:cubicBezTo>
                        <a:pt x="6" y="1959"/>
                        <a:pt x="63" y="1994"/>
                        <a:pt x="120" y="1994"/>
                      </a:cubicBezTo>
                      <a:cubicBezTo>
                        <a:pt x="171" y="1994"/>
                        <a:pt x="221" y="1967"/>
                        <a:pt x="235" y="1909"/>
                      </a:cubicBezTo>
                      <a:cubicBezTo>
                        <a:pt x="327" y="1419"/>
                        <a:pt x="333" y="915"/>
                        <a:pt x="325" y="417"/>
                      </a:cubicBezTo>
                      <a:cubicBezTo>
                        <a:pt x="316" y="304"/>
                        <a:pt x="331" y="184"/>
                        <a:pt x="304" y="75"/>
                      </a:cubicBezTo>
                      <a:cubicBezTo>
                        <a:pt x="294" y="46"/>
                        <a:pt x="268" y="21"/>
                        <a:pt x="240" y="11"/>
                      </a:cubicBezTo>
                      <a:cubicBezTo>
                        <a:pt x="226" y="4"/>
                        <a:pt x="210" y="1"/>
                        <a:pt x="19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1350550" y="708563"/>
                  <a:ext cx="6650" cy="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345" extrusionOk="0">
                      <a:moveTo>
                        <a:pt x="131" y="0"/>
                      </a:moveTo>
                      <a:cubicBezTo>
                        <a:pt x="34" y="0"/>
                        <a:pt x="0" y="98"/>
                        <a:pt x="11" y="180"/>
                      </a:cubicBezTo>
                      <a:cubicBezTo>
                        <a:pt x="11" y="212"/>
                        <a:pt x="1" y="244"/>
                        <a:pt x="18" y="272"/>
                      </a:cubicBezTo>
                      <a:cubicBezTo>
                        <a:pt x="36" y="322"/>
                        <a:pt x="79" y="345"/>
                        <a:pt x="123" y="345"/>
                      </a:cubicBezTo>
                      <a:cubicBezTo>
                        <a:pt x="186" y="345"/>
                        <a:pt x="250" y="300"/>
                        <a:pt x="248" y="227"/>
                      </a:cubicBezTo>
                      <a:cubicBezTo>
                        <a:pt x="266" y="135"/>
                        <a:pt x="253" y="0"/>
                        <a:pt x="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1329450" y="590138"/>
                  <a:ext cx="70250" cy="2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0" h="883" extrusionOk="0">
                      <a:moveTo>
                        <a:pt x="2666" y="1"/>
                      </a:moveTo>
                      <a:cubicBezTo>
                        <a:pt x="2647" y="1"/>
                        <a:pt x="2627" y="6"/>
                        <a:pt x="2609" y="18"/>
                      </a:cubicBezTo>
                      <a:cubicBezTo>
                        <a:pt x="1964" y="358"/>
                        <a:pt x="897" y="560"/>
                        <a:pt x="181" y="639"/>
                      </a:cubicBezTo>
                      <a:cubicBezTo>
                        <a:pt x="1" y="657"/>
                        <a:pt x="42" y="882"/>
                        <a:pt x="192" y="882"/>
                      </a:cubicBezTo>
                      <a:cubicBezTo>
                        <a:pt x="208" y="882"/>
                        <a:pt x="226" y="880"/>
                        <a:pt x="244" y="874"/>
                      </a:cubicBezTo>
                      <a:cubicBezTo>
                        <a:pt x="965" y="788"/>
                        <a:pt x="1684" y="642"/>
                        <a:pt x="2366" y="392"/>
                      </a:cubicBezTo>
                      <a:cubicBezTo>
                        <a:pt x="2481" y="345"/>
                        <a:pt x="2598" y="305"/>
                        <a:pt x="2705" y="241"/>
                      </a:cubicBezTo>
                      <a:cubicBezTo>
                        <a:pt x="2741" y="222"/>
                        <a:pt x="2777" y="195"/>
                        <a:pt x="2786" y="153"/>
                      </a:cubicBezTo>
                      <a:cubicBezTo>
                        <a:pt x="2810" y="75"/>
                        <a:pt x="2740" y="1"/>
                        <a:pt x="26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1306850" y="604088"/>
                  <a:ext cx="11825" cy="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278" extrusionOk="0">
                      <a:moveTo>
                        <a:pt x="303" y="21"/>
                      </a:moveTo>
                      <a:cubicBezTo>
                        <a:pt x="292" y="21"/>
                        <a:pt x="281" y="22"/>
                        <a:pt x="269" y="25"/>
                      </a:cubicBezTo>
                      <a:cubicBezTo>
                        <a:pt x="257" y="41"/>
                        <a:pt x="0" y="1"/>
                        <a:pt x="38" y="190"/>
                      </a:cubicBezTo>
                      <a:cubicBezTo>
                        <a:pt x="59" y="259"/>
                        <a:pt x="114" y="278"/>
                        <a:pt x="176" y="278"/>
                      </a:cubicBezTo>
                      <a:cubicBezTo>
                        <a:pt x="229" y="278"/>
                        <a:pt x="287" y="264"/>
                        <a:pt x="333" y="257"/>
                      </a:cubicBezTo>
                      <a:cubicBezTo>
                        <a:pt x="472" y="218"/>
                        <a:pt x="429" y="21"/>
                        <a:pt x="303" y="2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1436150" y="648213"/>
                  <a:ext cx="1285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" h="2302" extrusionOk="0">
                      <a:moveTo>
                        <a:pt x="184" y="1"/>
                      </a:moveTo>
                      <a:cubicBezTo>
                        <a:pt x="1" y="1"/>
                        <a:pt x="68" y="192"/>
                        <a:pt x="96" y="308"/>
                      </a:cubicBezTo>
                      <a:cubicBezTo>
                        <a:pt x="140" y="522"/>
                        <a:pt x="185" y="735"/>
                        <a:pt x="216" y="952"/>
                      </a:cubicBezTo>
                      <a:cubicBezTo>
                        <a:pt x="242" y="1118"/>
                        <a:pt x="248" y="1651"/>
                        <a:pt x="205" y="1940"/>
                      </a:cubicBezTo>
                      <a:cubicBezTo>
                        <a:pt x="190" y="2054"/>
                        <a:pt x="200" y="2021"/>
                        <a:pt x="172" y="2151"/>
                      </a:cubicBezTo>
                      <a:cubicBezTo>
                        <a:pt x="165" y="2181"/>
                        <a:pt x="168" y="2216"/>
                        <a:pt x="184" y="2243"/>
                      </a:cubicBezTo>
                      <a:cubicBezTo>
                        <a:pt x="206" y="2283"/>
                        <a:pt x="246" y="2301"/>
                        <a:pt x="286" y="2301"/>
                      </a:cubicBezTo>
                      <a:cubicBezTo>
                        <a:pt x="338" y="2301"/>
                        <a:pt x="390" y="2271"/>
                        <a:pt x="404" y="2214"/>
                      </a:cubicBezTo>
                      <a:cubicBezTo>
                        <a:pt x="514" y="1627"/>
                        <a:pt x="498" y="1019"/>
                        <a:pt x="367" y="438"/>
                      </a:cubicBezTo>
                      <a:cubicBezTo>
                        <a:pt x="334" y="310"/>
                        <a:pt x="328" y="165"/>
                        <a:pt x="270" y="45"/>
                      </a:cubicBezTo>
                      <a:cubicBezTo>
                        <a:pt x="253" y="19"/>
                        <a:pt x="222" y="2"/>
                        <a:pt x="192" y="1"/>
                      </a:cubicBezTo>
                      <a:cubicBezTo>
                        <a:pt x="189" y="1"/>
                        <a:pt x="187" y="1"/>
                        <a:pt x="1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1426875" y="620588"/>
                  <a:ext cx="8725" cy="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" h="391" extrusionOk="0">
                      <a:moveTo>
                        <a:pt x="146" y="1"/>
                      </a:moveTo>
                      <a:cubicBezTo>
                        <a:pt x="139" y="1"/>
                        <a:pt x="132" y="1"/>
                        <a:pt x="125" y="2"/>
                      </a:cubicBezTo>
                      <a:cubicBezTo>
                        <a:pt x="11" y="15"/>
                        <a:pt x="1" y="150"/>
                        <a:pt x="60" y="229"/>
                      </a:cubicBezTo>
                      <a:cubicBezTo>
                        <a:pt x="92" y="286"/>
                        <a:pt x="63" y="257"/>
                        <a:pt x="113" y="344"/>
                      </a:cubicBezTo>
                      <a:cubicBezTo>
                        <a:pt x="136" y="376"/>
                        <a:pt x="168" y="390"/>
                        <a:pt x="201" y="390"/>
                      </a:cubicBezTo>
                      <a:cubicBezTo>
                        <a:pt x="274" y="390"/>
                        <a:pt x="349" y="322"/>
                        <a:pt x="322" y="240"/>
                      </a:cubicBezTo>
                      <a:cubicBezTo>
                        <a:pt x="282" y="155"/>
                        <a:pt x="258" y="1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7" name="Google Shape;77;p2"/>
              <p:cNvSpPr/>
              <p:nvPr/>
            </p:nvSpPr>
            <p:spPr>
              <a:xfrm>
                <a:off x="7510302" y="-151701"/>
                <a:ext cx="920467" cy="817649"/>
              </a:xfrm>
              <a:custGeom>
                <a:avLst/>
                <a:gdLst/>
                <a:ahLst/>
                <a:cxnLst/>
                <a:rect l="l" t="t" r="r" b="b"/>
                <a:pathLst>
                  <a:path w="17090" h="15181" extrusionOk="0">
                    <a:moveTo>
                      <a:pt x="16941" y="1"/>
                    </a:moveTo>
                    <a:cubicBezTo>
                      <a:pt x="16928" y="1"/>
                      <a:pt x="16915" y="3"/>
                      <a:pt x="16901" y="9"/>
                    </a:cubicBezTo>
                    <a:cubicBezTo>
                      <a:pt x="15983" y="328"/>
                      <a:pt x="15136" y="834"/>
                      <a:pt x="14301" y="1328"/>
                    </a:cubicBezTo>
                    <a:cubicBezTo>
                      <a:pt x="13984" y="1518"/>
                      <a:pt x="13672" y="1713"/>
                      <a:pt x="13362" y="1912"/>
                    </a:cubicBezTo>
                    <a:cubicBezTo>
                      <a:pt x="12674" y="1446"/>
                      <a:pt x="11872" y="1122"/>
                      <a:pt x="11030" y="1116"/>
                    </a:cubicBezTo>
                    <a:cubicBezTo>
                      <a:pt x="10591" y="1119"/>
                      <a:pt x="9945" y="1157"/>
                      <a:pt x="9707" y="1585"/>
                    </a:cubicBezTo>
                    <a:cubicBezTo>
                      <a:pt x="9622" y="1750"/>
                      <a:pt x="9673" y="1953"/>
                      <a:pt x="9790" y="2087"/>
                    </a:cubicBezTo>
                    <a:cubicBezTo>
                      <a:pt x="9942" y="2267"/>
                      <a:pt x="10164" y="2363"/>
                      <a:pt x="10388" y="2419"/>
                    </a:cubicBezTo>
                    <a:cubicBezTo>
                      <a:pt x="10693" y="2500"/>
                      <a:pt x="11007" y="2540"/>
                      <a:pt x="11320" y="2562"/>
                    </a:cubicBezTo>
                    <a:cubicBezTo>
                      <a:pt x="11413" y="2567"/>
                      <a:pt x="11507" y="2569"/>
                      <a:pt x="11600" y="2569"/>
                    </a:cubicBezTo>
                    <a:cubicBezTo>
                      <a:pt x="11896" y="2569"/>
                      <a:pt x="12192" y="2544"/>
                      <a:pt x="12485" y="2495"/>
                    </a:cubicBezTo>
                    <a:lnTo>
                      <a:pt x="12485" y="2495"/>
                    </a:lnTo>
                    <a:cubicBezTo>
                      <a:pt x="11975" y="2844"/>
                      <a:pt x="11472" y="3204"/>
                      <a:pt x="10980" y="3577"/>
                    </a:cubicBezTo>
                    <a:cubicBezTo>
                      <a:pt x="10876" y="3656"/>
                      <a:pt x="10773" y="3735"/>
                      <a:pt x="10668" y="3814"/>
                    </a:cubicBezTo>
                    <a:cubicBezTo>
                      <a:pt x="10665" y="3813"/>
                      <a:pt x="10661" y="3811"/>
                      <a:pt x="10659" y="3811"/>
                    </a:cubicBezTo>
                    <a:cubicBezTo>
                      <a:pt x="10037" y="3658"/>
                      <a:pt x="9406" y="3519"/>
                      <a:pt x="8764" y="3519"/>
                    </a:cubicBezTo>
                    <a:cubicBezTo>
                      <a:pt x="8719" y="3519"/>
                      <a:pt x="8674" y="3520"/>
                      <a:pt x="8628" y="3521"/>
                    </a:cubicBezTo>
                    <a:cubicBezTo>
                      <a:pt x="8289" y="3537"/>
                      <a:pt x="7937" y="3565"/>
                      <a:pt x="7629" y="3716"/>
                    </a:cubicBezTo>
                    <a:cubicBezTo>
                      <a:pt x="7255" y="3885"/>
                      <a:pt x="7160" y="4328"/>
                      <a:pt x="7572" y="4523"/>
                    </a:cubicBezTo>
                    <a:cubicBezTo>
                      <a:pt x="7809" y="4638"/>
                      <a:pt x="8070" y="4674"/>
                      <a:pt x="8333" y="4674"/>
                    </a:cubicBezTo>
                    <a:cubicBezTo>
                      <a:pt x="8510" y="4674"/>
                      <a:pt x="8688" y="4658"/>
                      <a:pt x="8861" y="4637"/>
                    </a:cubicBezTo>
                    <a:cubicBezTo>
                      <a:pt x="8991" y="4623"/>
                      <a:pt x="9460" y="4533"/>
                      <a:pt x="9895" y="4410"/>
                    </a:cubicBezTo>
                    <a:lnTo>
                      <a:pt x="9895" y="4410"/>
                    </a:lnTo>
                    <a:cubicBezTo>
                      <a:pt x="9314" y="4863"/>
                      <a:pt x="8742" y="5329"/>
                      <a:pt x="8190" y="5818"/>
                    </a:cubicBezTo>
                    <a:cubicBezTo>
                      <a:pt x="8181" y="5808"/>
                      <a:pt x="8170" y="5798"/>
                      <a:pt x="8157" y="5792"/>
                    </a:cubicBezTo>
                    <a:cubicBezTo>
                      <a:pt x="7575" y="5558"/>
                      <a:pt x="6954" y="5366"/>
                      <a:pt x="6321" y="5366"/>
                    </a:cubicBezTo>
                    <a:cubicBezTo>
                      <a:pt x="6291" y="5366"/>
                      <a:pt x="6261" y="5366"/>
                      <a:pt x="6231" y="5367"/>
                    </a:cubicBezTo>
                    <a:cubicBezTo>
                      <a:pt x="5568" y="5392"/>
                      <a:pt x="3925" y="5710"/>
                      <a:pt x="4647" y="6665"/>
                    </a:cubicBezTo>
                    <a:cubicBezTo>
                      <a:pt x="4957" y="6988"/>
                      <a:pt x="5400" y="7094"/>
                      <a:pt x="5838" y="7094"/>
                    </a:cubicBezTo>
                    <a:cubicBezTo>
                      <a:pt x="5992" y="7094"/>
                      <a:pt x="6144" y="7081"/>
                      <a:pt x="6291" y="7060"/>
                    </a:cubicBezTo>
                    <a:cubicBezTo>
                      <a:pt x="6552" y="7036"/>
                      <a:pt x="6838" y="6955"/>
                      <a:pt x="7113" y="6843"/>
                    </a:cubicBezTo>
                    <a:lnTo>
                      <a:pt x="7113" y="6843"/>
                    </a:lnTo>
                    <a:cubicBezTo>
                      <a:pt x="6660" y="7309"/>
                      <a:pt x="6221" y="7790"/>
                      <a:pt x="5798" y="8283"/>
                    </a:cubicBezTo>
                    <a:cubicBezTo>
                      <a:pt x="5468" y="8172"/>
                      <a:pt x="5116" y="8130"/>
                      <a:pt x="4772" y="8093"/>
                    </a:cubicBezTo>
                    <a:cubicBezTo>
                      <a:pt x="4628" y="8081"/>
                      <a:pt x="4484" y="8075"/>
                      <a:pt x="4340" y="8075"/>
                    </a:cubicBezTo>
                    <a:cubicBezTo>
                      <a:pt x="3976" y="8075"/>
                      <a:pt x="3613" y="8117"/>
                      <a:pt x="3264" y="8223"/>
                    </a:cubicBezTo>
                    <a:cubicBezTo>
                      <a:pt x="2876" y="8332"/>
                      <a:pt x="2444" y="8498"/>
                      <a:pt x="2230" y="8862"/>
                    </a:cubicBezTo>
                    <a:cubicBezTo>
                      <a:pt x="2005" y="9285"/>
                      <a:pt x="2322" y="9573"/>
                      <a:pt x="2685" y="9745"/>
                    </a:cubicBezTo>
                    <a:cubicBezTo>
                      <a:pt x="2845" y="9828"/>
                      <a:pt x="3016" y="9859"/>
                      <a:pt x="3190" y="9859"/>
                    </a:cubicBezTo>
                    <a:cubicBezTo>
                      <a:pt x="3407" y="9859"/>
                      <a:pt x="3628" y="9811"/>
                      <a:pt x="3837" y="9757"/>
                    </a:cubicBezTo>
                    <a:cubicBezTo>
                      <a:pt x="4163" y="9674"/>
                      <a:pt x="4470" y="9529"/>
                      <a:pt x="4762" y="9362"/>
                    </a:cubicBezTo>
                    <a:cubicBezTo>
                      <a:pt x="4851" y="9312"/>
                      <a:pt x="4941" y="9261"/>
                      <a:pt x="5029" y="9209"/>
                    </a:cubicBezTo>
                    <a:lnTo>
                      <a:pt x="5029" y="9209"/>
                    </a:lnTo>
                    <a:cubicBezTo>
                      <a:pt x="4627" y="9713"/>
                      <a:pt x="4238" y="10228"/>
                      <a:pt x="3868" y="10754"/>
                    </a:cubicBezTo>
                    <a:cubicBezTo>
                      <a:pt x="3636" y="10668"/>
                      <a:pt x="3336" y="10629"/>
                      <a:pt x="3006" y="10629"/>
                    </a:cubicBezTo>
                    <a:cubicBezTo>
                      <a:pt x="2075" y="10629"/>
                      <a:pt x="904" y="10933"/>
                      <a:pt x="353" y="11330"/>
                    </a:cubicBezTo>
                    <a:cubicBezTo>
                      <a:pt x="33" y="11596"/>
                      <a:pt x="1" y="12066"/>
                      <a:pt x="344" y="12322"/>
                    </a:cubicBezTo>
                    <a:cubicBezTo>
                      <a:pt x="505" y="12436"/>
                      <a:pt x="708" y="12441"/>
                      <a:pt x="898" y="12441"/>
                    </a:cubicBezTo>
                    <a:cubicBezTo>
                      <a:pt x="1420" y="12422"/>
                      <a:pt x="1912" y="12243"/>
                      <a:pt x="2375" y="12013"/>
                    </a:cubicBezTo>
                    <a:lnTo>
                      <a:pt x="2375" y="12013"/>
                    </a:lnTo>
                    <a:cubicBezTo>
                      <a:pt x="2012" y="12304"/>
                      <a:pt x="1663" y="12611"/>
                      <a:pt x="1356" y="12963"/>
                    </a:cubicBezTo>
                    <a:cubicBezTo>
                      <a:pt x="1025" y="13324"/>
                      <a:pt x="747" y="13739"/>
                      <a:pt x="634" y="14221"/>
                    </a:cubicBezTo>
                    <a:cubicBezTo>
                      <a:pt x="587" y="14440"/>
                      <a:pt x="518" y="14691"/>
                      <a:pt x="626" y="14900"/>
                    </a:cubicBezTo>
                    <a:cubicBezTo>
                      <a:pt x="741" y="15080"/>
                      <a:pt x="968" y="15181"/>
                      <a:pt x="1184" y="15181"/>
                    </a:cubicBezTo>
                    <a:cubicBezTo>
                      <a:pt x="1223" y="15181"/>
                      <a:pt x="1262" y="15178"/>
                      <a:pt x="1300" y="15171"/>
                    </a:cubicBezTo>
                    <a:cubicBezTo>
                      <a:pt x="1864" y="15059"/>
                      <a:pt x="2279" y="14590"/>
                      <a:pt x="2565" y="14118"/>
                    </a:cubicBezTo>
                    <a:cubicBezTo>
                      <a:pt x="2891" y="13547"/>
                      <a:pt x="3126" y="12930"/>
                      <a:pt x="3351" y="12313"/>
                    </a:cubicBezTo>
                    <a:cubicBezTo>
                      <a:pt x="3369" y="12266"/>
                      <a:pt x="3387" y="12217"/>
                      <a:pt x="3404" y="12170"/>
                    </a:cubicBezTo>
                    <a:lnTo>
                      <a:pt x="3404" y="12170"/>
                    </a:lnTo>
                    <a:cubicBezTo>
                      <a:pt x="3350" y="12762"/>
                      <a:pt x="3414" y="13359"/>
                      <a:pt x="3660" y="13906"/>
                    </a:cubicBezTo>
                    <a:cubicBezTo>
                      <a:pt x="3835" y="14277"/>
                      <a:pt x="4113" y="14602"/>
                      <a:pt x="4502" y="14755"/>
                    </a:cubicBezTo>
                    <a:cubicBezTo>
                      <a:pt x="4596" y="14801"/>
                      <a:pt x="4681" y="14821"/>
                      <a:pt x="4758" y="14821"/>
                    </a:cubicBezTo>
                    <a:cubicBezTo>
                      <a:pt x="5077" y="14821"/>
                      <a:pt x="5253" y="14471"/>
                      <a:pt x="5325" y="14136"/>
                    </a:cubicBezTo>
                    <a:cubicBezTo>
                      <a:pt x="5446" y="13432"/>
                      <a:pt x="5093" y="12750"/>
                      <a:pt x="4754" y="12155"/>
                    </a:cubicBezTo>
                    <a:cubicBezTo>
                      <a:pt x="4530" y="11790"/>
                      <a:pt x="4182" y="11387"/>
                      <a:pt x="4054" y="11081"/>
                    </a:cubicBezTo>
                    <a:cubicBezTo>
                      <a:pt x="4039" y="11046"/>
                      <a:pt x="4031" y="11006"/>
                      <a:pt x="4015" y="10970"/>
                    </a:cubicBezTo>
                    <a:cubicBezTo>
                      <a:pt x="4411" y="10407"/>
                      <a:pt x="4826" y="9855"/>
                      <a:pt x="5256" y="9317"/>
                    </a:cubicBezTo>
                    <a:lnTo>
                      <a:pt x="5256" y="9317"/>
                    </a:lnTo>
                    <a:cubicBezTo>
                      <a:pt x="5049" y="9890"/>
                      <a:pt x="4892" y="10558"/>
                      <a:pt x="5098" y="11119"/>
                    </a:cubicBezTo>
                    <a:cubicBezTo>
                      <a:pt x="5200" y="11393"/>
                      <a:pt x="5333" y="11682"/>
                      <a:pt x="5588" y="11845"/>
                    </a:cubicBezTo>
                    <a:cubicBezTo>
                      <a:pt x="5744" y="11940"/>
                      <a:pt x="5934" y="11986"/>
                      <a:pt x="6121" y="11986"/>
                    </a:cubicBezTo>
                    <a:cubicBezTo>
                      <a:pt x="6193" y="11986"/>
                      <a:pt x="6264" y="11979"/>
                      <a:pt x="6333" y="11966"/>
                    </a:cubicBezTo>
                    <a:cubicBezTo>
                      <a:pt x="6551" y="11913"/>
                      <a:pt x="6714" y="11736"/>
                      <a:pt x="6832" y="11553"/>
                    </a:cubicBezTo>
                    <a:cubicBezTo>
                      <a:pt x="7286" y="10772"/>
                      <a:pt x="6687" y="9340"/>
                      <a:pt x="6139" y="8715"/>
                    </a:cubicBezTo>
                    <a:cubicBezTo>
                      <a:pt x="6074" y="8650"/>
                      <a:pt x="6015" y="8553"/>
                      <a:pt x="5947" y="8481"/>
                    </a:cubicBezTo>
                    <a:cubicBezTo>
                      <a:pt x="6454" y="7889"/>
                      <a:pt x="6984" y="7315"/>
                      <a:pt x="7535" y="6765"/>
                    </a:cubicBezTo>
                    <a:lnTo>
                      <a:pt x="7535" y="6765"/>
                    </a:lnTo>
                    <a:cubicBezTo>
                      <a:pt x="7180" y="7349"/>
                      <a:pt x="6913" y="7996"/>
                      <a:pt x="6901" y="8678"/>
                    </a:cubicBezTo>
                    <a:cubicBezTo>
                      <a:pt x="6893" y="9240"/>
                      <a:pt x="7195" y="9567"/>
                      <a:pt x="7622" y="9567"/>
                    </a:cubicBezTo>
                    <a:cubicBezTo>
                      <a:pt x="7781" y="9567"/>
                      <a:pt x="7957" y="9522"/>
                      <a:pt x="8141" y="9427"/>
                    </a:cubicBezTo>
                    <a:cubicBezTo>
                      <a:pt x="8377" y="9295"/>
                      <a:pt x="8549" y="9074"/>
                      <a:pt x="8685" y="8845"/>
                    </a:cubicBezTo>
                    <a:cubicBezTo>
                      <a:pt x="8835" y="8592"/>
                      <a:pt x="8952" y="8314"/>
                      <a:pt x="8966" y="8018"/>
                    </a:cubicBezTo>
                    <a:cubicBezTo>
                      <a:pt x="8997" y="7725"/>
                      <a:pt x="8942" y="7435"/>
                      <a:pt x="8879" y="7151"/>
                    </a:cubicBezTo>
                    <a:cubicBezTo>
                      <a:pt x="8789" y="6741"/>
                      <a:pt x="8627" y="6324"/>
                      <a:pt x="8336" y="6014"/>
                    </a:cubicBezTo>
                    <a:cubicBezTo>
                      <a:pt x="8952" y="5467"/>
                      <a:pt x="9608" y="4931"/>
                      <a:pt x="10283" y="4410"/>
                    </a:cubicBezTo>
                    <a:lnTo>
                      <a:pt x="10283" y="4410"/>
                    </a:lnTo>
                    <a:cubicBezTo>
                      <a:pt x="10090" y="4729"/>
                      <a:pt x="9929" y="5067"/>
                      <a:pt x="9791" y="5413"/>
                    </a:cubicBezTo>
                    <a:cubicBezTo>
                      <a:pt x="9667" y="5756"/>
                      <a:pt x="9542" y="6116"/>
                      <a:pt x="9543" y="6485"/>
                    </a:cubicBezTo>
                    <a:cubicBezTo>
                      <a:pt x="9562" y="6804"/>
                      <a:pt x="9728" y="6960"/>
                      <a:pt x="9925" y="6960"/>
                    </a:cubicBezTo>
                    <a:cubicBezTo>
                      <a:pt x="10079" y="6960"/>
                      <a:pt x="10251" y="6865"/>
                      <a:pt x="10387" y="6680"/>
                    </a:cubicBezTo>
                    <a:cubicBezTo>
                      <a:pt x="10643" y="6358"/>
                      <a:pt x="10778" y="5958"/>
                      <a:pt x="10870" y="5561"/>
                    </a:cubicBezTo>
                    <a:cubicBezTo>
                      <a:pt x="11002" y="5077"/>
                      <a:pt x="10976" y="4567"/>
                      <a:pt x="10816" y="4091"/>
                    </a:cubicBezTo>
                    <a:cubicBezTo>
                      <a:pt x="10806" y="4069"/>
                      <a:pt x="10801" y="4045"/>
                      <a:pt x="10793" y="4020"/>
                    </a:cubicBezTo>
                    <a:cubicBezTo>
                      <a:pt x="11390" y="3570"/>
                      <a:pt x="11996" y="3131"/>
                      <a:pt x="12598" y="2706"/>
                    </a:cubicBezTo>
                    <a:cubicBezTo>
                      <a:pt x="12677" y="2653"/>
                      <a:pt x="12757" y="2599"/>
                      <a:pt x="12836" y="2547"/>
                    </a:cubicBezTo>
                    <a:lnTo>
                      <a:pt x="12836" y="2547"/>
                    </a:lnTo>
                    <a:cubicBezTo>
                      <a:pt x="12546" y="2980"/>
                      <a:pt x="12326" y="3463"/>
                      <a:pt x="12284" y="3983"/>
                    </a:cubicBezTo>
                    <a:cubicBezTo>
                      <a:pt x="12274" y="4227"/>
                      <a:pt x="12274" y="4515"/>
                      <a:pt x="12472" y="4690"/>
                    </a:cubicBezTo>
                    <a:cubicBezTo>
                      <a:pt x="12597" y="4816"/>
                      <a:pt x="12768" y="4883"/>
                      <a:pt x="12940" y="4883"/>
                    </a:cubicBezTo>
                    <a:cubicBezTo>
                      <a:pt x="13044" y="4883"/>
                      <a:pt x="13148" y="4858"/>
                      <a:pt x="13243" y="4807"/>
                    </a:cubicBezTo>
                    <a:cubicBezTo>
                      <a:pt x="13736" y="4555"/>
                      <a:pt x="13784" y="3700"/>
                      <a:pt x="13703" y="3214"/>
                    </a:cubicBezTo>
                    <a:cubicBezTo>
                      <a:pt x="13644" y="2868"/>
                      <a:pt x="13542" y="2532"/>
                      <a:pt x="13421" y="2205"/>
                    </a:cubicBezTo>
                    <a:cubicBezTo>
                      <a:pt x="13418" y="2193"/>
                      <a:pt x="13412" y="2180"/>
                      <a:pt x="13406" y="2169"/>
                    </a:cubicBezTo>
                    <a:cubicBezTo>
                      <a:pt x="14342" y="1562"/>
                      <a:pt x="15296" y="991"/>
                      <a:pt x="16238" y="539"/>
                    </a:cubicBezTo>
                    <a:cubicBezTo>
                      <a:pt x="16482" y="428"/>
                      <a:pt x="16726" y="311"/>
                      <a:pt x="16982" y="235"/>
                    </a:cubicBezTo>
                    <a:cubicBezTo>
                      <a:pt x="17013" y="224"/>
                      <a:pt x="17037" y="203"/>
                      <a:pt x="17051" y="174"/>
                    </a:cubicBezTo>
                    <a:cubicBezTo>
                      <a:pt x="17090" y="96"/>
                      <a:pt x="17023" y="1"/>
                      <a:pt x="169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" name="Google Shape;78;p2"/>
              <p:cNvGrpSpPr/>
              <p:nvPr/>
            </p:nvGrpSpPr>
            <p:grpSpPr>
              <a:xfrm>
                <a:off x="8785796" y="539504"/>
                <a:ext cx="542104" cy="755112"/>
                <a:chOff x="4503150" y="618313"/>
                <a:chExt cx="179125" cy="249500"/>
              </a:xfrm>
            </p:grpSpPr>
            <p:sp>
              <p:nvSpPr>
                <p:cNvPr id="79" name="Google Shape;79;p2"/>
                <p:cNvSpPr/>
                <p:nvPr/>
              </p:nvSpPr>
              <p:spPr>
                <a:xfrm>
                  <a:off x="4511950" y="618313"/>
                  <a:ext cx="170325" cy="2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3" h="9552" extrusionOk="0">
                      <a:moveTo>
                        <a:pt x="6647" y="0"/>
                      </a:moveTo>
                      <a:cubicBezTo>
                        <a:pt x="6630" y="0"/>
                        <a:pt x="6612" y="5"/>
                        <a:pt x="6594" y="15"/>
                      </a:cubicBezTo>
                      <a:cubicBezTo>
                        <a:pt x="6064" y="454"/>
                        <a:pt x="5654" y="1024"/>
                        <a:pt x="5243" y="1573"/>
                      </a:cubicBezTo>
                      <a:cubicBezTo>
                        <a:pt x="5102" y="1769"/>
                        <a:pt x="4964" y="1966"/>
                        <a:pt x="4826" y="2166"/>
                      </a:cubicBezTo>
                      <a:cubicBezTo>
                        <a:pt x="4814" y="2164"/>
                        <a:pt x="4801" y="2163"/>
                        <a:pt x="4788" y="2163"/>
                      </a:cubicBezTo>
                      <a:cubicBezTo>
                        <a:pt x="4780" y="2163"/>
                        <a:pt x="4771" y="2163"/>
                        <a:pt x="4763" y="2165"/>
                      </a:cubicBezTo>
                      <a:cubicBezTo>
                        <a:pt x="4288" y="2225"/>
                        <a:pt x="3811" y="2283"/>
                        <a:pt x="3335" y="2340"/>
                      </a:cubicBezTo>
                      <a:cubicBezTo>
                        <a:pt x="2966" y="2395"/>
                        <a:pt x="2581" y="2406"/>
                        <a:pt x="2221" y="2487"/>
                      </a:cubicBezTo>
                      <a:cubicBezTo>
                        <a:pt x="2122" y="2550"/>
                        <a:pt x="2181" y="2706"/>
                        <a:pt x="2287" y="2706"/>
                      </a:cubicBezTo>
                      <a:cubicBezTo>
                        <a:pt x="2297" y="2706"/>
                        <a:pt x="2306" y="2705"/>
                        <a:pt x="2316" y="2702"/>
                      </a:cubicBezTo>
                      <a:cubicBezTo>
                        <a:pt x="3096" y="2609"/>
                        <a:pt x="3877" y="2516"/>
                        <a:pt x="4657" y="2420"/>
                      </a:cubicBezTo>
                      <a:lnTo>
                        <a:pt x="4657" y="2420"/>
                      </a:lnTo>
                      <a:cubicBezTo>
                        <a:pt x="4321" y="2918"/>
                        <a:pt x="3996" y="3426"/>
                        <a:pt x="3685" y="3938"/>
                      </a:cubicBezTo>
                      <a:cubicBezTo>
                        <a:pt x="3585" y="4104"/>
                        <a:pt x="3486" y="4269"/>
                        <a:pt x="3385" y="4435"/>
                      </a:cubicBezTo>
                      <a:cubicBezTo>
                        <a:pt x="3249" y="4469"/>
                        <a:pt x="3113" y="4505"/>
                        <a:pt x="2976" y="4539"/>
                      </a:cubicBezTo>
                      <a:cubicBezTo>
                        <a:pt x="2442" y="4679"/>
                        <a:pt x="1909" y="4820"/>
                        <a:pt x="1378" y="4969"/>
                      </a:cubicBezTo>
                      <a:cubicBezTo>
                        <a:pt x="1316" y="4992"/>
                        <a:pt x="1238" y="4997"/>
                        <a:pt x="1196" y="5056"/>
                      </a:cubicBezTo>
                      <a:cubicBezTo>
                        <a:pt x="1142" y="5133"/>
                        <a:pt x="1208" y="5242"/>
                        <a:pt x="1297" y="5242"/>
                      </a:cubicBezTo>
                      <a:cubicBezTo>
                        <a:pt x="1306" y="5242"/>
                        <a:pt x="1315" y="5241"/>
                        <a:pt x="1324" y="5238"/>
                      </a:cubicBezTo>
                      <a:cubicBezTo>
                        <a:pt x="1947" y="5052"/>
                        <a:pt x="2579" y="4892"/>
                        <a:pt x="3210" y="4729"/>
                      </a:cubicBezTo>
                      <a:lnTo>
                        <a:pt x="3210" y="4729"/>
                      </a:lnTo>
                      <a:cubicBezTo>
                        <a:pt x="2757" y="5486"/>
                        <a:pt x="2316" y="6249"/>
                        <a:pt x="1923" y="7036"/>
                      </a:cubicBezTo>
                      <a:cubicBezTo>
                        <a:pt x="1874" y="7136"/>
                        <a:pt x="1827" y="7235"/>
                        <a:pt x="1780" y="7337"/>
                      </a:cubicBezTo>
                      <a:cubicBezTo>
                        <a:pt x="1640" y="7367"/>
                        <a:pt x="1506" y="7436"/>
                        <a:pt x="1369" y="7473"/>
                      </a:cubicBezTo>
                      <a:cubicBezTo>
                        <a:pt x="962" y="7618"/>
                        <a:pt x="551" y="7750"/>
                        <a:pt x="150" y="7911"/>
                      </a:cubicBezTo>
                      <a:cubicBezTo>
                        <a:pt x="0" y="7955"/>
                        <a:pt x="40" y="8157"/>
                        <a:pt x="168" y="8157"/>
                      </a:cubicBezTo>
                      <a:cubicBezTo>
                        <a:pt x="186" y="8157"/>
                        <a:pt x="206" y="8153"/>
                        <a:pt x="228" y="8143"/>
                      </a:cubicBezTo>
                      <a:cubicBezTo>
                        <a:pt x="629" y="7974"/>
                        <a:pt x="1156" y="7801"/>
                        <a:pt x="1655" y="7633"/>
                      </a:cubicBezTo>
                      <a:lnTo>
                        <a:pt x="1655" y="7633"/>
                      </a:lnTo>
                      <a:cubicBezTo>
                        <a:pt x="1420" y="8177"/>
                        <a:pt x="1217" y="8733"/>
                        <a:pt x="1007" y="9287"/>
                      </a:cubicBezTo>
                      <a:cubicBezTo>
                        <a:pt x="985" y="9352"/>
                        <a:pt x="936" y="9418"/>
                        <a:pt x="973" y="9487"/>
                      </a:cubicBezTo>
                      <a:cubicBezTo>
                        <a:pt x="993" y="9527"/>
                        <a:pt x="1036" y="9551"/>
                        <a:pt x="1080" y="9551"/>
                      </a:cubicBezTo>
                      <a:cubicBezTo>
                        <a:pt x="1099" y="9551"/>
                        <a:pt x="1118" y="9547"/>
                        <a:pt x="1136" y="9537"/>
                      </a:cubicBezTo>
                      <a:cubicBezTo>
                        <a:pt x="1223" y="9475"/>
                        <a:pt x="1230" y="9344"/>
                        <a:pt x="1278" y="9252"/>
                      </a:cubicBezTo>
                      <a:cubicBezTo>
                        <a:pt x="1462" y="8754"/>
                        <a:pt x="1684" y="8164"/>
                        <a:pt x="1899" y="7668"/>
                      </a:cubicBezTo>
                      <a:cubicBezTo>
                        <a:pt x="2218" y="8162"/>
                        <a:pt x="2511" y="8673"/>
                        <a:pt x="2832" y="9166"/>
                      </a:cubicBezTo>
                      <a:cubicBezTo>
                        <a:pt x="2919" y="9272"/>
                        <a:pt x="2987" y="9465"/>
                        <a:pt x="3100" y="9531"/>
                      </a:cubicBezTo>
                      <a:cubicBezTo>
                        <a:pt x="3112" y="9535"/>
                        <a:pt x="3125" y="9537"/>
                        <a:pt x="3137" y="9537"/>
                      </a:cubicBezTo>
                      <a:cubicBezTo>
                        <a:pt x="3221" y="9537"/>
                        <a:pt x="3288" y="9441"/>
                        <a:pt x="3244" y="9361"/>
                      </a:cubicBezTo>
                      <a:cubicBezTo>
                        <a:pt x="3098" y="9136"/>
                        <a:pt x="2952" y="8912"/>
                        <a:pt x="2811" y="8686"/>
                      </a:cubicBezTo>
                      <a:cubicBezTo>
                        <a:pt x="2549" y="8273"/>
                        <a:pt x="2310" y="7845"/>
                        <a:pt x="2035" y="7440"/>
                      </a:cubicBezTo>
                      <a:cubicBezTo>
                        <a:pt x="2028" y="7430"/>
                        <a:pt x="2020" y="7422"/>
                        <a:pt x="2012" y="7411"/>
                      </a:cubicBezTo>
                      <a:cubicBezTo>
                        <a:pt x="2049" y="7328"/>
                        <a:pt x="2088" y="7248"/>
                        <a:pt x="2124" y="7175"/>
                      </a:cubicBezTo>
                      <a:cubicBezTo>
                        <a:pt x="2517" y="6374"/>
                        <a:pt x="2975" y="5610"/>
                        <a:pt x="3423" y="4841"/>
                      </a:cubicBezTo>
                      <a:cubicBezTo>
                        <a:pt x="3475" y="5007"/>
                        <a:pt x="3528" y="5219"/>
                        <a:pt x="3575" y="5388"/>
                      </a:cubicBezTo>
                      <a:cubicBezTo>
                        <a:pt x="3704" y="5906"/>
                        <a:pt x="3857" y="6418"/>
                        <a:pt x="4018" y="6929"/>
                      </a:cubicBezTo>
                      <a:cubicBezTo>
                        <a:pt x="4054" y="7008"/>
                        <a:pt x="4048" y="7116"/>
                        <a:pt x="4121" y="7173"/>
                      </a:cubicBezTo>
                      <a:cubicBezTo>
                        <a:pt x="4140" y="7186"/>
                        <a:pt x="4162" y="7192"/>
                        <a:pt x="4184" y="7192"/>
                      </a:cubicBezTo>
                      <a:cubicBezTo>
                        <a:pt x="4235" y="7192"/>
                        <a:pt x="4285" y="7159"/>
                        <a:pt x="4301" y="7109"/>
                      </a:cubicBezTo>
                      <a:cubicBezTo>
                        <a:pt x="4284" y="6856"/>
                        <a:pt x="4151" y="6613"/>
                        <a:pt x="4094" y="6364"/>
                      </a:cubicBezTo>
                      <a:cubicBezTo>
                        <a:pt x="3976" y="5984"/>
                        <a:pt x="3877" y="5600"/>
                        <a:pt x="3778" y="5215"/>
                      </a:cubicBezTo>
                      <a:cubicBezTo>
                        <a:pt x="3716" y="5001"/>
                        <a:pt x="3665" y="4782"/>
                        <a:pt x="3584" y="4574"/>
                      </a:cubicBezTo>
                      <a:cubicBezTo>
                        <a:pt x="3973" y="3930"/>
                        <a:pt x="4385" y="3259"/>
                        <a:pt x="4813" y="2614"/>
                      </a:cubicBezTo>
                      <a:cubicBezTo>
                        <a:pt x="4977" y="3108"/>
                        <a:pt x="5155" y="3905"/>
                        <a:pt x="5230" y="4473"/>
                      </a:cubicBezTo>
                      <a:cubicBezTo>
                        <a:pt x="5225" y="4549"/>
                        <a:pt x="5283" y="4617"/>
                        <a:pt x="5353" y="4617"/>
                      </a:cubicBezTo>
                      <a:cubicBezTo>
                        <a:pt x="5371" y="4617"/>
                        <a:pt x="5390" y="4612"/>
                        <a:pt x="5409" y="4602"/>
                      </a:cubicBezTo>
                      <a:cubicBezTo>
                        <a:pt x="5456" y="4578"/>
                        <a:pt x="5481" y="4521"/>
                        <a:pt x="5469" y="4470"/>
                      </a:cubicBezTo>
                      <a:cubicBezTo>
                        <a:pt x="5451" y="4314"/>
                        <a:pt x="5425" y="4159"/>
                        <a:pt x="5398" y="4007"/>
                      </a:cubicBezTo>
                      <a:cubicBezTo>
                        <a:pt x="5319" y="3552"/>
                        <a:pt x="5208" y="3103"/>
                        <a:pt x="5077" y="2661"/>
                      </a:cubicBezTo>
                      <a:cubicBezTo>
                        <a:pt x="5046" y="2562"/>
                        <a:pt x="5018" y="2461"/>
                        <a:pt x="4980" y="2364"/>
                      </a:cubicBezTo>
                      <a:cubicBezTo>
                        <a:pt x="5375" y="1782"/>
                        <a:pt x="5784" y="1228"/>
                        <a:pt x="6199" y="745"/>
                      </a:cubicBezTo>
                      <a:cubicBezTo>
                        <a:pt x="6367" y="549"/>
                        <a:pt x="6613" y="297"/>
                        <a:pt x="6740" y="199"/>
                      </a:cubicBezTo>
                      <a:cubicBezTo>
                        <a:pt x="6813" y="123"/>
                        <a:pt x="6738" y="0"/>
                        <a:pt x="664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4553750" y="671838"/>
                  <a:ext cx="25750" cy="2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" h="887" extrusionOk="0">
                      <a:moveTo>
                        <a:pt x="576" y="0"/>
                      </a:moveTo>
                      <a:cubicBezTo>
                        <a:pt x="525" y="0"/>
                        <a:pt x="473" y="11"/>
                        <a:pt x="422" y="34"/>
                      </a:cubicBezTo>
                      <a:cubicBezTo>
                        <a:pt x="161" y="154"/>
                        <a:pt x="1" y="555"/>
                        <a:pt x="226" y="780"/>
                      </a:cubicBezTo>
                      <a:cubicBezTo>
                        <a:pt x="295" y="853"/>
                        <a:pt x="393" y="887"/>
                        <a:pt x="491" y="887"/>
                      </a:cubicBezTo>
                      <a:cubicBezTo>
                        <a:pt x="540" y="887"/>
                        <a:pt x="590" y="878"/>
                        <a:pt x="636" y="863"/>
                      </a:cubicBezTo>
                      <a:cubicBezTo>
                        <a:pt x="820" y="825"/>
                        <a:pt x="994" y="670"/>
                        <a:pt x="1007" y="468"/>
                      </a:cubicBezTo>
                      <a:cubicBezTo>
                        <a:pt x="1029" y="223"/>
                        <a:pt x="812" y="0"/>
                        <a:pt x="57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>
                  <a:off x="4634125" y="721488"/>
                  <a:ext cx="25725" cy="2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" h="887" extrusionOk="0">
                      <a:moveTo>
                        <a:pt x="575" y="1"/>
                      </a:moveTo>
                      <a:cubicBezTo>
                        <a:pt x="524" y="1"/>
                        <a:pt x="472" y="11"/>
                        <a:pt x="421" y="34"/>
                      </a:cubicBezTo>
                      <a:cubicBezTo>
                        <a:pt x="160" y="155"/>
                        <a:pt x="1" y="555"/>
                        <a:pt x="225" y="780"/>
                      </a:cubicBezTo>
                      <a:cubicBezTo>
                        <a:pt x="294" y="854"/>
                        <a:pt x="392" y="887"/>
                        <a:pt x="491" y="887"/>
                      </a:cubicBezTo>
                      <a:cubicBezTo>
                        <a:pt x="540" y="887"/>
                        <a:pt x="589" y="879"/>
                        <a:pt x="636" y="863"/>
                      </a:cubicBezTo>
                      <a:cubicBezTo>
                        <a:pt x="820" y="825"/>
                        <a:pt x="994" y="670"/>
                        <a:pt x="1006" y="469"/>
                      </a:cubicBezTo>
                      <a:cubicBezTo>
                        <a:pt x="1028" y="223"/>
                        <a:pt x="811" y="1"/>
                        <a:pt x="5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4605450" y="784938"/>
                  <a:ext cx="25750" cy="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" h="888" extrusionOk="0">
                      <a:moveTo>
                        <a:pt x="575" y="0"/>
                      </a:moveTo>
                      <a:cubicBezTo>
                        <a:pt x="524" y="0"/>
                        <a:pt x="472" y="11"/>
                        <a:pt x="421" y="34"/>
                      </a:cubicBezTo>
                      <a:cubicBezTo>
                        <a:pt x="162" y="153"/>
                        <a:pt x="1" y="556"/>
                        <a:pt x="225" y="781"/>
                      </a:cubicBezTo>
                      <a:cubicBezTo>
                        <a:pt x="294" y="854"/>
                        <a:pt x="391" y="887"/>
                        <a:pt x="490" y="887"/>
                      </a:cubicBezTo>
                      <a:cubicBezTo>
                        <a:pt x="539" y="887"/>
                        <a:pt x="589" y="879"/>
                        <a:pt x="635" y="863"/>
                      </a:cubicBezTo>
                      <a:cubicBezTo>
                        <a:pt x="820" y="825"/>
                        <a:pt x="994" y="671"/>
                        <a:pt x="1007" y="470"/>
                      </a:cubicBezTo>
                      <a:cubicBezTo>
                        <a:pt x="1029" y="223"/>
                        <a:pt x="811" y="0"/>
                        <a:pt x="57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4528650" y="735188"/>
                  <a:ext cx="25700" cy="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" h="888" extrusionOk="0">
                      <a:moveTo>
                        <a:pt x="574" y="1"/>
                      </a:moveTo>
                      <a:cubicBezTo>
                        <a:pt x="523" y="1"/>
                        <a:pt x="471" y="11"/>
                        <a:pt x="420" y="35"/>
                      </a:cubicBezTo>
                      <a:cubicBezTo>
                        <a:pt x="160" y="154"/>
                        <a:pt x="1" y="554"/>
                        <a:pt x="224" y="781"/>
                      </a:cubicBezTo>
                      <a:cubicBezTo>
                        <a:pt x="293" y="854"/>
                        <a:pt x="390" y="887"/>
                        <a:pt x="489" y="887"/>
                      </a:cubicBezTo>
                      <a:cubicBezTo>
                        <a:pt x="539" y="887"/>
                        <a:pt x="588" y="879"/>
                        <a:pt x="635" y="863"/>
                      </a:cubicBezTo>
                      <a:cubicBezTo>
                        <a:pt x="819" y="825"/>
                        <a:pt x="993" y="670"/>
                        <a:pt x="1005" y="469"/>
                      </a:cubicBezTo>
                      <a:cubicBezTo>
                        <a:pt x="1027" y="223"/>
                        <a:pt x="809" y="1"/>
                        <a:pt x="5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4578675" y="844438"/>
                  <a:ext cx="25725" cy="2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" h="887" extrusionOk="0">
                      <a:moveTo>
                        <a:pt x="576" y="0"/>
                      </a:moveTo>
                      <a:cubicBezTo>
                        <a:pt x="525" y="0"/>
                        <a:pt x="472" y="11"/>
                        <a:pt x="422" y="34"/>
                      </a:cubicBezTo>
                      <a:cubicBezTo>
                        <a:pt x="161" y="153"/>
                        <a:pt x="0" y="554"/>
                        <a:pt x="226" y="779"/>
                      </a:cubicBezTo>
                      <a:cubicBezTo>
                        <a:pt x="295" y="853"/>
                        <a:pt x="392" y="886"/>
                        <a:pt x="491" y="886"/>
                      </a:cubicBezTo>
                      <a:cubicBezTo>
                        <a:pt x="540" y="886"/>
                        <a:pt x="589" y="878"/>
                        <a:pt x="635" y="863"/>
                      </a:cubicBezTo>
                      <a:cubicBezTo>
                        <a:pt x="819" y="825"/>
                        <a:pt x="995" y="670"/>
                        <a:pt x="1007" y="468"/>
                      </a:cubicBezTo>
                      <a:cubicBezTo>
                        <a:pt x="1029" y="223"/>
                        <a:pt x="811" y="0"/>
                        <a:pt x="57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4503150" y="806113"/>
                  <a:ext cx="25750" cy="2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" h="887" extrusionOk="0">
                      <a:moveTo>
                        <a:pt x="576" y="0"/>
                      </a:moveTo>
                      <a:cubicBezTo>
                        <a:pt x="525" y="0"/>
                        <a:pt x="473" y="11"/>
                        <a:pt x="422" y="34"/>
                      </a:cubicBezTo>
                      <a:cubicBezTo>
                        <a:pt x="161" y="155"/>
                        <a:pt x="1" y="555"/>
                        <a:pt x="226" y="780"/>
                      </a:cubicBezTo>
                      <a:cubicBezTo>
                        <a:pt x="295" y="853"/>
                        <a:pt x="392" y="887"/>
                        <a:pt x="491" y="887"/>
                      </a:cubicBezTo>
                      <a:cubicBezTo>
                        <a:pt x="540" y="887"/>
                        <a:pt x="589" y="878"/>
                        <a:pt x="635" y="863"/>
                      </a:cubicBezTo>
                      <a:cubicBezTo>
                        <a:pt x="821" y="825"/>
                        <a:pt x="995" y="670"/>
                        <a:pt x="1007" y="469"/>
                      </a:cubicBezTo>
                      <a:cubicBezTo>
                        <a:pt x="1029" y="223"/>
                        <a:pt x="811" y="0"/>
                        <a:pt x="57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4526250" y="845638"/>
                  <a:ext cx="25725" cy="2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" h="887" extrusionOk="0">
                      <a:moveTo>
                        <a:pt x="575" y="1"/>
                      </a:moveTo>
                      <a:cubicBezTo>
                        <a:pt x="524" y="1"/>
                        <a:pt x="472" y="11"/>
                        <a:pt x="421" y="35"/>
                      </a:cubicBezTo>
                      <a:cubicBezTo>
                        <a:pt x="162" y="155"/>
                        <a:pt x="0" y="556"/>
                        <a:pt x="225" y="780"/>
                      </a:cubicBezTo>
                      <a:cubicBezTo>
                        <a:pt x="293" y="854"/>
                        <a:pt x="391" y="887"/>
                        <a:pt x="490" y="887"/>
                      </a:cubicBezTo>
                      <a:cubicBezTo>
                        <a:pt x="539" y="887"/>
                        <a:pt x="589" y="879"/>
                        <a:pt x="635" y="863"/>
                      </a:cubicBezTo>
                      <a:cubicBezTo>
                        <a:pt x="819" y="825"/>
                        <a:pt x="994" y="671"/>
                        <a:pt x="1007" y="469"/>
                      </a:cubicBezTo>
                      <a:cubicBezTo>
                        <a:pt x="1029" y="224"/>
                        <a:pt x="811" y="1"/>
                        <a:pt x="5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7" name="Google Shape;87;p2"/>
            <p:cNvGrpSpPr/>
            <p:nvPr/>
          </p:nvGrpSpPr>
          <p:grpSpPr>
            <a:xfrm>
              <a:off x="76195" y="76206"/>
              <a:ext cx="8991615" cy="4991085"/>
              <a:chOff x="76195" y="76206"/>
              <a:chExt cx="8991615" cy="4991085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76195" y="76206"/>
                <a:ext cx="616990" cy="701910"/>
              </a:xfrm>
              <a:custGeom>
                <a:avLst/>
                <a:gdLst/>
                <a:ahLst/>
                <a:cxnLst/>
                <a:rect l="l" t="t" r="r" b="b"/>
                <a:pathLst>
                  <a:path w="11000" h="12514" extrusionOk="0">
                    <a:moveTo>
                      <a:pt x="988" y="411"/>
                    </a:moveTo>
                    <a:cubicBezTo>
                      <a:pt x="1113" y="411"/>
                      <a:pt x="1246" y="468"/>
                      <a:pt x="1364" y="591"/>
                    </a:cubicBezTo>
                    <a:cubicBezTo>
                      <a:pt x="1624" y="888"/>
                      <a:pt x="1775" y="1526"/>
                      <a:pt x="1873" y="2140"/>
                    </a:cubicBezTo>
                    <a:cubicBezTo>
                      <a:pt x="1885" y="2239"/>
                      <a:pt x="1892" y="2342"/>
                      <a:pt x="1901" y="2439"/>
                    </a:cubicBezTo>
                    <a:cubicBezTo>
                      <a:pt x="1598" y="2380"/>
                      <a:pt x="1319" y="2281"/>
                      <a:pt x="1045" y="2109"/>
                    </a:cubicBezTo>
                    <a:cubicBezTo>
                      <a:pt x="555" y="1776"/>
                      <a:pt x="370" y="1355"/>
                      <a:pt x="556" y="766"/>
                    </a:cubicBezTo>
                    <a:cubicBezTo>
                      <a:pt x="632" y="539"/>
                      <a:pt x="801" y="411"/>
                      <a:pt x="988" y="411"/>
                    </a:cubicBezTo>
                    <a:close/>
                    <a:moveTo>
                      <a:pt x="990" y="0"/>
                    </a:moveTo>
                    <a:cubicBezTo>
                      <a:pt x="540" y="0"/>
                      <a:pt x="156" y="403"/>
                      <a:pt x="101" y="910"/>
                    </a:cubicBezTo>
                    <a:cubicBezTo>
                      <a:pt x="0" y="1454"/>
                      <a:pt x="218" y="2005"/>
                      <a:pt x="664" y="2334"/>
                    </a:cubicBezTo>
                    <a:cubicBezTo>
                      <a:pt x="1050" y="2623"/>
                      <a:pt x="1485" y="2785"/>
                      <a:pt x="1943" y="2867"/>
                    </a:cubicBezTo>
                    <a:cubicBezTo>
                      <a:pt x="2226" y="5862"/>
                      <a:pt x="2119" y="9210"/>
                      <a:pt x="1750" y="12307"/>
                    </a:cubicBezTo>
                    <a:cubicBezTo>
                      <a:pt x="1742" y="12436"/>
                      <a:pt x="1854" y="12514"/>
                      <a:pt x="1962" y="12514"/>
                    </a:cubicBezTo>
                    <a:cubicBezTo>
                      <a:pt x="2036" y="12514"/>
                      <a:pt x="2108" y="12478"/>
                      <a:pt x="2139" y="12398"/>
                    </a:cubicBezTo>
                    <a:cubicBezTo>
                      <a:pt x="2246" y="11610"/>
                      <a:pt x="2346" y="10809"/>
                      <a:pt x="2393" y="10009"/>
                    </a:cubicBezTo>
                    <a:cubicBezTo>
                      <a:pt x="2497" y="7658"/>
                      <a:pt x="2606" y="5270"/>
                      <a:pt x="2360" y="2921"/>
                    </a:cubicBezTo>
                    <a:lnTo>
                      <a:pt x="2360" y="2921"/>
                    </a:lnTo>
                    <a:cubicBezTo>
                      <a:pt x="2534" y="2936"/>
                      <a:pt x="2710" y="2942"/>
                      <a:pt x="2886" y="2942"/>
                    </a:cubicBezTo>
                    <a:cubicBezTo>
                      <a:pt x="3433" y="2942"/>
                      <a:pt x="3986" y="2883"/>
                      <a:pt x="4506" y="2837"/>
                    </a:cubicBezTo>
                    <a:cubicBezTo>
                      <a:pt x="6430" y="2580"/>
                      <a:pt x="8092" y="2249"/>
                      <a:pt x="9987" y="2249"/>
                    </a:cubicBezTo>
                    <a:cubicBezTo>
                      <a:pt x="10032" y="2249"/>
                      <a:pt x="10077" y="2249"/>
                      <a:pt x="10122" y="2250"/>
                    </a:cubicBezTo>
                    <a:cubicBezTo>
                      <a:pt x="10137" y="2249"/>
                      <a:pt x="10153" y="2248"/>
                      <a:pt x="10170" y="2248"/>
                    </a:cubicBezTo>
                    <a:cubicBezTo>
                      <a:pt x="10267" y="2248"/>
                      <a:pt x="10402" y="2261"/>
                      <a:pt x="10529" y="2261"/>
                    </a:cubicBezTo>
                    <a:cubicBezTo>
                      <a:pt x="10779" y="2261"/>
                      <a:pt x="11000" y="2212"/>
                      <a:pt x="10840" y="1918"/>
                    </a:cubicBezTo>
                    <a:cubicBezTo>
                      <a:pt x="10722" y="1852"/>
                      <a:pt x="10586" y="1836"/>
                      <a:pt x="10444" y="1836"/>
                    </a:cubicBezTo>
                    <a:cubicBezTo>
                      <a:pt x="10313" y="1836"/>
                      <a:pt x="10177" y="1849"/>
                      <a:pt x="10048" y="1849"/>
                    </a:cubicBezTo>
                    <a:cubicBezTo>
                      <a:pt x="10004" y="1849"/>
                      <a:pt x="9961" y="1848"/>
                      <a:pt x="9920" y="1844"/>
                    </a:cubicBezTo>
                    <a:cubicBezTo>
                      <a:pt x="8953" y="1861"/>
                      <a:pt x="7988" y="1931"/>
                      <a:pt x="7031" y="2058"/>
                    </a:cubicBezTo>
                    <a:cubicBezTo>
                      <a:pt x="5588" y="2255"/>
                      <a:pt x="4339" y="2531"/>
                      <a:pt x="2966" y="2531"/>
                    </a:cubicBezTo>
                    <a:cubicBezTo>
                      <a:pt x="2899" y="2531"/>
                      <a:pt x="2831" y="2531"/>
                      <a:pt x="2763" y="2529"/>
                    </a:cubicBezTo>
                    <a:cubicBezTo>
                      <a:pt x="2606" y="2524"/>
                      <a:pt x="2458" y="2515"/>
                      <a:pt x="2316" y="2502"/>
                    </a:cubicBezTo>
                    <a:cubicBezTo>
                      <a:pt x="2276" y="2185"/>
                      <a:pt x="2231" y="1868"/>
                      <a:pt x="2177" y="1552"/>
                    </a:cubicBezTo>
                    <a:cubicBezTo>
                      <a:pt x="2056" y="1049"/>
                      <a:pt x="1923" y="461"/>
                      <a:pt x="1467" y="155"/>
                    </a:cubicBezTo>
                    <a:cubicBezTo>
                      <a:pt x="1307" y="48"/>
                      <a:pt x="1145" y="0"/>
                      <a:pt x="9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 rot="10800000">
                <a:off x="8450820" y="4365381"/>
                <a:ext cx="616990" cy="701910"/>
              </a:xfrm>
              <a:custGeom>
                <a:avLst/>
                <a:gdLst/>
                <a:ahLst/>
                <a:cxnLst/>
                <a:rect l="l" t="t" r="r" b="b"/>
                <a:pathLst>
                  <a:path w="11000" h="12514" extrusionOk="0">
                    <a:moveTo>
                      <a:pt x="988" y="411"/>
                    </a:moveTo>
                    <a:cubicBezTo>
                      <a:pt x="1113" y="411"/>
                      <a:pt x="1246" y="468"/>
                      <a:pt x="1364" y="591"/>
                    </a:cubicBezTo>
                    <a:cubicBezTo>
                      <a:pt x="1624" y="888"/>
                      <a:pt x="1775" y="1526"/>
                      <a:pt x="1873" y="2140"/>
                    </a:cubicBezTo>
                    <a:cubicBezTo>
                      <a:pt x="1885" y="2239"/>
                      <a:pt x="1892" y="2342"/>
                      <a:pt x="1901" y="2439"/>
                    </a:cubicBezTo>
                    <a:cubicBezTo>
                      <a:pt x="1598" y="2380"/>
                      <a:pt x="1319" y="2281"/>
                      <a:pt x="1045" y="2109"/>
                    </a:cubicBezTo>
                    <a:cubicBezTo>
                      <a:pt x="555" y="1776"/>
                      <a:pt x="370" y="1355"/>
                      <a:pt x="556" y="766"/>
                    </a:cubicBezTo>
                    <a:cubicBezTo>
                      <a:pt x="632" y="539"/>
                      <a:pt x="801" y="411"/>
                      <a:pt x="988" y="411"/>
                    </a:cubicBezTo>
                    <a:close/>
                    <a:moveTo>
                      <a:pt x="990" y="0"/>
                    </a:moveTo>
                    <a:cubicBezTo>
                      <a:pt x="540" y="0"/>
                      <a:pt x="156" y="403"/>
                      <a:pt x="101" y="910"/>
                    </a:cubicBezTo>
                    <a:cubicBezTo>
                      <a:pt x="0" y="1454"/>
                      <a:pt x="218" y="2005"/>
                      <a:pt x="664" y="2334"/>
                    </a:cubicBezTo>
                    <a:cubicBezTo>
                      <a:pt x="1050" y="2623"/>
                      <a:pt x="1485" y="2785"/>
                      <a:pt x="1943" y="2867"/>
                    </a:cubicBezTo>
                    <a:cubicBezTo>
                      <a:pt x="2226" y="5862"/>
                      <a:pt x="2119" y="9210"/>
                      <a:pt x="1750" y="12307"/>
                    </a:cubicBezTo>
                    <a:cubicBezTo>
                      <a:pt x="1742" y="12436"/>
                      <a:pt x="1854" y="12514"/>
                      <a:pt x="1962" y="12514"/>
                    </a:cubicBezTo>
                    <a:cubicBezTo>
                      <a:pt x="2036" y="12514"/>
                      <a:pt x="2108" y="12478"/>
                      <a:pt x="2139" y="12398"/>
                    </a:cubicBezTo>
                    <a:cubicBezTo>
                      <a:pt x="2246" y="11610"/>
                      <a:pt x="2346" y="10809"/>
                      <a:pt x="2393" y="10009"/>
                    </a:cubicBezTo>
                    <a:cubicBezTo>
                      <a:pt x="2497" y="7658"/>
                      <a:pt x="2606" y="5270"/>
                      <a:pt x="2360" y="2921"/>
                    </a:cubicBezTo>
                    <a:lnTo>
                      <a:pt x="2360" y="2921"/>
                    </a:lnTo>
                    <a:cubicBezTo>
                      <a:pt x="2534" y="2936"/>
                      <a:pt x="2710" y="2942"/>
                      <a:pt x="2886" y="2942"/>
                    </a:cubicBezTo>
                    <a:cubicBezTo>
                      <a:pt x="3433" y="2942"/>
                      <a:pt x="3986" y="2883"/>
                      <a:pt x="4506" y="2837"/>
                    </a:cubicBezTo>
                    <a:cubicBezTo>
                      <a:pt x="6430" y="2580"/>
                      <a:pt x="8092" y="2249"/>
                      <a:pt x="9987" y="2249"/>
                    </a:cubicBezTo>
                    <a:cubicBezTo>
                      <a:pt x="10032" y="2249"/>
                      <a:pt x="10077" y="2249"/>
                      <a:pt x="10122" y="2250"/>
                    </a:cubicBezTo>
                    <a:cubicBezTo>
                      <a:pt x="10137" y="2249"/>
                      <a:pt x="10153" y="2248"/>
                      <a:pt x="10170" y="2248"/>
                    </a:cubicBezTo>
                    <a:cubicBezTo>
                      <a:pt x="10267" y="2248"/>
                      <a:pt x="10402" y="2261"/>
                      <a:pt x="10529" y="2261"/>
                    </a:cubicBezTo>
                    <a:cubicBezTo>
                      <a:pt x="10779" y="2261"/>
                      <a:pt x="11000" y="2212"/>
                      <a:pt x="10840" y="1918"/>
                    </a:cubicBezTo>
                    <a:cubicBezTo>
                      <a:pt x="10722" y="1852"/>
                      <a:pt x="10586" y="1836"/>
                      <a:pt x="10444" y="1836"/>
                    </a:cubicBezTo>
                    <a:cubicBezTo>
                      <a:pt x="10313" y="1836"/>
                      <a:pt x="10177" y="1849"/>
                      <a:pt x="10048" y="1849"/>
                    </a:cubicBezTo>
                    <a:cubicBezTo>
                      <a:pt x="10004" y="1849"/>
                      <a:pt x="9961" y="1848"/>
                      <a:pt x="9920" y="1844"/>
                    </a:cubicBezTo>
                    <a:cubicBezTo>
                      <a:pt x="8953" y="1861"/>
                      <a:pt x="7988" y="1931"/>
                      <a:pt x="7031" y="2058"/>
                    </a:cubicBezTo>
                    <a:cubicBezTo>
                      <a:pt x="5588" y="2255"/>
                      <a:pt x="4339" y="2531"/>
                      <a:pt x="2966" y="2531"/>
                    </a:cubicBezTo>
                    <a:cubicBezTo>
                      <a:pt x="2899" y="2531"/>
                      <a:pt x="2831" y="2531"/>
                      <a:pt x="2763" y="2529"/>
                    </a:cubicBezTo>
                    <a:cubicBezTo>
                      <a:pt x="2606" y="2524"/>
                      <a:pt x="2458" y="2515"/>
                      <a:pt x="2316" y="2502"/>
                    </a:cubicBezTo>
                    <a:cubicBezTo>
                      <a:pt x="2276" y="2185"/>
                      <a:pt x="2231" y="1868"/>
                      <a:pt x="2177" y="1552"/>
                    </a:cubicBezTo>
                    <a:cubicBezTo>
                      <a:pt x="2056" y="1049"/>
                      <a:pt x="1923" y="461"/>
                      <a:pt x="1467" y="155"/>
                    </a:cubicBezTo>
                    <a:cubicBezTo>
                      <a:pt x="1307" y="48"/>
                      <a:pt x="1145" y="0"/>
                      <a:pt x="9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90;p2"/>
            <p:cNvGrpSpPr/>
            <p:nvPr/>
          </p:nvGrpSpPr>
          <p:grpSpPr>
            <a:xfrm>
              <a:off x="-528024" y="3423589"/>
              <a:ext cx="2067181" cy="2440728"/>
              <a:chOff x="-482324" y="3194989"/>
              <a:chExt cx="2067181" cy="2440728"/>
            </a:xfrm>
          </p:grpSpPr>
          <p:sp>
            <p:nvSpPr>
              <p:cNvPr id="91" name="Google Shape;91;p2"/>
              <p:cNvSpPr/>
              <p:nvPr/>
            </p:nvSpPr>
            <p:spPr>
              <a:xfrm rot="-4500061">
                <a:off x="459227" y="4595413"/>
                <a:ext cx="1264931" cy="682207"/>
              </a:xfrm>
              <a:custGeom>
                <a:avLst/>
                <a:gdLst/>
                <a:ahLst/>
                <a:cxnLst/>
                <a:rect l="l" t="t" r="r" b="b"/>
                <a:pathLst>
                  <a:path w="14100" h="7604" extrusionOk="0">
                    <a:moveTo>
                      <a:pt x="5347" y="0"/>
                    </a:moveTo>
                    <a:cubicBezTo>
                      <a:pt x="5286" y="0"/>
                      <a:pt x="5221" y="16"/>
                      <a:pt x="5172" y="41"/>
                    </a:cubicBezTo>
                    <a:cubicBezTo>
                      <a:pt x="4512" y="306"/>
                      <a:pt x="3886" y="655"/>
                      <a:pt x="3291" y="1047"/>
                    </a:cubicBezTo>
                    <a:cubicBezTo>
                      <a:pt x="2972" y="1258"/>
                      <a:pt x="2667" y="1492"/>
                      <a:pt x="2376" y="1738"/>
                    </a:cubicBezTo>
                    <a:cubicBezTo>
                      <a:pt x="2191" y="1699"/>
                      <a:pt x="2007" y="1662"/>
                      <a:pt x="1822" y="1628"/>
                    </a:cubicBezTo>
                    <a:cubicBezTo>
                      <a:pt x="1307" y="1544"/>
                      <a:pt x="777" y="1446"/>
                      <a:pt x="256" y="1446"/>
                    </a:cubicBezTo>
                    <a:cubicBezTo>
                      <a:pt x="208" y="1446"/>
                      <a:pt x="160" y="1447"/>
                      <a:pt x="113" y="1449"/>
                    </a:cubicBezTo>
                    <a:cubicBezTo>
                      <a:pt x="1" y="1496"/>
                      <a:pt x="39" y="1676"/>
                      <a:pt x="159" y="1676"/>
                    </a:cubicBezTo>
                    <a:cubicBezTo>
                      <a:pt x="162" y="1676"/>
                      <a:pt x="165" y="1676"/>
                      <a:pt x="168" y="1676"/>
                    </a:cubicBezTo>
                    <a:cubicBezTo>
                      <a:pt x="864" y="1718"/>
                      <a:pt x="1551" y="1814"/>
                      <a:pt x="2234" y="1952"/>
                    </a:cubicBezTo>
                    <a:cubicBezTo>
                      <a:pt x="2240" y="1971"/>
                      <a:pt x="2250" y="1989"/>
                      <a:pt x="2263" y="2003"/>
                    </a:cubicBezTo>
                    <a:cubicBezTo>
                      <a:pt x="2353" y="2139"/>
                      <a:pt x="2437" y="2277"/>
                      <a:pt x="2521" y="2415"/>
                    </a:cubicBezTo>
                    <a:cubicBezTo>
                      <a:pt x="2919" y="3073"/>
                      <a:pt x="3296" y="3746"/>
                      <a:pt x="3713" y="4393"/>
                    </a:cubicBezTo>
                    <a:cubicBezTo>
                      <a:pt x="3849" y="4596"/>
                      <a:pt x="3986" y="4798"/>
                      <a:pt x="4147" y="4982"/>
                    </a:cubicBezTo>
                    <a:cubicBezTo>
                      <a:pt x="4240" y="5086"/>
                      <a:pt x="4343" y="5202"/>
                      <a:pt x="4484" y="5232"/>
                    </a:cubicBezTo>
                    <a:cubicBezTo>
                      <a:pt x="4498" y="5235"/>
                      <a:pt x="4511" y="5237"/>
                      <a:pt x="4523" y="5237"/>
                    </a:cubicBezTo>
                    <a:cubicBezTo>
                      <a:pt x="4621" y="5237"/>
                      <a:pt x="4705" y="5153"/>
                      <a:pt x="4700" y="5050"/>
                    </a:cubicBezTo>
                    <a:cubicBezTo>
                      <a:pt x="4696" y="4922"/>
                      <a:pt x="4635" y="4804"/>
                      <a:pt x="4587" y="4688"/>
                    </a:cubicBezTo>
                    <a:cubicBezTo>
                      <a:pt x="4478" y="4431"/>
                      <a:pt x="4359" y="4179"/>
                      <a:pt x="4223" y="3934"/>
                    </a:cubicBezTo>
                    <a:cubicBezTo>
                      <a:pt x="3961" y="3458"/>
                      <a:pt x="3661" y="3000"/>
                      <a:pt x="3307" y="2586"/>
                    </a:cubicBezTo>
                    <a:cubicBezTo>
                      <a:pt x="3157" y="2419"/>
                      <a:pt x="3006" y="2247"/>
                      <a:pt x="2847" y="2086"/>
                    </a:cubicBezTo>
                    <a:lnTo>
                      <a:pt x="2847" y="2086"/>
                    </a:lnTo>
                    <a:cubicBezTo>
                      <a:pt x="3553" y="2256"/>
                      <a:pt x="4254" y="2468"/>
                      <a:pt x="4945" y="2716"/>
                    </a:cubicBezTo>
                    <a:cubicBezTo>
                      <a:pt x="4947" y="2725"/>
                      <a:pt x="4947" y="2734"/>
                      <a:pt x="4950" y="2744"/>
                    </a:cubicBezTo>
                    <a:cubicBezTo>
                      <a:pt x="5554" y="3797"/>
                      <a:pt x="6075" y="4896"/>
                      <a:pt x="6718" y="5927"/>
                    </a:cubicBezTo>
                    <a:cubicBezTo>
                      <a:pt x="6831" y="6077"/>
                      <a:pt x="7064" y="6463"/>
                      <a:pt x="7289" y="6463"/>
                    </a:cubicBezTo>
                    <a:cubicBezTo>
                      <a:pt x="7334" y="6463"/>
                      <a:pt x="7379" y="6447"/>
                      <a:pt x="7423" y="6411"/>
                    </a:cubicBezTo>
                    <a:cubicBezTo>
                      <a:pt x="7490" y="6326"/>
                      <a:pt x="7476" y="6211"/>
                      <a:pt x="7456" y="6113"/>
                    </a:cubicBezTo>
                    <a:cubicBezTo>
                      <a:pt x="7419" y="5936"/>
                      <a:pt x="7344" y="5771"/>
                      <a:pt x="7271" y="5609"/>
                    </a:cubicBezTo>
                    <a:cubicBezTo>
                      <a:pt x="6932" y="4878"/>
                      <a:pt x="6510" y="4189"/>
                      <a:pt x="6050" y="3529"/>
                    </a:cubicBezTo>
                    <a:cubicBezTo>
                      <a:pt x="5914" y="3334"/>
                      <a:pt x="5770" y="3146"/>
                      <a:pt x="5613" y="2967"/>
                    </a:cubicBezTo>
                    <a:lnTo>
                      <a:pt x="5613" y="2967"/>
                    </a:lnTo>
                    <a:cubicBezTo>
                      <a:pt x="6346" y="3255"/>
                      <a:pt x="7072" y="3578"/>
                      <a:pt x="7788" y="3925"/>
                    </a:cubicBezTo>
                    <a:cubicBezTo>
                      <a:pt x="7788" y="3936"/>
                      <a:pt x="7788" y="3946"/>
                      <a:pt x="7792" y="3957"/>
                    </a:cubicBezTo>
                    <a:cubicBezTo>
                      <a:pt x="7906" y="4190"/>
                      <a:pt x="8042" y="4412"/>
                      <a:pt x="8165" y="4640"/>
                    </a:cubicBezTo>
                    <a:cubicBezTo>
                      <a:pt x="8517" y="5245"/>
                      <a:pt x="9705" y="7424"/>
                      <a:pt x="10377" y="7471"/>
                    </a:cubicBezTo>
                    <a:cubicBezTo>
                      <a:pt x="10663" y="7444"/>
                      <a:pt x="10564" y="7083"/>
                      <a:pt x="10479" y="6909"/>
                    </a:cubicBezTo>
                    <a:cubicBezTo>
                      <a:pt x="10147" y="6212"/>
                      <a:pt x="9699" y="5577"/>
                      <a:pt x="9209" y="4985"/>
                    </a:cubicBezTo>
                    <a:cubicBezTo>
                      <a:pt x="9022" y="4761"/>
                      <a:pt x="8826" y="4543"/>
                      <a:pt x="8619" y="4337"/>
                    </a:cubicBezTo>
                    <a:lnTo>
                      <a:pt x="8619" y="4337"/>
                    </a:lnTo>
                    <a:cubicBezTo>
                      <a:pt x="9240" y="4656"/>
                      <a:pt x="9854" y="4988"/>
                      <a:pt x="10460" y="5327"/>
                    </a:cubicBezTo>
                    <a:cubicBezTo>
                      <a:pt x="10467" y="5344"/>
                      <a:pt x="10477" y="5357"/>
                      <a:pt x="10490" y="5370"/>
                    </a:cubicBezTo>
                    <a:cubicBezTo>
                      <a:pt x="11111" y="5865"/>
                      <a:pt x="11720" y="6377"/>
                      <a:pt x="12342" y="6872"/>
                    </a:cubicBezTo>
                    <a:cubicBezTo>
                      <a:pt x="12714" y="7142"/>
                      <a:pt x="13090" y="7428"/>
                      <a:pt x="13534" y="7565"/>
                    </a:cubicBezTo>
                    <a:cubicBezTo>
                      <a:pt x="13598" y="7587"/>
                      <a:pt x="13678" y="7603"/>
                      <a:pt x="13755" y="7603"/>
                    </a:cubicBezTo>
                    <a:cubicBezTo>
                      <a:pt x="13885" y="7603"/>
                      <a:pt x="14007" y="7557"/>
                      <a:pt x="14030" y="7410"/>
                    </a:cubicBezTo>
                    <a:cubicBezTo>
                      <a:pt x="14100" y="7098"/>
                      <a:pt x="13831" y="6870"/>
                      <a:pt x="13630" y="6676"/>
                    </a:cubicBezTo>
                    <a:cubicBezTo>
                      <a:pt x="13229" y="6314"/>
                      <a:pt x="12785" y="5999"/>
                      <a:pt x="12305" y="5751"/>
                    </a:cubicBezTo>
                    <a:cubicBezTo>
                      <a:pt x="11861" y="5528"/>
                      <a:pt x="11393" y="5350"/>
                      <a:pt x="10915" y="5215"/>
                    </a:cubicBezTo>
                    <a:cubicBezTo>
                      <a:pt x="10820" y="5193"/>
                      <a:pt x="10723" y="5163"/>
                      <a:pt x="10626" y="5148"/>
                    </a:cubicBezTo>
                    <a:cubicBezTo>
                      <a:pt x="9957" y="4771"/>
                      <a:pt x="9280" y="4402"/>
                      <a:pt x="8592" y="4054"/>
                    </a:cubicBezTo>
                    <a:cubicBezTo>
                      <a:pt x="8673" y="4050"/>
                      <a:pt x="8754" y="4047"/>
                      <a:pt x="8837" y="4044"/>
                    </a:cubicBezTo>
                    <a:cubicBezTo>
                      <a:pt x="9629" y="3999"/>
                      <a:pt x="10425" y="3944"/>
                      <a:pt x="11210" y="3822"/>
                    </a:cubicBezTo>
                    <a:cubicBezTo>
                      <a:pt x="11571" y="3737"/>
                      <a:pt x="11969" y="3673"/>
                      <a:pt x="12259" y="3430"/>
                    </a:cubicBezTo>
                    <a:cubicBezTo>
                      <a:pt x="12426" y="3253"/>
                      <a:pt x="12345" y="3068"/>
                      <a:pt x="12115" y="3020"/>
                    </a:cubicBezTo>
                    <a:cubicBezTo>
                      <a:pt x="12027" y="2998"/>
                      <a:pt x="11936" y="2991"/>
                      <a:pt x="11844" y="2991"/>
                    </a:cubicBezTo>
                    <a:cubicBezTo>
                      <a:pt x="11742" y="2991"/>
                      <a:pt x="11640" y="3000"/>
                      <a:pt x="11539" y="3006"/>
                    </a:cubicBezTo>
                    <a:cubicBezTo>
                      <a:pt x="10721" y="3069"/>
                      <a:pt x="9909" y="3198"/>
                      <a:pt x="9119" y="3423"/>
                    </a:cubicBezTo>
                    <a:cubicBezTo>
                      <a:pt x="8752" y="3537"/>
                      <a:pt x="8370" y="3626"/>
                      <a:pt x="8012" y="3764"/>
                    </a:cubicBezTo>
                    <a:cubicBezTo>
                      <a:pt x="7260" y="3398"/>
                      <a:pt x="6496" y="3057"/>
                      <a:pt x="5718" y="2754"/>
                    </a:cubicBezTo>
                    <a:cubicBezTo>
                      <a:pt x="5754" y="2749"/>
                      <a:pt x="5789" y="2740"/>
                      <a:pt x="5824" y="2729"/>
                    </a:cubicBezTo>
                    <a:cubicBezTo>
                      <a:pt x="5833" y="2728"/>
                      <a:pt x="5843" y="2727"/>
                      <a:pt x="5854" y="2726"/>
                    </a:cubicBezTo>
                    <a:cubicBezTo>
                      <a:pt x="5874" y="2722"/>
                      <a:pt x="5895" y="2717"/>
                      <a:pt x="5913" y="2712"/>
                    </a:cubicBezTo>
                    <a:cubicBezTo>
                      <a:pt x="5944" y="2701"/>
                      <a:pt x="5973" y="2689"/>
                      <a:pt x="6003" y="2676"/>
                    </a:cubicBezTo>
                    <a:cubicBezTo>
                      <a:pt x="6025" y="2669"/>
                      <a:pt x="6046" y="2662"/>
                      <a:pt x="6068" y="2653"/>
                    </a:cubicBezTo>
                    <a:cubicBezTo>
                      <a:pt x="6114" y="2638"/>
                      <a:pt x="6161" y="2624"/>
                      <a:pt x="6207" y="2609"/>
                    </a:cubicBezTo>
                    <a:cubicBezTo>
                      <a:pt x="6482" y="2538"/>
                      <a:pt x="6756" y="2467"/>
                      <a:pt x="7028" y="2383"/>
                    </a:cubicBezTo>
                    <a:cubicBezTo>
                      <a:pt x="7460" y="2252"/>
                      <a:pt x="7886" y="2099"/>
                      <a:pt x="8297" y="1911"/>
                    </a:cubicBezTo>
                    <a:cubicBezTo>
                      <a:pt x="8592" y="1774"/>
                      <a:pt x="8896" y="1625"/>
                      <a:pt x="9125" y="1390"/>
                    </a:cubicBezTo>
                    <a:cubicBezTo>
                      <a:pt x="9276" y="1228"/>
                      <a:pt x="9269" y="1035"/>
                      <a:pt x="9028" y="977"/>
                    </a:cubicBezTo>
                    <a:cubicBezTo>
                      <a:pt x="8990" y="970"/>
                      <a:pt x="8952" y="966"/>
                      <a:pt x="8914" y="966"/>
                    </a:cubicBezTo>
                    <a:cubicBezTo>
                      <a:pt x="8722" y="966"/>
                      <a:pt x="8532" y="1054"/>
                      <a:pt x="8348" y="1102"/>
                    </a:cubicBezTo>
                    <a:cubicBezTo>
                      <a:pt x="7339" y="1420"/>
                      <a:pt x="6371" y="1861"/>
                      <a:pt x="5447" y="2374"/>
                    </a:cubicBezTo>
                    <a:cubicBezTo>
                      <a:pt x="5350" y="2429"/>
                      <a:pt x="5251" y="2484"/>
                      <a:pt x="5154" y="2539"/>
                    </a:cubicBezTo>
                    <a:cubicBezTo>
                      <a:pt x="4397" y="2265"/>
                      <a:pt x="3627" y="2029"/>
                      <a:pt x="2842" y="1841"/>
                    </a:cubicBezTo>
                    <a:cubicBezTo>
                      <a:pt x="2995" y="1770"/>
                      <a:pt x="3149" y="1699"/>
                      <a:pt x="3301" y="1627"/>
                    </a:cubicBezTo>
                    <a:cubicBezTo>
                      <a:pt x="3920" y="1318"/>
                      <a:pt x="4554" y="1022"/>
                      <a:pt x="5128" y="632"/>
                    </a:cubicBezTo>
                    <a:cubicBezTo>
                      <a:pt x="5288" y="512"/>
                      <a:pt x="5478" y="385"/>
                      <a:pt x="5541" y="187"/>
                    </a:cubicBezTo>
                    <a:cubicBezTo>
                      <a:pt x="5562" y="51"/>
                      <a:pt x="5459" y="0"/>
                      <a:pt x="53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2" name="Google Shape;92;p2"/>
              <p:cNvGrpSpPr/>
              <p:nvPr/>
            </p:nvGrpSpPr>
            <p:grpSpPr>
              <a:xfrm rot="808364">
                <a:off x="-331570" y="3256201"/>
                <a:ext cx="687896" cy="1375558"/>
                <a:chOff x="4941500" y="1532375"/>
                <a:chExt cx="231300" cy="462525"/>
              </a:xfrm>
            </p:grpSpPr>
            <p:sp>
              <p:nvSpPr>
                <p:cNvPr id="93" name="Google Shape;93;p2"/>
                <p:cNvSpPr/>
                <p:nvPr/>
              </p:nvSpPr>
              <p:spPr>
                <a:xfrm>
                  <a:off x="4981225" y="1568775"/>
                  <a:ext cx="145825" cy="4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17045" extrusionOk="0">
                      <a:moveTo>
                        <a:pt x="590" y="0"/>
                      </a:moveTo>
                      <a:cubicBezTo>
                        <a:pt x="467" y="7"/>
                        <a:pt x="463" y="131"/>
                        <a:pt x="467" y="229"/>
                      </a:cubicBezTo>
                      <a:cubicBezTo>
                        <a:pt x="465" y="377"/>
                        <a:pt x="465" y="528"/>
                        <a:pt x="465" y="677"/>
                      </a:cubicBezTo>
                      <a:cubicBezTo>
                        <a:pt x="465" y="1324"/>
                        <a:pt x="489" y="1973"/>
                        <a:pt x="563" y="2616"/>
                      </a:cubicBezTo>
                      <a:cubicBezTo>
                        <a:pt x="677" y="3803"/>
                        <a:pt x="961" y="4966"/>
                        <a:pt x="1400" y="6074"/>
                      </a:cubicBezTo>
                      <a:cubicBezTo>
                        <a:pt x="1955" y="7564"/>
                        <a:pt x="2534" y="9052"/>
                        <a:pt x="2840" y="10617"/>
                      </a:cubicBezTo>
                      <a:cubicBezTo>
                        <a:pt x="2994" y="11391"/>
                        <a:pt x="3091" y="12186"/>
                        <a:pt x="3129" y="12994"/>
                      </a:cubicBezTo>
                      <a:cubicBezTo>
                        <a:pt x="2683" y="12063"/>
                        <a:pt x="2114" y="11197"/>
                        <a:pt x="1610" y="10298"/>
                      </a:cubicBezTo>
                      <a:cubicBezTo>
                        <a:pt x="1077" y="9376"/>
                        <a:pt x="683" y="8375"/>
                        <a:pt x="230" y="7421"/>
                      </a:cubicBezTo>
                      <a:cubicBezTo>
                        <a:pt x="209" y="7402"/>
                        <a:pt x="185" y="7395"/>
                        <a:pt x="161" y="7395"/>
                      </a:cubicBezTo>
                      <a:cubicBezTo>
                        <a:pt x="79" y="7395"/>
                        <a:pt x="0" y="7491"/>
                        <a:pt x="54" y="7575"/>
                      </a:cubicBezTo>
                      <a:cubicBezTo>
                        <a:pt x="452" y="8515"/>
                        <a:pt x="867" y="9449"/>
                        <a:pt x="1361" y="10342"/>
                      </a:cubicBezTo>
                      <a:cubicBezTo>
                        <a:pt x="1786" y="11121"/>
                        <a:pt x="2281" y="11859"/>
                        <a:pt x="2687" y="12648"/>
                      </a:cubicBezTo>
                      <a:cubicBezTo>
                        <a:pt x="2855" y="12964"/>
                        <a:pt x="3033" y="13348"/>
                        <a:pt x="3146" y="13602"/>
                      </a:cubicBezTo>
                      <a:cubicBezTo>
                        <a:pt x="3151" y="14200"/>
                        <a:pt x="3122" y="14803"/>
                        <a:pt x="3057" y="15407"/>
                      </a:cubicBezTo>
                      <a:cubicBezTo>
                        <a:pt x="3010" y="15839"/>
                        <a:pt x="2931" y="16342"/>
                        <a:pt x="2812" y="16845"/>
                      </a:cubicBezTo>
                      <a:cubicBezTo>
                        <a:pt x="2794" y="16905"/>
                        <a:pt x="2784" y="16980"/>
                        <a:pt x="2843" y="17020"/>
                      </a:cubicBezTo>
                      <a:cubicBezTo>
                        <a:pt x="2864" y="17037"/>
                        <a:pt x="2889" y="17045"/>
                        <a:pt x="2914" y="17045"/>
                      </a:cubicBezTo>
                      <a:cubicBezTo>
                        <a:pt x="2966" y="17045"/>
                        <a:pt x="3019" y="17011"/>
                        <a:pt x="3032" y="16958"/>
                      </a:cubicBezTo>
                      <a:cubicBezTo>
                        <a:pt x="3278" y="15888"/>
                        <a:pt x="3390" y="14794"/>
                        <a:pt x="3387" y="13700"/>
                      </a:cubicBezTo>
                      <a:cubicBezTo>
                        <a:pt x="3411" y="13679"/>
                        <a:pt x="3425" y="13650"/>
                        <a:pt x="3425" y="13614"/>
                      </a:cubicBezTo>
                      <a:cubicBezTo>
                        <a:pt x="3806" y="11552"/>
                        <a:pt x="4842" y="9476"/>
                        <a:pt x="5780" y="7487"/>
                      </a:cubicBezTo>
                      <a:cubicBezTo>
                        <a:pt x="5832" y="7394"/>
                        <a:pt x="5752" y="7305"/>
                        <a:pt x="5670" y="7305"/>
                      </a:cubicBezTo>
                      <a:cubicBezTo>
                        <a:pt x="5634" y="7305"/>
                        <a:pt x="5597" y="7323"/>
                        <a:pt x="5572" y="7366"/>
                      </a:cubicBezTo>
                      <a:cubicBezTo>
                        <a:pt x="5008" y="8580"/>
                        <a:pt x="4404" y="9778"/>
                        <a:pt x="3928" y="11032"/>
                      </a:cubicBezTo>
                      <a:cubicBezTo>
                        <a:pt x="3713" y="11617"/>
                        <a:pt x="3518" y="12210"/>
                        <a:pt x="3359" y="12812"/>
                      </a:cubicBezTo>
                      <a:cubicBezTo>
                        <a:pt x="3297" y="11773"/>
                        <a:pt x="3135" y="10740"/>
                        <a:pt x="2881" y="9729"/>
                      </a:cubicBezTo>
                      <a:cubicBezTo>
                        <a:pt x="2882" y="9724"/>
                        <a:pt x="2885" y="9718"/>
                        <a:pt x="2885" y="9712"/>
                      </a:cubicBezTo>
                      <a:cubicBezTo>
                        <a:pt x="2828" y="8466"/>
                        <a:pt x="2885" y="7210"/>
                        <a:pt x="3044" y="5972"/>
                      </a:cubicBezTo>
                      <a:cubicBezTo>
                        <a:pt x="3190" y="4831"/>
                        <a:pt x="3553" y="3351"/>
                        <a:pt x="3850" y="2116"/>
                      </a:cubicBezTo>
                      <a:cubicBezTo>
                        <a:pt x="3862" y="2055"/>
                        <a:pt x="3895" y="1991"/>
                        <a:pt x="3861" y="1934"/>
                      </a:cubicBezTo>
                      <a:cubicBezTo>
                        <a:pt x="3836" y="1893"/>
                        <a:pt x="3799" y="1875"/>
                        <a:pt x="3761" y="1875"/>
                      </a:cubicBezTo>
                      <a:cubicBezTo>
                        <a:pt x="3697" y="1875"/>
                        <a:pt x="3632" y="1927"/>
                        <a:pt x="3630" y="2006"/>
                      </a:cubicBezTo>
                      <a:cubicBezTo>
                        <a:pt x="3270" y="3510"/>
                        <a:pt x="2887" y="5015"/>
                        <a:pt x="2734" y="6557"/>
                      </a:cubicBezTo>
                      <a:cubicBezTo>
                        <a:pt x="2660" y="7304"/>
                        <a:pt x="2626" y="8056"/>
                        <a:pt x="2624" y="8808"/>
                      </a:cubicBezTo>
                      <a:cubicBezTo>
                        <a:pt x="2605" y="8746"/>
                        <a:pt x="2588" y="8684"/>
                        <a:pt x="2567" y="8622"/>
                      </a:cubicBezTo>
                      <a:cubicBezTo>
                        <a:pt x="2162" y="7322"/>
                        <a:pt x="1604" y="6073"/>
                        <a:pt x="1209" y="4771"/>
                      </a:cubicBezTo>
                      <a:cubicBezTo>
                        <a:pt x="989" y="4021"/>
                        <a:pt x="879" y="3289"/>
                        <a:pt x="801" y="2585"/>
                      </a:cubicBezTo>
                      <a:cubicBezTo>
                        <a:pt x="720" y="1874"/>
                        <a:pt x="701" y="1159"/>
                        <a:pt x="705" y="444"/>
                      </a:cubicBezTo>
                      <a:cubicBezTo>
                        <a:pt x="698" y="321"/>
                        <a:pt x="726" y="193"/>
                        <a:pt x="700" y="74"/>
                      </a:cubicBezTo>
                      <a:cubicBezTo>
                        <a:pt x="685" y="29"/>
                        <a:pt x="636" y="0"/>
                        <a:pt x="5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4948675" y="1532375"/>
                  <a:ext cx="80400" cy="7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6" h="2824" extrusionOk="0">
                      <a:moveTo>
                        <a:pt x="2358" y="1"/>
                      </a:moveTo>
                      <a:cubicBezTo>
                        <a:pt x="2273" y="1"/>
                        <a:pt x="2179" y="49"/>
                        <a:pt x="2119" y="136"/>
                      </a:cubicBezTo>
                      <a:cubicBezTo>
                        <a:pt x="1944" y="338"/>
                        <a:pt x="1827" y="652"/>
                        <a:pt x="1734" y="896"/>
                      </a:cubicBezTo>
                      <a:cubicBezTo>
                        <a:pt x="1682" y="730"/>
                        <a:pt x="1610" y="519"/>
                        <a:pt x="1546" y="402"/>
                      </a:cubicBezTo>
                      <a:cubicBezTo>
                        <a:pt x="1483" y="275"/>
                        <a:pt x="1395" y="217"/>
                        <a:pt x="1315" y="217"/>
                      </a:cubicBezTo>
                      <a:cubicBezTo>
                        <a:pt x="1205" y="217"/>
                        <a:pt x="1108" y="323"/>
                        <a:pt x="1096" y="506"/>
                      </a:cubicBezTo>
                      <a:cubicBezTo>
                        <a:pt x="1081" y="814"/>
                        <a:pt x="1135" y="1078"/>
                        <a:pt x="1166" y="1333"/>
                      </a:cubicBezTo>
                      <a:cubicBezTo>
                        <a:pt x="977" y="1150"/>
                        <a:pt x="776" y="975"/>
                        <a:pt x="520" y="911"/>
                      </a:cubicBezTo>
                      <a:cubicBezTo>
                        <a:pt x="490" y="905"/>
                        <a:pt x="459" y="901"/>
                        <a:pt x="428" y="901"/>
                      </a:cubicBezTo>
                      <a:cubicBezTo>
                        <a:pt x="342" y="901"/>
                        <a:pt x="256" y="929"/>
                        <a:pt x="207" y="1004"/>
                      </a:cubicBezTo>
                      <a:cubicBezTo>
                        <a:pt x="0" y="1301"/>
                        <a:pt x="755" y="2030"/>
                        <a:pt x="971" y="2231"/>
                      </a:cubicBezTo>
                      <a:cubicBezTo>
                        <a:pt x="1156" y="2396"/>
                        <a:pt x="1357" y="2547"/>
                        <a:pt x="1569" y="2681"/>
                      </a:cubicBezTo>
                      <a:cubicBezTo>
                        <a:pt x="1670" y="2731"/>
                        <a:pt x="1771" y="2822"/>
                        <a:pt x="1887" y="2823"/>
                      </a:cubicBezTo>
                      <a:cubicBezTo>
                        <a:pt x="1934" y="2819"/>
                        <a:pt x="1964" y="2791"/>
                        <a:pt x="1979" y="2754"/>
                      </a:cubicBezTo>
                      <a:cubicBezTo>
                        <a:pt x="2006" y="2734"/>
                        <a:pt x="2029" y="2704"/>
                        <a:pt x="2043" y="2664"/>
                      </a:cubicBezTo>
                      <a:cubicBezTo>
                        <a:pt x="2342" y="2150"/>
                        <a:pt x="2677" y="1822"/>
                        <a:pt x="3040" y="1327"/>
                      </a:cubicBezTo>
                      <a:cubicBezTo>
                        <a:pt x="3107" y="1230"/>
                        <a:pt x="3164" y="1123"/>
                        <a:pt x="3192" y="1008"/>
                      </a:cubicBezTo>
                      <a:cubicBezTo>
                        <a:pt x="3215" y="912"/>
                        <a:pt x="3166" y="809"/>
                        <a:pt x="3069" y="787"/>
                      </a:cubicBezTo>
                      <a:cubicBezTo>
                        <a:pt x="3039" y="778"/>
                        <a:pt x="3009" y="774"/>
                        <a:pt x="2979" y="774"/>
                      </a:cubicBezTo>
                      <a:cubicBezTo>
                        <a:pt x="2903" y="774"/>
                        <a:pt x="2828" y="799"/>
                        <a:pt x="2760" y="833"/>
                      </a:cubicBezTo>
                      <a:cubicBezTo>
                        <a:pt x="2621" y="898"/>
                        <a:pt x="2495" y="985"/>
                        <a:pt x="2369" y="1073"/>
                      </a:cubicBezTo>
                      <a:cubicBezTo>
                        <a:pt x="2448" y="788"/>
                        <a:pt x="2553" y="506"/>
                        <a:pt x="2551" y="211"/>
                      </a:cubicBezTo>
                      <a:cubicBezTo>
                        <a:pt x="2543" y="66"/>
                        <a:pt x="2456" y="1"/>
                        <a:pt x="23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>
                  <a:off x="5045400" y="1572750"/>
                  <a:ext cx="76075" cy="6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3" h="2611" extrusionOk="0">
                      <a:moveTo>
                        <a:pt x="1586" y="0"/>
                      </a:moveTo>
                      <a:cubicBezTo>
                        <a:pt x="1502" y="0"/>
                        <a:pt x="1409" y="58"/>
                        <a:pt x="1339" y="177"/>
                      </a:cubicBezTo>
                      <a:cubicBezTo>
                        <a:pt x="1186" y="443"/>
                        <a:pt x="1115" y="703"/>
                        <a:pt x="1024" y="944"/>
                      </a:cubicBezTo>
                      <a:cubicBezTo>
                        <a:pt x="940" y="697"/>
                        <a:pt x="840" y="449"/>
                        <a:pt x="639" y="275"/>
                      </a:cubicBezTo>
                      <a:cubicBezTo>
                        <a:pt x="580" y="226"/>
                        <a:pt x="503" y="188"/>
                        <a:pt x="427" y="188"/>
                      </a:cubicBezTo>
                      <a:cubicBezTo>
                        <a:pt x="390" y="188"/>
                        <a:pt x="353" y="197"/>
                        <a:pt x="319" y="217"/>
                      </a:cubicBezTo>
                      <a:cubicBezTo>
                        <a:pt x="0" y="386"/>
                        <a:pt x="340" y="1380"/>
                        <a:pt x="440" y="1657"/>
                      </a:cubicBezTo>
                      <a:cubicBezTo>
                        <a:pt x="530" y="1889"/>
                        <a:pt x="640" y="2116"/>
                        <a:pt x="768" y="2330"/>
                      </a:cubicBezTo>
                      <a:cubicBezTo>
                        <a:pt x="835" y="2421"/>
                        <a:pt x="884" y="2547"/>
                        <a:pt x="987" y="2601"/>
                      </a:cubicBezTo>
                      <a:cubicBezTo>
                        <a:pt x="1002" y="2607"/>
                        <a:pt x="1016" y="2610"/>
                        <a:pt x="1030" y="2610"/>
                      </a:cubicBezTo>
                      <a:cubicBezTo>
                        <a:pt x="1057" y="2610"/>
                        <a:pt x="1081" y="2600"/>
                        <a:pt x="1100" y="2583"/>
                      </a:cubicBezTo>
                      <a:cubicBezTo>
                        <a:pt x="1133" y="2577"/>
                        <a:pt x="1168" y="2561"/>
                        <a:pt x="1198" y="2531"/>
                      </a:cubicBezTo>
                      <a:cubicBezTo>
                        <a:pt x="1699" y="2211"/>
                        <a:pt x="2146" y="2070"/>
                        <a:pt x="2695" y="1794"/>
                      </a:cubicBezTo>
                      <a:cubicBezTo>
                        <a:pt x="2799" y="1739"/>
                        <a:pt x="2899" y="1668"/>
                        <a:pt x="2978" y="1580"/>
                      </a:cubicBezTo>
                      <a:cubicBezTo>
                        <a:pt x="3040" y="1505"/>
                        <a:pt x="3043" y="1390"/>
                        <a:pt x="2967" y="1326"/>
                      </a:cubicBezTo>
                      <a:cubicBezTo>
                        <a:pt x="2888" y="1250"/>
                        <a:pt x="2777" y="1228"/>
                        <a:pt x="2671" y="1225"/>
                      </a:cubicBezTo>
                      <a:cubicBezTo>
                        <a:pt x="2652" y="1225"/>
                        <a:pt x="2634" y="1224"/>
                        <a:pt x="2615" y="1224"/>
                      </a:cubicBezTo>
                      <a:cubicBezTo>
                        <a:pt x="2481" y="1224"/>
                        <a:pt x="2347" y="1243"/>
                        <a:pt x="2214" y="1260"/>
                      </a:cubicBezTo>
                      <a:cubicBezTo>
                        <a:pt x="2414" y="1043"/>
                        <a:pt x="2637" y="840"/>
                        <a:pt x="2769" y="574"/>
                      </a:cubicBezTo>
                      <a:cubicBezTo>
                        <a:pt x="2852" y="388"/>
                        <a:pt x="2726" y="273"/>
                        <a:pt x="2573" y="273"/>
                      </a:cubicBezTo>
                      <a:cubicBezTo>
                        <a:pt x="2522" y="273"/>
                        <a:pt x="2469" y="286"/>
                        <a:pt x="2419" y="312"/>
                      </a:cubicBezTo>
                      <a:cubicBezTo>
                        <a:pt x="2171" y="413"/>
                        <a:pt x="1924" y="639"/>
                        <a:pt x="1729" y="814"/>
                      </a:cubicBezTo>
                      <a:cubicBezTo>
                        <a:pt x="1759" y="643"/>
                        <a:pt x="1791" y="422"/>
                        <a:pt x="1786" y="288"/>
                      </a:cubicBezTo>
                      <a:cubicBezTo>
                        <a:pt x="1788" y="99"/>
                        <a:pt x="1695" y="0"/>
                        <a:pt x="15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4941500" y="1708825"/>
                  <a:ext cx="77925" cy="7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2867" extrusionOk="0">
                      <a:moveTo>
                        <a:pt x="2160" y="0"/>
                      </a:moveTo>
                      <a:cubicBezTo>
                        <a:pt x="2067" y="0"/>
                        <a:pt x="1964" y="66"/>
                        <a:pt x="1912" y="174"/>
                      </a:cubicBezTo>
                      <a:cubicBezTo>
                        <a:pt x="1771" y="401"/>
                        <a:pt x="1704" y="728"/>
                        <a:pt x="1650" y="985"/>
                      </a:cubicBezTo>
                      <a:cubicBezTo>
                        <a:pt x="1573" y="829"/>
                        <a:pt x="1468" y="631"/>
                        <a:pt x="1388" y="526"/>
                      </a:cubicBezTo>
                      <a:cubicBezTo>
                        <a:pt x="1314" y="423"/>
                        <a:pt x="1230" y="377"/>
                        <a:pt x="1156" y="377"/>
                      </a:cubicBezTo>
                      <a:cubicBezTo>
                        <a:pt x="1035" y="377"/>
                        <a:pt x="940" y="501"/>
                        <a:pt x="960" y="698"/>
                      </a:cubicBezTo>
                      <a:cubicBezTo>
                        <a:pt x="992" y="1003"/>
                        <a:pt x="1089" y="1256"/>
                        <a:pt x="1156" y="1504"/>
                      </a:cubicBezTo>
                      <a:cubicBezTo>
                        <a:pt x="943" y="1353"/>
                        <a:pt x="716" y="1211"/>
                        <a:pt x="452" y="1187"/>
                      </a:cubicBezTo>
                      <a:cubicBezTo>
                        <a:pt x="443" y="1187"/>
                        <a:pt x="435" y="1187"/>
                        <a:pt x="426" y="1187"/>
                      </a:cubicBezTo>
                      <a:cubicBezTo>
                        <a:pt x="319" y="1187"/>
                        <a:pt x="204" y="1225"/>
                        <a:pt x="158" y="1330"/>
                      </a:cubicBezTo>
                      <a:cubicBezTo>
                        <a:pt x="0" y="1655"/>
                        <a:pt x="859" y="2258"/>
                        <a:pt x="1105" y="2421"/>
                      </a:cubicBezTo>
                      <a:cubicBezTo>
                        <a:pt x="1314" y="2556"/>
                        <a:pt x="1536" y="2675"/>
                        <a:pt x="1766" y="2773"/>
                      </a:cubicBezTo>
                      <a:cubicBezTo>
                        <a:pt x="1864" y="2803"/>
                        <a:pt x="1965" y="2866"/>
                        <a:pt x="2069" y="2866"/>
                      </a:cubicBezTo>
                      <a:cubicBezTo>
                        <a:pt x="2080" y="2866"/>
                        <a:pt x="2091" y="2866"/>
                        <a:pt x="2103" y="2864"/>
                      </a:cubicBezTo>
                      <a:cubicBezTo>
                        <a:pt x="2147" y="2853"/>
                        <a:pt x="2173" y="2820"/>
                        <a:pt x="2182" y="2783"/>
                      </a:cubicBezTo>
                      <a:cubicBezTo>
                        <a:pt x="2207" y="2760"/>
                        <a:pt x="2224" y="2725"/>
                        <a:pt x="2230" y="2684"/>
                      </a:cubicBezTo>
                      <a:cubicBezTo>
                        <a:pt x="2447" y="2132"/>
                        <a:pt x="2726" y="1754"/>
                        <a:pt x="3007" y="1208"/>
                      </a:cubicBezTo>
                      <a:cubicBezTo>
                        <a:pt x="3058" y="1101"/>
                        <a:pt x="3097" y="986"/>
                        <a:pt x="3108" y="868"/>
                      </a:cubicBezTo>
                      <a:cubicBezTo>
                        <a:pt x="3116" y="774"/>
                        <a:pt x="3051" y="678"/>
                        <a:pt x="2952" y="671"/>
                      </a:cubicBezTo>
                      <a:cubicBezTo>
                        <a:pt x="2938" y="669"/>
                        <a:pt x="2924" y="668"/>
                        <a:pt x="2911" y="668"/>
                      </a:cubicBezTo>
                      <a:cubicBezTo>
                        <a:pt x="2818" y="668"/>
                        <a:pt x="2730" y="711"/>
                        <a:pt x="2654" y="764"/>
                      </a:cubicBezTo>
                      <a:cubicBezTo>
                        <a:pt x="2526" y="849"/>
                        <a:pt x="2416" y="957"/>
                        <a:pt x="2304" y="1061"/>
                      </a:cubicBezTo>
                      <a:cubicBezTo>
                        <a:pt x="2338" y="768"/>
                        <a:pt x="2399" y="472"/>
                        <a:pt x="2351" y="180"/>
                      </a:cubicBezTo>
                      <a:cubicBezTo>
                        <a:pt x="2323" y="54"/>
                        <a:pt x="2245" y="0"/>
                        <a:pt x="21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5100525" y="1700825"/>
                  <a:ext cx="72275" cy="6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1" h="2519" extrusionOk="0">
                      <a:moveTo>
                        <a:pt x="1600" y="1"/>
                      </a:moveTo>
                      <a:cubicBezTo>
                        <a:pt x="1522" y="1"/>
                        <a:pt x="1433" y="47"/>
                        <a:pt x="1356" y="146"/>
                      </a:cubicBezTo>
                      <a:cubicBezTo>
                        <a:pt x="1170" y="391"/>
                        <a:pt x="1065" y="639"/>
                        <a:pt x="944" y="866"/>
                      </a:cubicBezTo>
                      <a:cubicBezTo>
                        <a:pt x="893" y="611"/>
                        <a:pt x="826" y="352"/>
                        <a:pt x="649" y="153"/>
                      </a:cubicBezTo>
                      <a:cubicBezTo>
                        <a:pt x="590" y="90"/>
                        <a:pt x="508" y="38"/>
                        <a:pt x="422" y="38"/>
                      </a:cubicBezTo>
                      <a:cubicBezTo>
                        <a:pt x="394" y="38"/>
                        <a:pt x="367" y="43"/>
                        <a:pt x="340" y="55"/>
                      </a:cubicBezTo>
                      <a:cubicBezTo>
                        <a:pt x="1" y="183"/>
                        <a:pt x="211" y="1210"/>
                        <a:pt x="276" y="1497"/>
                      </a:cubicBezTo>
                      <a:cubicBezTo>
                        <a:pt x="334" y="1740"/>
                        <a:pt x="415" y="1977"/>
                        <a:pt x="514" y="2208"/>
                      </a:cubicBezTo>
                      <a:cubicBezTo>
                        <a:pt x="568" y="2307"/>
                        <a:pt x="601" y="2438"/>
                        <a:pt x="697" y="2504"/>
                      </a:cubicBezTo>
                      <a:cubicBezTo>
                        <a:pt x="715" y="2514"/>
                        <a:pt x="732" y="2519"/>
                        <a:pt x="750" y="2519"/>
                      </a:cubicBezTo>
                      <a:cubicBezTo>
                        <a:pt x="772" y="2519"/>
                        <a:pt x="793" y="2512"/>
                        <a:pt x="811" y="2501"/>
                      </a:cubicBezTo>
                      <a:cubicBezTo>
                        <a:pt x="844" y="2498"/>
                        <a:pt x="881" y="2488"/>
                        <a:pt x="915" y="2463"/>
                      </a:cubicBezTo>
                      <a:cubicBezTo>
                        <a:pt x="1452" y="2209"/>
                        <a:pt x="1914" y="2128"/>
                        <a:pt x="2494" y="1924"/>
                      </a:cubicBezTo>
                      <a:cubicBezTo>
                        <a:pt x="2604" y="1883"/>
                        <a:pt x="2713" y="1826"/>
                        <a:pt x="2801" y="1749"/>
                      </a:cubicBezTo>
                      <a:cubicBezTo>
                        <a:pt x="2873" y="1684"/>
                        <a:pt x="2890" y="1570"/>
                        <a:pt x="2822" y="1495"/>
                      </a:cubicBezTo>
                      <a:cubicBezTo>
                        <a:pt x="2754" y="1410"/>
                        <a:pt x="2648" y="1374"/>
                        <a:pt x="2542" y="1359"/>
                      </a:cubicBezTo>
                      <a:cubicBezTo>
                        <a:pt x="2402" y="1335"/>
                        <a:pt x="2261" y="1334"/>
                        <a:pt x="2120" y="1334"/>
                      </a:cubicBezTo>
                      <a:cubicBezTo>
                        <a:pt x="2108" y="1334"/>
                        <a:pt x="2096" y="1334"/>
                        <a:pt x="2085" y="1334"/>
                      </a:cubicBezTo>
                      <a:cubicBezTo>
                        <a:pt x="2311" y="1145"/>
                        <a:pt x="2557" y="973"/>
                        <a:pt x="2723" y="726"/>
                      </a:cubicBezTo>
                      <a:cubicBezTo>
                        <a:pt x="2838" y="537"/>
                        <a:pt x="2696" y="400"/>
                        <a:pt x="2525" y="400"/>
                      </a:cubicBezTo>
                      <a:cubicBezTo>
                        <a:pt x="2487" y="400"/>
                        <a:pt x="2447" y="406"/>
                        <a:pt x="2408" y="421"/>
                      </a:cubicBezTo>
                      <a:cubicBezTo>
                        <a:pt x="2150" y="488"/>
                        <a:pt x="1877" y="682"/>
                        <a:pt x="1661" y="829"/>
                      </a:cubicBezTo>
                      <a:cubicBezTo>
                        <a:pt x="1712" y="663"/>
                        <a:pt x="1772" y="448"/>
                        <a:pt x="1786" y="315"/>
                      </a:cubicBezTo>
                      <a:cubicBezTo>
                        <a:pt x="1813" y="113"/>
                        <a:pt x="1721" y="1"/>
                        <a:pt x="16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4981250" y="1556050"/>
                  <a:ext cx="77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464" extrusionOk="0">
                      <a:moveTo>
                        <a:pt x="128" y="1"/>
                      </a:moveTo>
                      <a:cubicBezTo>
                        <a:pt x="65" y="1"/>
                        <a:pt x="1" y="45"/>
                        <a:pt x="3" y="119"/>
                      </a:cubicBezTo>
                      <a:cubicBezTo>
                        <a:pt x="26" y="229"/>
                        <a:pt x="22" y="464"/>
                        <a:pt x="156" y="464"/>
                      </a:cubicBezTo>
                      <a:cubicBezTo>
                        <a:pt x="176" y="464"/>
                        <a:pt x="198" y="459"/>
                        <a:pt x="224" y="447"/>
                      </a:cubicBezTo>
                      <a:cubicBezTo>
                        <a:pt x="309" y="402"/>
                        <a:pt x="281" y="304"/>
                        <a:pt x="265" y="229"/>
                      </a:cubicBezTo>
                      <a:cubicBezTo>
                        <a:pt x="241" y="119"/>
                        <a:pt x="255" y="137"/>
                        <a:pt x="233" y="73"/>
                      </a:cubicBezTo>
                      <a:cubicBezTo>
                        <a:pt x="215" y="23"/>
                        <a:pt x="172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4985475" y="1577300"/>
                  <a:ext cx="1032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" h="635" extrusionOk="0">
                      <a:moveTo>
                        <a:pt x="149" y="0"/>
                      </a:moveTo>
                      <a:cubicBezTo>
                        <a:pt x="76" y="0"/>
                        <a:pt x="0" y="68"/>
                        <a:pt x="26" y="152"/>
                      </a:cubicBezTo>
                      <a:cubicBezTo>
                        <a:pt x="62" y="296"/>
                        <a:pt x="78" y="455"/>
                        <a:pt x="142" y="588"/>
                      </a:cubicBezTo>
                      <a:cubicBezTo>
                        <a:pt x="159" y="614"/>
                        <a:pt x="189" y="632"/>
                        <a:pt x="220" y="634"/>
                      </a:cubicBezTo>
                      <a:cubicBezTo>
                        <a:pt x="223" y="634"/>
                        <a:pt x="225" y="634"/>
                        <a:pt x="228" y="634"/>
                      </a:cubicBezTo>
                      <a:cubicBezTo>
                        <a:pt x="412" y="634"/>
                        <a:pt x="345" y="446"/>
                        <a:pt x="311" y="331"/>
                      </a:cubicBezTo>
                      <a:cubicBezTo>
                        <a:pt x="279" y="240"/>
                        <a:pt x="284" y="131"/>
                        <a:pt x="236" y="47"/>
                      </a:cubicBezTo>
                      <a:cubicBezTo>
                        <a:pt x="214" y="14"/>
                        <a:pt x="182" y="0"/>
                        <a:pt x="1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4993175" y="1560175"/>
                  <a:ext cx="8475" cy="1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523" extrusionOk="0">
                      <a:moveTo>
                        <a:pt x="218" y="1"/>
                      </a:moveTo>
                      <a:cubicBezTo>
                        <a:pt x="198" y="1"/>
                        <a:pt x="178" y="6"/>
                        <a:pt x="160" y="17"/>
                      </a:cubicBezTo>
                      <a:cubicBezTo>
                        <a:pt x="84" y="69"/>
                        <a:pt x="89" y="176"/>
                        <a:pt x="58" y="255"/>
                      </a:cubicBezTo>
                      <a:cubicBezTo>
                        <a:pt x="45" y="324"/>
                        <a:pt x="1" y="398"/>
                        <a:pt x="40" y="464"/>
                      </a:cubicBezTo>
                      <a:cubicBezTo>
                        <a:pt x="61" y="504"/>
                        <a:pt x="101" y="523"/>
                        <a:pt x="142" y="523"/>
                      </a:cubicBezTo>
                      <a:cubicBezTo>
                        <a:pt x="193" y="523"/>
                        <a:pt x="245" y="492"/>
                        <a:pt x="259" y="436"/>
                      </a:cubicBezTo>
                      <a:cubicBezTo>
                        <a:pt x="279" y="325"/>
                        <a:pt x="335" y="216"/>
                        <a:pt x="339" y="106"/>
                      </a:cubicBezTo>
                      <a:cubicBezTo>
                        <a:pt x="335" y="43"/>
                        <a:pt x="277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4998650" y="1544550"/>
                  <a:ext cx="8300" cy="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339" extrusionOk="0">
                      <a:moveTo>
                        <a:pt x="176" y="1"/>
                      </a:moveTo>
                      <a:cubicBezTo>
                        <a:pt x="63" y="1"/>
                        <a:pt x="1" y="198"/>
                        <a:pt x="45" y="279"/>
                      </a:cubicBezTo>
                      <a:cubicBezTo>
                        <a:pt x="67" y="319"/>
                        <a:pt x="107" y="338"/>
                        <a:pt x="147" y="338"/>
                      </a:cubicBezTo>
                      <a:cubicBezTo>
                        <a:pt x="199" y="338"/>
                        <a:pt x="251" y="307"/>
                        <a:pt x="265" y="251"/>
                      </a:cubicBezTo>
                      <a:cubicBezTo>
                        <a:pt x="294" y="160"/>
                        <a:pt x="331" y="44"/>
                        <a:pt x="209" y="6"/>
                      </a:cubicBezTo>
                      <a:cubicBezTo>
                        <a:pt x="197" y="3"/>
                        <a:pt x="186" y="1"/>
                        <a:pt x="17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2"/>
                <p:cNvSpPr/>
                <p:nvPr/>
              </p:nvSpPr>
              <p:spPr>
                <a:xfrm>
                  <a:off x="4998600" y="1568350"/>
                  <a:ext cx="14075" cy="1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656" extrusionOk="0">
                      <a:moveTo>
                        <a:pt x="428" y="1"/>
                      </a:moveTo>
                      <a:cubicBezTo>
                        <a:pt x="408" y="1"/>
                        <a:pt x="388" y="6"/>
                        <a:pt x="370" y="17"/>
                      </a:cubicBezTo>
                      <a:cubicBezTo>
                        <a:pt x="271" y="111"/>
                        <a:pt x="205" y="239"/>
                        <a:pt x="119" y="344"/>
                      </a:cubicBezTo>
                      <a:cubicBezTo>
                        <a:pt x="84" y="402"/>
                        <a:pt x="27" y="453"/>
                        <a:pt x="16" y="521"/>
                      </a:cubicBezTo>
                      <a:cubicBezTo>
                        <a:pt x="1" y="601"/>
                        <a:pt x="71" y="655"/>
                        <a:pt x="139" y="655"/>
                      </a:cubicBezTo>
                      <a:cubicBezTo>
                        <a:pt x="178" y="655"/>
                        <a:pt x="216" y="638"/>
                        <a:pt x="238" y="598"/>
                      </a:cubicBezTo>
                      <a:cubicBezTo>
                        <a:pt x="326" y="436"/>
                        <a:pt x="479" y="305"/>
                        <a:pt x="548" y="137"/>
                      </a:cubicBezTo>
                      <a:cubicBezTo>
                        <a:pt x="563" y="62"/>
                        <a:pt x="496" y="1"/>
                        <a:pt x="42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2"/>
                <p:cNvSpPr/>
                <p:nvPr/>
              </p:nvSpPr>
              <p:spPr>
                <a:xfrm>
                  <a:off x="4962225" y="1566000"/>
                  <a:ext cx="14650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" h="494" extrusionOk="0">
                      <a:moveTo>
                        <a:pt x="163" y="0"/>
                      </a:moveTo>
                      <a:cubicBezTo>
                        <a:pt x="82" y="0"/>
                        <a:pt x="1" y="82"/>
                        <a:pt x="54" y="179"/>
                      </a:cubicBezTo>
                      <a:cubicBezTo>
                        <a:pt x="110" y="267"/>
                        <a:pt x="195" y="332"/>
                        <a:pt x="271" y="403"/>
                      </a:cubicBezTo>
                      <a:cubicBezTo>
                        <a:pt x="313" y="446"/>
                        <a:pt x="368" y="494"/>
                        <a:pt x="425" y="494"/>
                      </a:cubicBezTo>
                      <a:cubicBezTo>
                        <a:pt x="451" y="494"/>
                        <a:pt x="478" y="484"/>
                        <a:pt x="503" y="459"/>
                      </a:cubicBezTo>
                      <a:cubicBezTo>
                        <a:pt x="586" y="373"/>
                        <a:pt x="507" y="277"/>
                        <a:pt x="430" y="223"/>
                      </a:cubicBezTo>
                      <a:cubicBezTo>
                        <a:pt x="384" y="185"/>
                        <a:pt x="285" y="86"/>
                        <a:pt x="271" y="73"/>
                      </a:cubicBezTo>
                      <a:cubicBezTo>
                        <a:pt x="247" y="22"/>
                        <a:pt x="205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5056325" y="1592100"/>
                  <a:ext cx="9175" cy="1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" h="474" extrusionOk="0">
                      <a:moveTo>
                        <a:pt x="148" y="0"/>
                      </a:moveTo>
                      <a:cubicBezTo>
                        <a:pt x="76" y="0"/>
                        <a:pt x="1" y="69"/>
                        <a:pt x="27" y="151"/>
                      </a:cubicBezTo>
                      <a:cubicBezTo>
                        <a:pt x="78" y="249"/>
                        <a:pt x="87" y="454"/>
                        <a:pt x="213" y="471"/>
                      </a:cubicBezTo>
                      <a:cubicBezTo>
                        <a:pt x="220" y="472"/>
                        <a:pt x="227" y="473"/>
                        <a:pt x="234" y="473"/>
                      </a:cubicBezTo>
                      <a:cubicBezTo>
                        <a:pt x="307" y="473"/>
                        <a:pt x="367" y="394"/>
                        <a:pt x="344" y="321"/>
                      </a:cubicBezTo>
                      <a:cubicBezTo>
                        <a:pt x="305" y="233"/>
                        <a:pt x="284" y="132"/>
                        <a:pt x="236" y="47"/>
                      </a:cubicBezTo>
                      <a:cubicBezTo>
                        <a:pt x="214" y="14"/>
                        <a:pt x="181" y="0"/>
                        <a:pt x="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5064175" y="1611600"/>
                  <a:ext cx="10775" cy="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" h="544" extrusionOk="0">
                      <a:moveTo>
                        <a:pt x="148" y="0"/>
                      </a:moveTo>
                      <a:cubicBezTo>
                        <a:pt x="76" y="0"/>
                        <a:pt x="1" y="69"/>
                        <a:pt x="27" y="151"/>
                      </a:cubicBezTo>
                      <a:cubicBezTo>
                        <a:pt x="52" y="244"/>
                        <a:pt x="101" y="331"/>
                        <a:pt x="141" y="419"/>
                      </a:cubicBezTo>
                      <a:cubicBezTo>
                        <a:pt x="159" y="488"/>
                        <a:pt x="215" y="543"/>
                        <a:pt x="277" y="543"/>
                      </a:cubicBezTo>
                      <a:cubicBezTo>
                        <a:pt x="304" y="543"/>
                        <a:pt x="332" y="532"/>
                        <a:pt x="358" y="508"/>
                      </a:cubicBezTo>
                      <a:cubicBezTo>
                        <a:pt x="431" y="437"/>
                        <a:pt x="368" y="345"/>
                        <a:pt x="333" y="271"/>
                      </a:cubicBezTo>
                      <a:cubicBezTo>
                        <a:pt x="271" y="147"/>
                        <a:pt x="288" y="153"/>
                        <a:pt x="236" y="47"/>
                      </a:cubicBezTo>
                      <a:cubicBezTo>
                        <a:pt x="214" y="14"/>
                        <a:pt x="181" y="0"/>
                        <a:pt x="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5073375" y="1594950"/>
                  <a:ext cx="9950" cy="1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" h="741" extrusionOk="0">
                      <a:moveTo>
                        <a:pt x="247" y="1"/>
                      </a:moveTo>
                      <a:cubicBezTo>
                        <a:pt x="119" y="1"/>
                        <a:pt x="114" y="185"/>
                        <a:pt x="81" y="283"/>
                      </a:cubicBezTo>
                      <a:cubicBezTo>
                        <a:pt x="56" y="408"/>
                        <a:pt x="0" y="543"/>
                        <a:pt x="28" y="668"/>
                      </a:cubicBezTo>
                      <a:cubicBezTo>
                        <a:pt x="46" y="718"/>
                        <a:pt x="90" y="740"/>
                        <a:pt x="134" y="740"/>
                      </a:cubicBezTo>
                      <a:cubicBezTo>
                        <a:pt x="196" y="740"/>
                        <a:pt x="260" y="696"/>
                        <a:pt x="258" y="622"/>
                      </a:cubicBezTo>
                      <a:cubicBezTo>
                        <a:pt x="257" y="558"/>
                        <a:pt x="299" y="394"/>
                        <a:pt x="339" y="248"/>
                      </a:cubicBezTo>
                      <a:cubicBezTo>
                        <a:pt x="371" y="159"/>
                        <a:pt x="398" y="38"/>
                        <a:pt x="282" y="5"/>
                      </a:cubicBezTo>
                      <a:cubicBezTo>
                        <a:pt x="269" y="2"/>
                        <a:pt x="25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5085750" y="1598575"/>
                  <a:ext cx="11500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" h="463" extrusionOk="0">
                      <a:moveTo>
                        <a:pt x="329" y="0"/>
                      </a:moveTo>
                      <a:cubicBezTo>
                        <a:pt x="213" y="0"/>
                        <a:pt x="125" y="202"/>
                        <a:pt x="54" y="282"/>
                      </a:cubicBezTo>
                      <a:cubicBezTo>
                        <a:pt x="0" y="376"/>
                        <a:pt x="82" y="462"/>
                        <a:pt x="164" y="462"/>
                      </a:cubicBezTo>
                      <a:cubicBezTo>
                        <a:pt x="200" y="462"/>
                        <a:pt x="237" y="445"/>
                        <a:pt x="261" y="404"/>
                      </a:cubicBezTo>
                      <a:cubicBezTo>
                        <a:pt x="318" y="309"/>
                        <a:pt x="353" y="295"/>
                        <a:pt x="437" y="168"/>
                      </a:cubicBezTo>
                      <a:cubicBezTo>
                        <a:pt x="459" y="124"/>
                        <a:pt x="445" y="67"/>
                        <a:pt x="412" y="34"/>
                      </a:cubicBezTo>
                      <a:cubicBezTo>
                        <a:pt x="383" y="10"/>
                        <a:pt x="355" y="0"/>
                        <a:pt x="32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5084950" y="1614200"/>
                  <a:ext cx="16200" cy="1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" h="406" extrusionOk="0">
                      <a:moveTo>
                        <a:pt x="507" y="0"/>
                      </a:moveTo>
                      <a:cubicBezTo>
                        <a:pt x="434" y="0"/>
                        <a:pt x="367" y="54"/>
                        <a:pt x="299" y="77"/>
                      </a:cubicBezTo>
                      <a:cubicBezTo>
                        <a:pt x="210" y="133"/>
                        <a:pt x="68" y="147"/>
                        <a:pt x="26" y="253"/>
                      </a:cubicBezTo>
                      <a:cubicBezTo>
                        <a:pt x="1" y="331"/>
                        <a:pt x="70" y="405"/>
                        <a:pt x="144" y="405"/>
                      </a:cubicBezTo>
                      <a:cubicBezTo>
                        <a:pt x="163" y="405"/>
                        <a:pt x="183" y="400"/>
                        <a:pt x="201" y="388"/>
                      </a:cubicBezTo>
                      <a:cubicBezTo>
                        <a:pt x="367" y="292"/>
                        <a:pt x="521" y="270"/>
                        <a:pt x="605" y="179"/>
                      </a:cubicBezTo>
                      <a:cubicBezTo>
                        <a:pt x="647" y="113"/>
                        <a:pt x="609" y="22"/>
                        <a:pt x="535" y="3"/>
                      </a:cubicBezTo>
                      <a:cubicBezTo>
                        <a:pt x="526" y="1"/>
                        <a:pt x="516" y="0"/>
                        <a:pt x="5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5109575" y="1713225"/>
                  <a:ext cx="7975" cy="1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" h="663" extrusionOk="0">
                      <a:moveTo>
                        <a:pt x="131" y="0"/>
                      </a:moveTo>
                      <a:cubicBezTo>
                        <a:pt x="80" y="0"/>
                        <a:pt x="29" y="28"/>
                        <a:pt x="15" y="85"/>
                      </a:cubicBezTo>
                      <a:cubicBezTo>
                        <a:pt x="0" y="248"/>
                        <a:pt x="44" y="415"/>
                        <a:pt x="63" y="576"/>
                      </a:cubicBezTo>
                      <a:cubicBezTo>
                        <a:pt x="77" y="632"/>
                        <a:pt x="129" y="663"/>
                        <a:pt x="180" y="663"/>
                      </a:cubicBezTo>
                      <a:cubicBezTo>
                        <a:pt x="221" y="663"/>
                        <a:pt x="261" y="644"/>
                        <a:pt x="282" y="604"/>
                      </a:cubicBezTo>
                      <a:cubicBezTo>
                        <a:pt x="319" y="540"/>
                        <a:pt x="282" y="469"/>
                        <a:pt x="278" y="403"/>
                      </a:cubicBezTo>
                      <a:cubicBezTo>
                        <a:pt x="272" y="393"/>
                        <a:pt x="247" y="121"/>
                        <a:pt x="249" y="102"/>
                      </a:cubicBezTo>
                      <a:cubicBezTo>
                        <a:pt x="244" y="35"/>
                        <a:pt x="188" y="0"/>
                        <a:pt x="13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5114250" y="1740600"/>
                  <a:ext cx="8100" cy="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" h="478" extrusionOk="0">
                      <a:moveTo>
                        <a:pt x="128" y="0"/>
                      </a:moveTo>
                      <a:cubicBezTo>
                        <a:pt x="65" y="0"/>
                        <a:pt x="0" y="45"/>
                        <a:pt x="3" y="119"/>
                      </a:cubicBezTo>
                      <a:cubicBezTo>
                        <a:pt x="28" y="229"/>
                        <a:pt x="35" y="477"/>
                        <a:pt x="171" y="477"/>
                      </a:cubicBezTo>
                      <a:cubicBezTo>
                        <a:pt x="190" y="477"/>
                        <a:pt x="212" y="472"/>
                        <a:pt x="237" y="461"/>
                      </a:cubicBezTo>
                      <a:cubicBezTo>
                        <a:pt x="323" y="414"/>
                        <a:pt x="293" y="314"/>
                        <a:pt x="272" y="236"/>
                      </a:cubicBezTo>
                      <a:cubicBezTo>
                        <a:pt x="240" y="127"/>
                        <a:pt x="253" y="133"/>
                        <a:pt x="234" y="72"/>
                      </a:cubicBezTo>
                      <a:cubicBezTo>
                        <a:pt x="216" y="23"/>
                        <a:pt x="172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2"/>
                <p:cNvSpPr/>
                <p:nvPr/>
              </p:nvSpPr>
              <p:spPr>
                <a:xfrm>
                  <a:off x="5123925" y="1717625"/>
                  <a:ext cx="12050" cy="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" h="815" extrusionOk="0">
                      <a:moveTo>
                        <a:pt x="356" y="0"/>
                      </a:moveTo>
                      <a:cubicBezTo>
                        <a:pt x="315" y="0"/>
                        <a:pt x="275" y="19"/>
                        <a:pt x="254" y="59"/>
                      </a:cubicBezTo>
                      <a:cubicBezTo>
                        <a:pt x="169" y="256"/>
                        <a:pt x="89" y="458"/>
                        <a:pt x="25" y="664"/>
                      </a:cubicBezTo>
                      <a:cubicBezTo>
                        <a:pt x="1" y="755"/>
                        <a:pt x="74" y="814"/>
                        <a:pt x="145" y="814"/>
                      </a:cubicBezTo>
                      <a:cubicBezTo>
                        <a:pt x="193" y="814"/>
                        <a:pt x="240" y="788"/>
                        <a:pt x="256" y="727"/>
                      </a:cubicBezTo>
                      <a:cubicBezTo>
                        <a:pt x="313" y="541"/>
                        <a:pt x="423" y="267"/>
                        <a:pt x="461" y="180"/>
                      </a:cubicBezTo>
                      <a:cubicBezTo>
                        <a:pt x="477" y="152"/>
                        <a:pt x="481" y="118"/>
                        <a:pt x="473" y="87"/>
                      </a:cubicBezTo>
                      <a:cubicBezTo>
                        <a:pt x="459" y="31"/>
                        <a:pt x="407" y="0"/>
                        <a:pt x="3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2"/>
                <p:cNvSpPr/>
                <p:nvPr/>
              </p:nvSpPr>
              <p:spPr>
                <a:xfrm>
                  <a:off x="5128150" y="1736825"/>
                  <a:ext cx="13500" cy="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569" extrusionOk="0">
                      <a:moveTo>
                        <a:pt x="392" y="0"/>
                      </a:moveTo>
                      <a:cubicBezTo>
                        <a:pt x="284" y="0"/>
                        <a:pt x="204" y="173"/>
                        <a:pt x="135" y="248"/>
                      </a:cubicBezTo>
                      <a:cubicBezTo>
                        <a:pt x="91" y="321"/>
                        <a:pt x="0" y="389"/>
                        <a:pt x="24" y="482"/>
                      </a:cubicBezTo>
                      <a:cubicBezTo>
                        <a:pt x="38" y="538"/>
                        <a:pt x="90" y="569"/>
                        <a:pt x="141" y="569"/>
                      </a:cubicBezTo>
                      <a:cubicBezTo>
                        <a:pt x="182" y="569"/>
                        <a:pt x="222" y="550"/>
                        <a:pt x="243" y="510"/>
                      </a:cubicBezTo>
                      <a:cubicBezTo>
                        <a:pt x="338" y="370"/>
                        <a:pt x="365" y="336"/>
                        <a:pt x="447" y="239"/>
                      </a:cubicBezTo>
                      <a:cubicBezTo>
                        <a:pt x="506" y="187"/>
                        <a:pt x="540" y="97"/>
                        <a:pt x="476" y="35"/>
                      </a:cubicBezTo>
                      <a:cubicBezTo>
                        <a:pt x="446" y="10"/>
                        <a:pt x="418" y="0"/>
                        <a:pt x="39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2"/>
                <p:cNvSpPr/>
                <p:nvPr/>
              </p:nvSpPr>
              <p:spPr>
                <a:xfrm>
                  <a:off x="5144775" y="1721025"/>
                  <a:ext cx="10450" cy="1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403" extrusionOk="0">
                      <a:moveTo>
                        <a:pt x="294" y="1"/>
                      </a:moveTo>
                      <a:cubicBezTo>
                        <a:pt x="285" y="1"/>
                        <a:pt x="275" y="2"/>
                        <a:pt x="265" y="5"/>
                      </a:cubicBezTo>
                      <a:cubicBezTo>
                        <a:pt x="195" y="32"/>
                        <a:pt x="150" y="97"/>
                        <a:pt x="98" y="147"/>
                      </a:cubicBezTo>
                      <a:cubicBezTo>
                        <a:pt x="56" y="194"/>
                        <a:pt x="0" y="249"/>
                        <a:pt x="22" y="317"/>
                      </a:cubicBezTo>
                      <a:cubicBezTo>
                        <a:pt x="35" y="372"/>
                        <a:pt x="87" y="402"/>
                        <a:pt x="138" y="402"/>
                      </a:cubicBezTo>
                      <a:cubicBezTo>
                        <a:pt x="176" y="402"/>
                        <a:pt x="213" y="386"/>
                        <a:pt x="234" y="353"/>
                      </a:cubicBezTo>
                      <a:cubicBezTo>
                        <a:pt x="242" y="346"/>
                        <a:pt x="280" y="302"/>
                        <a:pt x="292" y="290"/>
                      </a:cubicBezTo>
                      <a:cubicBezTo>
                        <a:pt x="336" y="236"/>
                        <a:pt x="417" y="199"/>
                        <a:pt x="416" y="119"/>
                      </a:cubicBezTo>
                      <a:cubicBezTo>
                        <a:pt x="417" y="54"/>
                        <a:pt x="358" y="1"/>
                        <a:pt x="2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2"/>
                <p:cNvSpPr/>
                <p:nvPr/>
              </p:nvSpPr>
              <p:spPr>
                <a:xfrm>
                  <a:off x="5145925" y="1740325"/>
                  <a:ext cx="13250" cy="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" h="347" extrusionOk="0">
                      <a:moveTo>
                        <a:pt x="409" y="0"/>
                      </a:moveTo>
                      <a:cubicBezTo>
                        <a:pt x="356" y="0"/>
                        <a:pt x="294" y="28"/>
                        <a:pt x="245" y="52"/>
                      </a:cubicBezTo>
                      <a:cubicBezTo>
                        <a:pt x="185" y="82"/>
                        <a:pt x="113" y="100"/>
                        <a:pt x="69" y="153"/>
                      </a:cubicBezTo>
                      <a:cubicBezTo>
                        <a:pt x="1" y="233"/>
                        <a:pt x="77" y="346"/>
                        <a:pt x="165" y="346"/>
                      </a:cubicBezTo>
                      <a:cubicBezTo>
                        <a:pt x="185" y="346"/>
                        <a:pt x="205" y="341"/>
                        <a:pt x="224" y="328"/>
                      </a:cubicBezTo>
                      <a:cubicBezTo>
                        <a:pt x="351" y="251"/>
                        <a:pt x="354" y="276"/>
                        <a:pt x="472" y="209"/>
                      </a:cubicBezTo>
                      <a:cubicBezTo>
                        <a:pt x="513" y="185"/>
                        <a:pt x="530" y="130"/>
                        <a:pt x="517" y="84"/>
                      </a:cubicBezTo>
                      <a:cubicBezTo>
                        <a:pt x="496" y="21"/>
                        <a:pt x="456" y="0"/>
                        <a:pt x="40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4952575" y="1747250"/>
                  <a:ext cx="15675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" h="426" extrusionOk="0">
                      <a:moveTo>
                        <a:pt x="164" y="1"/>
                      </a:moveTo>
                      <a:cubicBezTo>
                        <a:pt x="70" y="1"/>
                        <a:pt x="0" y="133"/>
                        <a:pt x="80" y="207"/>
                      </a:cubicBezTo>
                      <a:cubicBezTo>
                        <a:pt x="158" y="268"/>
                        <a:pt x="246" y="313"/>
                        <a:pt x="327" y="369"/>
                      </a:cubicBezTo>
                      <a:cubicBezTo>
                        <a:pt x="365" y="400"/>
                        <a:pt x="416" y="426"/>
                        <a:pt x="463" y="426"/>
                      </a:cubicBezTo>
                      <a:cubicBezTo>
                        <a:pt x="501" y="426"/>
                        <a:pt x="535" y="410"/>
                        <a:pt x="559" y="369"/>
                      </a:cubicBezTo>
                      <a:cubicBezTo>
                        <a:pt x="626" y="250"/>
                        <a:pt x="488" y="185"/>
                        <a:pt x="404" y="132"/>
                      </a:cubicBezTo>
                      <a:cubicBezTo>
                        <a:pt x="306" y="73"/>
                        <a:pt x="256" y="34"/>
                        <a:pt x="212" y="12"/>
                      </a:cubicBezTo>
                      <a:cubicBezTo>
                        <a:pt x="196" y="4"/>
                        <a:pt x="180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2"/>
                <p:cNvSpPr/>
                <p:nvPr/>
              </p:nvSpPr>
              <p:spPr>
                <a:xfrm>
                  <a:off x="4973225" y="1760450"/>
                  <a:ext cx="17175" cy="1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" h="483" extrusionOk="0">
                      <a:moveTo>
                        <a:pt x="151" y="0"/>
                      </a:moveTo>
                      <a:cubicBezTo>
                        <a:pt x="140" y="0"/>
                        <a:pt x="130" y="2"/>
                        <a:pt x="120" y="4"/>
                      </a:cubicBezTo>
                      <a:cubicBezTo>
                        <a:pt x="20" y="29"/>
                        <a:pt x="1" y="175"/>
                        <a:pt x="92" y="224"/>
                      </a:cubicBezTo>
                      <a:cubicBezTo>
                        <a:pt x="212" y="303"/>
                        <a:pt x="330" y="388"/>
                        <a:pt x="453" y="464"/>
                      </a:cubicBezTo>
                      <a:cubicBezTo>
                        <a:pt x="474" y="477"/>
                        <a:pt x="495" y="482"/>
                        <a:pt x="514" y="482"/>
                      </a:cubicBezTo>
                      <a:cubicBezTo>
                        <a:pt x="618" y="482"/>
                        <a:pt x="687" y="325"/>
                        <a:pt x="574" y="258"/>
                      </a:cubicBezTo>
                      <a:cubicBezTo>
                        <a:pt x="451" y="180"/>
                        <a:pt x="332" y="96"/>
                        <a:pt x="212" y="16"/>
                      </a:cubicBezTo>
                      <a:cubicBezTo>
                        <a:pt x="194" y="5"/>
                        <a:pt x="172" y="0"/>
                        <a:pt x="15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4973850" y="1738825"/>
                  <a:ext cx="12500" cy="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710" extrusionOk="0">
                      <a:moveTo>
                        <a:pt x="152" y="0"/>
                      </a:moveTo>
                      <a:cubicBezTo>
                        <a:pt x="110" y="0"/>
                        <a:pt x="68" y="21"/>
                        <a:pt x="47" y="60"/>
                      </a:cubicBezTo>
                      <a:cubicBezTo>
                        <a:pt x="1" y="151"/>
                        <a:pt x="83" y="247"/>
                        <a:pt x="107" y="337"/>
                      </a:cubicBezTo>
                      <a:cubicBezTo>
                        <a:pt x="164" y="449"/>
                        <a:pt x="187" y="589"/>
                        <a:pt x="269" y="683"/>
                      </a:cubicBezTo>
                      <a:cubicBezTo>
                        <a:pt x="291" y="701"/>
                        <a:pt x="315" y="709"/>
                        <a:pt x="339" y="709"/>
                      </a:cubicBezTo>
                      <a:cubicBezTo>
                        <a:pt x="422" y="709"/>
                        <a:pt x="500" y="611"/>
                        <a:pt x="446" y="527"/>
                      </a:cubicBezTo>
                      <a:cubicBezTo>
                        <a:pt x="377" y="391"/>
                        <a:pt x="336" y="242"/>
                        <a:pt x="245" y="47"/>
                      </a:cubicBezTo>
                      <a:cubicBezTo>
                        <a:pt x="224" y="15"/>
                        <a:pt x="188" y="0"/>
                        <a:pt x="15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2"/>
                <p:cNvSpPr/>
                <p:nvPr/>
              </p:nvSpPr>
              <p:spPr>
                <a:xfrm>
                  <a:off x="4968950" y="1725075"/>
                  <a:ext cx="742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" h="300" extrusionOk="0">
                      <a:moveTo>
                        <a:pt x="131" y="0"/>
                      </a:moveTo>
                      <a:cubicBezTo>
                        <a:pt x="79" y="0"/>
                        <a:pt x="27" y="35"/>
                        <a:pt x="13" y="88"/>
                      </a:cubicBezTo>
                      <a:cubicBezTo>
                        <a:pt x="0" y="164"/>
                        <a:pt x="43" y="271"/>
                        <a:pt x="122" y="295"/>
                      </a:cubicBezTo>
                      <a:cubicBezTo>
                        <a:pt x="133" y="298"/>
                        <a:pt x="144" y="300"/>
                        <a:pt x="154" y="300"/>
                      </a:cubicBezTo>
                      <a:cubicBezTo>
                        <a:pt x="234" y="300"/>
                        <a:pt x="297" y="207"/>
                        <a:pt x="262" y="130"/>
                      </a:cubicBezTo>
                      <a:lnTo>
                        <a:pt x="262" y="130"/>
                      </a:lnTo>
                      <a:cubicBezTo>
                        <a:pt x="262" y="131"/>
                        <a:pt x="262" y="132"/>
                        <a:pt x="263" y="133"/>
                      </a:cubicBezTo>
                      <a:lnTo>
                        <a:pt x="263" y="133"/>
                      </a:lnTo>
                      <a:cubicBezTo>
                        <a:pt x="245" y="89"/>
                        <a:pt x="234" y="40"/>
                        <a:pt x="189" y="16"/>
                      </a:cubicBezTo>
                      <a:cubicBezTo>
                        <a:pt x="171" y="5"/>
                        <a:pt x="151" y="0"/>
                        <a:pt x="13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2"/>
                <p:cNvSpPr/>
                <p:nvPr/>
              </p:nvSpPr>
              <p:spPr>
                <a:xfrm>
                  <a:off x="4988800" y="1750350"/>
                  <a:ext cx="8350" cy="1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609" extrusionOk="0">
                      <a:moveTo>
                        <a:pt x="139" y="1"/>
                      </a:moveTo>
                      <a:cubicBezTo>
                        <a:pt x="138" y="1"/>
                        <a:pt x="137" y="1"/>
                        <a:pt x="137" y="1"/>
                      </a:cubicBezTo>
                      <a:cubicBezTo>
                        <a:pt x="0" y="3"/>
                        <a:pt x="11" y="151"/>
                        <a:pt x="29" y="250"/>
                      </a:cubicBezTo>
                      <a:cubicBezTo>
                        <a:pt x="46" y="353"/>
                        <a:pt x="41" y="471"/>
                        <a:pt x="95" y="563"/>
                      </a:cubicBezTo>
                      <a:cubicBezTo>
                        <a:pt x="117" y="595"/>
                        <a:pt x="150" y="609"/>
                        <a:pt x="183" y="609"/>
                      </a:cubicBezTo>
                      <a:cubicBezTo>
                        <a:pt x="257" y="609"/>
                        <a:pt x="333" y="540"/>
                        <a:pt x="307" y="457"/>
                      </a:cubicBezTo>
                      <a:cubicBezTo>
                        <a:pt x="269" y="304"/>
                        <a:pt x="278" y="310"/>
                        <a:pt x="261" y="170"/>
                      </a:cubicBezTo>
                      <a:cubicBezTo>
                        <a:pt x="266" y="92"/>
                        <a:pt x="22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2"/>
                <p:cNvSpPr/>
                <p:nvPr/>
              </p:nvSpPr>
              <p:spPr>
                <a:xfrm>
                  <a:off x="4987850" y="1726100"/>
                  <a:ext cx="8300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476" extrusionOk="0">
                      <a:moveTo>
                        <a:pt x="152" y="0"/>
                      </a:moveTo>
                      <a:cubicBezTo>
                        <a:pt x="142" y="0"/>
                        <a:pt x="131" y="1"/>
                        <a:pt x="119" y="2"/>
                      </a:cubicBezTo>
                      <a:cubicBezTo>
                        <a:pt x="22" y="27"/>
                        <a:pt x="29" y="134"/>
                        <a:pt x="21" y="213"/>
                      </a:cubicBezTo>
                      <a:cubicBezTo>
                        <a:pt x="18" y="274"/>
                        <a:pt x="1" y="344"/>
                        <a:pt x="24" y="403"/>
                      </a:cubicBezTo>
                      <a:cubicBezTo>
                        <a:pt x="43" y="453"/>
                        <a:pt x="86" y="475"/>
                        <a:pt x="131" y="475"/>
                      </a:cubicBezTo>
                      <a:cubicBezTo>
                        <a:pt x="193" y="475"/>
                        <a:pt x="258" y="431"/>
                        <a:pt x="255" y="358"/>
                      </a:cubicBezTo>
                      <a:cubicBezTo>
                        <a:pt x="245" y="236"/>
                        <a:pt x="332" y="0"/>
                        <a:pt x="15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2"/>
                <p:cNvSpPr/>
                <p:nvPr/>
              </p:nvSpPr>
              <p:spPr>
                <a:xfrm>
                  <a:off x="4998850" y="1739775"/>
                  <a:ext cx="10325" cy="1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" h="508" extrusionOk="0">
                      <a:moveTo>
                        <a:pt x="279" y="1"/>
                      </a:moveTo>
                      <a:cubicBezTo>
                        <a:pt x="268" y="1"/>
                        <a:pt x="258" y="2"/>
                        <a:pt x="247" y="6"/>
                      </a:cubicBezTo>
                      <a:cubicBezTo>
                        <a:pt x="173" y="25"/>
                        <a:pt x="156" y="106"/>
                        <a:pt x="124" y="166"/>
                      </a:cubicBezTo>
                      <a:cubicBezTo>
                        <a:pt x="91" y="256"/>
                        <a:pt x="0" y="353"/>
                        <a:pt x="51" y="450"/>
                      </a:cubicBezTo>
                      <a:cubicBezTo>
                        <a:pt x="73" y="489"/>
                        <a:pt x="113" y="508"/>
                        <a:pt x="153" y="508"/>
                      </a:cubicBezTo>
                      <a:cubicBezTo>
                        <a:pt x="205" y="508"/>
                        <a:pt x="257" y="477"/>
                        <a:pt x="270" y="421"/>
                      </a:cubicBezTo>
                      <a:cubicBezTo>
                        <a:pt x="273" y="414"/>
                        <a:pt x="273" y="411"/>
                        <a:pt x="274" y="408"/>
                      </a:cubicBezTo>
                      <a:cubicBezTo>
                        <a:pt x="312" y="315"/>
                        <a:pt x="371" y="230"/>
                        <a:pt x="396" y="137"/>
                      </a:cubicBezTo>
                      <a:cubicBezTo>
                        <a:pt x="413" y="66"/>
                        <a:pt x="347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" name="Google Shape;122;p2"/>
              <p:cNvGrpSpPr/>
              <p:nvPr/>
            </p:nvGrpSpPr>
            <p:grpSpPr>
              <a:xfrm rot="-6177591">
                <a:off x="-106770" y="4064282"/>
                <a:ext cx="982918" cy="1147368"/>
                <a:chOff x="4313750" y="1561175"/>
                <a:chExt cx="318275" cy="371525"/>
              </a:xfrm>
            </p:grpSpPr>
            <p:sp>
              <p:nvSpPr>
                <p:cNvPr id="123" name="Google Shape;123;p2"/>
                <p:cNvSpPr/>
                <p:nvPr/>
              </p:nvSpPr>
              <p:spPr>
                <a:xfrm>
                  <a:off x="4313750" y="1561175"/>
                  <a:ext cx="280650" cy="33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6" h="13393" extrusionOk="0">
                      <a:moveTo>
                        <a:pt x="152" y="0"/>
                      </a:moveTo>
                      <a:cubicBezTo>
                        <a:pt x="78" y="0"/>
                        <a:pt x="1" y="70"/>
                        <a:pt x="32" y="155"/>
                      </a:cubicBezTo>
                      <a:cubicBezTo>
                        <a:pt x="555" y="1304"/>
                        <a:pt x="1220" y="2375"/>
                        <a:pt x="1965" y="3391"/>
                      </a:cubicBezTo>
                      <a:cubicBezTo>
                        <a:pt x="1935" y="3415"/>
                        <a:pt x="1911" y="3446"/>
                        <a:pt x="1895" y="3481"/>
                      </a:cubicBezTo>
                      <a:cubicBezTo>
                        <a:pt x="1829" y="3636"/>
                        <a:pt x="1780" y="3797"/>
                        <a:pt x="1749" y="3962"/>
                      </a:cubicBezTo>
                      <a:cubicBezTo>
                        <a:pt x="1607" y="4716"/>
                        <a:pt x="1527" y="5479"/>
                        <a:pt x="1453" y="6243"/>
                      </a:cubicBezTo>
                      <a:cubicBezTo>
                        <a:pt x="1416" y="6630"/>
                        <a:pt x="1387" y="7015"/>
                        <a:pt x="1352" y="7401"/>
                      </a:cubicBezTo>
                      <a:cubicBezTo>
                        <a:pt x="1349" y="7415"/>
                        <a:pt x="1342" y="7476"/>
                        <a:pt x="1348" y="7493"/>
                      </a:cubicBezTo>
                      <a:cubicBezTo>
                        <a:pt x="1352" y="7541"/>
                        <a:pt x="1392" y="7579"/>
                        <a:pt x="1439" y="7589"/>
                      </a:cubicBezTo>
                      <a:cubicBezTo>
                        <a:pt x="1449" y="7591"/>
                        <a:pt x="1458" y="7592"/>
                        <a:pt x="1466" y="7592"/>
                      </a:cubicBezTo>
                      <a:cubicBezTo>
                        <a:pt x="1655" y="7592"/>
                        <a:pt x="1582" y="7217"/>
                        <a:pt x="1620" y="7085"/>
                      </a:cubicBezTo>
                      <a:cubicBezTo>
                        <a:pt x="1657" y="6643"/>
                        <a:pt x="1682" y="6368"/>
                        <a:pt x="1725" y="5933"/>
                      </a:cubicBezTo>
                      <a:cubicBezTo>
                        <a:pt x="1817" y="5173"/>
                        <a:pt x="1878" y="4205"/>
                        <a:pt x="2112" y="3586"/>
                      </a:cubicBezTo>
                      <a:cubicBezTo>
                        <a:pt x="2538" y="4156"/>
                        <a:pt x="2987" y="4709"/>
                        <a:pt x="3449" y="5249"/>
                      </a:cubicBezTo>
                      <a:cubicBezTo>
                        <a:pt x="3768" y="5614"/>
                        <a:pt x="4089" y="5976"/>
                        <a:pt x="4418" y="6334"/>
                      </a:cubicBezTo>
                      <a:cubicBezTo>
                        <a:pt x="4393" y="6351"/>
                        <a:pt x="4370" y="6372"/>
                        <a:pt x="4353" y="6397"/>
                      </a:cubicBezTo>
                      <a:cubicBezTo>
                        <a:pt x="4263" y="6633"/>
                        <a:pt x="4259" y="6895"/>
                        <a:pt x="4228" y="7144"/>
                      </a:cubicBezTo>
                      <a:cubicBezTo>
                        <a:pt x="4162" y="7848"/>
                        <a:pt x="4062" y="8738"/>
                        <a:pt x="3968" y="9540"/>
                      </a:cubicBezTo>
                      <a:cubicBezTo>
                        <a:pt x="3916" y="9955"/>
                        <a:pt x="3869" y="10370"/>
                        <a:pt x="3806" y="10784"/>
                      </a:cubicBezTo>
                      <a:cubicBezTo>
                        <a:pt x="3799" y="10917"/>
                        <a:pt x="3677" y="11165"/>
                        <a:pt x="3887" y="11182"/>
                      </a:cubicBezTo>
                      <a:cubicBezTo>
                        <a:pt x="3940" y="11181"/>
                        <a:pt x="3986" y="11141"/>
                        <a:pt x="3998" y="11089"/>
                      </a:cubicBezTo>
                      <a:cubicBezTo>
                        <a:pt x="4019" y="10970"/>
                        <a:pt x="4038" y="10851"/>
                        <a:pt x="4056" y="10732"/>
                      </a:cubicBezTo>
                      <a:cubicBezTo>
                        <a:pt x="4136" y="10172"/>
                        <a:pt x="4202" y="9608"/>
                        <a:pt x="4267" y="9045"/>
                      </a:cubicBezTo>
                      <a:cubicBezTo>
                        <a:pt x="4381" y="8155"/>
                        <a:pt x="4413" y="7356"/>
                        <a:pt x="4557" y="6528"/>
                      </a:cubicBezTo>
                      <a:cubicBezTo>
                        <a:pt x="4564" y="6525"/>
                        <a:pt x="4574" y="6521"/>
                        <a:pt x="4584" y="6517"/>
                      </a:cubicBezTo>
                      <a:cubicBezTo>
                        <a:pt x="5041" y="7012"/>
                        <a:pt x="5510" y="7496"/>
                        <a:pt x="5999" y="7960"/>
                      </a:cubicBezTo>
                      <a:cubicBezTo>
                        <a:pt x="6486" y="8417"/>
                        <a:pt x="6990" y="8857"/>
                        <a:pt x="7503" y="9285"/>
                      </a:cubicBezTo>
                      <a:cubicBezTo>
                        <a:pt x="7493" y="9294"/>
                        <a:pt x="7483" y="9305"/>
                        <a:pt x="7474" y="9318"/>
                      </a:cubicBezTo>
                      <a:cubicBezTo>
                        <a:pt x="7458" y="9349"/>
                        <a:pt x="7457" y="9382"/>
                        <a:pt x="7468" y="9411"/>
                      </a:cubicBezTo>
                      <a:lnTo>
                        <a:pt x="7467" y="9411"/>
                      </a:lnTo>
                      <a:cubicBezTo>
                        <a:pt x="7614" y="10251"/>
                        <a:pt x="7679" y="11472"/>
                        <a:pt x="7745" y="12443"/>
                      </a:cubicBezTo>
                      <a:cubicBezTo>
                        <a:pt x="7761" y="12723"/>
                        <a:pt x="7781" y="13000"/>
                        <a:pt x="7810" y="13277"/>
                      </a:cubicBezTo>
                      <a:cubicBezTo>
                        <a:pt x="7812" y="13310"/>
                        <a:pt x="7825" y="13340"/>
                        <a:pt x="7849" y="13362"/>
                      </a:cubicBezTo>
                      <a:cubicBezTo>
                        <a:pt x="7872" y="13382"/>
                        <a:pt x="7901" y="13392"/>
                        <a:pt x="7930" y="13392"/>
                      </a:cubicBezTo>
                      <a:cubicBezTo>
                        <a:pt x="7973" y="13392"/>
                        <a:pt x="8016" y="13370"/>
                        <a:pt x="8036" y="13329"/>
                      </a:cubicBezTo>
                      <a:cubicBezTo>
                        <a:pt x="8069" y="13254"/>
                        <a:pt x="8032" y="13169"/>
                        <a:pt x="8032" y="13092"/>
                      </a:cubicBezTo>
                      <a:cubicBezTo>
                        <a:pt x="7956" y="12134"/>
                        <a:pt x="7916" y="11175"/>
                        <a:pt x="7815" y="10220"/>
                      </a:cubicBezTo>
                      <a:cubicBezTo>
                        <a:pt x="7792" y="9966"/>
                        <a:pt x="7758" y="9714"/>
                        <a:pt x="7714" y="9462"/>
                      </a:cubicBezTo>
                      <a:lnTo>
                        <a:pt x="7714" y="9462"/>
                      </a:lnTo>
                      <a:cubicBezTo>
                        <a:pt x="8248" y="9901"/>
                        <a:pt x="8789" y="10327"/>
                        <a:pt x="9336" y="10748"/>
                      </a:cubicBezTo>
                      <a:cubicBezTo>
                        <a:pt x="9649" y="10985"/>
                        <a:pt x="9969" y="11214"/>
                        <a:pt x="10286" y="11442"/>
                      </a:cubicBezTo>
                      <a:cubicBezTo>
                        <a:pt x="10361" y="11486"/>
                        <a:pt x="10441" y="11581"/>
                        <a:pt x="10524" y="11581"/>
                      </a:cubicBezTo>
                      <a:cubicBezTo>
                        <a:pt x="10552" y="11581"/>
                        <a:pt x="10580" y="11570"/>
                        <a:pt x="10608" y="11543"/>
                      </a:cubicBezTo>
                      <a:cubicBezTo>
                        <a:pt x="10739" y="11366"/>
                        <a:pt x="10415" y="11272"/>
                        <a:pt x="10318" y="11170"/>
                      </a:cubicBezTo>
                      <a:cubicBezTo>
                        <a:pt x="10037" y="10970"/>
                        <a:pt x="9758" y="10767"/>
                        <a:pt x="9482" y="10558"/>
                      </a:cubicBezTo>
                      <a:cubicBezTo>
                        <a:pt x="8978" y="10168"/>
                        <a:pt x="8475" y="9774"/>
                        <a:pt x="7981" y="9371"/>
                      </a:cubicBezTo>
                      <a:cubicBezTo>
                        <a:pt x="8122" y="9324"/>
                        <a:pt x="8263" y="9276"/>
                        <a:pt x="8405" y="9236"/>
                      </a:cubicBezTo>
                      <a:cubicBezTo>
                        <a:pt x="9267" y="8965"/>
                        <a:pt x="10127" y="8680"/>
                        <a:pt x="10984" y="8393"/>
                      </a:cubicBezTo>
                      <a:cubicBezTo>
                        <a:pt x="11052" y="8365"/>
                        <a:pt x="11141" y="8364"/>
                        <a:pt x="11180" y="8294"/>
                      </a:cubicBezTo>
                      <a:cubicBezTo>
                        <a:pt x="11225" y="8215"/>
                        <a:pt x="11157" y="8116"/>
                        <a:pt x="11073" y="8116"/>
                      </a:cubicBezTo>
                      <a:cubicBezTo>
                        <a:pt x="11061" y="8116"/>
                        <a:pt x="11049" y="8118"/>
                        <a:pt x="11037" y="8122"/>
                      </a:cubicBezTo>
                      <a:cubicBezTo>
                        <a:pt x="9997" y="8485"/>
                        <a:pt x="8734" y="8859"/>
                        <a:pt x="7765" y="9195"/>
                      </a:cubicBezTo>
                      <a:cubicBezTo>
                        <a:pt x="7198" y="8727"/>
                        <a:pt x="6645" y="8245"/>
                        <a:pt x="6111" y="7741"/>
                      </a:cubicBezTo>
                      <a:cubicBezTo>
                        <a:pt x="5665" y="7309"/>
                        <a:pt x="5241" y="6873"/>
                        <a:pt x="4829" y="6435"/>
                      </a:cubicBezTo>
                      <a:cubicBezTo>
                        <a:pt x="4872" y="6421"/>
                        <a:pt x="4914" y="6409"/>
                        <a:pt x="4949" y="6400"/>
                      </a:cubicBezTo>
                      <a:cubicBezTo>
                        <a:pt x="6153" y="6096"/>
                        <a:pt x="7377" y="5882"/>
                        <a:pt x="8589" y="5608"/>
                      </a:cubicBezTo>
                      <a:cubicBezTo>
                        <a:pt x="8880" y="5528"/>
                        <a:pt x="9205" y="5487"/>
                        <a:pt x="9481" y="5370"/>
                      </a:cubicBezTo>
                      <a:cubicBezTo>
                        <a:pt x="9570" y="5302"/>
                        <a:pt x="9507" y="5157"/>
                        <a:pt x="9406" y="5157"/>
                      </a:cubicBezTo>
                      <a:cubicBezTo>
                        <a:pt x="9394" y="5157"/>
                        <a:pt x="9381" y="5160"/>
                        <a:pt x="9368" y="5164"/>
                      </a:cubicBezTo>
                      <a:cubicBezTo>
                        <a:pt x="7851" y="5582"/>
                        <a:pt x="6284" y="5797"/>
                        <a:pt x="4765" y="6204"/>
                      </a:cubicBezTo>
                      <a:cubicBezTo>
                        <a:pt x="4728" y="6219"/>
                        <a:pt x="4689" y="6230"/>
                        <a:pt x="4650" y="6242"/>
                      </a:cubicBezTo>
                      <a:cubicBezTo>
                        <a:pt x="3830" y="5357"/>
                        <a:pt x="3066" y="4448"/>
                        <a:pt x="2330" y="3480"/>
                      </a:cubicBezTo>
                      <a:cubicBezTo>
                        <a:pt x="2509" y="3403"/>
                        <a:pt x="2691" y="3330"/>
                        <a:pt x="2876" y="3272"/>
                      </a:cubicBezTo>
                      <a:cubicBezTo>
                        <a:pt x="3816" y="2986"/>
                        <a:pt x="4761" y="2720"/>
                        <a:pt x="5690" y="2402"/>
                      </a:cubicBezTo>
                      <a:cubicBezTo>
                        <a:pt x="5761" y="2371"/>
                        <a:pt x="5858" y="2371"/>
                        <a:pt x="5898" y="2298"/>
                      </a:cubicBezTo>
                      <a:cubicBezTo>
                        <a:pt x="5944" y="2219"/>
                        <a:pt x="5875" y="2121"/>
                        <a:pt x="5792" y="2121"/>
                      </a:cubicBezTo>
                      <a:cubicBezTo>
                        <a:pt x="5780" y="2121"/>
                        <a:pt x="5767" y="2123"/>
                        <a:pt x="5755" y="2127"/>
                      </a:cubicBezTo>
                      <a:cubicBezTo>
                        <a:pt x="5124" y="2338"/>
                        <a:pt x="4491" y="2543"/>
                        <a:pt x="3852" y="2728"/>
                      </a:cubicBezTo>
                      <a:cubicBezTo>
                        <a:pt x="3292" y="2900"/>
                        <a:pt x="2717" y="3042"/>
                        <a:pt x="2182" y="3284"/>
                      </a:cubicBezTo>
                      <a:cubicBezTo>
                        <a:pt x="2125" y="3209"/>
                        <a:pt x="2069" y="3133"/>
                        <a:pt x="2013" y="3058"/>
                      </a:cubicBezTo>
                      <a:cubicBezTo>
                        <a:pt x="1513" y="2382"/>
                        <a:pt x="1083" y="1657"/>
                        <a:pt x="681" y="920"/>
                      </a:cubicBezTo>
                      <a:cubicBezTo>
                        <a:pt x="502" y="596"/>
                        <a:pt x="370" y="323"/>
                        <a:pt x="237" y="43"/>
                      </a:cubicBezTo>
                      <a:cubicBezTo>
                        <a:pt x="215" y="13"/>
                        <a:pt x="183" y="0"/>
                        <a:pt x="1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2"/>
                <p:cNvSpPr/>
                <p:nvPr/>
              </p:nvSpPr>
              <p:spPr>
                <a:xfrm>
                  <a:off x="4555500" y="1823350"/>
                  <a:ext cx="73800" cy="7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2" h="3123" extrusionOk="0">
                      <a:moveTo>
                        <a:pt x="2118" y="0"/>
                      </a:moveTo>
                      <a:cubicBezTo>
                        <a:pt x="1516" y="0"/>
                        <a:pt x="750" y="157"/>
                        <a:pt x="541" y="212"/>
                      </a:cubicBezTo>
                      <a:cubicBezTo>
                        <a:pt x="388" y="246"/>
                        <a:pt x="239" y="288"/>
                        <a:pt x="86" y="325"/>
                      </a:cubicBezTo>
                      <a:cubicBezTo>
                        <a:pt x="56" y="335"/>
                        <a:pt x="32" y="355"/>
                        <a:pt x="17" y="382"/>
                      </a:cubicBezTo>
                      <a:cubicBezTo>
                        <a:pt x="2" y="408"/>
                        <a:pt x="1" y="436"/>
                        <a:pt x="7" y="462"/>
                      </a:cubicBezTo>
                      <a:cubicBezTo>
                        <a:pt x="8" y="599"/>
                        <a:pt x="115" y="721"/>
                        <a:pt x="146" y="856"/>
                      </a:cubicBezTo>
                      <a:cubicBezTo>
                        <a:pt x="252" y="1155"/>
                        <a:pt x="343" y="1460"/>
                        <a:pt x="429" y="1767"/>
                      </a:cubicBezTo>
                      <a:cubicBezTo>
                        <a:pt x="547" y="2152"/>
                        <a:pt x="604" y="2563"/>
                        <a:pt x="777" y="2930"/>
                      </a:cubicBezTo>
                      <a:cubicBezTo>
                        <a:pt x="829" y="3032"/>
                        <a:pt x="916" y="3123"/>
                        <a:pt x="1006" y="3123"/>
                      </a:cubicBezTo>
                      <a:cubicBezTo>
                        <a:pt x="1056" y="3123"/>
                        <a:pt x="1107" y="3094"/>
                        <a:pt x="1152" y="3022"/>
                      </a:cubicBezTo>
                      <a:cubicBezTo>
                        <a:pt x="1241" y="2807"/>
                        <a:pt x="1210" y="2565"/>
                        <a:pt x="1217" y="2340"/>
                      </a:cubicBezTo>
                      <a:cubicBezTo>
                        <a:pt x="1215" y="2259"/>
                        <a:pt x="1210" y="2135"/>
                        <a:pt x="1204" y="2020"/>
                      </a:cubicBezTo>
                      <a:lnTo>
                        <a:pt x="1204" y="2020"/>
                      </a:lnTo>
                      <a:cubicBezTo>
                        <a:pt x="1333" y="2205"/>
                        <a:pt x="1517" y="2460"/>
                        <a:pt x="1639" y="2583"/>
                      </a:cubicBezTo>
                      <a:cubicBezTo>
                        <a:pt x="1745" y="2684"/>
                        <a:pt x="1865" y="2800"/>
                        <a:pt x="2019" y="2806"/>
                      </a:cubicBezTo>
                      <a:cubicBezTo>
                        <a:pt x="2019" y="2806"/>
                        <a:pt x="2020" y="2806"/>
                        <a:pt x="2020" y="2806"/>
                      </a:cubicBezTo>
                      <a:cubicBezTo>
                        <a:pt x="2143" y="2806"/>
                        <a:pt x="2233" y="2682"/>
                        <a:pt x="2222" y="2567"/>
                      </a:cubicBezTo>
                      <a:cubicBezTo>
                        <a:pt x="2181" y="2245"/>
                        <a:pt x="1982" y="1865"/>
                        <a:pt x="1819" y="1568"/>
                      </a:cubicBezTo>
                      <a:lnTo>
                        <a:pt x="1819" y="1568"/>
                      </a:lnTo>
                      <a:cubicBezTo>
                        <a:pt x="1915" y="1621"/>
                        <a:pt x="2012" y="1673"/>
                        <a:pt x="2113" y="1719"/>
                      </a:cubicBezTo>
                      <a:cubicBezTo>
                        <a:pt x="2265" y="1785"/>
                        <a:pt x="2426" y="1870"/>
                        <a:pt x="2596" y="1870"/>
                      </a:cubicBezTo>
                      <a:cubicBezTo>
                        <a:pt x="2609" y="1870"/>
                        <a:pt x="2621" y="1869"/>
                        <a:pt x="2634" y="1868"/>
                      </a:cubicBezTo>
                      <a:cubicBezTo>
                        <a:pt x="2807" y="1850"/>
                        <a:pt x="2835" y="1676"/>
                        <a:pt x="2748" y="1547"/>
                      </a:cubicBezTo>
                      <a:cubicBezTo>
                        <a:pt x="2491" y="1214"/>
                        <a:pt x="2123" y="998"/>
                        <a:pt x="1827" y="778"/>
                      </a:cubicBezTo>
                      <a:cubicBezTo>
                        <a:pt x="2207" y="748"/>
                        <a:pt x="2743" y="738"/>
                        <a:pt x="2889" y="402"/>
                      </a:cubicBezTo>
                      <a:cubicBezTo>
                        <a:pt x="2951" y="94"/>
                        <a:pt x="2583" y="0"/>
                        <a:pt x="21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2"/>
                <p:cNvSpPr/>
                <p:nvPr/>
              </p:nvSpPr>
              <p:spPr>
                <a:xfrm>
                  <a:off x="4471175" y="1856500"/>
                  <a:ext cx="89825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3" h="3048" extrusionOk="0">
                      <a:moveTo>
                        <a:pt x="1563" y="1"/>
                      </a:moveTo>
                      <a:cubicBezTo>
                        <a:pt x="1560" y="1"/>
                        <a:pt x="1558" y="1"/>
                        <a:pt x="1555" y="1"/>
                      </a:cubicBezTo>
                      <a:cubicBezTo>
                        <a:pt x="1532" y="5"/>
                        <a:pt x="1510" y="14"/>
                        <a:pt x="1490" y="30"/>
                      </a:cubicBezTo>
                      <a:cubicBezTo>
                        <a:pt x="1488" y="30"/>
                        <a:pt x="1485" y="30"/>
                        <a:pt x="1483" y="32"/>
                      </a:cubicBezTo>
                      <a:cubicBezTo>
                        <a:pt x="1437" y="43"/>
                        <a:pt x="1403" y="77"/>
                        <a:pt x="1383" y="119"/>
                      </a:cubicBezTo>
                      <a:cubicBezTo>
                        <a:pt x="1305" y="293"/>
                        <a:pt x="1229" y="469"/>
                        <a:pt x="1136" y="637"/>
                      </a:cubicBezTo>
                      <a:cubicBezTo>
                        <a:pt x="851" y="1165"/>
                        <a:pt x="467" y="1628"/>
                        <a:pt x="156" y="2140"/>
                      </a:cubicBezTo>
                      <a:cubicBezTo>
                        <a:pt x="88" y="2259"/>
                        <a:pt x="6" y="2385"/>
                        <a:pt x="1" y="2526"/>
                      </a:cubicBezTo>
                      <a:cubicBezTo>
                        <a:pt x="5" y="2618"/>
                        <a:pt x="91" y="2700"/>
                        <a:pt x="183" y="2700"/>
                      </a:cubicBezTo>
                      <a:cubicBezTo>
                        <a:pt x="281" y="2695"/>
                        <a:pt x="368" y="2634"/>
                        <a:pt x="450" y="2582"/>
                      </a:cubicBezTo>
                      <a:cubicBezTo>
                        <a:pt x="600" y="2484"/>
                        <a:pt x="800" y="2330"/>
                        <a:pt x="943" y="2241"/>
                      </a:cubicBezTo>
                      <a:lnTo>
                        <a:pt x="943" y="2241"/>
                      </a:lnTo>
                      <a:cubicBezTo>
                        <a:pt x="916" y="2337"/>
                        <a:pt x="884" y="2434"/>
                        <a:pt x="857" y="2530"/>
                      </a:cubicBezTo>
                      <a:cubicBezTo>
                        <a:pt x="813" y="2690"/>
                        <a:pt x="735" y="2965"/>
                        <a:pt x="938" y="3042"/>
                      </a:cubicBezTo>
                      <a:cubicBezTo>
                        <a:pt x="953" y="3046"/>
                        <a:pt x="967" y="3048"/>
                        <a:pt x="981" y="3048"/>
                      </a:cubicBezTo>
                      <a:cubicBezTo>
                        <a:pt x="1082" y="3048"/>
                        <a:pt x="1161" y="2955"/>
                        <a:pt x="1217" y="2877"/>
                      </a:cubicBezTo>
                      <a:cubicBezTo>
                        <a:pt x="1349" y="2692"/>
                        <a:pt x="1453" y="2489"/>
                        <a:pt x="1558" y="2287"/>
                      </a:cubicBezTo>
                      <a:cubicBezTo>
                        <a:pt x="1596" y="2216"/>
                        <a:pt x="1620" y="2170"/>
                        <a:pt x="1645" y="2132"/>
                      </a:cubicBezTo>
                      <a:cubicBezTo>
                        <a:pt x="1782" y="2405"/>
                        <a:pt x="2038" y="2987"/>
                        <a:pt x="2278" y="2987"/>
                      </a:cubicBezTo>
                      <a:cubicBezTo>
                        <a:pt x="2337" y="2987"/>
                        <a:pt x="2395" y="2952"/>
                        <a:pt x="2450" y="2869"/>
                      </a:cubicBezTo>
                      <a:cubicBezTo>
                        <a:pt x="2486" y="2785"/>
                        <a:pt x="2481" y="2687"/>
                        <a:pt x="2477" y="2596"/>
                      </a:cubicBezTo>
                      <a:cubicBezTo>
                        <a:pt x="2458" y="2314"/>
                        <a:pt x="2393" y="2039"/>
                        <a:pt x="2320" y="1767"/>
                      </a:cubicBezTo>
                      <a:cubicBezTo>
                        <a:pt x="2317" y="1734"/>
                        <a:pt x="2312" y="1698"/>
                        <a:pt x="2308" y="1665"/>
                      </a:cubicBezTo>
                      <a:lnTo>
                        <a:pt x="2308" y="1665"/>
                      </a:lnTo>
                      <a:cubicBezTo>
                        <a:pt x="2414" y="1748"/>
                        <a:pt x="2520" y="1832"/>
                        <a:pt x="2629" y="1914"/>
                      </a:cubicBezTo>
                      <a:cubicBezTo>
                        <a:pt x="2848" y="2060"/>
                        <a:pt x="3090" y="2296"/>
                        <a:pt x="3367" y="2296"/>
                      </a:cubicBezTo>
                      <a:cubicBezTo>
                        <a:pt x="3389" y="2296"/>
                        <a:pt x="3411" y="2295"/>
                        <a:pt x="3432" y="2292"/>
                      </a:cubicBezTo>
                      <a:cubicBezTo>
                        <a:pt x="3544" y="2265"/>
                        <a:pt x="3593" y="2136"/>
                        <a:pt x="3569" y="2030"/>
                      </a:cubicBezTo>
                      <a:cubicBezTo>
                        <a:pt x="3530" y="1829"/>
                        <a:pt x="3390" y="1663"/>
                        <a:pt x="3275" y="1499"/>
                      </a:cubicBezTo>
                      <a:cubicBezTo>
                        <a:pt x="3026" y="1174"/>
                        <a:pt x="2734" y="886"/>
                        <a:pt x="2422" y="619"/>
                      </a:cubicBezTo>
                      <a:cubicBezTo>
                        <a:pt x="2212" y="445"/>
                        <a:pt x="1995" y="272"/>
                        <a:pt x="1761" y="129"/>
                      </a:cubicBezTo>
                      <a:cubicBezTo>
                        <a:pt x="1740" y="112"/>
                        <a:pt x="1719" y="96"/>
                        <a:pt x="1699" y="79"/>
                      </a:cubicBezTo>
                      <a:cubicBezTo>
                        <a:pt x="1658" y="47"/>
                        <a:pt x="1618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2"/>
                <p:cNvSpPr/>
                <p:nvPr/>
              </p:nvSpPr>
              <p:spPr>
                <a:xfrm>
                  <a:off x="4561900" y="1721675"/>
                  <a:ext cx="70125" cy="7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" h="3004" extrusionOk="0">
                      <a:moveTo>
                        <a:pt x="1467" y="1"/>
                      </a:moveTo>
                      <a:lnTo>
                        <a:pt x="1467" y="1"/>
                      </a:lnTo>
                      <a:cubicBezTo>
                        <a:pt x="1247" y="38"/>
                        <a:pt x="1130" y="267"/>
                        <a:pt x="992" y="422"/>
                      </a:cubicBezTo>
                      <a:cubicBezTo>
                        <a:pt x="629" y="900"/>
                        <a:pt x="320" y="1418"/>
                        <a:pt x="59" y="1956"/>
                      </a:cubicBezTo>
                      <a:cubicBezTo>
                        <a:pt x="0" y="2044"/>
                        <a:pt x="44" y="2130"/>
                        <a:pt x="110" y="2157"/>
                      </a:cubicBezTo>
                      <a:cubicBezTo>
                        <a:pt x="113" y="2169"/>
                        <a:pt x="119" y="2182"/>
                        <a:pt x="125" y="2193"/>
                      </a:cubicBezTo>
                      <a:cubicBezTo>
                        <a:pt x="402" y="2404"/>
                        <a:pt x="752" y="2515"/>
                        <a:pt x="1066" y="2664"/>
                      </a:cubicBezTo>
                      <a:cubicBezTo>
                        <a:pt x="1398" y="2803"/>
                        <a:pt x="1735" y="2957"/>
                        <a:pt x="2096" y="2995"/>
                      </a:cubicBezTo>
                      <a:cubicBezTo>
                        <a:pt x="2128" y="3001"/>
                        <a:pt x="2164" y="3004"/>
                        <a:pt x="2200" y="3004"/>
                      </a:cubicBezTo>
                      <a:cubicBezTo>
                        <a:pt x="2375" y="3004"/>
                        <a:pt x="2572" y="2929"/>
                        <a:pt x="2517" y="2722"/>
                      </a:cubicBezTo>
                      <a:cubicBezTo>
                        <a:pt x="2413" y="2508"/>
                        <a:pt x="2193" y="2372"/>
                        <a:pt x="2021" y="2216"/>
                      </a:cubicBezTo>
                      <a:cubicBezTo>
                        <a:pt x="1977" y="2180"/>
                        <a:pt x="1934" y="2146"/>
                        <a:pt x="1890" y="2112"/>
                      </a:cubicBezTo>
                      <a:cubicBezTo>
                        <a:pt x="1923" y="2112"/>
                        <a:pt x="1955" y="2113"/>
                        <a:pt x="1973" y="2113"/>
                      </a:cubicBezTo>
                      <a:cubicBezTo>
                        <a:pt x="2015" y="2111"/>
                        <a:pt x="2059" y="2111"/>
                        <a:pt x="2104" y="2111"/>
                      </a:cubicBezTo>
                      <a:cubicBezTo>
                        <a:pt x="2114" y="2111"/>
                        <a:pt x="2123" y="2111"/>
                        <a:pt x="2133" y="2111"/>
                      </a:cubicBezTo>
                      <a:cubicBezTo>
                        <a:pt x="2328" y="2111"/>
                        <a:pt x="2543" y="2108"/>
                        <a:pt x="2689" y="1988"/>
                      </a:cubicBezTo>
                      <a:cubicBezTo>
                        <a:pt x="2805" y="1876"/>
                        <a:pt x="2752" y="1676"/>
                        <a:pt x="2621" y="1603"/>
                      </a:cubicBezTo>
                      <a:cubicBezTo>
                        <a:pt x="2426" y="1486"/>
                        <a:pt x="2096" y="1438"/>
                        <a:pt x="1847" y="1409"/>
                      </a:cubicBezTo>
                      <a:cubicBezTo>
                        <a:pt x="2054" y="1283"/>
                        <a:pt x="2263" y="1151"/>
                        <a:pt x="2420" y="967"/>
                      </a:cubicBezTo>
                      <a:cubicBezTo>
                        <a:pt x="2550" y="820"/>
                        <a:pt x="2612" y="588"/>
                        <a:pt x="2379" y="510"/>
                      </a:cubicBezTo>
                      <a:cubicBezTo>
                        <a:pt x="2358" y="505"/>
                        <a:pt x="2336" y="502"/>
                        <a:pt x="2315" y="502"/>
                      </a:cubicBezTo>
                      <a:cubicBezTo>
                        <a:pt x="2247" y="502"/>
                        <a:pt x="2179" y="524"/>
                        <a:pt x="2117" y="547"/>
                      </a:cubicBezTo>
                      <a:cubicBezTo>
                        <a:pt x="1933" y="616"/>
                        <a:pt x="1751" y="694"/>
                        <a:pt x="1571" y="773"/>
                      </a:cubicBezTo>
                      <a:cubicBezTo>
                        <a:pt x="1503" y="801"/>
                        <a:pt x="1424" y="837"/>
                        <a:pt x="1351" y="867"/>
                      </a:cubicBezTo>
                      <a:cubicBezTo>
                        <a:pt x="1543" y="564"/>
                        <a:pt x="1835" y="65"/>
                        <a:pt x="14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4369425" y="1787550"/>
                  <a:ext cx="85800" cy="7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3159" extrusionOk="0">
                      <a:moveTo>
                        <a:pt x="1999" y="1"/>
                      </a:moveTo>
                      <a:cubicBezTo>
                        <a:pt x="1944" y="1"/>
                        <a:pt x="1898" y="44"/>
                        <a:pt x="1884" y="95"/>
                      </a:cubicBezTo>
                      <a:cubicBezTo>
                        <a:pt x="1863" y="81"/>
                        <a:pt x="1837" y="73"/>
                        <a:pt x="1811" y="73"/>
                      </a:cubicBezTo>
                      <a:cubicBezTo>
                        <a:pt x="1780" y="73"/>
                        <a:pt x="1749" y="84"/>
                        <a:pt x="1727" y="110"/>
                      </a:cubicBezTo>
                      <a:cubicBezTo>
                        <a:pt x="1663" y="186"/>
                        <a:pt x="1597" y="259"/>
                        <a:pt x="1530" y="333"/>
                      </a:cubicBezTo>
                      <a:cubicBezTo>
                        <a:pt x="1384" y="465"/>
                        <a:pt x="1253" y="618"/>
                        <a:pt x="1110" y="750"/>
                      </a:cubicBezTo>
                      <a:cubicBezTo>
                        <a:pt x="996" y="860"/>
                        <a:pt x="890" y="978"/>
                        <a:pt x="785" y="1099"/>
                      </a:cubicBezTo>
                      <a:cubicBezTo>
                        <a:pt x="540" y="1357"/>
                        <a:pt x="307" y="1623"/>
                        <a:pt x="116" y="1922"/>
                      </a:cubicBezTo>
                      <a:cubicBezTo>
                        <a:pt x="1" y="2102"/>
                        <a:pt x="52" y="2334"/>
                        <a:pt x="240" y="2334"/>
                      </a:cubicBezTo>
                      <a:cubicBezTo>
                        <a:pt x="277" y="2334"/>
                        <a:pt x="319" y="2325"/>
                        <a:pt x="367" y="2305"/>
                      </a:cubicBezTo>
                      <a:cubicBezTo>
                        <a:pt x="566" y="2223"/>
                        <a:pt x="755" y="2077"/>
                        <a:pt x="918" y="1985"/>
                      </a:cubicBezTo>
                      <a:lnTo>
                        <a:pt x="918" y="1985"/>
                      </a:lnTo>
                      <a:cubicBezTo>
                        <a:pt x="902" y="2022"/>
                        <a:pt x="881" y="2063"/>
                        <a:pt x="855" y="2122"/>
                      </a:cubicBezTo>
                      <a:cubicBezTo>
                        <a:pt x="741" y="2395"/>
                        <a:pt x="577" y="2661"/>
                        <a:pt x="550" y="2959"/>
                      </a:cubicBezTo>
                      <a:cubicBezTo>
                        <a:pt x="547" y="3061"/>
                        <a:pt x="620" y="3159"/>
                        <a:pt x="724" y="3159"/>
                      </a:cubicBezTo>
                      <a:cubicBezTo>
                        <a:pt x="733" y="3159"/>
                        <a:pt x="743" y="3158"/>
                        <a:pt x="752" y="3156"/>
                      </a:cubicBezTo>
                      <a:cubicBezTo>
                        <a:pt x="884" y="3139"/>
                        <a:pt x="977" y="3031"/>
                        <a:pt x="1071" y="2948"/>
                      </a:cubicBezTo>
                      <a:cubicBezTo>
                        <a:pt x="1335" y="2720"/>
                        <a:pt x="1594" y="2282"/>
                        <a:pt x="1787" y="2101"/>
                      </a:cubicBezTo>
                      <a:cubicBezTo>
                        <a:pt x="1845" y="2278"/>
                        <a:pt x="2011" y="2877"/>
                        <a:pt x="2192" y="3100"/>
                      </a:cubicBezTo>
                      <a:cubicBezTo>
                        <a:pt x="2226" y="3139"/>
                        <a:pt x="2275" y="3159"/>
                        <a:pt x="2323" y="3159"/>
                      </a:cubicBezTo>
                      <a:cubicBezTo>
                        <a:pt x="2382" y="3159"/>
                        <a:pt x="2441" y="3128"/>
                        <a:pt x="2471" y="3067"/>
                      </a:cubicBezTo>
                      <a:cubicBezTo>
                        <a:pt x="2507" y="2988"/>
                        <a:pt x="2510" y="2901"/>
                        <a:pt x="2511" y="2815"/>
                      </a:cubicBezTo>
                      <a:cubicBezTo>
                        <a:pt x="2507" y="2525"/>
                        <a:pt x="2435" y="2086"/>
                        <a:pt x="2402" y="1792"/>
                      </a:cubicBezTo>
                      <a:lnTo>
                        <a:pt x="2402" y="1792"/>
                      </a:lnTo>
                      <a:cubicBezTo>
                        <a:pt x="2618" y="2036"/>
                        <a:pt x="2996" y="2451"/>
                        <a:pt x="3227" y="2451"/>
                      </a:cubicBezTo>
                      <a:cubicBezTo>
                        <a:pt x="3285" y="2451"/>
                        <a:pt x="3334" y="2425"/>
                        <a:pt x="3369" y="2363"/>
                      </a:cubicBezTo>
                      <a:cubicBezTo>
                        <a:pt x="3432" y="2218"/>
                        <a:pt x="3326" y="2072"/>
                        <a:pt x="3276" y="1938"/>
                      </a:cubicBezTo>
                      <a:cubicBezTo>
                        <a:pt x="3027" y="1366"/>
                        <a:pt x="2664" y="854"/>
                        <a:pt x="2303" y="348"/>
                      </a:cubicBezTo>
                      <a:cubicBezTo>
                        <a:pt x="2234" y="251"/>
                        <a:pt x="2166" y="155"/>
                        <a:pt x="2101" y="57"/>
                      </a:cubicBezTo>
                      <a:cubicBezTo>
                        <a:pt x="2084" y="31"/>
                        <a:pt x="2057" y="13"/>
                        <a:pt x="2027" y="4"/>
                      </a:cubicBezTo>
                      <a:cubicBezTo>
                        <a:pt x="2018" y="2"/>
                        <a:pt x="2008" y="1"/>
                        <a:pt x="199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2"/>
                <p:cNvSpPr/>
                <p:nvPr/>
              </p:nvSpPr>
              <p:spPr>
                <a:xfrm>
                  <a:off x="4497750" y="1649425"/>
                  <a:ext cx="94800" cy="8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2" h="3255" extrusionOk="0">
                      <a:moveTo>
                        <a:pt x="1790" y="0"/>
                      </a:moveTo>
                      <a:cubicBezTo>
                        <a:pt x="1740" y="0"/>
                        <a:pt x="1684" y="18"/>
                        <a:pt x="1633" y="49"/>
                      </a:cubicBezTo>
                      <a:cubicBezTo>
                        <a:pt x="1463" y="86"/>
                        <a:pt x="1319" y="224"/>
                        <a:pt x="1196" y="339"/>
                      </a:cubicBezTo>
                      <a:cubicBezTo>
                        <a:pt x="980" y="559"/>
                        <a:pt x="806" y="818"/>
                        <a:pt x="636" y="1075"/>
                      </a:cubicBezTo>
                      <a:cubicBezTo>
                        <a:pt x="437" y="1392"/>
                        <a:pt x="195" y="1692"/>
                        <a:pt x="62" y="2044"/>
                      </a:cubicBezTo>
                      <a:cubicBezTo>
                        <a:pt x="58" y="2060"/>
                        <a:pt x="55" y="2075"/>
                        <a:pt x="55" y="2090"/>
                      </a:cubicBezTo>
                      <a:cubicBezTo>
                        <a:pt x="51" y="2098"/>
                        <a:pt x="47" y="2102"/>
                        <a:pt x="43" y="2110"/>
                      </a:cubicBezTo>
                      <a:cubicBezTo>
                        <a:pt x="0" y="2189"/>
                        <a:pt x="54" y="2258"/>
                        <a:pt x="119" y="2278"/>
                      </a:cubicBezTo>
                      <a:cubicBezTo>
                        <a:pt x="119" y="2279"/>
                        <a:pt x="120" y="2280"/>
                        <a:pt x="120" y="2281"/>
                      </a:cubicBezTo>
                      <a:cubicBezTo>
                        <a:pt x="146" y="2319"/>
                        <a:pt x="188" y="2337"/>
                        <a:pt x="231" y="2348"/>
                      </a:cubicBezTo>
                      <a:lnTo>
                        <a:pt x="312" y="2372"/>
                      </a:lnTo>
                      <a:cubicBezTo>
                        <a:pt x="383" y="2408"/>
                        <a:pt x="458" y="2437"/>
                        <a:pt x="519" y="2462"/>
                      </a:cubicBezTo>
                      <a:cubicBezTo>
                        <a:pt x="888" y="2637"/>
                        <a:pt x="1337" y="2831"/>
                        <a:pt x="1731" y="3010"/>
                      </a:cubicBezTo>
                      <a:cubicBezTo>
                        <a:pt x="1984" y="3106"/>
                        <a:pt x="2243" y="3254"/>
                        <a:pt x="2518" y="3254"/>
                      </a:cubicBezTo>
                      <a:cubicBezTo>
                        <a:pt x="2536" y="3254"/>
                        <a:pt x="2554" y="3254"/>
                        <a:pt x="2572" y="3253"/>
                      </a:cubicBezTo>
                      <a:cubicBezTo>
                        <a:pt x="2745" y="3243"/>
                        <a:pt x="2784" y="3071"/>
                        <a:pt x="2702" y="2939"/>
                      </a:cubicBezTo>
                      <a:cubicBezTo>
                        <a:pt x="2566" y="2720"/>
                        <a:pt x="2350" y="2532"/>
                        <a:pt x="2208" y="2364"/>
                      </a:cubicBezTo>
                      <a:lnTo>
                        <a:pt x="2208" y="2364"/>
                      </a:lnTo>
                      <a:cubicBezTo>
                        <a:pt x="2401" y="2377"/>
                        <a:pt x="2751" y="2413"/>
                        <a:pt x="3058" y="2413"/>
                      </a:cubicBezTo>
                      <a:cubicBezTo>
                        <a:pt x="3462" y="2413"/>
                        <a:pt x="3792" y="2351"/>
                        <a:pt x="3589" y="2090"/>
                      </a:cubicBezTo>
                      <a:cubicBezTo>
                        <a:pt x="3490" y="2001"/>
                        <a:pt x="3356" y="1969"/>
                        <a:pt x="3236" y="1920"/>
                      </a:cubicBezTo>
                      <a:cubicBezTo>
                        <a:pt x="2914" y="1799"/>
                        <a:pt x="2578" y="1727"/>
                        <a:pt x="2243" y="1664"/>
                      </a:cubicBezTo>
                      <a:cubicBezTo>
                        <a:pt x="2562" y="1373"/>
                        <a:pt x="3472" y="547"/>
                        <a:pt x="2795" y="476"/>
                      </a:cubicBezTo>
                      <a:lnTo>
                        <a:pt x="2795" y="476"/>
                      </a:lnTo>
                      <a:cubicBezTo>
                        <a:pt x="2402" y="551"/>
                        <a:pt x="2048" y="758"/>
                        <a:pt x="1705" y="969"/>
                      </a:cubicBezTo>
                      <a:cubicBezTo>
                        <a:pt x="1815" y="813"/>
                        <a:pt x="1901" y="644"/>
                        <a:pt x="1956" y="461"/>
                      </a:cubicBezTo>
                      <a:cubicBezTo>
                        <a:pt x="1983" y="384"/>
                        <a:pt x="2001" y="299"/>
                        <a:pt x="1977" y="218"/>
                      </a:cubicBezTo>
                      <a:cubicBezTo>
                        <a:pt x="1974" y="205"/>
                        <a:pt x="1970" y="193"/>
                        <a:pt x="1964" y="180"/>
                      </a:cubicBezTo>
                      <a:cubicBezTo>
                        <a:pt x="1949" y="52"/>
                        <a:pt x="1876" y="0"/>
                        <a:pt x="17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2"/>
                <p:cNvSpPr/>
                <p:nvPr/>
              </p:nvSpPr>
              <p:spPr>
                <a:xfrm>
                  <a:off x="4315200" y="1704325"/>
                  <a:ext cx="75400" cy="7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6" h="2977" extrusionOk="0">
                      <a:moveTo>
                        <a:pt x="1543" y="0"/>
                      </a:moveTo>
                      <a:cubicBezTo>
                        <a:pt x="1542" y="0"/>
                        <a:pt x="1540" y="0"/>
                        <a:pt x="1539" y="0"/>
                      </a:cubicBezTo>
                      <a:cubicBezTo>
                        <a:pt x="1501" y="2"/>
                        <a:pt x="1473" y="21"/>
                        <a:pt x="1452" y="45"/>
                      </a:cubicBezTo>
                      <a:cubicBezTo>
                        <a:pt x="1444" y="43"/>
                        <a:pt x="1435" y="42"/>
                        <a:pt x="1427" y="42"/>
                      </a:cubicBezTo>
                      <a:cubicBezTo>
                        <a:pt x="1317" y="42"/>
                        <a:pt x="1280" y="190"/>
                        <a:pt x="1218" y="263"/>
                      </a:cubicBezTo>
                      <a:cubicBezTo>
                        <a:pt x="1080" y="481"/>
                        <a:pt x="825" y="768"/>
                        <a:pt x="576" y="1008"/>
                      </a:cubicBezTo>
                      <a:cubicBezTo>
                        <a:pt x="385" y="1198"/>
                        <a:pt x="167" y="1377"/>
                        <a:pt x="40" y="1620"/>
                      </a:cubicBezTo>
                      <a:cubicBezTo>
                        <a:pt x="5" y="1694"/>
                        <a:pt x="1" y="1798"/>
                        <a:pt x="67" y="1857"/>
                      </a:cubicBezTo>
                      <a:cubicBezTo>
                        <a:pt x="104" y="1889"/>
                        <a:pt x="147" y="1899"/>
                        <a:pt x="192" y="1899"/>
                      </a:cubicBezTo>
                      <a:cubicBezTo>
                        <a:pt x="244" y="1899"/>
                        <a:pt x="297" y="1886"/>
                        <a:pt x="345" y="1874"/>
                      </a:cubicBezTo>
                      <a:cubicBezTo>
                        <a:pt x="515" y="1831"/>
                        <a:pt x="677" y="1762"/>
                        <a:pt x="844" y="1705"/>
                      </a:cubicBezTo>
                      <a:lnTo>
                        <a:pt x="844" y="1705"/>
                      </a:lnTo>
                      <a:lnTo>
                        <a:pt x="826" y="1754"/>
                      </a:lnTo>
                      <a:cubicBezTo>
                        <a:pt x="783" y="1956"/>
                        <a:pt x="430" y="2613"/>
                        <a:pt x="736" y="2683"/>
                      </a:cubicBezTo>
                      <a:cubicBezTo>
                        <a:pt x="745" y="2685"/>
                        <a:pt x="754" y="2686"/>
                        <a:pt x="763" y="2686"/>
                      </a:cubicBezTo>
                      <a:cubicBezTo>
                        <a:pt x="867" y="2686"/>
                        <a:pt x="945" y="2589"/>
                        <a:pt x="1015" y="2521"/>
                      </a:cubicBezTo>
                      <a:cubicBezTo>
                        <a:pt x="1162" y="2369"/>
                        <a:pt x="1292" y="2204"/>
                        <a:pt x="1410" y="2027"/>
                      </a:cubicBezTo>
                      <a:cubicBezTo>
                        <a:pt x="1501" y="2272"/>
                        <a:pt x="1598" y="2514"/>
                        <a:pt x="1720" y="2743"/>
                      </a:cubicBezTo>
                      <a:cubicBezTo>
                        <a:pt x="1772" y="2853"/>
                        <a:pt x="1877" y="2977"/>
                        <a:pt x="1989" y="2977"/>
                      </a:cubicBezTo>
                      <a:cubicBezTo>
                        <a:pt x="2034" y="2977"/>
                        <a:pt x="2080" y="2957"/>
                        <a:pt x="2124" y="2908"/>
                      </a:cubicBezTo>
                      <a:cubicBezTo>
                        <a:pt x="2189" y="2830"/>
                        <a:pt x="2180" y="2721"/>
                        <a:pt x="2185" y="2627"/>
                      </a:cubicBezTo>
                      <a:cubicBezTo>
                        <a:pt x="2186" y="2418"/>
                        <a:pt x="2162" y="2211"/>
                        <a:pt x="2130" y="2006"/>
                      </a:cubicBezTo>
                      <a:cubicBezTo>
                        <a:pt x="2120" y="1911"/>
                        <a:pt x="2101" y="1815"/>
                        <a:pt x="2085" y="1718"/>
                      </a:cubicBezTo>
                      <a:cubicBezTo>
                        <a:pt x="2082" y="1690"/>
                        <a:pt x="2077" y="1662"/>
                        <a:pt x="2074" y="1633"/>
                      </a:cubicBezTo>
                      <a:lnTo>
                        <a:pt x="2074" y="1633"/>
                      </a:lnTo>
                      <a:cubicBezTo>
                        <a:pt x="2246" y="1767"/>
                        <a:pt x="2533" y="1985"/>
                        <a:pt x="2744" y="1985"/>
                      </a:cubicBezTo>
                      <a:cubicBezTo>
                        <a:pt x="2827" y="1985"/>
                        <a:pt x="2898" y="1951"/>
                        <a:pt x="2946" y="1866"/>
                      </a:cubicBezTo>
                      <a:cubicBezTo>
                        <a:pt x="3015" y="1686"/>
                        <a:pt x="2865" y="1518"/>
                        <a:pt x="2774" y="1375"/>
                      </a:cubicBezTo>
                      <a:cubicBezTo>
                        <a:pt x="2530" y="1039"/>
                        <a:pt x="2242" y="738"/>
                        <a:pt x="1969" y="427"/>
                      </a:cubicBezTo>
                      <a:cubicBezTo>
                        <a:pt x="1853" y="297"/>
                        <a:pt x="1744" y="160"/>
                        <a:pt x="1626" y="32"/>
                      </a:cubicBezTo>
                      <a:cubicBezTo>
                        <a:pt x="1604" y="11"/>
                        <a:pt x="1574" y="0"/>
                        <a:pt x="15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2"/>
                <p:cNvSpPr/>
                <p:nvPr/>
              </p:nvSpPr>
              <p:spPr>
                <a:xfrm>
                  <a:off x="4418550" y="1581725"/>
                  <a:ext cx="73125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5" h="2722" extrusionOk="0">
                      <a:moveTo>
                        <a:pt x="1404" y="1"/>
                      </a:moveTo>
                      <a:cubicBezTo>
                        <a:pt x="1386" y="1"/>
                        <a:pt x="1368" y="4"/>
                        <a:pt x="1350" y="10"/>
                      </a:cubicBezTo>
                      <a:cubicBezTo>
                        <a:pt x="1247" y="46"/>
                        <a:pt x="1180" y="140"/>
                        <a:pt x="1110" y="219"/>
                      </a:cubicBezTo>
                      <a:cubicBezTo>
                        <a:pt x="705" y="706"/>
                        <a:pt x="378" y="1249"/>
                        <a:pt x="55" y="1791"/>
                      </a:cubicBezTo>
                      <a:cubicBezTo>
                        <a:pt x="41" y="1812"/>
                        <a:pt x="37" y="1818"/>
                        <a:pt x="38" y="1818"/>
                      </a:cubicBezTo>
                      <a:cubicBezTo>
                        <a:pt x="38" y="1818"/>
                        <a:pt x="38" y="1818"/>
                        <a:pt x="38" y="1817"/>
                      </a:cubicBezTo>
                      <a:lnTo>
                        <a:pt x="38" y="1817"/>
                      </a:lnTo>
                      <a:cubicBezTo>
                        <a:pt x="10" y="1852"/>
                        <a:pt x="0" y="1904"/>
                        <a:pt x="23" y="1943"/>
                      </a:cubicBezTo>
                      <a:cubicBezTo>
                        <a:pt x="41" y="1987"/>
                        <a:pt x="87" y="2011"/>
                        <a:pt x="131" y="2011"/>
                      </a:cubicBezTo>
                      <a:cubicBezTo>
                        <a:pt x="174" y="2045"/>
                        <a:pt x="233" y="2046"/>
                        <a:pt x="284" y="2065"/>
                      </a:cubicBezTo>
                      <a:cubicBezTo>
                        <a:pt x="588" y="2174"/>
                        <a:pt x="1002" y="2319"/>
                        <a:pt x="1400" y="2427"/>
                      </a:cubicBezTo>
                      <a:cubicBezTo>
                        <a:pt x="1781" y="2532"/>
                        <a:pt x="2159" y="2671"/>
                        <a:pt x="2553" y="2719"/>
                      </a:cubicBezTo>
                      <a:cubicBezTo>
                        <a:pt x="2566" y="2721"/>
                        <a:pt x="2580" y="2722"/>
                        <a:pt x="2594" y="2722"/>
                      </a:cubicBezTo>
                      <a:cubicBezTo>
                        <a:pt x="2716" y="2722"/>
                        <a:pt x="2857" y="2643"/>
                        <a:pt x="2813" y="2505"/>
                      </a:cubicBezTo>
                      <a:cubicBezTo>
                        <a:pt x="2691" y="2284"/>
                        <a:pt x="2430" y="2169"/>
                        <a:pt x="2239" y="2012"/>
                      </a:cubicBezTo>
                      <a:cubicBezTo>
                        <a:pt x="2180" y="1968"/>
                        <a:pt x="2099" y="1917"/>
                        <a:pt x="2025" y="1872"/>
                      </a:cubicBezTo>
                      <a:cubicBezTo>
                        <a:pt x="2269" y="1852"/>
                        <a:pt x="2594" y="1822"/>
                        <a:pt x="2795" y="1715"/>
                      </a:cubicBezTo>
                      <a:cubicBezTo>
                        <a:pt x="2865" y="1665"/>
                        <a:pt x="2925" y="1573"/>
                        <a:pt x="2891" y="1484"/>
                      </a:cubicBezTo>
                      <a:cubicBezTo>
                        <a:pt x="2854" y="1386"/>
                        <a:pt x="2741" y="1359"/>
                        <a:pt x="2649" y="1335"/>
                      </a:cubicBezTo>
                      <a:cubicBezTo>
                        <a:pt x="2435" y="1291"/>
                        <a:pt x="2217" y="1272"/>
                        <a:pt x="2001" y="1254"/>
                      </a:cubicBezTo>
                      <a:cubicBezTo>
                        <a:pt x="1939" y="1249"/>
                        <a:pt x="1895" y="1246"/>
                        <a:pt x="1856" y="1243"/>
                      </a:cubicBezTo>
                      <a:cubicBezTo>
                        <a:pt x="2014" y="1096"/>
                        <a:pt x="2174" y="951"/>
                        <a:pt x="2310" y="783"/>
                      </a:cubicBezTo>
                      <a:cubicBezTo>
                        <a:pt x="2375" y="701"/>
                        <a:pt x="2440" y="600"/>
                        <a:pt x="2404" y="492"/>
                      </a:cubicBezTo>
                      <a:cubicBezTo>
                        <a:pt x="2362" y="400"/>
                        <a:pt x="2292" y="368"/>
                        <a:pt x="2209" y="368"/>
                      </a:cubicBezTo>
                      <a:cubicBezTo>
                        <a:pt x="2038" y="368"/>
                        <a:pt x="1812" y="509"/>
                        <a:pt x="1679" y="558"/>
                      </a:cubicBezTo>
                      <a:cubicBezTo>
                        <a:pt x="1607" y="592"/>
                        <a:pt x="1519" y="639"/>
                        <a:pt x="1438" y="682"/>
                      </a:cubicBezTo>
                      <a:cubicBezTo>
                        <a:pt x="1492" y="574"/>
                        <a:pt x="1542" y="465"/>
                        <a:pt x="1576" y="349"/>
                      </a:cubicBezTo>
                      <a:cubicBezTo>
                        <a:pt x="1608" y="252"/>
                        <a:pt x="1616" y="133"/>
                        <a:pt x="1541" y="54"/>
                      </a:cubicBezTo>
                      <a:cubicBezTo>
                        <a:pt x="1502" y="22"/>
                        <a:pt x="1453" y="1"/>
                        <a:pt x="140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31" name="Google Shape;131;p2"/>
          <p:cNvSpPr txBox="1">
            <a:spLocks noGrp="1"/>
          </p:cNvSpPr>
          <p:nvPr>
            <p:ph type="ctrTitle"/>
          </p:nvPr>
        </p:nvSpPr>
        <p:spPr>
          <a:xfrm>
            <a:off x="3177475" y="1113175"/>
            <a:ext cx="5253300" cy="24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"/>
          <p:cNvSpPr txBox="1">
            <a:spLocks noGrp="1"/>
          </p:cNvSpPr>
          <p:nvPr>
            <p:ph type="subTitle" idx="1"/>
          </p:nvPr>
        </p:nvSpPr>
        <p:spPr>
          <a:xfrm>
            <a:off x="3177475" y="3554525"/>
            <a:ext cx="3665400" cy="475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3" name="Google Shape;133;p2"/>
          <p:cNvSpPr>
            <a:spLocks noGrp="1"/>
          </p:cNvSpPr>
          <p:nvPr>
            <p:ph type="pic" idx="2"/>
          </p:nvPr>
        </p:nvSpPr>
        <p:spPr>
          <a:xfrm>
            <a:off x="713225" y="1113175"/>
            <a:ext cx="2190000" cy="2917200"/>
          </a:xfrm>
          <a:prstGeom prst="round2SameRect">
            <a:avLst>
              <a:gd name="adj1" fmla="val 50000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21540000" algn="bl" rotWithShape="0">
              <a:schemeClr val="dk2"/>
            </a:outerShdw>
          </a:effectLst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13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1"/>
          </p:nvPr>
        </p:nvSpPr>
        <p:spPr>
          <a:xfrm>
            <a:off x="720000" y="338778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subTitle" idx="2"/>
          </p:nvPr>
        </p:nvSpPr>
        <p:spPr>
          <a:xfrm>
            <a:off x="3419271" y="338778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13"/>
          <p:cNvSpPr txBox="1">
            <a:spLocks noGrp="1"/>
          </p:cNvSpPr>
          <p:nvPr>
            <p:ph type="subTitle" idx="3"/>
          </p:nvPr>
        </p:nvSpPr>
        <p:spPr>
          <a:xfrm>
            <a:off x="6118549" y="338778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3"/>
          <p:cNvSpPr txBox="1">
            <a:spLocks noGrp="1"/>
          </p:cNvSpPr>
          <p:nvPr>
            <p:ph type="title" idx="4" hasCustomPrompt="1"/>
          </p:nvPr>
        </p:nvSpPr>
        <p:spPr>
          <a:xfrm>
            <a:off x="1505400" y="1894983"/>
            <a:ext cx="734700" cy="731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74" name="Google Shape;974;p13"/>
          <p:cNvSpPr txBox="1">
            <a:spLocks noGrp="1"/>
          </p:cNvSpPr>
          <p:nvPr>
            <p:ph type="title" idx="5" hasCustomPrompt="1"/>
          </p:nvPr>
        </p:nvSpPr>
        <p:spPr>
          <a:xfrm>
            <a:off x="4204671" y="1894983"/>
            <a:ext cx="734700" cy="731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75" name="Google Shape;975;p13"/>
          <p:cNvSpPr txBox="1">
            <a:spLocks noGrp="1"/>
          </p:cNvSpPr>
          <p:nvPr>
            <p:ph type="title" idx="6" hasCustomPrompt="1"/>
          </p:nvPr>
        </p:nvSpPr>
        <p:spPr>
          <a:xfrm>
            <a:off x="6903949" y="1894983"/>
            <a:ext cx="734700" cy="731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76" name="Google Shape;976;p13"/>
          <p:cNvSpPr txBox="1">
            <a:spLocks noGrp="1"/>
          </p:cNvSpPr>
          <p:nvPr>
            <p:ph type="subTitle" idx="7"/>
          </p:nvPr>
        </p:nvSpPr>
        <p:spPr>
          <a:xfrm>
            <a:off x="720000" y="2702581"/>
            <a:ext cx="2305500" cy="76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77" name="Google Shape;977;p13"/>
          <p:cNvSpPr txBox="1">
            <a:spLocks noGrp="1"/>
          </p:cNvSpPr>
          <p:nvPr>
            <p:ph type="subTitle" idx="8"/>
          </p:nvPr>
        </p:nvSpPr>
        <p:spPr>
          <a:xfrm>
            <a:off x="3419271" y="2702581"/>
            <a:ext cx="2305500" cy="76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78" name="Google Shape;978;p13"/>
          <p:cNvSpPr txBox="1">
            <a:spLocks noGrp="1"/>
          </p:cNvSpPr>
          <p:nvPr>
            <p:ph type="subTitle" idx="9"/>
          </p:nvPr>
        </p:nvSpPr>
        <p:spPr>
          <a:xfrm>
            <a:off x="6118549" y="2702581"/>
            <a:ext cx="2305500" cy="76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979" name="Google Shape;979;p13"/>
          <p:cNvGrpSpPr/>
          <p:nvPr/>
        </p:nvGrpSpPr>
        <p:grpSpPr>
          <a:xfrm>
            <a:off x="-212162" y="-319521"/>
            <a:ext cx="9714889" cy="5839210"/>
            <a:chOff x="-212162" y="-319521"/>
            <a:chExt cx="9714889" cy="5839210"/>
          </a:xfrm>
        </p:grpSpPr>
        <p:sp>
          <p:nvSpPr>
            <p:cNvPr id="980" name="Google Shape;980;p13"/>
            <p:cNvSpPr/>
            <p:nvPr/>
          </p:nvSpPr>
          <p:spPr>
            <a:xfrm flipH="1">
              <a:off x="8827831" y="89096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1" name="Google Shape;981;p13"/>
            <p:cNvGrpSpPr/>
            <p:nvPr/>
          </p:nvGrpSpPr>
          <p:grpSpPr>
            <a:xfrm flipH="1">
              <a:off x="122698" y="4671798"/>
              <a:ext cx="95128" cy="126710"/>
              <a:chOff x="3666475" y="2030800"/>
              <a:chExt cx="68600" cy="91375"/>
            </a:xfrm>
          </p:grpSpPr>
          <p:sp>
            <p:nvSpPr>
              <p:cNvPr id="982" name="Google Shape;982;p13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13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13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13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6" name="Google Shape;986;p13"/>
            <p:cNvSpPr/>
            <p:nvPr/>
          </p:nvSpPr>
          <p:spPr>
            <a:xfrm flipH="1">
              <a:off x="445831" y="4938159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7" name="Google Shape;987;p13"/>
            <p:cNvGrpSpPr/>
            <p:nvPr/>
          </p:nvGrpSpPr>
          <p:grpSpPr>
            <a:xfrm flipH="1">
              <a:off x="-177646" y="-33232"/>
              <a:ext cx="734700" cy="726251"/>
              <a:chOff x="1178400" y="476638"/>
              <a:chExt cx="330425" cy="326625"/>
            </a:xfrm>
          </p:grpSpPr>
          <p:sp>
            <p:nvSpPr>
              <p:cNvPr id="988" name="Google Shape;988;p13"/>
              <p:cNvSpPr/>
              <p:nvPr/>
            </p:nvSpPr>
            <p:spPr>
              <a:xfrm>
                <a:off x="1178400" y="476638"/>
                <a:ext cx="330425" cy="326625"/>
              </a:xfrm>
              <a:custGeom>
                <a:avLst/>
                <a:gdLst/>
                <a:ahLst/>
                <a:cxnLst/>
                <a:rect l="l" t="t" r="r" b="b"/>
                <a:pathLst>
                  <a:path w="13217" h="13065" extrusionOk="0">
                    <a:moveTo>
                      <a:pt x="13060" y="0"/>
                    </a:moveTo>
                    <a:cubicBezTo>
                      <a:pt x="13032" y="0"/>
                      <a:pt x="13003" y="11"/>
                      <a:pt x="12980" y="36"/>
                    </a:cubicBezTo>
                    <a:cubicBezTo>
                      <a:pt x="12141" y="731"/>
                      <a:pt x="11495" y="1624"/>
                      <a:pt x="10845" y="2491"/>
                    </a:cubicBezTo>
                    <a:cubicBezTo>
                      <a:pt x="10400" y="3057"/>
                      <a:pt x="9977" y="3659"/>
                      <a:pt x="9561" y="4267"/>
                    </a:cubicBezTo>
                    <a:cubicBezTo>
                      <a:pt x="9346" y="4108"/>
                      <a:pt x="9082" y="4011"/>
                      <a:pt x="8836" y="3914"/>
                    </a:cubicBezTo>
                    <a:cubicBezTo>
                      <a:pt x="8520" y="3801"/>
                      <a:pt x="8186" y="3725"/>
                      <a:pt x="7850" y="3725"/>
                    </a:cubicBezTo>
                    <a:cubicBezTo>
                      <a:pt x="7793" y="3725"/>
                      <a:pt x="7735" y="3727"/>
                      <a:pt x="7678" y="3732"/>
                    </a:cubicBezTo>
                    <a:cubicBezTo>
                      <a:pt x="6446" y="3823"/>
                      <a:pt x="5371" y="4524"/>
                      <a:pt x="4317" y="5109"/>
                    </a:cubicBezTo>
                    <a:cubicBezTo>
                      <a:pt x="4150" y="5232"/>
                      <a:pt x="3784" y="5396"/>
                      <a:pt x="3893" y="5649"/>
                    </a:cubicBezTo>
                    <a:cubicBezTo>
                      <a:pt x="3988" y="5767"/>
                      <a:pt x="4163" y="5761"/>
                      <a:pt x="4299" y="5804"/>
                    </a:cubicBezTo>
                    <a:cubicBezTo>
                      <a:pt x="4935" y="5940"/>
                      <a:pt x="5574" y="6092"/>
                      <a:pt x="6225" y="6119"/>
                    </a:cubicBezTo>
                    <a:cubicBezTo>
                      <a:pt x="6270" y="6120"/>
                      <a:pt x="6315" y="6121"/>
                      <a:pt x="6360" y="6121"/>
                    </a:cubicBezTo>
                    <a:cubicBezTo>
                      <a:pt x="6924" y="6121"/>
                      <a:pt x="7492" y="6014"/>
                      <a:pt x="8002" y="5772"/>
                    </a:cubicBezTo>
                    <a:cubicBezTo>
                      <a:pt x="8328" y="5621"/>
                      <a:pt x="8637" y="5430"/>
                      <a:pt x="8923" y="5209"/>
                    </a:cubicBezTo>
                    <a:lnTo>
                      <a:pt x="8923" y="5209"/>
                    </a:lnTo>
                    <a:cubicBezTo>
                      <a:pt x="8473" y="5871"/>
                      <a:pt x="8027" y="6516"/>
                      <a:pt x="7564" y="7101"/>
                    </a:cubicBezTo>
                    <a:cubicBezTo>
                      <a:pt x="7325" y="7407"/>
                      <a:pt x="7075" y="7697"/>
                      <a:pt x="6819" y="7979"/>
                    </a:cubicBezTo>
                    <a:cubicBezTo>
                      <a:pt x="6757" y="7849"/>
                      <a:pt x="6599" y="7765"/>
                      <a:pt x="6496" y="7672"/>
                    </a:cubicBezTo>
                    <a:cubicBezTo>
                      <a:pt x="6003" y="7322"/>
                      <a:pt x="5428" y="7089"/>
                      <a:pt x="4839" y="6963"/>
                    </a:cubicBezTo>
                    <a:cubicBezTo>
                      <a:pt x="4644" y="6921"/>
                      <a:pt x="4446" y="6904"/>
                      <a:pt x="4247" y="6904"/>
                    </a:cubicBezTo>
                    <a:cubicBezTo>
                      <a:pt x="3989" y="6904"/>
                      <a:pt x="3730" y="6933"/>
                      <a:pt x="3478" y="6975"/>
                    </a:cubicBezTo>
                    <a:cubicBezTo>
                      <a:pt x="2961" y="7058"/>
                      <a:pt x="2447" y="7218"/>
                      <a:pt x="2011" y="7512"/>
                    </a:cubicBezTo>
                    <a:cubicBezTo>
                      <a:pt x="1823" y="7658"/>
                      <a:pt x="1309" y="7948"/>
                      <a:pt x="1528" y="8224"/>
                    </a:cubicBezTo>
                    <a:cubicBezTo>
                      <a:pt x="2045" y="8607"/>
                      <a:pt x="2612" y="8935"/>
                      <a:pt x="3205" y="9189"/>
                    </a:cubicBezTo>
                    <a:cubicBezTo>
                      <a:pt x="3545" y="9332"/>
                      <a:pt x="3909" y="9404"/>
                      <a:pt x="4274" y="9404"/>
                    </a:cubicBezTo>
                    <a:cubicBezTo>
                      <a:pt x="4493" y="9404"/>
                      <a:pt x="4712" y="9378"/>
                      <a:pt x="4927" y="9326"/>
                    </a:cubicBezTo>
                    <a:cubicBezTo>
                      <a:pt x="5246" y="9255"/>
                      <a:pt x="5552" y="9127"/>
                      <a:pt x="5840" y="8972"/>
                    </a:cubicBezTo>
                    <a:lnTo>
                      <a:pt x="5840" y="8972"/>
                    </a:lnTo>
                    <a:cubicBezTo>
                      <a:pt x="5207" y="9560"/>
                      <a:pt x="4539" y="10098"/>
                      <a:pt x="3836" y="10599"/>
                    </a:cubicBezTo>
                    <a:cubicBezTo>
                      <a:pt x="3767" y="10566"/>
                      <a:pt x="3680" y="10570"/>
                      <a:pt x="3608" y="10550"/>
                    </a:cubicBezTo>
                    <a:cubicBezTo>
                      <a:pt x="3398" y="10514"/>
                      <a:pt x="3183" y="10494"/>
                      <a:pt x="2969" y="10494"/>
                    </a:cubicBezTo>
                    <a:cubicBezTo>
                      <a:pt x="2553" y="10494"/>
                      <a:pt x="2138" y="10570"/>
                      <a:pt x="1762" y="10754"/>
                    </a:cubicBezTo>
                    <a:cubicBezTo>
                      <a:pt x="1193" y="11019"/>
                      <a:pt x="696" y="11432"/>
                      <a:pt x="361" y="11965"/>
                    </a:cubicBezTo>
                    <a:cubicBezTo>
                      <a:pt x="224" y="12196"/>
                      <a:pt x="62" y="12433"/>
                      <a:pt x="17" y="12700"/>
                    </a:cubicBezTo>
                    <a:cubicBezTo>
                      <a:pt x="1" y="12839"/>
                      <a:pt x="84" y="12948"/>
                      <a:pt x="225" y="12959"/>
                    </a:cubicBezTo>
                    <a:cubicBezTo>
                      <a:pt x="409" y="12986"/>
                      <a:pt x="594" y="13002"/>
                      <a:pt x="778" y="13021"/>
                    </a:cubicBezTo>
                    <a:cubicBezTo>
                      <a:pt x="1004" y="13041"/>
                      <a:pt x="1235" y="13058"/>
                      <a:pt x="1465" y="13058"/>
                    </a:cubicBezTo>
                    <a:cubicBezTo>
                      <a:pt x="1827" y="13058"/>
                      <a:pt x="2187" y="13015"/>
                      <a:pt x="2522" y="12873"/>
                    </a:cubicBezTo>
                    <a:cubicBezTo>
                      <a:pt x="3237" y="12581"/>
                      <a:pt x="3798" y="11934"/>
                      <a:pt x="4003" y="11190"/>
                    </a:cubicBezTo>
                    <a:cubicBezTo>
                      <a:pt x="4036" y="11075"/>
                      <a:pt x="4054" y="10956"/>
                      <a:pt x="4065" y="10837"/>
                    </a:cubicBezTo>
                    <a:cubicBezTo>
                      <a:pt x="4066" y="10802"/>
                      <a:pt x="4070" y="10761"/>
                      <a:pt x="4068" y="10723"/>
                    </a:cubicBezTo>
                    <a:cubicBezTo>
                      <a:pt x="4920" y="10109"/>
                      <a:pt x="5732" y="9440"/>
                      <a:pt x="6474" y="8695"/>
                    </a:cubicBezTo>
                    <a:lnTo>
                      <a:pt x="6474" y="8695"/>
                    </a:lnTo>
                    <a:cubicBezTo>
                      <a:pt x="6284" y="9185"/>
                      <a:pt x="6110" y="9684"/>
                      <a:pt x="6043" y="10209"/>
                    </a:cubicBezTo>
                    <a:cubicBezTo>
                      <a:pt x="5923" y="11126"/>
                      <a:pt x="6052" y="12161"/>
                      <a:pt x="6700" y="12866"/>
                    </a:cubicBezTo>
                    <a:cubicBezTo>
                      <a:pt x="6802" y="12972"/>
                      <a:pt x="6935" y="13064"/>
                      <a:pt x="7056" y="13064"/>
                    </a:cubicBezTo>
                    <a:cubicBezTo>
                      <a:pt x="7145" y="13064"/>
                      <a:pt x="7228" y="13013"/>
                      <a:pt x="7285" y="12878"/>
                    </a:cubicBezTo>
                    <a:cubicBezTo>
                      <a:pt x="7521" y="12394"/>
                      <a:pt x="7727" y="11888"/>
                      <a:pt x="7849" y="11361"/>
                    </a:cubicBezTo>
                    <a:cubicBezTo>
                      <a:pt x="8046" y="10471"/>
                      <a:pt x="7937" y="9492"/>
                      <a:pt x="7455" y="8708"/>
                    </a:cubicBezTo>
                    <a:cubicBezTo>
                      <a:pt x="7335" y="8523"/>
                      <a:pt x="7189" y="8357"/>
                      <a:pt x="7034" y="8202"/>
                    </a:cubicBezTo>
                    <a:cubicBezTo>
                      <a:pt x="7017" y="8188"/>
                      <a:pt x="7003" y="8171"/>
                      <a:pt x="6988" y="8155"/>
                    </a:cubicBezTo>
                    <a:cubicBezTo>
                      <a:pt x="7892" y="7167"/>
                      <a:pt x="8637" y="6057"/>
                      <a:pt x="9386" y="4949"/>
                    </a:cubicBezTo>
                    <a:lnTo>
                      <a:pt x="9386" y="4949"/>
                    </a:lnTo>
                    <a:cubicBezTo>
                      <a:pt x="9166" y="6160"/>
                      <a:pt x="9113" y="7438"/>
                      <a:pt x="9592" y="8593"/>
                    </a:cubicBezTo>
                    <a:cubicBezTo>
                      <a:pt x="9839" y="9147"/>
                      <a:pt x="10158" y="9704"/>
                      <a:pt x="10621" y="10106"/>
                    </a:cubicBezTo>
                    <a:cubicBezTo>
                      <a:pt x="10677" y="10144"/>
                      <a:pt x="10725" y="10161"/>
                      <a:pt x="10766" y="10161"/>
                    </a:cubicBezTo>
                    <a:cubicBezTo>
                      <a:pt x="10983" y="10161"/>
                      <a:pt x="11022" y="9701"/>
                      <a:pt x="11104" y="9526"/>
                    </a:cubicBezTo>
                    <a:cubicBezTo>
                      <a:pt x="11331" y="8831"/>
                      <a:pt x="11529" y="8117"/>
                      <a:pt x="11545" y="7381"/>
                    </a:cubicBezTo>
                    <a:cubicBezTo>
                      <a:pt x="11607" y="6367"/>
                      <a:pt x="11206" y="5304"/>
                      <a:pt x="10335" y="4732"/>
                    </a:cubicBezTo>
                    <a:cubicBezTo>
                      <a:pt x="10153" y="4607"/>
                      <a:pt x="9964" y="4494"/>
                      <a:pt x="9771" y="4389"/>
                    </a:cubicBezTo>
                    <a:cubicBezTo>
                      <a:pt x="9769" y="4389"/>
                      <a:pt x="9768" y="4387"/>
                      <a:pt x="9766" y="4387"/>
                    </a:cubicBezTo>
                    <a:cubicBezTo>
                      <a:pt x="9844" y="4272"/>
                      <a:pt x="9924" y="4157"/>
                      <a:pt x="10004" y="4044"/>
                    </a:cubicBezTo>
                    <a:cubicBezTo>
                      <a:pt x="10852" y="2895"/>
                      <a:pt x="11591" y="1791"/>
                      <a:pt x="12539" y="783"/>
                    </a:cubicBezTo>
                    <a:cubicBezTo>
                      <a:pt x="12735" y="560"/>
                      <a:pt x="12974" y="371"/>
                      <a:pt x="13180" y="163"/>
                    </a:cubicBezTo>
                    <a:cubicBezTo>
                      <a:pt x="13216" y="83"/>
                      <a:pt x="13138" y="0"/>
                      <a:pt x="130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13"/>
              <p:cNvSpPr/>
              <p:nvPr/>
            </p:nvSpPr>
            <p:spPr>
              <a:xfrm>
                <a:off x="1217025" y="750788"/>
                <a:ext cx="5140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521" extrusionOk="0">
                    <a:moveTo>
                      <a:pt x="1931" y="1"/>
                    </a:moveTo>
                    <a:cubicBezTo>
                      <a:pt x="1881" y="1"/>
                      <a:pt x="1830" y="28"/>
                      <a:pt x="1816" y="87"/>
                    </a:cubicBezTo>
                    <a:cubicBezTo>
                      <a:pt x="1591" y="611"/>
                      <a:pt x="829" y="1090"/>
                      <a:pt x="176" y="1274"/>
                    </a:cubicBezTo>
                    <a:cubicBezTo>
                      <a:pt x="0" y="1287"/>
                      <a:pt x="4" y="1520"/>
                      <a:pt x="163" y="1520"/>
                    </a:cubicBezTo>
                    <a:cubicBezTo>
                      <a:pt x="173" y="1520"/>
                      <a:pt x="183" y="1519"/>
                      <a:pt x="194" y="1517"/>
                    </a:cubicBezTo>
                    <a:cubicBezTo>
                      <a:pt x="712" y="1366"/>
                      <a:pt x="1220" y="1121"/>
                      <a:pt x="1614" y="748"/>
                    </a:cubicBezTo>
                    <a:cubicBezTo>
                      <a:pt x="1743" y="623"/>
                      <a:pt x="1863" y="486"/>
                      <a:pt x="1960" y="334"/>
                    </a:cubicBezTo>
                    <a:cubicBezTo>
                      <a:pt x="1995" y="261"/>
                      <a:pt x="2055" y="185"/>
                      <a:pt x="2050" y="103"/>
                    </a:cubicBezTo>
                    <a:cubicBezTo>
                      <a:pt x="2045" y="36"/>
                      <a:pt x="1988" y="1"/>
                      <a:pt x="1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13"/>
              <p:cNvSpPr/>
              <p:nvPr/>
            </p:nvSpPr>
            <p:spPr>
              <a:xfrm>
                <a:off x="1202300" y="785338"/>
                <a:ext cx="78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1" extrusionOk="0">
                    <a:moveTo>
                      <a:pt x="157" y="0"/>
                    </a:moveTo>
                    <a:cubicBezTo>
                      <a:pt x="0" y="0"/>
                      <a:pt x="0" y="241"/>
                      <a:pt x="157" y="241"/>
                    </a:cubicBezTo>
                    <a:cubicBezTo>
                      <a:pt x="314" y="241"/>
                      <a:pt x="314" y="2"/>
                      <a:pt x="1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13"/>
              <p:cNvSpPr/>
              <p:nvPr/>
            </p:nvSpPr>
            <p:spPr>
              <a:xfrm>
                <a:off x="1251825" y="677738"/>
                <a:ext cx="749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586" extrusionOk="0">
                    <a:moveTo>
                      <a:pt x="139" y="1"/>
                    </a:moveTo>
                    <a:cubicBezTo>
                      <a:pt x="132" y="1"/>
                      <a:pt x="126" y="1"/>
                      <a:pt x="119" y="2"/>
                    </a:cubicBezTo>
                    <a:cubicBezTo>
                      <a:pt x="21" y="26"/>
                      <a:pt x="0" y="172"/>
                      <a:pt x="91" y="221"/>
                    </a:cubicBezTo>
                    <a:cubicBezTo>
                      <a:pt x="577" y="469"/>
                      <a:pt x="1119" y="585"/>
                      <a:pt x="1663" y="585"/>
                    </a:cubicBezTo>
                    <a:cubicBezTo>
                      <a:pt x="1882" y="585"/>
                      <a:pt x="2102" y="566"/>
                      <a:pt x="2318" y="529"/>
                    </a:cubicBezTo>
                    <a:cubicBezTo>
                      <a:pt x="2535" y="484"/>
                      <a:pt x="2819" y="399"/>
                      <a:pt x="2957" y="219"/>
                    </a:cubicBezTo>
                    <a:cubicBezTo>
                      <a:pt x="2998" y="136"/>
                      <a:pt x="2920" y="55"/>
                      <a:pt x="2841" y="55"/>
                    </a:cubicBezTo>
                    <a:cubicBezTo>
                      <a:pt x="2813" y="55"/>
                      <a:pt x="2785" y="65"/>
                      <a:pt x="2762" y="90"/>
                    </a:cubicBezTo>
                    <a:cubicBezTo>
                      <a:pt x="2529" y="272"/>
                      <a:pt x="2130" y="348"/>
                      <a:pt x="1709" y="348"/>
                    </a:cubicBezTo>
                    <a:cubicBezTo>
                      <a:pt x="1250" y="348"/>
                      <a:pt x="765" y="258"/>
                      <a:pt x="441" y="118"/>
                    </a:cubicBezTo>
                    <a:cubicBezTo>
                      <a:pt x="339" y="89"/>
                      <a:pt x="244" y="1"/>
                      <a:pt x="1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13"/>
              <p:cNvSpPr/>
              <p:nvPr/>
            </p:nvSpPr>
            <p:spPr>
              <a:xfrm>
                <a:off x="1232375" y="669513"/>
                <a:ext cx="787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0" extrusionOk="0">
                    <a:moveTo>
                      <a:pt x="158" y="0"/>
                    </a:moveTo>
                    <a:cubicBezTo>
                      <a:pt x="0" y="0"/>
                      <a:pt x="0" y="240"/>
                      <a:pt x="158" y="240"/>
                    </a:cubicBezTo>
                    <a:cubicBezTo>
                      <a:pt x="315" y="240"/>
                      <a:pt x="315" y="0"/>
                      <a:pt x="1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13"/>
              <p:cNvSpPr/>
              <p:nvPr/>
            </p:nvSpPr>
            <p:spPr>
              <a:xfrm>
                <a:off x="1350650" y="730313"/>
                <a:ext cx="8350" cy="498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995" extrusionOk="0">
                    <a:moveTo>
                      <a:pt x="195" y="1"/>
                    </a:moveTo>
                    <a:cubicBezTo>
                      <a:pt x="153" y="1"/>
                      <a:pt x="112" y="24"/>
                      <a:pt x="90" y="60"/>
                    </a:cubicBezTo>
                    <a:cubicBezTo>
                      <a:pt x="56" y="126"/>
                      <a:pt x="84" y="205"/>
                      <a:pt x="79" y="276"/>
                    </a:cubicBezTo>
                    <a:cubicBezTo>
                      <a:pt x="86" y="509"/>
                      <a:pt x="90" y="741"/>
                      <a:pt x="84" y="974"/>
                    </a:cubicBezTo>
                    <a:cubicBezTo>
                      <a:pt x="78" y="1323"/>
                      <a:pt x="39" y="1619"/>
                      <a:pt x="1" y="1892"/>
                    </a:cubicBezTo>
                    <a:cubicBezTo>
                      <a:pt x="6" y="1959"/>
                      <a:pt x="63" y="1994"/>
                      <a:pt x="120" y="1994"/>
                    </a:cubicBezTo>
                    <a:cubicBezTo>
                      <a:pt x="171" y="1994"/>
                      <a:pt x="221" y="1967"/>
                      <a:pt x="235" y="1909"/>
                    </a:cubicBezTo>
                    <a:cubicBezTo>
                      <a:pt x="327" y="1419"/>
                      <a:pt x="333" y="915"/>
                      <a:pt x="325" y="417"/>
                    </a:cubicBezTo>
                    <a:cubicBezTo>
                      <a:pt x="316" y="304"/>
                      <a:pt x="331" y="184"/>
                      <a:pt x="304" y="75"/>
                    </a:cubicBezTo>
                    <a:cubicBezTo>
                      <a:pt x="294" y="46"/>
                      <a:pt x="268" y="21"/>
                      <a:pt x="240" y="11"/>
                    </a:cubicBezTo>
                    <a:cubicBezTo>
                      <a:pt x="226" y="4"/>
                      <a:pt x="210" y="1"/>
                      <a:pt x="1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13"/>
              <p:cNvSpPr/>
              <p:nvPr/>
            </p:nvSpPr>
            <p:spPr>
              <a:xfrm>
                <a:off x="1350550" y="708563"/>
                <a:ext cx="6650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45" extrusionOk="0">
                    <a:moveTo>
                      <a:pt x="131" y="0"/>
                    </a:moveTo>
                    <a:cubicBezTo>
                      <a:pt x="34" y="0"/>
                      <a:pt x="0" y="98"/>
                      <a:pt x="11" y="180"/>
                    </a:cubicBezTo>
                    <a:cubicBezTo>
                      <a:pt x="11" y="212"/>
                      <a:pt x="1" y="244"/>
                      <a:pt x="18" y="272"/>
                    </a:cubicBezTo>
                    <a:cubicBezTo>
                      <a:pt x="36" y="322"/>
                      <a:pt x="79" y="345"/>
                      <a:pt x="123" y="345"/>
                    </a:cubicBezTo>
                    <a:cubicBezTo>
                      <a:pt x="186" y="345"/>
                      <a:pt x="250" y="300"/>
                      <a:pt x="248" y="227"/>
                    </a:cubicBezTo>
                    <a:cubicBezTo>
                      <a:pt x="266" y="135"/>
                      <a:pt x="253" y="0"/>
                      <a:pt x="1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13"/>
              <p:cNvSpPr/>
              <p:nvPr/>
            </p:nvSpPr>
            <p:spPr>
              <a:xfrm>
                <a:off x="1329450" y="590138"/>
                <a:ext cx="7025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883" extrusionOk="0">
                    <a:moveTo>
                      <a:pt x="2666" y="1"/>
                    </a:moveTo>
                    <a:cubicBezTo>
                      <a:pt x="2647" y="1"/>
                      <a:pt x="2627" y="6"/>
                      <a:pt x="2609" y="18"/>
                    </a:cubicBezTo>
                    <a:cubicBezTo>
                      <a:pt x="1964" y="358"/>
                      <a:pt x="897" y="560"/>
                      <a:pt x="181" y="639"/>
                    </a:cubicBezTo>
                    <a:cubicBezTo>
                      <a:pt x="1" y="657"/>
                      <a:pt x="42" y="882"/>
                      <a:pt x="192" y="882"/>
                    </a:cubicBezTo>
                    <a:cubicBezTo>
                      <a:pt x="208" y="882"/>
                      <a:pt x="226" y="880"/>
                      <a:pt x="244" y="874"/>
                    </a:cubicBezTo>
                    <a:cubicBezTo>
                      <a:pt x="965" y="788"/>
                      <a:pt x="1684" y="642"/>
                      <a:pt x="2366" y="392"/>
                    </a:cubicBezTo>
                    <a:cubicBezTo>
                      <a:pt x="2481" y="345"/>
                      <a:pt x="2598" y="305"/>
                      <a:pt x="2705" y="241"/>
                    </a:cubicBezTo>
                    <a:cubicBezTo>
                      <a:pt x="2741" y="222"/>
                      <a:pt x="2777" y="195"/>
                      <a:pt x="2786" y="153"/>
                    </a:cubicBezTo>
                    <a:cubicBezTo>
                      <a:pt x="2810" y="75"/>
                      <a:pt x="2740" y="1"/>
                      <a:pt x="26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13"/>
              <p:cNvSpPr/>
              <p:nvPr/>
            </p:nvSpPr>
            <p:spPr>
              <a:xfrm>
                <a:off x="1306850" y="604088"/>
                <a:ext cx="11825" cy="695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78" extrusionOk="0">
                    <a:moveTo>
                      <a:pt x="303" y="21"/>
                    </a:moveTo>
                    <a:cubicBezTo>
                      <a:pt x="292" y="21"/>
                      <a:pt x="281" y="22"/>
                      <a:pt x="269" y="25"/>
                    </a:cubicBezTo>
                    <a:cubicBezTo>
                      <a:pt x="257" y="41"/>
                      <a:pt x="0" y="1"/>
                      <a:pt x="38" y="190"/>
                    </a:cubicBezTo>
                    <a:cubicBezTo>
                      <a:pt x="59" y="259"/>
                      <a:pt x="114" y="278"/>
                      <a:pt x="176" y="278"/>
                    </a:cubicBezTo>
                    <a:cubicBezTo>
                      <a:pt x="229" y="278"/>
                      <a:pt x="287" y="264"/>
                      <a:pt x="333" y="257"/>
                    </a:cubicBezTo>
                    <a:cubicBezTo>
                      <a:pt x="472" y="218"/>
                      <a:pt x="429" y="21"/>
                      <a:pt x="303" y="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13"/>
              <p:cNvSpPr/>
              <p:nvPr/>
            </p:nvSpPr>
            <p:spPr>
              <a:xfrm>
                <a:off x="1436150" y="648213"/>
                <a:ext cx="1285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514" h="2302" extrusionOk="0">
                    <a:moveTo>
                      <a:pt x="184" y="1"/>
                    </a:moveTo>
                    <a:cubicBezTo>
                      <a:pt x="1" y="1"/>
                      <a:pt x="68" y="192"/>
                      <a:pt x="96" y="308"/>
                    </a:cubicBezTo>
                    <a:cubicBezTo>
                      <a:pt x="140" y="522"/>
                      <a:pt x="185" y="735"/>
                      <a:pt x="216" y="952"/>
                    </a:cubicBezTo>
                    <a:cubicBezTo>
                      <a:pt x="242" y="1118"/>
                      <a:pt x="248" y="1651"/>
                      <a:pt x="205" y="1940"/>
                    </a:cubicBezTo>
                    <a:cubicBezTo>
                      <a:pt x="190" y="2054"/>
                      <a:pt x="200" y="2021"/>
                      <a:pt x="172" y="2151"/>
                    </a:cubicBezTo>
                    <a:cubicBezTo>
                      <a:pt x="165" y="2181"/>
                      <a:pt x="168" y="2216"/>
                      <a:pt x="184" y="2243"/>
                    </a:cubicBezTo>
                    <a:cubicBezTo>
                      <a:pt x="206" y="2283"/>
                      <a:pt x="246" y="2301"/>
                      <a:pt x="286" y="2301"/>
                    </a:cubicBezTo>
                    <a:cubicBezTo>
                      <a:pt x="338" y="2301"/>
                      <a:pt x="390" y="2271"/>
                      <a:pt x="404" y="2214"/>
                    </a:cubicBezTo>
                    <a:cubicBezTo>
                      <a:pt x="514" y="1627"/>
                      <a:pt x="498" y="1019"/>
                      <a:pt x="367" y="438"/>
                    </a:cubicBezTo>
                    <a:cubicBezTo>
                      <a:pt x="334" y="310"/>
                      <a:pt x="328" y="165"/>
                      <a:pt x="270" y="45"/>
                    </a:cubicBezTo>
                    <a:cubicBezTo>
                      <a:pt x="253" y="19"/>
                      <a:pt x="222" y="2"/>
                      <a:pt x="192" y="1"/>
                    </a:cubicBezTo>
                    <a:cubicBezTo>
                      <a:pt x="189" y="1"/>
                      <a:pt x="187" y="1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13"/>
              <p:cNvSpPr/>
              <p:nvPr/>
            </p:nvSpPr>
            <p:spPr>
              <a:xfrm>
                <a:off x="1426875" y="620588"/>
                <a:ext cx="87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91" extrusionOk="0">
                    <a:moveTo>
                      <a:pt x="146" y="1"/>
                    </a:moveTo>
                    <a:cubicBezTo>
                      <a:pt x="139" y="1"/>
                      <a:pt x="132" y="1"/>
                      <a:pt x="125" y="2"/>
                    </a:cubicBezTo>
                    <a:cubicBezTo>
                      <a:pt x="11" y="15"/>
                      <a:pt x="1" y="150"/>
                      <a:pt x="60" y="229"/>
                    </a:cubicBezTo>
                    <a:cubicBezTo>
                      <a:pt x="92" y="286"/>
                      <a:pt x="63" y="257"/>
                      <a:pt x="113" y="344"/>
                    </a:cubicBezTo>
                    <a:cubicBezTo>
                      <a:pt x="136" y="376"/>
                      <a:pt x="168" y="390"/>
                      <a:pt x="201" y="390"/>
                    </a:cubicBezTo>
                    <a:cubicBezTo>
                      <a:pt x="274" y="390"/>
                      <a:pt x="349" y="322"/>
                      <a:pt x="322" y="240"/>
                    </a:cubicBezTo>
                    <a:cubicBezTo>
                      <a:pt x="282" y="155"/>
                      <a:pt x="258" y="1"/>
                      <a:pt x="1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9" name="Google Shape;999;p13"/>
            <p:cNvGrpSpPr/>
            <p:nvPr/>
          </p:nvGrpSpPr>
          <p:grpSpPr>
            <a:xfrm>
              <a:off x="-212162" y="747006"/>
              <a:ext cx="803718" cy="603076"/>
              <a:chOff x="2250588" y="1686550"/>
              <a:chExt cx="404000" cy="303175"/>
            </a:xfrm>
          </p:grpSpPr>
          <p:sp>
            <p:nvSpPr>
              <p:cNvPr id="1000" name="Google Shape;1000;p13"/>
              <p:cNvSpPr/>
              <p:nvPr/>
            </p:nvSpPr>
            <p:spPr>
              <a:xfrm>
                <a:off x="2250588" y="1686550"/>
                <a:ext cx="404000" cy="303175"/>
              </a:xfrm>
              <a:custGeom>
                <a:avLst/>
                <a:gdLst/>
                <a:ahLst/>
                <a:cxnLst/>
                <a:rect l="l" t="t" r="r" b="b"/>
                <a:pathLst>
                  <a:path w="16160" h="12127" extrusionOk="0">
                    <a:moveTo>
                      <a:pt x="162" y="1"/>
                    </a:moveTo>
                    <a:cubicBezTo>
                      <a:pt x="49" y="1"/>
                      <a:pt x="0" y="173"/>
                      <a:pt x="114" y="227"/>
                    </a:cubicBezTo>
                    <a:cubicBezTo>
                      <a:pt x="1289" y="1020"/>
                      <a:pt x="2497" y="1767"/>
                      <a:pt x="3753" y="2426"/>
                    </a:cubicBezTo>
                    <a:cubicBezTo>
                      <a:pt x="4538" y="2828"/>
                      <a:pt x="5339" y="3196"/>
                      <a:pt x="6127" y="3587"/>
                    </a:cubicBezTo>
                    <a:cubicBezTo>
                      <a:pt x="6121" y="3609"/>
                      <a:pt x="6116" y="3631"/>
                      <a:pt x="6109" y="3652"/>
                    </a:cubicBezTo>
                    <a:cubicBezTo>
                      <a:pt x="6077" y="3707"/>
                      <a:pt x="6043" y="3762"/>
                      <a:pt x="6014" y="3820"/>
                    </a:cubicBezTo>
                    <a:cubicBezTo>
                      <a:pt x="5985" y="3827"/>
                      <a:pt x="5956" y="3846"/>
                      <a:pt x="5938" y="3882"/>
                    </a:cubicBezTo>
                    <a:cubicBezTo>
                      <a:pt x="5409" y="4702"/>
                      <a:pt x="5042" y="5699"/>
                      <a:pt x="5302" y="6675"/>
                    </a:cubicBezTo>
                    <a:cubicBezTo>
                      <a:pt x="5472" y="7296"/>
                      <a:pt x="5763" y="8018"/>
                      <a:pt x="6412" y="8257"/>
                    </a:cubicBezTo>
                    <a:cubicBezTo>
                      <a:pt x="6505" y="8292"/>
                      <a:pt x="6600" y="8308"/>
                      <a:pt x="6696" y="8308"/>
                    </a:cubicBezTo>
                    <a:cubicBezTo>
                      <a:pt x="6957" y="8308"/>
                      <a:pt x="7218" y="8187"/>
                      <a:pt x="7414" y="8016"/>
                    </a:cubicBezTo>
                    <a:cubicBezTo>
                      <a:pt x="7739" y="7678"/>
                      <a:pt x="7878" y="7189"/>
                      <a:pt x="7915" y="6731"/>
                    </a:cubicBezTo>
                    <a:cubicBezTo>
                      <a:pt x="7991" y="5953"/>
                      <a:pt x="7621" y="5203"/>
                      <a:pt x="7225" y="4557"/>
                    </a:cubicBezTo>
                    <a:cubicBezTo>
                      <a:pt x="7070" y="4325"/>
                      <a:pt x="6901" y="4103"/>
                      <a:pt x="6704" y="3908"/>
                    </a:cubicBezTo>
                    <a:lnTo>
                      <a:pt x="6704" y="3908"/>
                    </a:lnTo>
                    <a:cubicBezTo>
                      <a:pt x="6732" y="3913"/>
                      <a:pt x="6759" y="3920"/>
                      <a:pt x="6787" y="3925"/>
                    </a:cubicBezTo>
                    <a:cubicBezTo>
                      <a:pt x="6958" y="4015"/>
                      <a:pt x="7128" y="4104"/>
                      <a:pt x="7295" y="4198"/>
                    </a:cubicBezTo>
                    <a:cubicBezTo>
                      <a:pt x="8003" y="4579"/>
                      <a:pt x="8688" y="5006"/>
                      <a:pt x="9349" y="5471"/>
                    </a:cubicBezTo>
                    <a:lnTo>
                      <a:pt x="9349" y="5476"/>
                    </a:lnTo>
                    <a:cubicBezTo>
                      <a:pt x="9303" y="5478"/>
                      <a:pt x="9256" y="5505"/>
                      <a:pt x="9228" y="5568"/>
                    </a:cubicBezTo>
                    <a:cubicBezTo>
                      <a:pt x="8818" y="6104"/>
                      <a:pt x="8520" y="6725"/>
                      <a:pt x="8407" y="7393"/>
                    </a:cubicBezTo>
                    <a:cubicBezTo>
                      <a:pt x="8292" y="7925"/>
                      <a:pt x="8280" y="8479"/>
                      <a:pt x="8422" y="9008"/>
                    </a:cubicBezTo>
                    <a:cubicBezTo>
                      <a:pt x="8550" y="9611"/>
                      <a:pt x="8905" y="10280"/>
                      <a:pt x="9553" y="10422"/>
                    </a:cubicBezTo>
                    <a:cubicBezTo>
                      <a:pt x="9635" y="10436"/>
                      <a:pt x="9717" y="10443"/>
                      <a:pt x="9796" y="10443"/>
                    </a:cubicBezTo>
                    <a:cubicBezTo>
                      <a:pt x="10591" y="10443"/>
                      <a:pt x="11180" y="9759"/>
                      <a:pt x="11221" y="8955"/>
                    </a:cubicBezTo>
                    <a:cubicBezTo>
                      <a:pt x="11292" y="7913"/>
                      <a:pt x="10825" y="6912"/>
                      <a:pt x="10198" y="6104"/>
                    </a:cubicBezTo>
                    <a:cubicBezTo>
                      <a:pt x="10194" y="6100"/>
                      <a:pt x="10192" y="6096"/>
                      <a:pt x="10187" y="6091"/>
                    </a:cubicBezTo>
                    <a:lnTo>
                      <a:pt x="10187" y="6091"/>
                    </a:lnTo>
                    <a:cubicBezTo>
                      <a:pt x="10909" y="6655"/>
                      <a:pt x="11593" y="7266"/>
                      <a:pt x="12228" y="7917"/>
                    </a:cubicBezTo>
                    <a:cubicBezTo>
                      <a:pt x="12178" y="8099"/>
                      <a:pt x="12203" y="8327"/>
                      <a:pt x="12197" y="8511"/>
                    </a:cubicBezTo>
                    <a:cubicBezTo>
                      <a:pt x="12213" y="8977"/>
                      <a:pt x="12298" y="9441"/>
                      <a:pt x="12429" y="9886"/>
                    </a:cubicBezTo>
                    <a:cubicBezTo>
                      <a:pt x="12788" y="10944"/>
                      <a:pt x="13659" y="12127"/>
                      <a:pt x="14857" y="12127"/>
                    </a:cubicBezTo>
                    <a:cubicBezTo>
                      <a:pt x="14949" y="12127"/>
                      <a:pt x="15043" y="12120"/>
                      <a:pt x="15138" y="12105"/>
                    </a:cubicBezTo>
                    <a:cubicBezTo>
                      <a:pt x="15537" y="12040"/>
                      <a:pt x="15815" y="11691"/>
                      <a:pt x="15958" y="11336"/>
                    </a:cubicBezTo>
                    <a:cubicBezTo>
                      <a:pt x="16160" y="10838"/>
                      <a:pt x="16081" y="10262"/>
                      <a:pt x="15880" y="9776"/>
                    </a:cubicBezTo>
                    <a:cubicBezTo>
                      <a:pt x="15682" y="9327"/>
                      <a:pt x="15344" y="8961"/>
                      <a:pt x="14949" y="8674"/>
                    </a:cubicBezTo>
                    <a:cubicBezTo>
                      <a:pt x="14616" y="8431"/>
                      <a:pt x="14263" y="8207"/>
                      <a:pt x="13873" y="8067"/>
                    </a:cubicBezTo>
                    <a:cubicBezTo>
                      <a:pt x="13474" y="7926"/>
                      <a:pt x="13045" y="7825"/>
                      <a:pt x="12617" y="7825"/>
                    </a:cubicBezTo>
                    <a:cubicBezTo>
                      <a:pt x="12569" y="7825"/>
                      <a:pt x="12522" y="7826"/>
                      <a:pt x="12474" y="7829"/>
                    </a:cubicBezTo>
                    <a:cubicBezTo>
                      <a:pt x="11823" y="7155"/>
                      <a:pt x="11124" y="6528"/>
                      <a:pt x="10388" y="5948"/>
                    </a:cubicBezTo>
                    <a:lnTo>
                      <a:pt x="10388" y="5948"/>
                    </a:lnTo>
                    <a:cubicBezTo>
                      <a:pt x="11043" y="6199"/>
                      <a:pt x="11739" y="6345"/>
                      <a:pt x="12438" y="6345"/>
                    </a:cubicBezTo>
                    <a:cubicBezTo>
                      <a:pt x="12453" y="6345"/>
                      <a:pt x="12468" y="6345"/>
                      <a:pt x="12484" y="6345"/>
                    </a:cubicBezTo>
                    <a:cubicBezTo>
                      <a:pt x="13045" y="6333"/>
                      <a:pt x="13718" y="6199"/>
                      <a:pt x="13984" y="5642"/>
                    </a:cubicBezTo>
                    <a:cubicBezTo>
                      <a:pt x="14342" y="4799"/>
                      <a:pt x="13414" y="4188"/>
                      <a:pt x="12723" y="3957"/>
                    </a:cubicBezTo>
                    <a:cubicBezTo>
                      <a:pt x="12510" y="3888"/>
                      <a:pt x="12289" y="3857"/>
                      <a:pt x="12066" y="3857"/>
                    </a:cubicBezTo>
                    <a:cubicBezTo>
                      <a:pt x="11691" y="3857"/>
                      <a:pt x="11313" y="3946"/>
                      <a:pt x="10973" y="4095"/>
                    </a:cubicBezTo>
                    <a:cubicBezTo>
                      <a:pt x="10604" y="4256"/>
                      <a:pt x="10266" y="4482"/>
                      <a:pt x="9966" y="4752"/>
                    </a:cubicBezTo>
                    <a:cubicBezTo>
                      <a:pt x="9791" y="4909"/>
                      <a:pt x="9614" y="5070"/>
                      <a:pt x="9465" y="5254"/>
                    </a:cubicBezTo>
                    <a:lnTo>
                      <a:pt x="9460" y="5257"/>
                    </a:lnTo>
                    <a:cubicBezTo>
                      <a:pt x="8858" y="4835"/>
                      <a:pt x="8233" y="4444"/>
                      <a:pt x="7588" y="4088"/>
                    </a:cubicBezTo>
                    <a:cubicBezTo>
                      <a:pt x="7540" y="4061"/>
                      <a:pt x="7490" y="4036"/>
                      <a:pt x="7443" y="4009"/>
                    </a:cubicBezTo>
                    <a:lnTo>
                      <a:pt x="7443" y="4009"/>
                    </a:lnTo>
                    <a:cubicBezTo>
                      <a:pt x="7534" y="4014"/>
                      <a:pt x="7625" y="4016"/>
                      <a:pt x="7716" y="4016"/>
                    </a:cubicBezTo>
                    <a:cubicBezTo>
                      <a:pt x="7914" y="4016"/>
                      <a:pt x="8111" y="4004"/>
                      <a:pt x="8308" y="3977"/>
                    </a:cubicBezTo>
                    <a:cubicBezTo>
                      <a:pt x="9320" y="3832"/>
                      <a:pt x="10415" y="3281"/>
                      <a:pt x="10150" y="2083"/>
                    </a:cubicBezTo>
                    <a:cubicBezTo>
                      <a:pt x="10048" y="1518"/>
                      <a:pt x="9528" y="1075"/>
                      <a:pt x="8954" y="1075"/>
                    </a:cubicBezTo>
                    <a:cubicBezTo>
                      <a:pt x="8944" y="1075"/>
                      <a:pt x="8934" y="1075"/>
                      <a:pt x="8923" y="1075"/>
                    </a:cubicBezTo>
                    <a:cubicBezTo>
                      <a:pt x="7890" y="1093"/>
                      <a:pt x="6949" y="2072"/>
                      <a:pt x="6434" y="2896"/>
                    </a:cubicBezTo>
                    <a:cubicBezTo>
                      <a:pt x="6345" y="3042"/>
                      <a:pt x="6266" y="3197"/>
                      <a:pt x="6202" y="3359"/>
                    </a:cubicBezTo>
                    <a:cubicBezTo>
                      <a:pt x="5439" y="2980"/>
                      <a:pt x="4664" y="2622"/>
                      <a:pt x="3905" y="2234"/>
                    </a:cubicBezTo>
                    <a:cubicBezTo>
                      <a:pt x="3018" y="1773"/>
                      <a:pt x="2157" y="1264"/>
                      <a:pt x="1311" y="732"/>
                    </a:cubicBezTo>
                    <a:cubicBezTo>
                      <a:pt x="925" y="502"/>
                      <a:pt x="570" y="208"/>
                      <a:pt x="178" y="2"/>
                    </a:cubicBezTo>
                    <a:cubicBezTo>
                      <a:pt x="172" y="1"/>
                      <a:pt x="167" y="1"/>
                      <a:pt x="1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13"/>
              <p:cNvSpPr/>
              <p:nvPr/>
            </p:nvSpPr>
            <p:spPr>
              <a:xfrm>
                <a:off x="2566163" y="1894900"/>
                <a:ext cx="38025" cy="3830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532" extrusionOk="0">
                    <a:moveTo>
                      <a:pt x="154" y="0"/>
                    </a:moveTo>
                    <a:cubicBezTo>
                      <a:pt x="146" y="0"/>
                      <a:pt x="138" y="1"/>
                      <a:pt x="130" y="3"/>
                    </a:cubicBezTo>
                    <a:cubicBezTo>
                      <a:pt x="27" y="20"/>
                      <a:pt x="0" y="169"/>
                      <a:pt x="89" y="223"/>
                    </a:cubicBezTo>
                    <a:cubicBezTo>
                      <a:pt x="452" y="513"/>
                      <a:pt x="939" y="1107"/>
                      <a:pt x="1334" y="1519"/>
                    </a:cubicBezTo>
                    <a:cubicBezTo>
                      <a:pt x="1350" y="1528"/>
                      <a:pt x="1367" y="1532"/>
                      <a:pt x="1384" y="1532"/>
                    </a:cubicBezTo>
                    <a:cubicBezTo>
                      <a:pt x="1454" y="1532"/>
                      <a:pt x="1520" y="1463"/>
                      <a:pt x="1503" y="1388"/>
                    </a:cubicBezTo>
                    <a:cubicBezTo>
                      <a:pt x="1346" y="1140"/>
                      <a:pt x="1114" y="935"/>
                      <a:pt x="924" y="709"/>
                    </a:cubicBezTo>
                    <a:cubicBezTo>
                      <a:pt x="711" y="484"/>
                      <a:pt x="496" y="256"/>
                      <a:pt x="261" y="53"/>
                    </a:cubicBezTo>
                    <a:cubicBezTo>
                      <a:pt x="231" y="25"/>
                      <a:pt x="195" y="0"/>
                      <a:pt x="1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13"/>
              <p:cNvSpPr/>
              <p:nvPr/>
            </p:nvSpPr>
            <p:spPr>
              <a:xfrm>
                <a:off x="2610188" y="1944525"/>
                <a:ext cx="7875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57" extrusionOk="0">
                    <a:moveTo>
                      <a:pt x="154" y="0"/>
                    </a:moveTo>
                    <a:cubicBezTo>
                      <a:pt x="76" y="0"/>
                      <a:pt x="0" y="73"/>
                      <a:pt x="44" y="173"/>
                    </a:cubicBezTo>
                    <a:cubicBezTo>
                      <a:pt x="68" y="232"/>
                      <a:pt x="115" y="257"/>
                      <a:pt x="161" y="257"/>
                    </a:cubicBezTo>
                    <a:cubicBezTo>
                      <a:pt x="240" y="257"/>
                      <a:pt x="315" y="184"/>
                      <a:pt x="271" y="83"/>
                    </a:cubicBezTo>
                    <a:cubicBezTo>
                      <a:pt x="247" y="25"/>
                      <a:pt x="200" y="0"/>
                      <a:pt x="1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13"/>
              <p:cNvSpPr/>
              <p:nvPr/>
            </p:nvSpPr>
            <p:spPr>
              <a:xfrm>
                <a:off x="2617213" y="1954600"/>
                <a:ext cx="1602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03" extrusionOk="0">
                    <a:moveTo>
                      <a:pt x="166" y="1"/>
                    </a:moveTo>
                    <a:cubicBezTo>
                      <a:pt x="73" y="1"/>
                      <a:pt x="1" y="126"/>
                      <a:pt x="77" y="204"/>
                    </a:cubicBezTo>
                    <a:cubicBezTo>
                      <a:pt x="185" y="316"/>
                      <a:pt x="285" y="436"/>
                      <a:pt x="376" y="564"/>
                    </a:cubicBezTo>
                    <a:cubicBezTo>
                      <a:pt x="398" y="588"/>
                      <a:pt x="431" y="603"/>
                      <a:pt x="464" y="603"/>
                    </a:cubicBezTo>
                    <a:cubicBezTo>
                      <a:pt x="478" y="603"/>
                      <a:pt x="492" y="600"/>
                      <a:pt x="505" y="595"/>
                    </a:cubicBezTo>
                    <a:cubicBezTo>
                      <a:pt x="640" y="543"/>
                      <a:pt x="576" y="408"/>
                      <a:pt x="502" y="329"/>
                    </a:cubicBezTo>
                    <a:cubicBezTo>
                      <a:pt x="413" y="222"/>
                      <a:pt x="330" y="96"/>
                      <a:pt x="218" y="14"/>
                    </a:cubicBezTo>
                    <a:cubicBezTo>
                      <a:pt x="201" y="5"/>
                      <a:pt x="183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13"/>
              <p:cNvSpPr/>
              <p:nvPr/>
            </p:nvSpPr>
            <p:spPr>
              <a:xfrm>
                <a:off x="2485563" y="1842225"/>
                <a:ext cx="12275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491" h="2147" extrusionOk="0">
                    <a:moveTo>
                      <a:pt x="139" y="1"/>
                    </a:moveTo>
                    <a:cubicBezTo>
                      <a:pt x="68" y="1"/>
                      <a:pt x="1" y="68"/>
                      <a:pt x="18" y="145"/>
                    </a:cubicBezTo>
                    <a:cubicBezTo>
                      <a:pt x="148" y="793"/>
                      <a:pt x="196" y="1502"/>
                      <a:pt x="251" y="2067"/>
                    </a:cubicBezTo>
                    <a:cubicBezTo>
                      <a:pt x="264" y="2116"/>
                      <a:pt x="314" y="2147"/>
                      <a:pt x="364" y="2147"/>
                    </a:cubicBezTo>
                    <a:cubicBezTo>
                      <a:pt x="372" y="2147"/>
                      <a:pt x="380" y="2146"/>
                      <a:pt x="388" y="2145"/>
                    </a:cubicBezTo>
                    <a:cubicBezTo>
                      <a:pt x="485" y="2126"/>
                      <a:pt x="490" y="2023"/>
                      <a:pt x="479" y="1943"/>
                    </a:cubicBezTo>
                    <a:cubicBezTo>
                      <a:pt x="467" y="1716"/>
                      <a:pt x="442" y="1490"/>
                      <a:pt x="415" y="1264"/>
                    </a:cubicBezTo>
                    <a:cubicBezTo>
                      <a:pt x="365" y="892"/>
                      <a:pt x="342" y="519"/>
                      <a:pt x="267" y="152"/>
                    </a:cubicBezTo>
                    <a:cubicBezTo>
                      <a:pt x="256" y="103"/>
                      <a:pt x="247" y="48"/>
                      <a:pt x="201" y="20"/>
                    </a:cubicBezTo>
                    <a:cubicBezTo>
                      <a:pt x="182" y="7"/>
                      <a:pt x="160" y="1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13"/>
              <p:cNvSpPr/>
              <p:nvPr/>
            </p:nvSpPr>
            <p:spPr>
              <a:xfrm>
                <a:off x="2493038" y="1906625"/>
                <a:ext cx="7300" cy="1785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714" extrusionOk="0">
                    <a:moveTo>
                      <a:pt x="124" y="1"/>
                    </a:moveTo>
                    <a:cubicBezTo>
                      <a:pt x="61" y="1"/>
                      <a:pt x="0" y="48"/>
                      <a:pt x="11" y="144"/>
                    </a:cubicBezTo>
                    <a:cubicBezTo>
                      <a:pt x="34" y="268"/>
                      <a:pt x="29" y="395"/>
                      <a:pt x="40" y="586"/>
                    </a:cubicBezTo>
                    <a:cubicBezTo>
                      <a:pt x="34" y="650"/>
                      <a:pt x="89" y="710"/>
                      <a:pt x="152" y="713"/>
                    </a:cubicBezTo>
                    <a:cubicBezTo>
                      <a:pt x="155" y="714"/>
                      <a:pt x="157" y="714"/>
                      <a:pt x="160" y="714"/>
                    </a:cubicBezTo>
                    <a:cubicBezTo>
                      <a:pt x="269" y="714"/>
                      <a:pt x="292" y="597"/>
                      <a:pt x="276" y="507"/>
                    </a:cubicBezTo>
                    <a:cubicBezTo>
                      <a:pt x="270" y="385"/>
                      <a:pt x="268" y="265"/>
                      <a:pt x="255" y="146"/>
                    </a:cubicBezTo>
                    <a:cubicBezTo>
                      <a:pt x="256" y="49"/>
                      <a:pt x="189" y="1"/>
                      <a:pt x="1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13"/>
              <p:cNvSpPr/>
              <p:nvPr/>
            </p:nvSpPr>
            <p:spPr>
              <a:xfrm>
                <a:off x="2548113" y="1815650"/>
                <a:ext cx="44525" cy="665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66" extrusionOk="0">
                    <a:moveTo>
                      <a:pt x="974" y="0"/>
                    </a:moveTo>
                    <a:cubicBezTo>
                      <a:pt x="710" y="0"/>
                      <a:pt x="446" y="10"/>
                      <a:pt x="182" y="20"/>
                    </a:cubicBezTo>
                    <a:cubicBezTo>
                      <a:pt x="179" y="20"/>
                      <a:pt x="176" y="20"/>
                      <a:pt x="173" y="20"/>
                    </a:cubicBezTo>
                    <a:cubicBezTo>
                      <a:pt x="117" y="20"/>
                      <a:pt x="52" y="30"/>
                      <a:pt x="29" y="90"/>
                    </a:cubicBezTo>
                    <a:cubicBezTo>
                      <a:pt x="1" y="141"/>
                      <a:pt x="24" y="210"/>
                      <a:pt x="72" y="242"/>
                    </a:cubicBezTo>
                    <a:cubicBezTo>
                      <a:pt x="98" y="257"/>
                      <a:pt x="125" y="261"/>
                      <a:pt x="154" y="261"/>
                    </a:cubicBezTo>
                    <a:cubicBezTo>
                      <a:pt x="190" y="261"/>
                      <a:pt x="227" y="255"/>
                      <a:pt x="262" y="255"/>
                    </a:cubicBezTo>
                    <a:cubicBezTo>
                      <a:pt x="266" y="255"/>
                      <a:pt x="270" y="255"/>
                      <a:pt x="274" y="255"/>
                    </a:cubicBezTo>
                    <a:cubicBezTo>
                      <a:pt x="483" y="248"/>
                      <a:pt x="691" y="243"/>
                      <a:pt x="900" y="239"/>
                    </a:cubicBezTo>
                    <a:cubicBezTo>
                      <a:pt x="1138" y="239"/>
                      <a:pt x="1378" y="247"/>
                      <a:pt x="1615" y="266"/>
                    </a:cubicBezTo>
                    <a:cubicBezTo>
                      <a:pt x="1617" y="266"/>
                      <a:pt x="1620" y="266"/>
                      <a:pt x="1622" y="266"/>
                    </a:cubicBezTo>
                    <a:cubicBezTo>
                      <a:pt x="1652" y="266"/>
                      <a:pt x="1682" y="254"/>
                      <a:pt x="1703" y="235"/>
                    </a:cubicBezTo>
                    <a:cubicBezTo>
                      <a:pt x="1781" y="168"/>
                      <a:pt x="1731" y="30"/>
                      <a:pt x="1628" y="26"/>
                    </a:cubicBezTo>
                    <a:cubicBezTo>
                      <a:pt x="1410" y="7"/>
                      <a:pt x="1192" y="0"/>
                      <a:pt x="9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13"/>
              <p:cNvSpPr/>
              <p:nvPr/>
            </p:nvSpPr>
            <p:spPr>
              <a:xfrm>
                <a:off x="2511863" y="1816700"/>
                <a:ext cx="214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27" extrusionOk="0">
                    <a:moveTo>
                      <a:pt x="701" y="1"/>
                    </a:moveTo>
                    <a:cubicBezTo>
                      <a:pt x="492" y="24"/>
                      <a:pt x="270" y="38"/>
                      <a:pt x="72" y="110"/>
                    </a:cubicBezTo>
                    <a:cubicBezTo>
                      <a:pt x="1" y="152"/>
                      <a:pt x="6" y="268"/>
                      <a:pt x="75" y="309"/>
                    </a:cubicBezTo>
                    <a:cubicBezTo>
                      <a:pt x="100" y="322"/>
                      <a:pt x="125" y="326"/>
                      <a:pt x="151" y="326"/>
                    </a:cubicBezTo>
                    <a:cubicBezTo>
                      <a:pt x="225" y="326"/>
                      <a:pt x="303" y="289"/>
                      <a:pt x="375" y="285"/>
                    </a:cubicBezTo>
                    <a:cubicBezTo>
                      <a:pt x="515" y="255"/>
                      <a:pt x="682" y="251"/>
                      <a:pt x="734" y="233"/>
                    </a:cubicBezTo>
                    <a:cubicBezTo>
                      <a:pt x="857" y="199"/>
                      <a:pt x="829" y="4"/>
                      <a:pt x="7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13"/>
              <p:cNvSpPr/>
              <p:nvPr/>
            </p:nvSpPr>
            <p:spPr>
              <a:xfrm>
                <a:off x="2404938" y="1791150"/>
                <a:ext cx="11375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147" extrusionOk="0">
                    <a:moveTo>
                      <a:pt x="139" y="0"/>
                    </a:moveTo>
                    <a:cubicBezTo>
                      <a:pt x="70" y="0"/>
                      <a:pt x="0" y="54"/>
                      <a:pt x="18" y="143"/>
                    </a:cubicBezTo>
                    <a:cubicBezTo>
                      <a:pt x="72" y="547"/>
                      <a:pt x="53" y="1161"/>
                      <a:pt x="142" y="1663"/>
                    </a:cubicBezTo>
                    <a:cubicBezTo>
                      <a:pt x="162" y="1792"/>
                      <a:pt x="180" y="1922"/>
                      <a:pt x="201" y="2050"/>
                    </a:cubicBezTo>
                    <a:cubicBezTo>
                      <a:pt x="207" y="2081"/>
                      <a:pt x="227" y="2110"/>
                      <a:pt x="254" y="2127"/>
                    </a:cubicBezTo>
                    <a:cubicBezTo>
                      <a:pt x="273" y="2141"/>
                      <a:pt x="294" y="2147"/>
                      <a:pt x="316" y="2147"/>
                    </a:cubicBezTo>
                    <a:cubicBezTo>
                      <a:pt x="386" y="2147"/>
                      <a:pt x="455" y="2080"/>
                      <a:pt x="436" y="2003"/>
                    </a:cubicBezTo>
                    <a:cubicBezTo>
                      <a:pt x="404" y="1800"/>
                      <a:pt x="374" y="1598"/>
                      <a:pt x="348" y="1394"/>
                    </a:cubicBezTo>
                    <a:cubicBezTo>
                      <a:pt x="287" y="973"/>
                      <a:pt x="314" y="573"/>
                      <a:pt x="254" y="95"/>
                    </a:cubicBezTo>
                    <a:cubicBezTo>
                      <a:pt x="240" y="30"/>
                      <a:pt x="190" y="0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13"/>
              <p:cNvSpPr/>
              <p:nvPr/>
            </p:nvSpPr>
            <p:spPr>
              <a:xfrm>
                <a:off x="2412238" y="1855600"/>
                <a:ext cx="83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656" extrusionOk="0">
                    <a:moveTo>
                      <a:pt x="140" y="1"/>
                    </a:moveTo>
                    <a:cubicBezTo>
                      <a:pt x="69" y="1"/>
                      <a:pt x="1" y="69"/>
                      <a:pt x="20" y="145"/>
                    </a:cubicBezTo>
                    <a:cubicBezTo>
                      <a:pt x="48" y="296"/>
                      <a:pt x="43" y="462"/>
                      <a:pt x="99" y="604"/>
                    </a:cubicBezTo>
                    <a:cubicBezTo>
                      <a:pt x="122" y="640"/>
                      <a:pt x="156" y="656"/>
                      <a:pt x="192" y="656"/>
                    </a:cubicBezTo>
                    <a:cubicBezTo>
                      <a:pt x="262" y="656"/>
                      <a:pt x="335" y="594"/>
                      <a:pt x="315" y="512"/>
                    </a:cubicBezTo>
                    <a:cubicBezTo>
                      <a:pt x="291" y="374"/>
                      <a:pt x="271" y="236"/>
                      <a:pt x="254" y="96"/>
                    </a:cubicBezTo>
                    <a:cubicBezTo>
                      <a:pt x="248" y="65"/>
                      <a:pt x="228" y="37"/>
                      <a:pt x="201" y="19"/>
                    </a:cubicBezTo>
                    <a:cubicBezTo>
                      <a:pt x="182" y="7"/>
                      <a:pt x="161" y="1"/>
                      <a:pt x="1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13"/>
              <p:cNvSpPr/>
              <p:nvPr/>
            </p:nvSpPr>
            <p:spPr>
              <a:xfrm>
                <a:off x="2464563" y="1736025"/>
                <a:ext cx="3067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558" extrusionOk="0">
                    <a:moveTo>
                      <a:pt x="1075" y="1"/>
                    </a:moveTo>
                    <a:cubicBezTo>
                      <a:pt x="1066" y="1"/>
                      <a:pt x="1058" y="2"/>
                      <a:pt x="1049" y="4"/>
                    </a:cubicBezTo>
                    <a:cubicBezTo>
                      <a:pt x="795" y="54"/>
                      <a:pt x="561" y="173"/>
                      <a:pt x="318" y="258"/>
                    </a:cubicBezTo>
                    <a:cubicBezTo>
                      <a:pt x="214" y="303"/>
                      <a:pt x="0" y="333"/>
                      <a:pt x="72" y="493"/>
                    </a:cubicBezTo>
                    <a:cubicBezTo>
                      <a:pt x="93" y="534"/>
                      <a:pt x="137" y="558"/>
                      <a:pt x="181" y="558"/>
                    </a:cubicBezTo>
                    <a:cubicBezTo>
                      <a:pt x="198" y="558"/>
                      <a:pt x="216" y="554"/>
                      <a:pt x="232" y="546"/>
                    </a:cubicBezTo>
                    <a:cubicBezTo>
                      <a:pt x="445" y="467"/>
                      <a:pt x="817" y="320"/>
                      <a:pt x="923" y="285"/>
                    </a:cubicBezTo>
                    <a:cubicBezTo>
                      <a:pt x="1001" y="245"/>
                      <a:pt x="1120" y="263"/>
                      <a:pt x="1173" y="187"/>
                    </a:cubicBezTo>
                    <a:cubicBezTo>
                      <a:pt x="1227" y="110"/>
                      <a:pt x="1161" y="1"/>
                      <a:pt x="10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13"/>
              <p:cNvSpPr/>
              <p:nvPr/>
            </p:nvSpPr>
            <p:spPr>
              <a:xfrm>
                <a:off x="2424013" y="1750950"/>
                <a:ext cx="352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751" extrusionOk="0">
                    <a:moveTo>
                      <a:pt x="1245" y="0"/>
                    </a:moveTo>
                    <a:cubicBezTo>
                      <a:pt x="1237" y="0"/>
                      <a:pt x="1228" y="1"/>
                      <a:pt x="1218" y="3"/>
                    </a:cubicBezTo>
                    <a:cubicBezTo>
                      <a:pt x="864" y="119"/>
                      <a:pt x="524" y="264"/>
                      <a:pt x="202" y="451"/>
                    </a:cubicBezTo>
                    <a:cubicBezTo>
                      <a:pt x="131" y="500"/>
                      <a:pt x="1" y="530"/>
                      <a:pt x="13" y="639"/>
                    </a:cubicBezTo>
                    <a:cubicBezTo>
                      <a:pt x="13" y="698"/>
                      <a:pt x="67" y="747"/>
                      <a:pt x="125" y="750"/>
                    </a:cubicBezTo>
                    <a:cubicBezTo>
                      <a:pt x="207" y="749"/>
                      <a:pt x="271" y="680"/>
                      <a:pt x="342" y="648"/>
                    </a:cubicBezTo>
                    <a:cubicBezTo>
                      <a:pt x="610" y="487"/>
                      <a:pt x="1080" y="296"/>
                      <a:pt x="1267" y="238"/>
                    </a:cubicBezTo>
                    <a:cubicBezTo>
                      <a:pt x="1410" y="207"/>
                      <a:pt x="1377" y="0"/>
                      <a:pt x="12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2" name="Google Shape;1012;p13"/>
            <p:cNvGrpSpPr/>
            <p:nvPr/>
          </p:nvGrpSpPr>
          <p:grpSpPr>
            <a:xfrm rot="-2227774" flipH="1">
              <a:off x="8718931" y="4335501"/>
              <a:ext cx="366704" cy="943207"/>
              <a:chOff x="4062625" y="554263"/>
              <a:chExt cx="138725" cy="356850"/>
            </a:xfrm>
          </p:grpSpPr>
          <p:sp>
            <p:nvSpPr>
              <p:cNvPr id="1013" name="Google Shape;1013;p13"/>
              <p:cNvSpPr/>
              <p:nvPr/>
            </p:nvSpPr>
            <p:spPr>
              <a:xfrm>
                <a:off x="4070200" y="566138"/>
                <a:ext cx="117075" cy="344975"/>
              </a:xfrm>
              <a:custGeom>
                <a:avLst/>
                <a:gdLst/>
                <a:ahLst/>
                <a:cxnLst/>
                <a:rect l="l" t="t" r="r" b="b"/>
                <a:pathLst>
                  <a:path w="4683" h="13799" extrusionOk="0">
                    <a:moveTo>
                      <a:pt x="3026" y="1"/>
                    </a:moveTo>
                    <a:cubicBezTo>
                      <a:pt x="2894" y="1"/>
                      <a:pt x="2877" y="258"/>
                      <a:pt x="2834" y="367"/>
                    </a:cubicBezTo>
                    <a:cubicBezTo>
                      <a:pt x="2737" y="699"/>
                      <a:pt x="2646" y="1034"/>
                      <a:pt x="2571" y="1372"/>
                    </a:cubicBezTo>
                    <a:cubicBezTo>
                      <a:pt x="2478" y="1784"/>
                      <a:pt x="2401" y="2200"/>
                      <a:pt x="2335" y="2617"/>
                    </a:cubicBezTo>
                    <a:cubicBezTo>
                      <a:pt x="1913" y="2027"/>
                      <a:pt x="1535" y="1407"/>
                      <a:pt x="1108" y="822"/>
                    </a:cubicBezTo>
                    <a:cubicBezTo>
                      <a:pt x="1080" y="767"/>
                      <a:pt x="1035" y="744"/>
                      <a:pt x="992" y="744"/>
                    </a:cubicBezTo>
                    <a:cubicBezTo>
                      <a:pt x="902" y="744"/>
                      <a:pt x="817" y="845"/>
                      <a:pt x="903" y="947"/>
                    </a:cubicBezTo>
                    <a:cubicBezTo>
                      <a:pt x="1306" y="1478"/>
                      <a:pt x="1800" y="2334"/>
                      <a:pt x="2287" y="2945"/>
                    </a:cubicBezTo>
                    <a:cubicBezTo>
                      <a:pt x="2144" y="3934"/>
                      <a:pt x="2070" y="4934"/>
                      <a:pt x="2037" y="5932"/>
                    </a:cubicBezTo>
                    <a:cubicBezTo>
                      <a:pt x="2035" y="5956"/>
                      <a:pt x="2035" y="5979"/>
                      <a:pt x="2034" y="6001"/>
                    </a:cubicBezTo>
                    <a:cubicBezTo>
                      <a:pt x="1780" y="5659"/>
                      <a:pt x="1388" y="5052"/>
                      <a:pt x="1156" y="4635"/>
                    </a:cubicBezTo>
                    <a:cubicBezTo>
                      <a:pt x="936" y="4290"/>
                      <a:pt x="756" y="3915"/>
                      <a:pt x="518" y="3586"/>
                    </a:cubicBezTo>
                    <a:cubicBezTo>
                      <a:pt x="496" y="3568"/>
                      <a:pt x="473" y="3560"/>
                      <a:pt x="449" y="3560"/>
                    </a:cubicBezTo>
                    <a:cubicBezTo>
                      <a:pt x="366" y="3560"/>
                      <a:pt x="288" y="3657"/>
                      <a:pt x="342" y="3741"/>
                    </a:cubicBezTo>
                    <a:cubicBezTo>
                      <a:pt x="900" y="4613"/>
                      <a:pt x="1344" y="5571"/>
                      <a:pt x="2024" y="6357"/>
                    </a:cubicBezTo>
                    <a:cubicBezTo>
                      <a:pt x="2006" y="7312"/>
                      <a:pt x="2057" y="8269"/>
                      <a:pt x="2170" y="9217"/>
                    </a:cubicBezTo>
                    <a:cubicBezTo>
                      <a:pt x="1724" y="8938"/>
                      <a:pt x="1368" y="8605"/>
                      <a:pt x="976" y="8183"/>
                    </a:cubicBezTo>
                    <a:cubicBezTo>
                      <a:pt x="705" y="7897"/>
                      <a:pt x="488" y="7550"/>
                      <a:pt x="212" y="7277"/>
                    </a:cubicBezTo>
                    <a:cubicBezTo>
                      <a:pt x="196" y="7270"/>
                      <a:pt x="180" y="7266"/>
                      <a:pt x="165" y="7266"/>
                    </a:cubicBezTo>
                    <a:cubicBezTo>
                      <a:pt x="71" y="7266"/>
                      <a:pt x="0" y="7398"/>
                      <a:pt x="80" y="7472"/>
                    </a:cubicBezTo>
                    <a:cubicBezTo>
                      <a:pt x="691" y="8244"/>
                      <a:pt x="1336" y="9034"/>
                      <a:pt x="2207" y="9520"/>
                    </a:cubicBezTo>
                    <a:cubicBezTo>
                      <a:pt x="2295" y="10188"/>
                      <a:pt x="2413" y="10853"/>
                      <a:pt x="2558" y="11513"/>
                    </a:cubicBezTo>
                    <a:cubicBezTo>
                      <a:pt x="2060" y="11299"/>
                      <a:pt x="1415" y="10984"/>
                      <a:pt x="887" y="10696"/>
                    </a:cubicBezTo>
                    <a:cubicBezTo>
                      <a:pt x="761" y="10627"/>
                      <a:pt x="635" y="10557"/>
                      <a:pt x="512" y="10480"/>
                    </a:cubicBezTo>
                    <a:cubicBezTo>
                      <a:pt x="488" y="10461"/>
                      <a:pt x="457" y="10448"/>
                      <a:pt x="426" y="10448"/>
                    </a:cubicBezTo>
                    <a:cubicBezTo>
                      <a:pt x="416" y="10448"/>
                      <a:pt x="405" y="10449"/>
                      <a:pt x="395" y="10452"/>
                    </a:cubicBezTo>
                    <a:cubicBezTo>
                      <a:pt x="297" y="10476"/>
                      <a:pt x="277" y="10622"/>
                      <a:pt x="367" y="10671"/>
                    </a:cubicBezTo>
                    <a:cubicBezTo>
                      <a:pt x="1044" y="11086"/>
                      <a:pt x="1769" y="11422"/>
                      <a:pt x="2491" y="11748"/>
                    </a:cubicBezTo>
                    <a:cubicBezTo>
                      <a:pt x="2537" y="11775"/>
                      <a:pt x="2580" y="11791"/>
                      <a:pt x="2621" y="11802"/>
                    </a:cubicBezTo>
                    <a:cubicBezTo>
                      <a:pt x="2767" y="12442"/>
                      <a:pt x="2928" y="13079"/>
                      <a:pt x="3097" y="13714"/>
                    </a:cubicBezTo>
                    <a:cubicBezTo>
                      <a:pt x="3113" y="13772"/>
                      <a:pt x="3162" y="13799"/>
                      <a:pt x="3210" y="13799"/>
                    </a:cubicBezTo>
                    <a:cubicBezTo>
                      <a:pt x="3282" y="13799"/>
                      <a:pt x="3354" y="13742"/>
                      <a:pt x="3329" y="13650"/>
                    </a:cubicBezTo>
                    <a:cubicBezTo>
                      <a:pt x="3163" y="13030"/>
                      <a:pt x="3007" y="12406"/>
                      <a:pt x="2865" y="11781"/>
                    </a:cubicBezTo>
                    <a:cubicBezTo>
                      <a:pt x="2988" y="11731"/>
                      <a:pt x="3101" y="11631"/>
                      <a:pt x="3208" y="11531"/>
                    </a:cubicBezTo>
                    <a:cubicBezTo>
                      <a:pt x="3582" y="11178"/>
                      <a:pt x="3904" y="10774"/>
                      <a:pt x="4234" y="10381"/>
                    </a:cubicBezTo>
                    <a:cubicBezTo>
                      <a:pt x="4364" y="10221"/>
                      <a:pt x="4493" y="10062"/>
                      <a:pt x="4620" y="9902"/>
                    </a:cubicBezTo>
                    <a:cubicBezTo>
                      <a:pt x="4682" y="9839"/>
                      <a:pt x="4669" y="9742"/>
                      <a:pt x="4602" y="9704"/>
                    </a:cubicBezTo>
                    <a:cubicBezTo>
                      <a:pt x="4584" y="9693"/>
                      <a:pt x="4563" y="9688"/>
                      <a:pt x="4542" y="9688"/>
                    </a:cubicBezTo>
                    <a:cubicBezTo>
                      <a:pt x="4510" y="9688"/>
                      <a:pt x="4479" y="9699"/>
                      <a:pt x="4456" y="9722"/>
                    </a:cubicBezTo>
                    <a:cubicBezTo>
                      <a:pt x="4363" y="9839"/>
                      <a:pt x="4270" y="9955"/>
                      <a:pt x="4174" y="10072"/>
                    </a:cubicBezTo>
                    <a:cubicBezTo>
                      <a:pt x="3833" y="10485"/>
                      <a:pt x="3496" y="10902"/>
                      <a:pt x="3117" y="11281"/>
                    </a:cubicBezTo>
                    <a:cubicBezTo>
                      <a:pt x="3004" y="11395"/>
                      <a:pt x="2895" y="11486"/>
                      <a:pt x="2815" y="11531"/>
                    </a:cubicBezTo>
                    <a:cubicBezTo>
                      <a:pt x="2669" y="10864"/>
                      <a:pt x="2544" y="10198"/>
                      <a:pt x="2452" y="9538"/>
                    </a:cubicBezTo>
                    <a:cubicBezTo>
                      <a:pt x="2479" y="9526"/>
                      <a:pt x="2505" y="9510"/>
                      <a:pt x="2528" y="9493"/>
                    </a:cubicBezTo>
                    <a:cubicBezTo>
                      <a:pt x="2673" y="9384"/>
                      <a:pt x="2793" y="9247"/>
                      <a:pt x="2913" y="9113"/>
                    </a:cubicBezTo>
                    <a:cubicBezTo>
                      <a:pt x="3274" y="8697"/>
                      <a:pt x="3593" y="8245"/>
                      <a:pt x="3885" y="7779"/>
                    </a:cubicBezTo>
                    <a:cubicBezTo>
                      <a:pt x="3958" y="7664"/>
                      <a:pt x="4030" y="7549"/>
                      <a:pt x="4099" y="7432"/>
                    </a:cubicBezTo>
                    <a:cubicBezTo>
                      <a:pt x="4140" y="7367"/>
                      <a:pt x="4102" y="7275"/>
                      <a:pt x="4027" y="7257"/>
                    </a:cubicBezTo>
                    <a:cubicBezTo>
                      <a:pt x="4015" y="7254"/>
                      <a:pt x="4004" y="7252"/>
                      <a:pt x="3993" y="7252"/>
                    </a:cubicBezTo>
                    <a:cubicBezTo>
                      <a:pt x="3901" y="7252"/>
                      <a:pt x="3864" y="7367"/>
                      <a:pt x="3817" y="7436"/>
                    </a:cubicBezTo>
                    <a:cubicBezTo>
                      <a:pt x="3708" y="7614"/>
                      <a:pt x="3595" y="7790"/>
                      <a:pt x="3481" y="7965"/>
                    </a:cubicBezTo>
                    <a:cubicBezTo>
                      <a:pt x="3205" y="8377"/>
                      <a:pt x="3005" y="8650"/>
                      <a:pt x="2687" y="9011"/>
                    </a:cubicBezTo>
                    <a:cubicBezTo>
                      <a:pt x="2592" y="9113"/>
                      <a:pt x="2500" y="9213"/>
                      <a:pt x="2416" y="9279"/>
                    </a:cubicBezTo>
                    <a:cubicBezTo>
                      <a:pt x="2389" y="9065"/>
                      <a:pt x="2366" y="8849"/>
                      <a:pt x="2346" y="8637"/>
                    </a:cubicBezTo>
                    <a:cubicBezTo>
                      <a:pt x="2288" y="7898"/>
                      <a:pt x="2263" y="7160"/>
                      <a:pt x="2267" y="6425"/>
                    </a:cubicBezTo>
                    <a:cubicBezTo>
                      <a:pt x="2484" y="6362"/>
                      <a:pt x="2709" y="6033"/>
                      <a:pt x="2826" y="5899"/>
                    </a:cubicBezTo>
                    <a:cubicBezTo>
                      <a:pt x="3165" y="5444"/>
                      <a:pt x="3456" y="4956"/>
                      <a:pt x="3713" y="4453"/>
                    </a:cubicBezTo>
                    <a:cubicBezTo>
                      <a:pt x="3755" y="4328"/>
                      <a:pt x="3944" y="4153"/>
                      <a:pt x="3793" y="4044"/>
                    </a:cubicBezTo>
                    <a:cubicBezTo>
                      <a:pt x="3772" y="4032"/>
                      <a:pt x="3751" y="4027"/>
                      <a:pt x="3733" y="4027"/>
                    </a:cubicBezTo>
                    <a:cubicBezTo>
                      <a:pt x="3662" y="4027"/>
                      <a:pt x="3612" y="4103"/>
                      <a:pt x="3586" y="4172"/>
                    </a:cubicBezTo>
                    <a:cubicBezTo>
                      <a:pt x="3496" y="4350"/>
                      <a:pt x="3404" y="4527"/>
                      <a:pt x="3308" y="4702"/>
                    </a:cubicBezTo>
                    <a:cubicBezTo>
                      <a:pt x="2987" y="5253"/>
                      <a:pt x="2712" y="5734"/>
                      <a:pt x="2288" y="6141"/>
                    </a:cubicBezTo>
                    <a:cubicBezTo>
                      <a:pt x="2281" y="6148"/>
                      <a:pt x="2277" y="6152"/>
                      <a:pt x="2271" y="6156"/>
                    </a:cubicBezTo>
                    <a:cubicBezTo>
                      <a:pt x="2290" y="5079"/>
                      <a:pt x="2374" y="4008"/>
                      <a:pt x="2527" y="2962"/>
                    </a:cubicBezTo>
                    <a:cubicBezTo>
                      <a:pt x="2936" y="2826"/>
                      <a:pt x="3651" y="2145"/>
                      <a:pt x="3839" y="1993"/>
                    </a:cubicBezTo>
                    <a:cubicBezTo>
                      <a:pt x="4044" y="1809"/>
                      <a:pt x="4249" y="1621"/>
                      <a:pt x="4454" y="1435"/>
                    </a:cubicBezTo>
                    <a:cubicBezTo>
                      <a:pt x="4529" y="1366"/>
                      <a:pt x="4474" y="1230"/>
                      <a:pt x="4373" y="1230"/>
                    </a:cubicBezTo>
                    <a:cubicBezTo>
                      <a:pt x="4372" y="1230"/>
                      <a:pt x="4370" y="1230"/>
                      <a:pt x="4368" y="1230"/>
                    </a:cubicBezTo>
                    <a:cubicBezTo>
                      <a:pt x="4336" y="1233"/>
                      <a:pt x="4307" y="1241"/>
                      <a:pt x="4283" y="1266"/>
                    </a:cubicBezTo>
                    <a:cubicBezTo>
                      <a:pt x="4119" y="1415"/>
                      <a:pt x="3957" y="1565"/>
                      <a:pt x="3792" y="1713"/>
                    </a:cubicBezTo>
                    <a:cubicBezTo>
                      <a:pt x="3360" y="2087"/>
                      <a:pt x="3032" y="2412"/>
                      <a:pt x="2570" y="2674"/>
                    </a:cubicBezTo>
                    <a:cubicBezTo>
                      <a:pt x="2619" y="2365"/>
                      <a:pt x="2673" y="2059"/>
                      <a:pt x="2734" y="1756"/>
                    </a:cubicBezTo>
                    <a:cubicBezTo>
                      <a:pt x="2844" y="1214"/>
                      <a:pt x="2986" y="679"/>
                      <a:pt x="3149" y="151"/>
                    </a:cubicBezTo>
                    <a:cubicBezTo>
                      <a:pt x="3161" y="105"/>
                      <a:pt x="3145" y="53"/>
                      <a:pt x="3105" y="26"/>
                    </a:cubicBezTo>
                    <a:cubicBezTo>
                      <a:pt x="3075" y="8"/>
                      <a:pt x="3049" y="1"/>
                      <a:pt x="30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13"/>
              <p:cNvSpPr/>
              <p:nvPr/>
            </p:nvSpPr>
            <p:spPr>
              <a:xfrm>
                <a:off x="4133725" y="554263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0" y="1"/>
                    </a:moveTo>
                    <a:cubicBezTo>
                      <a:pt x="342" y="1"/>
                      <a:pt x="160" y="89"/>
                      <a:pt x="78" y="254"/>
                    </a:cubicBezTo>
                    <a:cubicBezTo>
                      <a:pt x="0" y="398"/>
                      <a:pt x="3" y="584"/>
                      <a:pt x="94" y="721"/>
                    </a:cubicBezTo>
                    <a:cubicBezTo>
                      <a:pt x="133" y="836"/>
                      <a:pt x="219" y="935"/>
                      <a:pt x="338" y="974"/>
                    </a:cubicBezTo>
                    <a:cubicBezTo>
                      <a:pt x="378" y="990"/>
                      <a:pt x="420" y="998"/>
                      <a:pt x="463" y="998"/>
                    </a:cubicBezTo>
                    <a:cubicBezTo>
                      <a:pt x="770" y="998"/>
                      <a:pt x="1108" y="603"/>
                      <a:pt x="923" y="227"/>
                    </a:cubicBezTo>
                    <a:cubicBezTo>
                      <a:pt x="842" y="73"/>
                      <a:pt x="683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13"/>
              <p:cNvSpPr/>
              <p:nvPr/>
            </p:nvSpPr>
            <p:spPr>
              <a:xfrm>
                <a:off x="4169925" y="586688"/>
                <a:ext cx="277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00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5"/>
                      <a:pt x="96" y="721"/>
                    </a:cubicBezTo>
                    <a:cubicBezTo>
                      <a:pt x="135" y="836"/>
                      <a:pt x="220" y="935"/>
                      <a:pt x="339" y="975"/>
                    </a:cubicBezTo>
                    <a:cubicBezTo>
                      <a:pt x="380" y="991"/>
                      <a:pt x="422" y="999"/>
                      <a:pt x="465" y="999"/>
                    </a:cubicBezTo>
                    <a:cubicBezTo>
                      <a:pt x="772" y="999"/>
                      <a:pt x="1110" y="604"/>
                      <a:pt x="924" y="227"/>
                    </a:cubicBezTo>
                    <a:cubicBezTo>
                      <a:pt x="843" y="74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13"/>
              <p:cNvSpPr/>
              <p:nvPr/>
            </p:nvSpPr>
            <p:spPr>
              <a:xfrm>
                <a:off x="4083650" y="572238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1" y="1"/>
                    </a:moveTo>
                    <a:cubicBezTo>
                      <a:pt x="342" y="1"/>
                      <a:pt x="161" y="89"/>
                      <a:pt x="78" y="254"/>
                    </a:cubicBezTo>
                    <a:cubicBezTo>
                      <a:pt x="0" y="397"/>
                      <a:pt x="5" y="584"/>
                      <a:pt x="95" y="721"/>
                    </a:cubicBezTo>
                    <a:cubicBezTo>
                      <a:pt x="135" y="836"/>
                      <a:pt x="219" y="935"/>
                      <a:pt x="338" y="974"/>
                    </a:cubicBezTo>
                    <a:cubicBezTo>
                      <a:pt x="378" y="991"/>
                      <a:pt x="421" y="998"/>
                      <a:pt x="464" y="998"/>
                    </a:cubicBezTo>
                    <a:cubicBezTo>
                      <a:pt x="771" y="998"/>
                      <a:pt x="1109" y="603"/>
                      <a:pt x="923" y="227"/>
                    </a:cubicBezTo>
                    <a:cubicBezTo>
                      <a:pt x="843" y="73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13"/>
              <p:cNvSpPr/>
              <p:nvPr/>
            </p:nvSpPr>
            <p:spPr>
              <a:xfrm>
                <a:off x="4154225" y="653213"/>
                <a:ext cx="277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999" extrusionOk="0">
                    <a:moveTo>
                      <a:pt x="521" y="0"/>
                    </a:moveTo>
                    <a:cubicBezTo>
                      <a:pt x="343" y="0"/>
                      <a:pt x="161" y="88"/>
                      <a:pt x="79" y="254"/>
                    </a:cubicBezTo>
                    <a:cubicBezTo>
                      <a:pt x="0" y="397"/>
                      <a:pt x="4" y="584"/>
                      <a:pt x="95" y="720"/>
                    </a:cubicBezTo>
                    <a:cubicBezTo>
                      <a:pt x="134" y="835"/>
                      <a:pt x="220" y="935"/>
                      <a:pt x="339" y="974"/>
                    </a:cubicBezTo>
                    <a:cubicBezTo>
                      <a:pt x="379" y="991"/>
                      <a:pt x="422" y="998"/>
                      <a:pt x="465" y="998"/>
                    </a:cubicBezTo>
                    <a:cubicBezTo>
                      <a:pt x="772" y="998"/>
                      <a:pt x="1110" y="603"/>
                      <a:pt x="924" y="227"/>
                    </a:cubicBezTo>
                    <a:cubicBezTo>
                      <a:pt x="843" y="73"/>
                      <a:pt x="683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13"/>
              <p:cNvSpPr/>
              <p:nvPr/>
            </p:nvSpPr>
            <p:spPr>
              <a:xfrm>
                <a:off x="4068000" y="645313"/>
                <a:ext cx="277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9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4"/>
                      <a:pt x="96" y="721"/>
                    </a:cubicBezTo>
                    <a:cubicBezTo>
                      <a:pt x="135" y="836"/>
                      <a:pt x="220" y="935"/>
                      <a:pt x="339" y="975"/>
                    </a:cubicBezTo>
                    <a:cubicBezTo>
                      <a:pt x="379" y="991"/>
                      <a:pt x="421" y="998"/>
                      <a:pt x="463" y="998"/>
                    </a:cubicBezTo>
                    <a:cubicBezTo>
                      <a:pt x="770" y="998"/>
                      <a:pt x="1110" y="604"/>
                      <a:pt x="924" y="227"/>
                    </a:cubicBezTo>
                    <a:cubicBezTo>
                      <a:pt x="843" y="74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13"/>
              <p:cNvSpPr/>
              <p:nvPr/>
            </p:nvSpPr>
            <p:spPr>
              <a:xfrm>
                <a:off x="4158000" y="734263"/>
                <a:ext cx="277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00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80" y="255"/>
                    </a:cubicBezTo>
                    <a:cubicBezTo>
                      <a:pt x="1" y="398"/>
                      <a:pt x="5" y="585"/>
                      <a:pt x="96" y="721"/>
                    </a:cubicBezTo>
                    <a:cubicBezTo>
                      <a:pt x="135" y="836"/>
                      <a:pt x="221" y="935"/>
                      <a:pt x="340" y="975"/>
                    </a:cubicBezTo>
                    <a:cubicBezTo>
                      <a:pt x="380" y="992"/>
                      <a:pt x="422" y="999"/>
                      <a:pt x="465" y="999"/>
                    </a:cubicBezTo>
                    <a:cubicBezTo>
                      <a:pt x="773" y="999"/>
                      <a:pt x="1111" y="604"/>
                      <a:pt x="925" y="228"/>
                    </a:cubicBezTo>
                    <a:cubicBezTo>
                      <a:pt x="844" y="74"/>
                      <a:pt x="684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13"/>
              <p:cNvSpPr/>
              <p:nvPr/>
            </p:nvSpPr>
            <p:spPr>
              <a:xfrm>
                <a:off x="4062625" y="736438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1" y="1"/>
                    </a:moveTo>
                    <a:cubicBezTo>
                      <a:pt x="342" y="1"/>
                      <a:pt x="161" y="89"/>
                      <a:pt x="79" y="254"/>
                    </a:cubicBezTo>
                    <a:cubicBezTo>
                      <a:pt x="1" y="397"/>
                      <a:pt x="4" y="585"/>
                      <a:pt x="95" y="721"/>
                    </a:cubicBezTo>
                    <a:cubicBezTo>
                      <a:pt x="134" y="836"/>
                      <a:pt x="220" y="934"/>
                      <a:pt x="339" y="975"/>
                    </a:cubicBezTo>
                    <a:cubicBezTo>
                      <a:pt x="379" y="991"/>
                      <a:pt x="422" y="999"/>
                      <a:pt x="465" y="999"/>
                    </a:cubicBezTo>
                    <a:cubicBezTo>
                      <a:pt x="772" y="999"/>
                      <a:pt x="1109" y="603"/>
                      <a:pt x="924" y="227"/>
                    </a:cubicBezTo>
                    <a:cubicBezTo>
                      <a:pt x="843" y="73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13"/>
              <p:cNvSpPr/>
              <p:nvPr/>
            </p:nvSpPr>
            <p:spPr>
              <a:xfrm>
                <a:off x="4173600" y="797038"/>
                <a:ext cx="277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8" extrusionOk="0">
                    <a:moveTo>
                      <a:pt x="521" y="0"/>
                    </a:moveTo>
                    <a:cubicBezTo>
                      <a:pt x="343" y="0"/>
                      <a:pt x="162" y="88"/>
                      <a:pt x="80" y="253"/>
                    </a:cubicBezTo>
                    <a:cubicBezTo>
                      <a:pt x="1" y="397"/>
                      <a:pt x="5" y="584"/>
                      <a:pt x="96" y="720"/>
                    </a:cubicBezTo>
                    <a:cubicBezTo>
                      <a:pt x="135" y="836"/>
                      <a:pt x="220" y="935"/>
                      <a:pt x="340" y="974"/>
                    </a:cubicBezTo>
                    <a:cubicBezTo>
                      <a:pt x="380" y="990"/>
                      <a:pt x="422" y="998"/>
                      <a:pt x="465" y="998"/>
                    </a:cubicBezTo>
                    <a:cubicBezTo>
                      <a:pt x="773" y="998"/>
                      <a:pt x="1110" y="603"/>
                      <a:pt x="924" y="226"/>
                    </a:cubicBezTo>
                    <a:cubicBezTo>
                      <a:pt x="843" y="73"/>
                      <a:pt x="684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13"/>
              <p:cNvSpPr/>
              <p:nvPr/>
            </p:nvSpPr>
            <p:spPr>
              <a:xfrm>
                <a:off x="4068000" y="815138"/>
                <a:ext cx="277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9" extrusionOk="0">
                    <a:moveTo>
                      <a:pt x="522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4"/>
                      <a:pt x="96" y="721"/>
                    </a:cubicBezTo>
                    <a:cubicBezTo>
                      <a:pt x="135" y="836"/>
                      <a:pt x="220" y="935"/>
                      <a:pt x="339" y="974"/>
                    </a:cubicBezTo>
                    <a:cubicBezTo>
                      <a:pt x="379" y="991"/>
                      <a:pt x="422" y="999"/>
                      <a:pt x="465" y="999"/>
                    </a:cubicBezTo>
                    <a:cubicBezTo>
                      <a:pt x="771" y="999"/>
                      <a:pt x="1109" y="603"/>
                      <a:pt x="924" y="227"/>
                    </a:cubicBezTo>
                    <a:cubicBezTo>
                      <a:pt x="843" y="73"/>
                      <a:pt x="684" y="1"/>
                      <a:pt x="5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3" name="Google Shape;1023;p13"/>
            <p:cNvGrpSpPr/>
            <p:nvPr/>
          </p:nvGrpSpPr>
          <p:grpSpPr>
            <a:xfrm rot="-1739596">
              <a:off x="355815" y="-213502"/>
              <a:ext cx="626560" cy="731389"/>
              <a:chOff x="4313750" y="1561175"/>
              <a:chExt cx="318275" cy="371525"/>
            </a:xfrm>
          </p:grpSpPr>
          <p:sp>
            <p:nvSpPr>
              <p:cNvPr id="1024" name="Google Shape;1024;p13"/>
              <p:cNvSpPr/>
              <p:nvPr/>
            </p:nvSpPr>
            <p:spPr>
              <a:xfrm>
                <a:off x="4313750" y="1561175"/>
                <a:ext cx="280650" cy="334825"/>
              </a:xfrm>
              <a:custGeom>
                <a:avLst/>
                <a:gdLst/>
                <a:ahLst/>
                <a:cxnLst/>
                <a:rect l="l" t="t" r="r" b="b"/>
                <a:pathLst>
                  <a:path w="11226" h="13393" extrusionOk="0">
                    <a:moveTo>
                      <a:pt x="152" y="0"/>
                    </a:moveTo>
                    <a:cubicBezTo>
                      <a:pt x="78" y="0"/>
                      <a:pt x="1" y="70"/>
                      <a:pt x="32" y="155"/>
                    </a:cubicBezTo>
                    <a:cubicBezTo>
                      <a:pt x="555" y="1304"/>
                      <a:pt x="1220" y="2375"/>
                      <a:pt x="1965" y="3391"/>
                    </a:cubicBezTo>
                    <a:cubicBezTo>
                      <a:pt x="1935" y="3415"/>
                      <a:pt x="1911" y="3446"/>
                      <a:pt x="1895" y="3481"/>
                    </a:cubicBezTo>
                    <a:cubicBezTo>
                      <a:pt x="1829" y="3636"/>
                      <a:pt x="1780" y="3797"/>
                      <a:pt x="1749" y="3962"/>
                    </a:cubicBezTo>
                    <a:cubicBezTo>
                      <a:pt x="1607" y="4716"/>
                      <a:pt x="1527" y="5479"/>
                      <a:pt x="1453" y="6243"/>
                    </a:cubicBezTo>
                    <a:cubicBezTo>
                      <a:pt x="1416" y="6630"/>
                      <a:pt x="1387" y="7015"/>
                      <a:pt x="1352" y="7401"/>
                    </a:cubicBezTo>
                    <a:cubicBezTo>
                      <a:pt x="1349" y="7415"/>
                      <a:pt x="1342" y="7476"/>
                      <a:pt x="1348" y="7493"/>
                    </a:cubicBezTo>
                    <a:cubicBezTo>
                      <a:pt x="1352" y="7541"/>
                      <a:pt x="1392" y="7579"/>
                      <a:pt x="1439" y="7589"/>
                    </a:cubicBezTo>
                    <a:cubicBezTo>
                      <a:pt x="1449" y="7591"/>
                      <a:pt x="1458" y="7592"/>
                      <a:pt x="1466" y="7592"/>
                    </a:cubicBezTo>
                    <a:cubicBezTo>
                      <a:pt x="1655" y="7592"/>
                      <a:pt x="1582" y="7217"/>
                      <a:pt x="1620" y="7085"/>
                    </a:cubicBezTo>
                    <a:cubicBezTo>
                      <a:pt x="1657" y="6643"/>
                      <a:pt x="1682" y="6368"/>
                      <a:pt x="1725" y="5933"/>
                    </a:cubicBezTo>
                    <a:cubicBezTo>
                      <a:pt x="1817" y="5173"/>
                      <a:pt x="1878" y="4205"/>
                      <a:pt x="2112" y="3586"/>
                    </a:cubicBezTo>
                    <a:cubicBezTo>
                      <a:pt x="2538" y="4156"/>
                      <a:pt x="2987" y="4709"/>
                      <a:pt x="3449" y="5249"/>
                    </a:cubicBezTo>
                    <a:cubicBezTo>
                      <a:pt x="3768" y="5614"/>
                      <a:pt x="4089" y="5976"/>
                      <a:pt x="4418" y="6334"/>
                    </a:cubicBezTo>
                    <a:cubicBezTo>
                      <a:pt x="4393" y="6351"/>
                      <a:pt x="4370" y="6372"/>
                      <a:pt x="4353" y="6397"/>
                    </a:cubicBezTo>
                    <a:cubicBezTo>
                      <a:pt x="4263" y="6633"/>
                      <a:pt x="4259" y="6895"/>
                      <a:pt x="4228" y="7144"/>
                    </a:cubicBezTo>
                    <a:cubicBezTo>
                      <a:pt x="4162" y="7848"/>
                      <a:pt x="4062" y="8738"/>
                      <a:pt x="3968" y="9540"/>
                    </a:cubicBezTo>
                    <a:cubicBezTo>
                      <a:pt x="3916" y="9955"/>
                      <a:pt x="3869" y="10370"/>
                      <a:pt x="3806" y="10784"/>
                    </a:cubicBezTo>
                    <a:cubicBezTo>
                      <a:pt x="3799" y="10917"/>
                      <a:pt x="3677" y="11165"/>
                      <a:pt x="3887" y="11182"/>
                    </a:cubicBezTo>
                    <a:cubicBezTo>
                      <a:pt x="3940" y="11181"/>
                      <a:pt x="3986" y="11141"/>
                      <a:pt x="3998" y="11089"/>
                    </a:cubicBezTo>
                    <a:cubicBezTo>
                      <a:pt x="4019" y="10970"/>
                      <a:pt x="4038" y="10851"/>
                      <a:pt x="4056" y="10732"/>
                    </a:cubicBezTo>
                    <a:cubicBezTo>
                      <a:pt x="4136" y="10172"/>
                      <a:pt x="4202" y="9608"/>
                      <a:pt x="4267" y="9045"/>
                    </a:cubicBezTo>
                    <a:cubicBezTo>
                      <a:pt x="4381" y="8155"/>
                      <a:pt x="4413" y="7356"/>
                      <a:pt x="4557" y="6528"/>
                    </a:cubicBezTo>
                    <a:cubicBezTo>
                      <a:pt x="4564" y="6525"/>
                      <a:pt x="4574" y="6521"/>
                      <a:pt x="4584" y="6517"/>
                    </a:cubicBezTo>
                    <a:cubicBezTo>
                      <a:pt x="5041" y="7012"/>
                      <a:pt x="5510" y="7496"/>
                      <a:pt x="5999" y="7960"/>
                    </a:cubicBezTo>
                    <a:cubicBezTo>
                      <a:pt x="6486" y="8417"/>
                      <a:pt x="6990" y="8857"/>
                      <a:pt x="7503" y="9285"/>
                    </a:cubicBezTo>
                    <a:cubicBezTo>
                      <a:pt x="7493" y="9294"/>
                      <a:pt x="7483" y="9305"/>
                      <a:pt x="7474" y="9318"/>
                    </a:cubicBezTo>
                    <a:cubicBezTo>
                      <a:pt x="7458" y="9349"/>
                      <a:pt x="7457" y="9382"/>
                      <a:pt x="7468" y="9411"/>
                    </a:cubicBezTo>
                    <a:lnTo>
                      <a:pt x="7467" y="9411"/>
                    </a:lnTo>
                    <a:cubicBezTo>
                      <a:pt x="7614" y="10251"/>
                      <a:pt x="7679" y="11472"/>
                      <a:pt x="7745" y="12443"/>
                    </a:cubicBezTo>
                    <a:cubicBezTo>
                      <a:pt x="7761" y="12723"/>
                      <a:pt x="7781" y="13000"/>
                      <a:pt x="7810" y="13277"/>
                    </a:cubicBezTo>
                    <a:cubicBezTo>
                      <a:pt x="7812" y="13310"/>
                      <a:pt x="7825" y="13340"/>
                      <a:pt x="7849" y="13362"/>
                    </a:cubicBezTo>
                    <a:cubicBezTo>
                      <a:pt x="7872" y="13382"/>
                      <a:pt x="7901" y="13392"/>
                      <a:pt x="7930" y="13392"/>
                    </a:cubicBezTo>
                    <a:cubicBezTo>
                      <a:pt x="7973" y="13392"/>
                      <a:pt x="8016" y="13370"/>
                      <a:pt x="8036" y="13329"/>
                    </a:cubicBezTo>
                    <a:cubicBezTo>
                      <a:pt x="8069" y="13254"/>
                      <a:pt x="8032" y="13169"/>
                      <a:pt x="8032" y="13092"/>
                    </a:cubicBezTo>
                    <a:cubicBezTo>
                      <a:pt x="7956" y="12134"/>
                      <a:pt x="7916" y="11175"/>
                      <a:pt x="7815" y="10220"/>
                    </a:cubicBezTo>
                    <a:cubicBezTo>
                      <a:pt x="7792" y="9966"/>
                      <a:pt x="7758" y="9714"/>
                      <a:pt x="7714" y="9462"/>
                    </a:cubicBezTo>
                    <a:lnTo>
                      <a:pt x="7714" y="9462"/>
                    </a:lnTo>
                    <a:cubicBezTo>
                      <a:pt x="8248" y="9901"/>
                      <a:pt x="8789" y="10327"/>
                      <a:pt x="9336" y="10748"/>
                    </a:cubicBezTo>
                    <a:cubicBezTo>
                      <a:pt x="9649" y="10985"/>
                      <a:pt x="9969" y="11214"/>
                      <a:pt x="10286" y="11442"/>
                    </a:cubicBezTo>
                    <a:cubicBezTo>
                      <a:pt x="10361" y="11486"/>
                      <a:pt x="10441" y="11581"/>
                      <a:pt x="10524" y="11581"/>
                    </a:cubicBezTo>
                    <a:cubicBezTo>
                      <a:pt x="10552" y="11581"/>
                      <a:pt x="10580" y="11570"/>
                      <a:pt x="10608" y="11543"/>
                    </a:cubicBezTo>
                    <a:cubicBezTo>
                      <a:pt x="10739" y="11366"/>
                      <a:pt x="10415" y="11272"/>
                      <a:pt x="10318" y="11170"/>
                    </a:cubicBezTo>
                    <a:cubicBezTo>
                      <a:pt x="10037" y="10970"/>
                      <a:pt x="9758" y="10767"/>
                      <a:pt x="9482" y="10558"/>
                    </a:cubicBezTo>
                    <a:cubicBezTo>
                      <a:pt x="8978" y="10168"/>
                      <a:pt x="8475" y="9774"/>
                      <a:pt x="7981" y="9371"/>
                    </a:cubicBezTo>
                    <a:cubicBezTo>
                      <a:pt x="8122" y="9324"/>
                      <a:pt x="8263" y="9276"/>
                      <a:pt x="8405" y="9236"/>
                    </a:cubicBezTo>
                    <a:cubicBezTo>
                      <a:pt x="9267" y="8965"/>
                      <a:pt x="10127" y="8680"/>
                      <a:pt x="10984" y="8393"/>
                    </a:cubicBezTo>
                    <a:cubicBezTo>
                      <a:pt x="11052" y="8365"/>
                      <a:pt x="11141" y="8364"/>
                      <a:pt x="11180" y="8294"/>
                    </a:cubicBezTo>
                    <a:cubicBezTo>
                      <a:pt x="11225" y="8215"/>
                      <a:pt x="11157" y="8116"/>
                      <a:pt x="11073" y="8116"/>
                    </a:cubicBezTo>
                    <a:cubicBezTo>
                      <a:pt x="11061" y="8116"/>
                      <a:pt x="11049" y="8118"/>
                      <a:pt x="11037" y="8122"/>
                    </a:cubicBezTo>
                    <a:cubicBezTo>
                      <a:pt x="9997" y="8485"/>
                      <a:pt x="8734" y="8859"/>
                      <a:pt x="7765" y="9195"/>
                    </a:cubicBezTo>
                    <a:cubicBezTo>
                      <a:pt x="7198" y="8727"/>
                      <a:pt x="6645" y="8245"/>
                      <a:pt x="6111" y="7741"/>
                    </a:cubicBezTo>
                    <a:cubicBezTo>
                      <a:pt x="5665" y="7309"/>
                      <a:pt x="5241" y="6873"/>
                      <a:pt x="4829" y="6435"/>
                    </a:cubicBezTo>
                    <a:cubicBezTo>
                      <a:pt x="4872" y="6421"/>
                      <a:pt x="4914" y="6409"/>
                      <a:pt x="4949" y="6400"/>
                    </a:cubicBezTo>
                    <a:cubicBezTo>
                      <a:pt x="6153" y="6096"/>
                      <a:pt x="7377" y="5882"/>
                      <a:pt x="8589" y="5608"/>
                    </a:cubicBezTo>
                    <a:cubicBezTo>
                      <a:pt x="8880" y="5528"/>
                      <a:pt x="9205" y="5487"/>
                      <a:pt x="9481" y="5370"/>
                    </a:cubicBezTo>
                    <a:cubicBezTo>
                      <a:pt x="9570" y="5302"/>
                      <a:pt x="9507" y="5157"/>
                      <a:pt x="9406" y="5157"/>
                    </a:cubicBezTo>
                    <a:cubicBezTo>
                      <a:pt x="9394" y="5157"/>
                      <a:pt x="9381" y="5160"/>
                      <a:pt x="9368" y="5164"/>
                    </a:cubicBezTo>
                    <a:cubicBezTo>
                      <a:pt x="7851" y="5582"/>
                      <a:pt x="6284" y="5797"/>
                      <a:pt x="4765" y="6204"/>
                    </a:cubicBezTo>
                    <a:cubicBezTo>
                      <a:pt x="4728" y="6219"/>
                      <a:pt x="4689" y="6230"/>
                      <a:pt x="4650" y="6242"/>
                    </a:cubicBezTo>
                    <a:cubicBezTo>
                      <a:pt x="3830" y="5357"/>
                      <a:pt x="3066" y="4448"/>
                      <a:pt x="2330" y="3480"/>
                    </a:cubicBezTo>
                    <a:cubicBezTo>
                      <a:pt x="2509" y="3403"/>
                      <a:pt x="2691" y="3330"/>
                      <a:pt x="2876" y="3272"/>
                    </a:cubicBezTo>
                    <a:cubicBezTo>
                      <a:pt x="3816" y="2986"/>
                      <a:pt x="4761" y="2720"/>
                      <a:pt x="5690" y="2402"/>
                    </a:cubicBezTo>
                    <a:cubicBezTo>
                      <a:pt x="5761" y="2371"/>
                      <a:pt x="5858" y="2371"/>
                      <a:pt x="5898" y="2298"/>
                    </a:cubicBezTo>
                    <a:cubicBezTo>
                      <a:pt x="5944" y="2219"/>
                      <a:pt x="5875" y="2121"/>
                      <a:pt x="5792" y="2121"/>
                    </a:cubicBezTo>
                    <a:cubicBezTo>
                      <a:pt x="5780" y="2121"/>
                      <a:pt x="5767" y="2123"/>
                      <a:pt x="5755" y="2127"/>
                    </a:cubicBezTo>
                    <a:cubicBezTo>
                      <a:pt x="5124" y="2338"/>
                      <a:pt x="4491" y="2543"/>
                      <a:pt x="3852" y="2728"/>
                    </a:cubicBezTo>
                    <a:cubicBezTo>
                      <a:pt x="3292" y="2900"/>
                      <a:pt x="2717" y="3042"/>
                      <a:pt x="2182" y="3284"/>
                    </a:cubicBezTo>
                    <a:cubicBezTo>
                      <a:pt x="2125" y="3209"/>
                      <a:pt x="2069" y="3133"/>
                      <a:pt x="2013" y="3058"/>
                    </a:cubicBezTo>
                    <a:cubicBezTo>
                      <a:pt x="1513" y="2382"/>
                      <a:pt x="1083" y="1657"/>
                      <a:pt x="681" y="920"/>
                    </a:cubicBezTo>
                    <a:cubicBezTo>
                      <a:pt x="502" y="596"/>
                      <a:pt x="370" y="323"/>
                      <a:pt x="237" y="43"/>
                    </a:cubicBezTo>
                    <a:cubicBezTo>
                      <a:pt x="215" y="13"/>
                      <a:pt x="183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13"/>
              <p:cNvSpPr/>
              <p:nvPr/>
            </p:nvSpPr>
            <p:spPr>
              <a:xfrm>
                <a:off x="4555500" y="1823350"/>
                <a:ext cx="73800" cy="7807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3123" extrusionOk="0">
                    <a:moveTo>
                      <a:pt x="2118" y="0"/>
                    </a:moveTo>
                    <a:cubicBezTo>
                      <a:pt x="1516" y="0"/>
                      <a:pt x="750" y="157"/>
                      <a:pt x="541" y="212"/>
                    </a:cubicBezTo>
                    <a:cubicBezTo>
                      <a:pt x="388" y="246"/>
                      <a:pt x="239" y="288"/>
                      <a:pt x="86" y="325"/>
                    </a:cubicBezTo>
                    <a:cubicBezTo>
                      <a:pt x="56" y="335"/>
                      <a:pt x="32" y="355"/>
                      <a:pt x="17" y="382"/>
                    </a:cubicBezTo>
                    <a:cubicBezTo>
                      <a:pt x="2" y="408"/>
                      <a:pt x="1" y="436"/>
                      <a:pt x="7" y="462"/>
                    </a:cubicBezTo>
                    <a:cubicBezTo>
                      <a:pt x="8" y="599"/>
                      <a:pt x="115" y="721"/>
                      <a:pt x="146" y="856"/>
                    </a:cubicBezTo>
                    <a:cubicBezTo>
                      <a:pt x="252" y="1155"/>
                      <a:pt x="343" y="1460"/>
                      <a:pt x="429" y="1767"/>
                    </a:cubicBezTo>
                    <a:cubicBezTo>
                      <a:pt x="547" y="2152"/>
                      <a:pt x="604" y="2563"/>
                      <a:pt x="777" y="2930"/>
                    </a:cubicBezTo>
                    <a:cubicBezTo>
                      <a:pt x="829" y="3032"/>
                      <a:pt x="916" y="3123"/>
                      <a:pt x="1006" y="3123"/>
                    </a:cubicBezTo>
                    <a:cubicBezTo>
                      <a:pt x="1056" y="3123"/>
                      <a:pt x="1107" y="3094"/>
                      <a:pt x="1152" y="3022"/>
                    </a:cubicBezTo>
                    <a:cubicBezTo>
                      <a:pt x="1241" y="2807"/>
                      <a:pt x="1210" y="2565"/>
                      <a:pt x="1217" y="2340"/>
                    </a:cubicBezTo>
                    <a:cubicBezTo>
                      <a:pt x="1215" y="2259"/>
                      <a:pt x="1210" y="2135"/>
                      <a:pt x="1204" y="2020"/>
                    </a:cubicBezTo>
                    <a:lnTo>
                      <a:pt x="1204" y="2020"/>
                    </a:lnTo>
                    <a:cubicBezTo>
                      <a:pt x="1333" y="2205"/>
                      <a:pt x="1517" y="2460"/>
                      <a:pt x="1639" y="2583"/>
                    </a:cubicBezTo>
                    <a:cubicBezTo>
                      <a:pt x="1745" y="2684"/>
                      <a:pt x="1865" y="2800"/>
                      <a:pt x="2019" y="2806"/>
                    </a:cubicBezTo>
                    <a:cubicBezTo>
                      <a:pt x="2019" y="2806"/>
                      <a:pt x="2020" y="2806"/>
                      <a:pt x="2020" y="2806"/>
                    </a:cubicBezTo>
                    <a:cubicBezTo>
                      <a:pt x="2143" y="2806"/>
                      <a:pt x="2233" y="2682"/>
                      <a:pt x="2222" y="2567"/>
                    </a:cubicBezTo>
                    <a:cubicBezTo>
                      <a:pt x="2181" y="2245"/>
                      <a:pt x="1982" y="1865"/>
                      <a:pt x="1819" y="1568"/>
                    </a:cubicBezTo>
                    <a:lnTo>
                      <a:pt x="1819" y="1568"/>
                    </a:lnTo>
                    <a:cubicBezTo>
                      <a:pt x="1915" y="1621"/>
                      <a:pt x="2012" y="1673"/>
                      <a:pt x="2113" y="1719"/>
                    </a:cubicBezTo>
                    <a:cubicBezTo>
                      <a:pt x="2265" y="1785"/>
                      <a:pt x="2426" y="1870"/>
                      <a:pt x="2596" y="1870"/>
                    </a:cubicBezTo>
                    <a:cubicBezTo>
                      <a:pt x="2609" y="1870"/>
                      <a:pt x="2621" y="1869"/>
                      <a:pt x="2634" y="1868"/>
                    </a:cubicBezTo>
                    <a:cubicBezTo>
                      <a:pt x="2807" y="1850"/>
                      <a:pt x="2835" y="1676"/>
                      <a:pt x="2748" y="1547"/>
                    </a:cubicBezTo>
                    <a:cubicBezTo>
                      <a:pt x="2491" y="1214"/>
                      <a:pt x="2123" y="998"/>
                      <a:pt x="1827" y="778"/>
                    </a:cubicBezTo>
                    <a:cubicBezTo>
                      <a:pt x="2207" y="748"/>
                      <a:pt x="2743" y="738"/>
                      <a:pt x="2889" y="402"/>
                    </a:cubicBezTo>
                    <a:cubicBezTo>
                      <a:pt x="2951" y="94"/>
                      <a:pt x="2583" y="0"/>
                      <a:pt x="21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13"/>
              <p:cNvSpPr/>
              <p:nvPr/>
            </p:nvSpPr>
            <p:spPr>
              <a:xfrm>
                <a:off x="4471175" y="1856500"/>
                <a:ext cx="898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3048" extrusionOk="0">
                    <a:moveTo>
                      <a:pt x="1563" y="1"/>
                    </a:moveTo>
                    <a:cubicBezTo>
                      <a:pt x="1560" y="1"/>
                      <a:pt x="1558" y="1"/>
                      <a:pt x="1555" y="1"/>
                    </a:cubicBezTo>
                    <a:cubicBezTo>
                      <a:pt x="1532" y="5"/>
                      <a:pt x="1510" y="14"/>
                      <a:pt x="1490" y="30"/>
                    </a:cubicBezTo>
                    <a:cubicBezTo>
                      <a:pt x="1488" y="30"/>
                      <a:pt x="1485" y="30"/>
                      <a:pt x="1483" y="32"/>
                    </a:cubicBezTo>
                    <a:cubicBezTo>
                      <a:pt x="1437" y="43"/>
                      <a:pt x="1403" y="77"/>
                      <a:pt x="1383" y="119"/>
                    </a:cubicBezTo>
                    <a:cubicBezTo>
                      <a:pt x="1305" y="293"/>
                      <a:pt x="1229" y="469"/>
                      <a:pt x="1136" y="637"/>
                    </a:cubicBezTo>
                    <a:cubicBezTo>
                      <a:pt x="851" y="1165"/>
                      <a:pt x="467" y="1628"/>
                      <a:pt x="156" y="2140"/>
                    </a:cubicBezTo>
                    <a:cubicBezTo>
                      <a:pt x="88" y="2259"/>
                      <a:pt x="6" y="2385"/>
                      <a:pt x="1" y="2526"/>
                    </a:cubicBezTo>
                    <a:cubicBezTo>
                      <a:pt x="5" y="2618"/>
                      <a:pt x="91" y="2700"/>
                      <a:pt x="183" y="2700"/>
                    </a:cubicBezTo>
                    <a:cubicBezTo>
                      <a:pt x="281" y="2695"/>
                      <a:pt x="368" y="2634"/>
                      <a:pt x="450" y="2582"/>
                    </a:cubicBezTo>
                    <a:cubicBezTo>
                      <a:pt x="600" y="2484"/>
                      <a:pt x="800" y="2330"/>
                      <a:pt x="943" y="2241"/>
                    </a:cubicBezTo>
                    <a:lnTo>
                      <a:pt x="943" y="2241"/>
                    </a:lnTo>
                    <a:cubicBezTo>
                      <a:pt x="916" y="2337"/>
                      <a:pt x="884" y="2434"/>
                      <a:pt x="857" y="2530"/>
                    </a:cubicBezTo>
                    <a:cubicBezTo>
                      <a:pt x="813" y="2690"/>
                      <a:pt x="735" y="2965"/>
                      <a:pt x="938" y="3042"/>
                    </a:cubicBezTo>
                    <a:cubicBezTo>
                      <a:pt x="953" y="3046"/>
                      <a:pt x="967" y="3048"/>
                      <a:pt x="981" y="3048"/>
                    </a:cubicBezTo>
                    <a:cubicBezTo>
                      <a:pt x="1082" y="3048"/>
                      <a:pt x="1161" y="2955"/>
                      <a:pt x="1217" y="2877"/>
                    </a:cubicBezTo>
                    <a:cubicBezTo>
                      <a:pt x="1349" y="2692"/>
                      <a:pt x="1453" y="2489"/>
                      <a:pt x="1558" y="2287"/>
                    </a:cubicBezTo>
                    <a:cubicBezTo>
                      <a:pt x="1596" y="2216"/>
                      <a:pt x="1620" y="2170"/>
                      <a:pt x="1645" y="2132"/>
                    </a:cubicBezTo>
                    <a:cubicBezTo>
                      <a:pt x="1782" y="2405"/>
                      <a:pt x="2038" y="2987"/>
                      <a:pt x="2278" y="2987"/>
                    </a:cubicBezTo>
                    <a:cubicBezTo>
                      <a:pt x="2337" y="2987"/>
                      <a:pt x="2395" y="2952"/>
                      <a:pt x="2450" y="2869"/>
                    </a:cubicBezTo>
                    <a:cubicBezTo>
                      <a:pt x="2486" y="2785"/>
                      <a:pt x="2481" y="2687"/>
                      <a:pt x="2477" y="2596"/>
                    </a:cubicBezTo>
                    <a:cubicBezTo>
                      <a:pt x="2458" y="2314"/>
                      <a:pt x="2393" y="2039"/>
                      <a:pt x="2320" y="1767"/>
                    </a:cubicBezTo>
                    <a:cubicBezTo>
                      <a:pt x="2317" y="1734"/>
                      <a:pt x="2312" y="1698"/>
                      <a:pt x="2308" y="1665"/>
                    </a:cubicBezTo>
                    <a:lnTo>
                      <a:pt x="2308" y="1665"/>
                    </a:lnTo>
                    <a:cubicBezTo>
                      <a:pt x="2414" y="1748"/>
                      <a:pt x="2520" y="1832"/>
                      <a:pt x="2629" y="1914"/>
                    </a:cubicBezTo>
                    <a:cubicBezTo>
                      <a:pt x="2848" y="2060"/>
                      <a:pt x="3090" y="2296"/>
                      <a:pt x="3367" y="2296"/>
                    </a:cubicBezTo>
                    <a:cubicBezTo>
                      <a:pt x="3389" y="2296"/>
                      <a:pt x="3411" y="2295"/>
                      <a:pt x="3432" y="2292"/>
                    </a:cubicBezTo>
                    <a:cubicBezTo>
                      <a:pt x="3544" y="2265"/>
                      <a:pt x="3593" y="2136"/>
                      <a:pt x="3569" y="2030"/>
                    </a:cubicBezTo>
                    <a:cubicBezTo>
                      <a:pt x="3530" y="1829"/>
                      <a:pt x="3390" y="1663"/>
                      <a:pt x="3275" y="1499"/>
                    </a:cubicBezTo>
                    <a:cubicBezTo>
                      <a:pt x="3026" y="1174"/>
                      <a:pt x="2734" y="886"/>
                      <a:pt x="2422" y="619"/>
                    </a:cubicBezTo>
                    <a:cubicBezTo>
                      <a:pt x="2212" y="445"/>
                      <a:pt x="1995" y="272"/>
                      <a:pt x="1761" y="129"/>
                    </a:cubicBezTo>
                    <a:cubicBezTo>
                      <a:pt x="1740" y="112"/>
                      <a:pt x="1719" y="96"/>
                      <a:pt x="1699" y="79"/>
                    </a:cubicBezTo>
                    <a:cubicBezTo>
                      <a:pt x="1658" y="47"/>
                      <a:pt x="1618" y="1"/>
                      <a:pt x="15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13"/>
              <p:cNvSpPr/>
              <p:nvPr/>
            </p:nvSpPr>
            <p:spPr>
              <a:xfrm>
                <a:off x="4561900" y="1721675"/>
                <a:ext cx="701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3004" extrusionOk="0">
                    <a:moveTo>
                      <a:pt x="1467" y="1"/>
                    </a:moveTo>
                    <a:lnTo>
                      <a:pt x="1467" y="1"/>
                    </a:lnTo>
                    <a:cubicBezTo>
                      <a:pt x="1247" y="38"/>
                      <a:pt x="1130" y="267"/>
                      <a:pt x="992" y="422"/>
                    </a:cubicBezTo>
                    <a:cubicBezTo>
                      <a:pt x="629" y="900"/>
                      <a:pt x="320" y="1418"/>
                      <a:pt x="59" y="1956"/>
                    </a:cubicBezTo>
                    <a:cubicBezTo>
                      <a:pt x="0" y="2044"/>
                      <a:pt x="44" y="2130"/>
                      <a:pt x="110" y="2157"/>
                    </a:cubicBezTo>
                    <a:cubicBezTo>
                      <a:pt x="113" y="2169"/>
                      <a:pt x="119" y="2182"/>
                      <a:pt x="125" y="2193"/>
                    </a:cubicBezTo>
                    <a:cubicBezTo>
                      <a:pt x="402" y="2404"/>
                      <a:pt x="752" y="2515"/>
                      <a:pt x="1066" y="2664"/>
                    </a:cubicBezTo>
                    <a:cubicBezTo>
                      <a:pt x="1398" y="2803"/>
                      <a:pt x="1735" y="2957"/>
                      <a:pt x="2096" y="2995"/>
                    </a:cubicBezTo>
                    <a:cubicBezTo>
                      <a:pt x="2128" y="3001"/>
                      <a:pt x="2164" y="3004"/>
                      <a:pt x="2200" y="3004"/>
                    </a:cubicBezTo>
                    <a:cubicBezTo>
                      <a:pt x="2375" y="3004"/>
                      <a:pt x="2572" y="2929"/>
                      <a:pt x="2517" y="2722"/>
                    </a:cubicBezTo>
                    <a:cubicBezTo>
                      <a:pt x="2413" y="2508"/>
                      <a:pt x="2193" y="2372"/>
                      <a:pt x="2021" y="2216"/>
                    </a:cubicBezTo>
                    <a:cubicBezTo>
                      <a:pt x="1977" y="2180"/>
                      <a:pt x="1934" y="2146"/>
                      <a:pt x="1890" y="2112"/>
                    </a:cubicBezTo>
                    <a:cubicBezTo>
                      <a:pt x="1923" y="2112"/>
                      <a:pt x="1955" y="2113"/>
                      <a:pt x="1973" y="2113"/>
                    </a:cubicBezTo>
                    <a:cubicBezTo>
                      <a:pt x="2015" y="2111"/>
                      <a:pt x="2059" y="2111"/>
                      <a:pt x="2104" y="2111"/>
                    </a:cubicBezTo>
                    <a:cubicBezTo>
                      <a:pt x="2114" y="2111"/>
                      <a:pt x="2123" y="2111"/>
                      <a:pt x="2133" y="2111"/>
                    </a:cubicBezTo>
                    <a:cubicBezTo>
                      <a:pt x="2328" y="2111"/>
                      <a:pt x="2543" y="2108"/>
                      <a:pt x="2689" y="1988"/>
                    </a:cubicBezTo>
                    <a:cubicBezTo>
                      <a:pt x="2805" y="1876"/>
                      <a:pt x="2752" y="1676"/>
                      <a:pt x="2621" y="1603"/>
                    </a:cubicBezTo>
                    <a:cubicBezTo>
                      <a:pt x="2426" y="1486"/>
                      <a:pt x="2096" y="1438"/>
                      <a:pt x="1847" y="1409"/>
                    </a:cubicBezTo>
                    <a:cubicBezTo>
                      <a:pt x="2054" y="1283"/>
                      <a:pt x="2263" y="1151"/>
                      <a:pt x="2420" y="967"/>
                    </a:cubicBezTo>
                    <a:cubicBezTo>
                      <a:pt x="2550" y="820"/>
                      <a:pt x="2612" y="588"/>
                      <a:pt x="2379" y="510"/>
                    </a:cubicBezTo>
                    <a:cubicBezTo>
                      <a:pt x="2358" y="505"/>
                      <a:pt x="2336" y="502"/>
                      <a:pt x="2315" y="502"/>
                    </a:cubicBezTo>
                    <a:cubicBezTo>
                      <a:pt x="2247" y="502"/>
                      <a:pt x="2179" y="524"/>
                      <a:pt x="2117" y="547"/>
                    </a:cubicBezTo>
                    <a:cubicBezTo>
                      <a:pt x="1933" y="616"/>
                      <a:pt x="1751" y="694"/>
                      <a:pt x="1571" y="773"/>
                    </a:cubicBezTo>
                    <a:cubicBezTo>
                      <a:pt x="1503" y="801"/>
                      <a:pt x="1424" y="837"/>
                      <a:pt x="1351" y="867"/>
                    </a:cubicBezTo>
                    <a:cubicBezTo>
                      <a:pt x="1543" y="564"/>
                      <a:pt x="1835" y="65"/>
                      <a:pt x="1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13"/>
              <p:cNvSpPr/>
              <p:nvPr/>
            </p:nvSpPr>
            <p:spPr>
              <a:xfrm>
                <a:off x="4369425" y="1787550"/>
                <a:ext cx="85800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3432" h="3159" extrusionOk="0">
                    <a:moveTo>
                      <a:pt x="1999" y="1"/>
                    </a:moveTo>
                    <a:cubicBezTo>
                      <a:pt x="1944" y="1"/>
                      <a:pt x="1898" y="44"/>
                      <a:pt x="1884" y="95"/>
                    </a:cubicBezTo>
                    <a:cubicBezTo>
                      <a:pt x="1863" y="81"/>
                      <a:pt x="1837" y="73"/>
                      <a:pt x="1811" y="73"/>
                    </a:cubicBezTo>
                    <a:cubicBezTo>
                      <a:pt x="1780" y="73"/>
                      <a:pt x="1749" y="84"/>
                      <a:pt x="1727" y="110"/>
                    </a:cubicBezTo>
                    <a:cubicBezTo>
                      <a:pt x="1663" y="186"/>
                      <a:pt x="1597" y="259"/>
                      <a:pt x="1530" y="333"/>
                    </a:cubicBezTo>
                    <a:cubicBezTo>
                      <a:pt x="1384" y="465"/>
                      <a:pt x="1253" y="618"/>
                      <a:pt x="1110" y="750"/>
                    </a:cubicBezTo>
                    <a:cubicBezTo>
                      <a:pt x="996" y="860"/>
                      <a:pt x="890" y="978"/>
                      <a:pt x="785" y="1099"/>
                    </a:cubicBezTo>
                    <a:cubicBezTo>
                      <a:pt x="540" y="1357"/>
                      <a:pt x="307" y="1623"/>
                      <a:pt x="116" y="1922"/>
                    </a:cubicBezTo>
                    <a:cubicBezTo>
                      <a:pt x="1" y="2102"/>
                      <a:pt x="52" y="2334"/>
                      <a:pt x="240" y="2334"/>
                    </a:cubicBezTo>
                    <a:cubicBezTo>
                      <a:pt x="277" y="2334"/>
                      <a:pt x="319" y="2325"/>
                      <a:pt x="367" y="2305"/>
                    </a:cubicBezTo>
                    <a:cubicBezTo>
                      <a:pt x="566" y="2223"/>
                      <a:pt x="755" y="2077"/>
                      <a:pt x="918" y="1985"/>
                    </a:cubicBezTo>
                    <a:lnTo>
                      <a:pt x="918" y="1985"/>
                    </a:lnTo>
                    <a:cubicBezTo>
                      <a:pt x="902" y="2022"/>
                      <a:pt x="881" y="2063"/>
                      <a:pt x="855" y="2122"/>
                    </a:cubicBezTo>
                    <a:cubicBezTo>
                      <a:pt x="741" y="2395"/>
                      <a:pt x="577" y="2661"/>
                      <a:pt x="550" y="2959"/>
                    </a:cubicBezTo>
                    <a:cubicBezTo>
                      <a:pt x="547" y="3061"/>
                      <a:pt x="620" y="3159"/>
                      <a:pt x="724" y="3159"/>
                    </a:cubicBezTo>
                    <a:cubicBezTo>
                      <a:pt x="733" y="3159"/>
                      <a:pt x="743" y="3158"/>
                      <a:pt x="752" y="3156"/>
                    </a:cubicBezTo>
                    <a:cubicBezTo>
                      <a:pt x="884" y="3139"/>
                      <a:pt x="977" y="3031"/>
                      <a:pt x="1071" y="2948"/>
                    </a:cubicBezTo>
                    <a:cubicBezTo>
                      <a:pt x="1335" y="2720"/>
                      <a:pt x="1594" y="2282"/>
                      <a:pt x="1787" y="2101"/>
                    </a:cubicBezTo>
                    <a:cubicBezTo>
                      <a:pt x="1845" y="2278"/>
                      <a:pt x="2011" y="2877"/>
                      <a:pt x="2192" y="3100"/>
                    </a:cubicBezTo>
                    <a:cubicBezTo>
                      <a:pt x="2226" y="3139"/>
                      <a:pt x="2275" y="3159"/>
                      <a:pt x="2323" y="3159"/>
                    </a:cubicBezTo>
                    <a:cubicBezTo>
                      <a:pt x="2382" y="3159"/>
                      <a:pt x="2441" y="3128"/>
                      <a:pt x="2471" y="3067"/>
                    </a:cubicBezTo>
                    <a:cubicBezTo>
                      <a:pt x="2507" y="2988"/>
                      <a:pt x="2510" y="2901"/>
                      <a:pt x="2511" y="2815"/>
                    </a:cubicBezTo>
                    <a:cubicBezTo>
                      <a:pt x="2507" y="2525"/>
                      <a:pt x="2435" y="2086"/>
                      <a:pt x="2402" y="1792"/>
                    </a:cubicBezTo>
                    <a:lnTo>
                      <a:pt x="2402" y="1792"/>
                    </a:lnTo>
                    <a:cubicBezTo>
                      <a:pt x="2618" y="2036"/>
                      <a:pt x="2996" y="2451"/>
                      <a:pt x="3227" y="2451"/>
                    </a:cubicBezTo>
                    <a:cubicBezTo>
                      <a:pt x="3285" y="2451"/>
                      <a:pt x="3334" y="2425"/>
                      <a:pt x="3369" y="2363"/>
                    </a:cubicBezTo>
                    <a:cubicBezTo>
                      <a:pt x="3432" y="2218"/>
                      <a:pt x="3326" y="2072"/>
                      <a:pt x="3276" y="1938"/>
                    </a:cubicBezTo>
                    <a:cubicBezTo>
                      <a:pt x="3027" y="1366"/>
                      <a:pt x="2664" y="854"/>
                      <a:pt x="2303" y="348"/>
                    </a:cubicBezTo>
                    <a:cubicBezTo>
                      <a:pt x="2234" y="251"/>
                      <a:pt x="2166" y="155"/>
                      <a:pt x="2101" y="57"/>
                    </a:cubicBezTo>
                    <a:cubicBezTo>
                      <a:pt x="2084" y="31"/>
                      <a:pt x="2057" y="13"/>
                      <a:pt x="2027" y="4"/>
                    </a:cubicBezTo>
                    <a:cubicBezTo>
                      <a:pt x="2018" y="2"/>
                      <a:pt x="2008" y="1"/>
                      <a:pt x="19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13"/>
              <p:cNvSpPr/>
              <p:nvPr/>
            </p:nvSpPr>
            <p:spPr>
              <a:xfrm>
                <a:off x="4497750" y="1649425"/>
                <a:ext cx="948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3255" extrusionOk="0">
                    <a:moveTo>
                      <a:pt x="1790" y="0"/>
                    </a:moveTo>
                    <a:cubicBezTo>
                      <a:pt x="1740" y="0"/>
                      <a:pt x="1684" y="18"/>
                      <a:pt x="1633" y="49"/>
                    </a:cubicBezTo>
                    <a:cubicBezTo>
                      <a:pt x="1463" y="86"/>
                      <a:pt x="1319" y="224"/>
                      <a:pt x="1196" y="339"/>
                    </a:cubicBezTo>
                    <a:cubicBezTo>
                      <a:pt x="980" y="559"/>
                      <a:pt x="806" y="818"/>
                      <a:pt x="636" y="1075"/>
                    </a:cubicBezTo>
                    <a:cubicBezTo>
                      <a:pt x="437" y="1392"/>
                      <a:pt x="195" y="1692"/>
                      <a:pt x="62" y="2044"/>
                    </a:cubicBezTo>
                    <a:cubicBezTo>
                      <a:pt x="58" y="2060"/>
                      <a:pt x="55" y="2075"/>
                      <a:pt x="55" y="2090"/>
                    </a:cubicBezTo>
                    <a:cubicBezTo>
                      <a:pt x="51" y="2098"/>
                      <a:pt x="47" y="2102"/>
                      <a:pt x="43" y="2110"/>
                    </a:cubicBezTo>
                    <a:cubicBezTo>
                      <a:pt x="0" y="2189"/>
                      <a:pt x="54" y="2258"/>
                      <a:pt x="119" y="2278"/>
                    </a:cubicBezTo>
                    <a:cubicBezTo>
                      <a:pt x="119" y="2279"/>
                      <a:pt x="120" y="2280"/>
                      <a:pt x="120" y="2281"/>
                    </a:cubicBezTo>
                    <a:cubicBezTo>
                      <a:pt x="146" y="2319"/>
                      <a:pt x="188" y="2337"/>
                      <a:pt x="231" y="2348"/>
                    </a:cubicBezTo>
                    <a:lnTo>
                      <a:pt x="312" y="2372"/>
                    </a:lnTo>
                    <a:cubicBezTo>
                      <a:pt x="383" y="2408"/>
                      <a:pt x="458" y="2437"/>
                      <a:pt x="519" y="2462"/>
                    </a:cubicBezTo>
                    <a:cubicBezTo>
                      <a:pt x="888" y="2637"/>
                      <a:pt x="1337" y="2831"/>
                      <a:pt x="1731" y="3010"/>
                    </a:cubicBezTo>
                    <a:cubicBezTo>
                      <a:pt x="1984" y="3106"/>
                      <a:pt x="2243" y="3254"/>
                      <a:pt x="2518" y="3254"/>
                    </a:cubicBezTo>
                    <a:cubicBezTo>
                      <a:pt x="2536" y="3254"/>
                      <a:pt x="2554" y="3254"/>
                      <a:pt x="2572" y="3253"/>
                    </a:cubicBezTo>
                    <a:cubicBezTo>
                      <a:pt x="2745" y="3243"/>
                      <a:pt x="2784" y="3071"/>
                      <a:pt x="2702" y="2939"/>
                    </a:cubicBezTo>
                    <a:cubicBezTo>
                      <a:pt x="2566" y="2720"/>
                      <a:pt x="2350" y="2532"/>
                      <a:pt x="2208" y="2364"/>
                    </a:cubicBezTo>
                    <a:lnTo>
                      <a:pt x="2208" y="2364"/>
                    </a:lnTo>
                    <a:cubicBezTo>
                      <a:pt x="2401" y="2377"/>
                      <a:pt x="2751" y="2413"/>
                      <a:pt x="3058" y="2413"/>
                    </a:cubicBezTo>
                    <a:cubicBezTo>
                      <a:pt x="3462" y="2413"/>
                      <a:pt x="3792" y="2351"/>
                      <a:pt x="3589" y="2090"/>
                    </a:cubicBezTo>
                    <a:cubicBezTo>
                      <a:pt x="3490" y="2001"/>
                      <a:pt x="3356" y="1969"/>
                      <a:pt x="3236" y="1920"/>
                    </a:cubicBezTo>
                    <a:cubicBezTo>
                      <a:pt x="2914" y="1799"/>
                      <a:pt x="2578" y="1727"/>
                      <a:pt x="2243" y="1664"/>
                    </a:cubicBezTo>
                    <a:cubicBezTo>
                      <a:pt x="2562" y="1373"/>
                      <a:pt x="3472" y="547"/>
                      <a:pt x="2795" y="476"/>
                    </a:cubicBezTo>
                    <a:lnTo>
                      <a:pt x="2795" y="476"/>
                    </a:lnTo>
                    <a:cubicBezTo>
                      <a:pt x="2402" y="551"/>
                      <a:pt x="2048" y="758"/>
                      <a:pt x="1705" y="969"/>
                    </a:cubicBezTo>
                    <a:cubicBezTo>
                      <a:pt x="1815" y="813"/>
                      <a:pt x="1901" y="644"/>
                      <a:pt x="1956" y="461"/>
                    </a:cubicBezTo>
                    <a:cubicBezTo>
                      <a:pt x="1983" y="384"/>
                      <a:pt x="2001" y="299"/>
                      <a:pt x="1977" y="218"/>
                    </a:cubicBezTo>
                    <a:cubicBezTo>
                      <a:pt x="1974" y="205"/>
                      <a:pt x="1970" y="193"/>
                      <a:pt x="1964" y="180"/>
                    </a:cubicBezTo>
                    <a:cubicBezTo>
                      <a:pt x="1949" y="52"/>
                      <a:pt x="1876" y="0"/>
                      <a:pt x="17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13"/>
              <p:cNvSpPr/>
              <p:nvPr/>
            </p:nvSpPr>
            <p:spPr>
              <a:xfrm>
                <a:off x="4315200" y="1704325"/>
                <a:ext cx="75400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2977" extrusionOk="0">
                    <a:moveTo>
                      <a:pt x="1543" y="0"/>
                    </a:moveTo>
                    <a:cubicBezTo>
                      <a:pt x="1542" y="0"/>
                      <a:pt x="1540" y="0"/>
                      <a:pt x="1539" y="0"/>
                    </a:cubicBezTo>
                    <a:cubicBezTo>
                      <a:pt x="1501" y="2"/>
                      <a:pt x="1473" y="21"/>
                      <a:pt x="1452" y="45"/>
                    </a:cubicBezTo>
                    <a:cubicBezTo>
                      <a:pt x="1444" y="43"/>
                      <a:pt x="1435" y="42"/>
                      <a:pt x="1427" y="42"/>
                    </a:cubicBezTo>
                    <a:cubicBezTo>
                      <a:pt x="1317" y="42"/>
                      <a:pt x="1280" y="190"/>
                      <a:pt x="1218" y="263"/>
                    </a:cubicBezTo>
                    <a:cubicBezTo>
                      <a:pt x="1080" y="481"/>
                      <a:pt x="825" y="768"/>
                      <a:pt x="576" y="1008"/>
                    </a:cubicBezTo>
                    <a:cubicBezTo>
                      <a:pt x="385" y="1198"/>
                      <a:pt x="167" y="1377"/>
                      <a:pt x="40" y="1620"/>
                    </a:cubicBezTo>
                    <a:cubicBezTo>
                      <a:pt x="5" y="1694"/>
                      <a:pt x="1" y="1798"/>
                      <a:pt x="67" y="1857"/>
                    </a:cubicBezTo>
                    <a:cubicBezTo>
                      <a:pt x="104" y="1889"/>
                      <a:pt x="147" y="1899"/>
                      <a:pt x="192" y="1899"/>
                    </a:cubicBezTo>
                    <a:cubicBezTo>
                      <a:pt x="244" y="1899"/>
                      <a:pt x="297" y="1886"/>
                      <a:pt x="345" y="1874"/>
                    </a:cubicBezTo>
                    <a:cubicBezTo>
                      <a:pt x="515" y="1831"/>
                      <a:pt x="677" y="1762"/>
                      <a:pt x="844" y="1705"/>
                    </a:cubicBezTo>
                    <a:lnTo>
                      <a:pt x="844" y="1705"/>
                    </a:lnTo>
                    <a:lnTo>
                      <a:pt x="826" y="1754"/>
                    </a:lnTo>
                    <a:cubicBezTo>
                      <a:pt x="783" y="1956"/>
                      <a:pt x="430" y="2613"/>
                      <a:pt x="736" y="2683"/>
                    </a:cubicBezTo>
                    <a:cubicBezTo>
                      <a:pt x="745" y="2685"/>
                      <a:pt x="754" y="2686"/>
                      <a:pt x="763" y="2686"/>
                    </a:cubicBezTo>
                    <a:cubicBezTo>
                      <a:pt x="867" y="2686"/>
                      <a:pt x="945" y="2589"/>
                      <a:pt x="1015" y="2521"/>
                    </a:cubicBezTo>
                    <a:cubicBezTo>
                      <a:pt x="1162" y="2369"/>
                      <a:pt x="1292" y="2204"/>
                      <a:pt x="1410" y="2027"/>
                    </a:cubicBezTo>
                    <a:cubicBezTo>
                      <a:pt x="1501" y="2272"/>
                      <a:pt x="1598" y="2514"/>
                      <a:pt x="1720" y="2743"/>
                    </a:cubicBezTo>
                    <a:cubicBezTo>
                      <a:pt x="1772" y="2853"/>
                      <a:pt x="1877" y="2977"/>
                      <a:pt x="1989" y="2977"/>
                    </a:cubicBezTo>
                    <a:cubicBezTo>
                      <a:pt x="2034" y="2977"/>
                      <a:pt x="2080" y="2957"/>
                      <a:pt x="2124" y="2908"/>
                    </a:cubicBezTo>
                    <a:cubicBezTo>
                      <a:pt x="2189" y="2830"/>
                      <a:pt x="2180" y="2721"/>
                      <a:pt x="2185" y="2627"/>
                    </a:cubicBezTo>
                    <a:cubicBezTo>
                      <a:pt x="2186" y="2418"/>
                      <a:pt x="2162" y="2211"/>
                      <a:pt x="2130" y="2006"/>
                    </a:cubicBezTo>
                    <a:cubicBezTo>
                      <a:pt x="2120" y="1911"/>
                      <a:pt x="2101" y="1815"/>
                      <a:pt x="2085" y="1718"/>
                    </a:cubicBezTo>
                    <a:cubicBezTo>
                      <a:pt x="2082" y="1690"/>
                      <a:pt x="2077" y="1662"/>
                      <a:pt x="2074" y="1633"/>
                    </a:cubicBezTo>
                    <a:lnTo>
                      <a:pt x="2074" y="1633"/>
                    </a:lnTo>
                    <a:cubicBezTo>
                      <a:pt x="2246" y="1767"/>
                      <a:pt x="2533" y="1985"/>
                      <a:pt x="2744" y="1985"/>
                    </a:cubicBezTo>
                    <a:cubicBezTo>
                      <a:pt x="2827" y="1985"/>
                      <a:pt x="2898" y="1951"/>
                      <a:pt x="2946" y="1866"/>
                    </a:cubicBezTo>
                    <a:cubicBezTo>
                      <a:pt x="3015" y="1686"/>
                      <a:pt x="2865" y="1518"/>
                      <a:pt x="2774" y="1375"/>
                    </a:cubicBezTo>
                    <a:cubicBezTo>
                      <a:pt x="2530" y="1039"/>
                      <a:pt x="2242" y="738"/>
                      <a:pt x="1969" y="427"/>
                    </a:cubicBezTo>
                    <a:cubicBezTo>
                      <a:pt x="1853" y="297"/>
                      <a:pt x="1744" y="160"/>
                      <a:pt x="1626" y="32"/>
                    </a:cubicBezTo>
                    <a:cubicBezTo>
                      <a:pt x="1604" y="11"/>
                      <a:pt x="1574" y="0"/>
                      <a:pt x="1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13"/>
              <p:cNvSpPr/>
              <p:nvPr/>
            </p:nvSpPr>
            <p:spPr>
              <a:xfrm>
                <a:off x="4418550" y="1581725"/>
                <a:ext cx="73125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2722" extrusionOk="0">
                    <a:moveTo>
                      <a:pt x="1404" y="1"/>
                    </a:moveTo>
                    <a:cubicBezTo>
                      <a:pt x="1386" y="1"/>
                      <a:pt x="1368" y="4"/>
                      <a:pt x="1350" y="10"/>
                    </a:cubicBezTo>
                    <a:cubicBezTo>
                      <a:pt x="1247" y="46"/>
                      <a:pt x="1180" y="140"/>
                      <a:pt x="1110" y="219"/>
                    </a:cubicBezTo>
                    <a:cubicBezTo>
                      <a:pt x="705" y="706"/>
                      <a:pt x="378" y="1249"/>
                      <a:pt x="55" y="1791"/>
                    </a:cubicBezTo>
                    <a:cubicBezTo>
                      <a:pt x="41" y="1812"/>
                      <a:pt x="37" y="1818"/>
                      <a:pt x="38" y="1818"/>
                    </a:cubicBezTo>
                    <a:cubicBezTo>
                      <a:pt x="38" y="1818"/>
                      <a:pt x="38" y="1818"/>
                      <a:pt x="38" y="1817"/>
                    </a:cubicBezTo>
                    <a:lnTo>
                      <a:pt x="38" y="1817"/>
                    </a:lnTo>
                    <a:cubicBezTo>
                      <a:pt x="10" y="1852"/>
                      <a:pt x="0" y="1904"/>
                      <a:pt x="23" y="1943"/>
                    </a:cubicBezTo>
                    <a:cubicBezTo>
                      <a:pt x="41" y="1987"/>
                      <a:pt x="87" y="2011"/>
                      <a:pt x="131" y="2011"/>
                    </a:cubicBezTo>
                    <a:cubicBezTo>
                      <a:pt x="174" y="2045"/>
                      <a:pt x="233" y="2046"/>
                      <a:pt x="284" y="2065"/>
                    </a:cubicBezTo>
                    <a:cubicBezTo>
                      <a:pt x="588" y="2174"/>
                      <a:pt x="1002" y="2319"/>
                      <a:pt x="1400" y="2427"/>
                    </a:cubicBezTo>
                    <a:cubicBezTo>
                      <a:pt x="1781" y="2532"/>
                      <a:pt x="2159" y="2671"/>
                      <a:pt x="2553" y="2719"/>
                    </a:cubicBezTo>
                    <a:cubicBezTo>
                      <a:pt x="2566" y="2721"/>
                      <a:pt x="2580" y="2722"/>
                      <a:pt x="2594" y="2722"/>
                    </a:cubicBezTo>
                    <a:cubicBezTo>
                      <a:pt x="2716" y="2722"/>
                      <a:pt x="2857" y="2643"/>
                      <a:pt x="2813" y="2505"/>
                    </a:cubicBezTo>
                    <a:cubicBezTo>
                      <a:pt x="2691" y="2284"/>
                      <a:pt x="2430" y="2169"/>
                      <a:pt x="2239" y="2012"/>
                    </a:cubicBezTo>
                    <a:cubicBezTo>
                      <a:pt x="2180" y="1968"/>
                      <a:pt x="2099" y="1917"/>
                      <a:pt x="2025" y="1872"/>
                    </a:cubicBezTo>
                    <a:cubicBezTo>
                      <a:pt x="2269" y="1852"/>
                      <a:pt x="2594" y="1822"/>
                      <a:pt x="2795" y="1715"/>
                    </a:cubicBezTo>
                    <a:cubicBezTo>
                      <a:pt x="2865" y="1665"/>
                      <a:pt x="2925" y="1573"/>
                      <a:pt x="2891" y="1484"/>
                    </a:cubicBezTo>
                    <a:cubicBezTo>
                      <a:pt x="2854" y="1386"/>
                      <a:pt x="2741" y="1359"/>
                      <a:pt x="2649" y="1335"/>
                    </a:cubicBezTo>
                    <a:cubicBezTo>
                      <a:pt x="2435" y="1291"/>
                      <a:pt x="2217" y="1272"/>
                      <a:pt x="2001" y="1254"/>
                    </a:cubicBezTo>
                    <a:cubicBezTo>
                      <a:pt x="1939" y="1249"/>
                      <a:pt x="1895" y="1246"/>
                      <a:pt x="1856" y="1243"/>
                    </a:cubicBezTo>
                    <a:cubicBezTo>
                      <a:pt x="2014" y="1096"/>
                      <a:pt x="2174" y="951"/>
                      <a:pt x="2310" y="783"/>
                    </a:cubicBezTo>
                    <a:cubicBezTo>
                      <a:pt x="2375" y="701"/>
                      <a:pt x="2440" y="600"/>
                      <a:pt x="2404" y="492"/>
                    </a:cubicBezTo>
                    <a:cubicBezTo>
                      <a:pt x="2362" y="400"/>
                      <a:pt x="2292" y="368"/>
                      <a:pt x="2209" y="368"/>
                    </a:cubicBezTo>
                    <a:cubicBezTo>
                      <a:pt x="2038" y="368"/>
                      <a:pt x="1812" y="509"/>
                      <a:pt x="1679" y="558"/>
                    </a:cubicBezTo>
                    <a:cubicBezTo>
                      <a:pt x="1607" y="592"/>
                      <a:pt x="1519" y="639"/>
                      <a:pt x="1438" y="682"/>
                    </a:cubicBezTo>
                    <a:cubicBezTo>
                      <a:pt x="1492" y="574"/>
                      <a:pt x="1542" y="465"/>
                      <a:pt x="1576" y="349"/>
                    </a:cubicBezTo>
                    <a:cubicBezTo>
                      <a:pt x="1608" y="252"/>
                      <a:pt x="1616" y="133"/>
                      <a:pt x="1541" y="54"/>
                    </a:cubicBezTo>
                    <a:cubicBezTo>
                      <a:pt x="1502" y="22"/>
                      <a:pt x="1453" y="1"/>
                      <a:pt x="14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2" name="Google Shape;1032;p13"/>
            <p:cNvGrpSpPr/>
            <p:nvPr/>
          </p:nvGrpSpPr>
          <p:grpSpPr>
            <a:xfrm rot="5878763">
              <a:off x="8691877" y="3869183"/>
              <a:ext cx="756173" cy="767993"/>
              <a:chOff x="1447050" y="59713"/>
              <a:chExt cx="291825" cy="296375"/>
            </a:xfrm>
          </p:grpSpPr>
          <p:sp>
            <p:nvSpPr>
              <p:cNvPr id="1033" name="Google Shape;1033;p13"/>
              <p:cNvSpPr/>
              <p:nvPr/>
            </p:nvSpPr>
            <p:spPr>
              <a:xfrm>
                <a:off x="1447050" y="59713"/>
                <a:ext cx="291825" cy="296375"/>
              </a:xfrm>
              <a:custGeom>
                <a:avLst/>
                <a:gdLst/>
                <a:ahLst/>
                <a:cxnLst/>
                <a:rect l="l" t="t" r="r" b="b"/>
                <a:pathLst>
                  <a:path w="11673" h="11855" extrusionOk="0">
                    <a:moveTo>
                      <a:pt x="11554" y="1"/>
                    </a:moveTo>
                    <a:cubicBezTo>
                      <a:pt x="11546" y="1"/>
                      <a:pt x="11537" y="2"/>
                      <a:pt x="11528" y="5"/>
                    </a:cubicBezTo>
                    <a:cubicBezTo>
                      <a:pt x="10383" y="430"/>
                      <a:pt x="9691" y="1388"/>
                      <a:pt x="9228" y="2458"/>
                    </a:cubicBezTo>
                    <a:cubicBezTo>
                      <a:pt x="9225" y="2458"/>
                      <a:pt x="9220" y="2458"/>
                      <a:pt x="9216" y="2458"/>
                    </a:cubicBezTo>
                    <a:cubicBezTo>
                      <a:pt x="9214" y="2458"/>
                      <a:pt x="9212" y="2458"/>
                      <a:pt x="9210" y="2458"/>
                    </a:cubicBezTo>
                    <a:cubicBezTo>
                      <a:pt x="8613" y="2665"/>
                      <a:pt x="7990" y="2598"/>
                      <a:pt x="7329" y="2702"/>
                    </a:cubicBezTo>
                    <a:cubicBezTo>
                      <a:pt x="6489" y="2788"/>
                      <a:pt x="5704" y="3238"/>
                      <a:pt x="5227" y="3939"/>
                    </a:cubicBezTo>
                    <a:cubicBezTo>
                      <a:pt x="5174" y="4019"/>
                      <a:pt x="5110" y="4102"/>
                      <a:pt x="5099" y="4198"/>
                    </a:cubicBezTo>
                    <a:cubicBezTo>
                      <a:pt x="5096" y="4259"/>
                      <a:pt x="5147" y="4303"/>
                      <a:pt x="5201" y="4303"/>
                    </a:cubicBezTo>
                    <a:cubicBezTo>
                      <a:pt x="5220" y="4303"/>
                      <a:pt x="5240" y="4298"/>
                      <a:pt x="5257" y="4286"/>
                    </a:cubicBezTo>
                    <a:cubicBezTo>
                      <a:pt x="5521" y="4083"/>
                      <a:pt x="5828" y="3855"/>
                      <a:pt x="6193" y="3708"/>
                    </a:cubicBezTo>
                    <a:cubicBezTo>
                      <a:pt x="6692" y="3461"/>
                      <a:pt x="7423" y="3515"/>
                      <a:pt x="8070" y="3466"/>
                    </a:cubicBezTo>
                    <a:cubicBezTo>
                      <a:pt x="8424" y="3428"/>
                      <a:pt x="8745" y="3249"/>
                      <a:pt x="9002" y="3004"/>
                    </a:cubicBezTo>
                    <a:cubicBezTo>
                      <a:pt x="9008" y="2997"/>
                      <a:pt x="9014" y="2990"/>
                      <a:pt x="9020" y="2984"/>
                    </a:cubicBezTo>
                    <a:lnTo>
                      <a:pt x="9020" y="2984"/>
                    </a:lnTo>
                    <a:cubicBezTo>
                      <a:pt x="8948" y="3186"/>
                      <a:pt x="8880" y="3391"/>
                      <a:pt x="8819" y="3596"/>
                    </a:cubicBezTo>
                    <a:cubicBezTo>
                      <a:pt x="8678" y="4018"/>
                      <a:pt x="8498" y="4435"/>
                      <a:pt x="8284" y="4833"/>
                    </a:cubicBezTo>
                    <a:cubicBezTo>
                      <a:pt x="8266" y="4831"/>
                      <a:pt x="8249" y="4830"/>
                      <a:pt x="8232" y="4830"/>
                    </a:cubicBezTo>
                    <a:cubicBezTo>
                      <a:pt x="8068" y="4830"/>
                      <a:pt x="7902" y="4915"/>
                      <a:pt x="7745" y="4956"/>
                    </a:cubicBezTo>
                    <a:cubicBezTo>
                      <a:pt x="7529" y="5032"/>
                      <a:pt x="7291" y="5093"/>
                      <a:pt x="7126" y="5100"/>
                    </a:cubicBezTo>
                    <a:cubicBezTo>
                      <a:pt x="7087" y="5103"/>
                      <a:pt x="7049" y="5104"/>
                      <a:pt x="7010" y="5104"/>
                    </a:cubicBezTo>
                    <a:cubicBezTo>
                      <a:pt x="6745" y="5104"/>
                      <a:pt x="6480" y="5044"/>
                      <a:pt x="6216" y="5044"/>
                    </a:cubicBezTo>
                    <a:cubicBezTo>
                      <a:pt x="6120" y="5044"/>
                      <a:pt x="6024" y="5052"/>
                      <a:pt x="5928" y="5074"/>
                    </a:cubicBezTo>
                    <a:cubicBezTo>
                      <a:pt x="5628" y="5147"/>
                      <a:pt x="5353" y="5304"/>
                      <a:pt x="5121" y="5509"/>
                    </a:cubicBezTo>
                    <a:cubicBezTo>
                      <a:pt x="5048" y="5586"/>
                      <a:pt x="4849" y="5716"/>
                      <a:pt x="4964" y="5827"/>
                    </a:cubicBezTo>
                    <a:cubicBezTo>
                      <a:pt x="4979" y="5841"/>
                      <a:pt x="5000" y="5846"/>
                      <a:pt x="5020" y="5846"/>
                    </a:cubicBezTo>
                    <a:cubicBezTo>
                      <a:pt x="5033" y="5846"/>
                      <a:pt x="5047" y="5844"/>
                      <a:pt x="5059" y="5840"/>
                    </a:cubicBezTo>
                    <a:cubicBezTo>
                      <a:pt x="5186" y="5786"/>
                      <a:pt x="5319" y="5747"/>
                      <a:pt x="5452" y="5716"/>
                    </a:cubicBezTo>
                    <a:cubicBezTo>
                      <a:pt x="5540" y="5688"/>
                      <a:pt x="5701" y="5677"/>
                      <a:pt x="5849" y="5677"/>
                    </a:cubicBezTo>
                    <a:cubicBezTo>
                      <a:pt x="5966" y="5677"/>
                      <a:pt x="6074" y="5684"/>
                      <a:pt x="6131" y="5696"/>
                    </a:cubicBezTo>
                    <a:cubicBezTo>
                      <a:pt x="6384" y="5730"/>
                      <a:pt x="6642" y="5796"/>
                      <a:pt x="6898" y="5796"/>
                    </a:cubicBezTo>
                    <a:cubicBezTo>
                      <a:pt x="7013" y="5796"/>
                      <a:pt x="7128" y="5782"/>
                      <a:pt x="7242" y="5747"/>
                    </a:cubicBezTo>
                    <a:cubicBezTo>
                      <a:pt x="7497" y="5672"/>
                      <a:pt x="7736" y="5548"/>
                      <a:pt x="7949" y="5393"/>
                    </a:cubicBezTo>
                    <a:lnTo>
                      <a:pt x="7949" y="5393"/>
                    </a:lnTo>
                    <a:cubicBezTo>
                      <a:pt x="7781" y="5647"/>
                      <a:pt x="7599" y="5891"/>
                      <a:pt x="7400" y="6114"/>
                    </a:cubicBezTo>
                    <a:cubicBezTo>
                      <a:pt x="6884" y="6699"/>
                      <a:pt x="6355" y="7158"/>
                      <a:pt x="5683" y="7508"/>
                    </a:cubicBezTo>
                    <a:cubicBezTo>
                      <a:pt x="5676" y="7501"/>
                      <a:pt x="5669" y="7494"/>
                      <a:pt x="5658" y="7489"/>
                    </a:cubicBezTo>
                    <a:cubicBezTo>
                      <a:pt x="4904" y="6974"/>
                      <a:pt x="3963" y="6633"/>
                      <a:pt x="3044" y="6633"/>
                    </a:cubicBezTo>
                    <a:cubicBezTo>
                      <a:pt x="2368" y="6633"/>
                      <a:pt x="1704" y="6817"/>
                      <a:pt x="1136" y="7254"/>
                    </a:cubicBezTo>
                    <a:cubicBezTo>
                      <a:pt x="1022" y="7324"/>
                      <a:pt x="871" y="7533"/>
                      <a:pt x="1095" y="7566"/>
                    </a:cubicBezTo>
                    <a:cubicBezTo>
                      <a:pt x="1458" y="7514"/>
                      <a:pt x="1698" y="7449"/>
                      <a:pt x="2050" y="7441"/>
                    </a:cubicBezTo>
                    <a:cubicBezTo>
                      <a:pt x="2065" y="7441"/>
                      <a:pt x="2080" y="7441"/>
                      <a:pt x="2095" y="7441"/>
                    </a:cubicBezTo>
                    <a:cubicBezTo>
                      <a:pt x="2479" y="7441"/>
                      <a:pt x="2783" y="7495"/>
                      <a:pt x="3175" y="7611"/>
                    </a:cubicBezTo>
                    <a:cubicBezTo>
                      <a:pt x="3577" y="7737"/>
                      <a:pt x="3969" y="7908"/>
                      <a:pt x="4395" y="7908"/>
                    </a:cubicBezTo>
                    <a:cubicBezTo>
                      <a:pt x="4416" y="7908"/>
                      <a:pt x="4438" y="7908"/>
                      <a:pt x="4459" y="7907"/>
                    </a:cubicBezTo>
                    <a:cubicBezTo>
                      <a:pt x="4575" y="7903"/>
                      <a:pt x="4693" y="7898"/>
                      <a:pt x="4810" y="7890"/>
                    </a:cubicBezTo>
                    <a:lnTo>
                      <a:pt x="4810" y="7890"/>
                    </a:lnTo>
                    <a:cubicBezTo>
                      <a:pt x="4291" y="8090"/>
                      <a:pt x="3733" y="8280"/>
                      <a:pt x="3230" y="8537"/>
                    </a:cubicBezTo>
                    <a:cubicBezTo>
                      <a:pt x="3188" y="8521"/>
                      <a:pt x="3139" y="8524"/>
                      <a:pt x="3096" y="8514"/>
                    </a:cubicBezTo>
                    <a:cubicBezTo>
                      <a:pt x="3037" y="8509"/>
                      <a:pt x="2977" y="8507"/>
                      <a:pt x="2918" y="8507"/>
                    </a:cubicBezTo>
                    <a:cubicBezTo>
                      <a:pt x="1649" y="8507"/>
                      <a:pt x="651" y="9655"/>
                      <a:pt x="311" y="10812"/>
                    </a:cubicBezTo>
                    <a:cubicBezTo>
                      <a:pt x="260" y="10983"/>
                      <a:pt x="0" y="11854"/>
                      <a:pt x="297" y="11854"/>
                    </a:cubicBezTo>
                    <a:cubicBezTo>
                      <a:pt x="316" y="11854"/>
                      <a:pt x="337" y="11851"/>
                      <a:pt x="361" y="11843"/>
                    </a:cubicBezTo>
                    <a:cubicBezTo>
                      <a:pt x="566" y="11615"/>
                      <a:pt x="706" y="11359"/>
                      <a:pt x="876" y="11171"/>
                    </a:cubicBezTo>
                    <a:cubicBezTo>
                      <a:pt x="1178" y="10796"/>
                      <a:pt x="1633" y="10322"/>
                      <a:pt x="1950" y="10085"/>
                    </a:cubicBezTo>
                    <a:cubicBezTo>
                      <a:pt x="2340" y="9790"/>
                      <a:pt x="2755" y="9517"/>
                      <a:pt x="3074" y="9142"/>
                    </a:cubicBezTo>
                    <a:cubicBezTo>
                      <a:pt x="3178" y="9001"/>
                      <a:pt x="3315" y="8851"/>
                      <a:pt x="3344" y="8676"/>
                    </a:cubicBezTo>
                    <a:cubicBezTo>
                      <a:pt x="4119" y="8297"/>
                      <a:pt x="4937" y="8079"/>
                      <a:pt x="5745" y="7676"/>
                    </a:cubicBezTo>
                    <a:cubicBezTo>
                      <a:pt x="5869" y="7610"/>
                      <a:pt x="5988" y="7538"/>
                      <a:pt x="6109" y="7464"/>
                    </a:cubicBezTo>
                    <a:lnTo>
                      <a:pt x="6109" y="7464"/>
                    </a:lnTo>
                    <a:cubicBezTo>
                      <a:pt x="5784" y="7871"/>
                      <a:pt x="5369" y="8249"/>
                      <a:pt x="5055" y="8716"/>
                    </a:cubicBezTo>
                    <a:cubicBezTo>
                      <a:pt x="4589" y="9377"/>
                      <a:pt x="4481" y="10221"/>
                      <a:pt x="4548" y="11012"/>
                    </a:cubicBezTo>
                    <a:cubicBezTo>
                      <a:pt x="4555" y="11112"/>
                      <a:pt x="4592" y="11287"/>
                      <a:pt x="4703" y="11287"/>
                    </a:cubicBezTo>
                    <a:cubicBezTo>
                      <a:pt x="4721" y="11287"/>
                      <a:pt x="4740" y="11282"/>
                      <a:pt x="4762" y="11272"/>
                    </a:cubicBezTo>
                    <a:cubicBezTo>
                      <a:pt x="4888" y="11157"/>
                      <a:pt x="4913" y="10963"/>
                      <a:pt x="4996" y="10817"/>
                    </a:cubicBezTo>
                    <a:cubicBezTo>
                      <a:pt x="5281" y="10208"/>
                      <a:pt x="5621" y="9728"/>
                      <a:pt x="6040" y="9250"/>
                    </a:cubicBezTo>
                    <a:cubicBezTo>
                      <a:pt x="6505" y="8741"/>
                      <a:pt x="6959" y="8166"/>
                      <a:pt x="6912" y="7436"/>
                    </a:cubicBezTo>
                    <a:cubicBezTo>
                      <a:pt x="6906" y="7286"/>
                      <a:pt x="6883" y="7140"/>
                      <a:pt x="6858" y="6994"/>
                    </a:cubicBezTo>
                    <a:cubicBezTo>
                      <a:pt x="6853" y="6974"/>
                      <a:pt x="6840" y="6956"/>
                      <a:pt x="6821" y="6944"/>
                    </a:cubicBezTo>
                    <a:lnTo>
                      <a:pt x="6821" y="6943"/>
                    </a:lnTo>
                    <a:cubicBezTo>
                      <a:pt x="7566" y="6309"/>
                      <a:pt x="8154" y="5501"/>
                      <a:pt x="8586" y="4618"/>
                    </a:cubicBezTo>
                    <a:cubicBezTo>
                      <a:pt x="8701" y="5001"/>
                      <a:pt x="8695" y="5328"/>
                      <a:pt x="8608" y="5710"/>
                    </a:cubicBezTo>
                    <a:cubicBezTo>
                      <a:pt x="8443" y="6504"/>
                      <a:pt x="8105" y="7275"/>
                      <a:pt x="8183" y="8102"/>
                    </a:cubicBezTo>
                    <a:cubicBezTo>
                      <a:pt x="8202" y="8214"/>
                      <a:pt x="8162" y="8369"/>
                      <a:pt x="8254" y="8453"/>
                    </a:cubicBezTo>
                    <a:cubicBezTo>
                      <a:pt x="8268" y="8461"/>
                      <a:pt x="8283" y="8465"/>
                      <a:pt x="8297" y="8465"/>
                    </a:cubicBezTo>
                    <a:cubicBezTo>
                      <a:pt x="8340" y="8465"/>
                      <a:pt x="8381" y="8433"/>
                      <a:pt x="8390" y="8389"/>
                    </a:cubicBezTo>
                    <a:cubicBezTo>
                      <a:pt x="8444" y="7622"/>
                      <a:pt x="8941" y="7066"/>
                      <a:pt x="9214" y="6335"/>
                    </a:cubicBezTo>
                    <a:cubicBezTo>
                      <a:pt x="9388" y="5869"/>
                      <a:pt x="9565" y="5345"/>
                      <a:pt x="9413" y="4849"/>
                    </a:cubicBezTo>
                    <a:cubicBezTo>
                      <a:pt x="9343" y="4640"/>
                      <a:pt x="9206" y="4457"/>
                      <a:pt x="9046" y="4305"/>
                    </a:cubicBezTo>
                    <a:cubicBezTo>
                      <a:pt x="8971" y="4251"/>
                      <a:pt x="8892" y="4166"/>
                      <a:pt x="8800" y="4143"/>
                    </a:cubicBezTo>
                    <a:cubicBezTo>
                      <a:pt x="8896" y="3910"/>
                      <a:pt x="8986" y="3674"/>
                      <a:pt x="9058" y="3434"/>
                    </a:cubicBezTo>
                    <a:cubicBezTo>
                      <a:pt x="9208" y="2951"/>
                      <a:pt x="9387" y="2476"/>
                      <a:pt x="9619" y="2037"/>
                    </a:cubicBezTo>
                    <a:cubicBezTo>
                      <a:pt x="9624" y="2357"/>
                      <a:pt x="9721" y="2679"/>
                      <a:pt x="9906" y="2935"/>
                    </a:cubicBezTo>
                    <a:cubicBezTo>
                      <a:pt x="10187" y="3297"/>
                      <a:pt x="10563" y="3525"/>
                      <a:pt x="10745" y="3901"/>
                    </a:cubicBezTo>
                    <a:cubicBezTo>
                      <a:pt x="10858" y="4118"/>
                      <a:pt x="10907" y="4370"/>
                      <a:pt x="10899" y="4652"/>
                    </a:cubicBezTo>
                    <a:cubicBezTo>
                      <a:pt x="10916" y="4764"/>
                      <a:pt x="10838" y="4954"/>
                      <a:pt x="10972" y="5008"/>
                    </a:cubicBezTo>
                    <a:cubicBezTo>
                      <a:pt x="10981" y="5011"/>
                      <a:pt x="10989" y="5012"/>
                      <a:pt x="10998" y="5012"/>
                    </a:cubicBezTo>
                    <a:cubicBezTo>
                      <a:pt x="11052" y="5012"/>
                      <a:pt x="11095" y="4963"/>
                      <a:pt x="11122" y="4918"/>
                    </a:cubicBezTo>
                    <a:cubicBezTo>
                      <a:pt x="11189" y="4808"/>
                      <a:pt x="11232" y="4683"/>
                      <a:pt x="11270" y="4560"/>
                    </a:cubicBezTo>
                    <a:cubicBezTo>
                      <a:pt x="11428" y="4041"/>
                      <a:pt x="11401" y="3460"/>
                      <a:pt x="11114" y="2990"/>
                    </a:cubicBezTo>
                    <a:cubicBezTo>
                      <a:pt x="10950" y="2647"/>
                      <a:pt x="10542" y="2414"/>
                      <a:pt x="10317" y="2231"/>
                    </a:cubicBezTo>
                    <a:cubicBezTo>
                      <a:pt x="10139" y="2080"/>
                      <a:pt x="10055" y="1984"/>
                      <a:pt x="9951" y="1797"/>
                    </a:cubicBezTo>
                    <a:cubicBezTo>
                      <a:pt x="9916" y="1748"/>
                      <a:pt x="9896" y="1679"/>
                      <a:pt x="9852" y="1636"/>
                    </a:cubicBezTo>
                    <a:cubicBezTo>
                      <a:pt x="10161" y="1161"/>
                      <a:pt x="10545" y="744"/>
                      <a:pt x="11040" y="439"/>
                    </a:cubicBezTo>
                    <a:cubicBezTo>
                      <a:pt x="11245" y="309"/>
                      <a:pt x="11423" y="233"/>
                      <a:pt x="11606" y="159"/>
                    </a:cubicBezTo>
                    <a:cubicBezTo>
                      <a:pt x="11673" y="113"/>
                      <a:pt x="11630" y="1"/>
                      <a:pt x="11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13"/>
              <p:cNvSpPr/>
              <p:nvPr/>
            </p:nvSpPr>
            <p:spPr>
              <a:xfrm>
                <a:off x="1461700" y="307638"/>
                <a:ext cx="19200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935" extrusionOk="0">
                    <a:moveTo>
                      <a:pt x="678" y="0"/>
                    </a:moveTo>
                    <a:cubicBezTo>
                      <a:pt x="678" y="0"/>
                      <a:pt x="677" y="0"/>
                      <a:pt x="677" y="0"/>
                    </a:cubicBezTo>
                    <a:cubicBezTo>
                      <a:pt x="585" y="15"/>
                      <a:pt x="541" y="125"/>
                      <a:pt x="477" y="184"/>
                    </a:cubicBezTo>
                    <a:cubicBezTo>
                      <a:pt x="320" y="378"/>
                      <a:pt x="169" y="577"/>
                      <a:pt x="31" y="784"/>
                    </a:cubicBezTo>
                    <a:cubicBezTo>
                      <a:pt x="13" y="808"/>
                      <a:pt x="1" y="840"/>
                      <a:pt x="10" y="871"/>
                    </a:cubicBezTo>
                    <a:cubicBezTo>
                      <a:pt x="20" y="912"/>
                      <a:pt x="59" y="935"/>
                      <a:pt x="98" y="935"/>
                    </a:cubicBezTo>
                    <a:cubicBezTo>
                      <a:pt x="127" y="935"/>
                      <a:pt x="156" y="921"/>
                      <a:pt x="172" y="893"/>
                    </a:cubicBezTo>
                    <a:cubicBezTo>
                      <a:pt x="359" y="612"/>
                      <a:pt x="497" y="431"/>
                      <a:pt x="708" y="187"/>
                    </a:cubicBezTo>
                    <a:cubicBezTo>
                      <a:pt x="732" y="157"/>
                      <a:pt x="768" y="130"/>
                      <a:pt x="765" y="88"/>
                    </a:cubicBezTo>
                    <a:cubicBezTo>
                      <a:pt x="765" y="42"/>
                      <a:pt x="725" y="0"/>
                      <a:pt x="6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13"/>
              <p:cNvSpPr/>
              <p:nvPr/>
            </p:nvSpPr>
            <p:spPr>
              <a:xfrm>
                <a:off x="1486125" y="289888"/>
                <a:ext cx="13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3" extrusionOk="0">
                    <a:moveTo>
                      <a:pt x="466" y="0"/>
                    </a:moveTo>
                    <a:cubicBezTo>
                      <a:pt x="412" y="0"/>
                      <a:pt x="354" y="54"/>
                      <a:pt x="312" y="87"/>
                    </a:cubicBezTo>
                    <a:cubicBezTo>
                      <a:pt x="217" y="166"/>
                      <a:pt x="104" y="233"/>
                      <a:pt x="31" y="330"/>
                    </a:cubicBezTo>
                    <a:cubicBezTo>
                      <a:pt x="0" y="393"/>
                      <a:pt x="58" y="452"/>
                      <a:pt x="116" y="452"/>
                    </a:cubicBezTo>
                    <a:cubicBezTo>
                      <a:pt x="137" y="452"/>
                      <a:pt x="158" y="444"/>
                      <a:pt x="175" y="426"/>
                    </a:cubicBezTo>
                    <a:cubicBezTo>
                      <a:pt x="318" y="297"/>
                      <a:pt x="386" y="256"/>
                      <a:pt x="528" y="140"/>
                    </a:cubicBezTo>
                    <a:cubicBezTo>
                      <a:pt x="551" y="114"/>
                      <a:pt x="552" y="72"/>
                      <a:pt x="535" y="43"/>
                    </a:cubicBezTo>
                    <a:cubicBezTo>
                      <a:pt x="514" y="12"/>
                      <a:pt x="491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13"/>
              <p:cNvSpPr/>
              <p:nvPr/>
            </p:nvSpPr>
            <p:spPr>
              <a:xfrm>
                <a:off x="1535200" y="236963"/>
                <a:ext cx="35750" cy="1267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07" extrusionOk="0">
                    <a:moveTo>
                      <a:pt x="110" y="1"/>
                    </a:moveTo>
                    <a:cubicBezTo>
                      <a:pt x="92" y="1"/>
                      <a:pt x="74" y="4"/>
                      <a:pt x="57" y="11"/>
                    </a:cubicBezTo>
                    <a:cubicBezTo>
                      <a:pt x="17" y="34"/>
                      <a:pt x="0" y="92"/>
                      <a:pt x="26" y="131"/>
                    </a:cubicBezTo>
                    <a:cubicBezTo>
                      <a:pt x="103" y="212"/>
                      <a:pt x="244" y="185"/>
                      <a:pt x="346" y="225"/>
                    </a:cubicBezTo>
                    <a:cubicBezTo>
                      <a:pt x="646" y="296"/>
                      <a:pt x="945" y="378"/>
                      <a:pt x="1236" y="481"/>
                    </a:cubicBezTo>
                    <a:cubicBezTo>
                      <a:pt x="1263" y="485"/>
                      <a:pt x="1267" y="507"/>
                      <a:pt x="1314" y="507"/>
                    </a:cubicBezTo>
                    <a:cubicBezTo>
                      <a:pt x="1321" y="507"/>
                      <a:pt x="1330" y="506"/>
                      <a:pt x="1340" y="505"/>
                    </a:cubicBezTo>
                    <a:cubicBezTo>
                      <a:pt x="1415" y="489"/>
                      <a:pt x="1429" y="380"/>
                      <a:pt x="1362" y="344"/>
                    </a:cubicBezTo>
                    <a:cubicBezTo>
                      <a:pt x="1013" y="204"/>
                      <a:pt x="645" y="112"/>
                      <a:pt x="277" y="30"/>
                    </a:cubicBezTo>
                    <a:cubicBezTo>
                      <a:pt x="222" y="26"/>
                      <a:pt x="164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13"/>
              <p:cNvSpPr/>
              <p:nvPr/>
            </p:nvSpPr>
            <p:spPr>
              <a:xfrm>
                <a:off x="1507300" y="233788"/>
                <a:ext cx="142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183" extrusionOk="0">
                    <a:moveTo>
                      <a:pt x="229" y="0"/>
                    </a:moveTo>
                    <a:cubicBezTo>
                      <a:pt x="107" y="0"/>
                      <a:pt x="1" y="22"/>
                      <a:pt x="74" y="155"/>
                    </a:cubicBezTo>
                    <a:cubicBezTo>
                      <a:pt x="96" y="177"/>
                      <a:pt x="123" y="181"/>
                      <a:pt x="151" y="181"/>
                    </a:cubicBezTo>
                    <a:cubicBezTo>
                      <a:pt x="167" y="181"/>
                      <a:pt x="183" y="180"/>
                      <a:pt x="198" y="180"/>
                    </a:cubicBezTo>
                    <a:cubicBezTo>
                      <a:pt x="212" y="179"/>
                      <a:pt x="227" y="179"/>
                      <a:pt x="241" y="179"/>
                    </a:cubicBezTo>
                    <a:cubicBezTo>
                      <a:pt x="288" y="179"/>
                      <a:pt x="334" y="183"/>
                      <a:pt x="381" y="183"/>
                    </a:cubicBezTo>
                    <a:cubicBezTo>
                      <a:pt x="414" y="183"/>
                      <a:pt x="447" y="181"/>
                      <a:pt x="480" y="174"/>
                    </a:cubicBezTo>
                    <a:cubicBezTo>
                      <a:pt x="569" y="142"/>
                      <a:pt x="540" y="4"/>
                      <a:pt x="448" y="4"/>
                    </a:cubicBezTo>
                    <a:cubicBezTo>
                      <a:pt x="447" y="4"/>
                      <a:pt x="447" y="4"/>
                      <a:pt x="446" y="4"/>
                    </a:cubicBezTo>
                    <a:cubicBezTo>
                      <a:pt x="435" y="5"/>
                      <a:pt x="421" y="6"/>
                      <a:pt x="405" y="6"/>
                    </a:cubicBezTo>
                    <a:cubicBezTo>
                      <a:pt x="357" y="6"/>
                      <a:pt x="291" y="0"/>
                      <a:pt x="2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13"/>
              <p:cNvSpPr/>
              <p:nvPr/>
            </p:nvSpPr>
            <p:spPr>
              <a:xfrm>
                <a:off x="1568425" y="284188"/>
                <a:ext cx="19125" cy="300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648" y="0"/>
                    </a:moveTo>
                    <a:cubicBezTo>
                      <a:pt x="562" y="0"/>
                      <a:pt x="521" y="135"/>
                      <a:pt x="469" y="195"/>
                    </a:cubicBezTo>
                    <a:cubicBezTo>
                      <a:pt x="295" y="467"/>
                      <a:pt x="151" y="759"/>
                      <a:pt x="41" y="1063"/>
                    </a:cubicBezTo>
                    <a:cubicBezTo>
                      <a:pt x="0" y="1138"/>
                      <a:pt x="61" y="1199"/>
                      <a:pt x="121" y="1199"/>
                    </a:cubicBezTo>
                    <a:cubicBezTo>
                      <a:pt x="155" y="1199"/>
                      <a:pt x="188" y="1180"/>
                      <a:pt x="203" y="1134"/>
                    </a:cubicBezTo>
                    <a:cubicBezTo>
                      <a:pt x="312" y="822"/>
                      <a:pt x="474" y="503"/>
                      <a:pt x="688" y="184"/>
                    </a:cubicBezTo>
                    <a:cubicBezTo>
                      <a:pt x="734" y="137"/>
                      <a:pt x="764" y="53"/>
                      <a:pt x="693" y="11"/>
                    </a:cubicBezTo>
                    <a:cubicBezTo>
                      <a:pt x="677" y="3"/>
                      <a:pt x="662" y="0"/>
                      <a:pt x="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13"/>
              <p:cNvSpPr/>
              <p:nvPr/>
            </p:nvSpPr>
            <p:spPr>
              <a:xfrm>
                <a:off x="1592800" y="262513"/>
                <a:ext cx="132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41" extrusionOk="0">
                    <a:moveTo>
                      <a:pt x="266" y="1"/>
                    </a:moveTo>
                    <a:cubicBezTo>
                      <a:pt x="265" y="1"/>
                      <a:pt x="265" y="1"/>
                      <a:pt x="265" y="1"/>
                    </a:cubicBezTo>
                    <a:cubicBezTo>
                      <a:pt x="204" y="19"/>
                      <a:pt x="192" y="92"/>
                      <a:pt x="156" y="137"/>
                    </a:cubicBezTo>
                    <a:cubicBezTo>
                      <a:pt x="100" y="235"/>
                      <a:pt x="74" y="252"/>
                      <a:pt x="32" y="319"/>
                    </a:cubicBezTo>
                    <a:cubicBezTo>
                      <a:pt x="1" y="381"/>
                      <a:pt x="58" y="441"/>
                      <a:pt x="116" y="441"/>
                    </a:cubicBezTo>
                    <a:cubicBezTo>
                      <a:pt x="138" y="441"/>
                      <a:pt x="159" y="433"/>
                      <a:pt x="176" y="414"/>
                    </a:cubicBezTo>
                    <a:cubicBezTo>
                      <a:pt x="241" y="326"/>
                      <a:pt x="528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13"/>
              <p:cNvSpPr/>
              <p:nvPr/>
            </p:nvSpPr>
            <p:spPr>
              <a:xfrm>
                <a:off x="1618900" y="191813"/>
                <a:ext cx="1775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73" extrusionOk="0">
                    <a:moveTo>
                      <a:pt x="587" y="0"/>
                    </a:moveTo>
                    <a:cubicBezTo>
                      <a:pt x="579" y="0"/>
                      <a:pt x="570" y="1"/>
                      <a:pt x="562" y="4"/>
                    </a:cubicBezTo>
                    <a:cubicBezTo>
                      <a:pt x="383" y="65"/>
                      <a:pt x="222" y="85"/>
                      <a:pt x="90" y="98"/>
                    </a:cubicBezTo>
                    <a:cubicBezTo>
                      <a:pt x="89" y="98"/>
                      <a:pt x="88" y="98"/>
                      <a:pt x="87" y="98"/>
                    </a:cubicBezTo>
                    <a:cubicBezTo>
                      <a:pt x="41" y="98"/>
                      <a:pt x="0" y="139"/>
                      <a:pt x="2" y="186"/>
                    </a:cubicBezTo>
                    <a:cubicBezTo>
                      <a:pt x="6" y="255"/>
                      <a:pt x="53" y="272"/>
                      <a:pt x="108" y="272"/>
                    </a:cubicBezTo>
                    <a:cubicBezTo>
                      <a:pt x="151" y="272"/>
                      <a:pt x="198" y="262"/>
                      <a:pt x="234" y="257"/>
                    </a:cubicBezTo>
                    <a:cubicBezTo>
                      <a:pt x="361" y="237"/>
                      <a:pt x="488" y="218"/>
                      <a:pt x="608" y="174"/>
                    </a:cubicBezTo>
                    <a:cubicBezTo>
                      <a:pt x="710" y="149"/>
                      <a:pt x="678" y="0"/>
                      <a:pt x="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13"/>
              <p:cNvSpPr/>
              <p:nvPr/>
            </p:nvSpPr>
            <p:spPr>
              <a:xfrm>
                <a:off x="1599675" y="193463"/>
                <a:ext cx="830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89" extrusionOk="0">
                    <a:moveTo>
                      <a:pt x="136" y="0"/>
                    </a:moveTo>
                    <a:cubicBezTo>
                      <a:pt x="108" y="0"/>
                      <a:pt x="83" y="8"/>
                      <a:pt x="65" y="34"/>
                    </a:cubicBezTo>
                    <a:cubicBezTo>
                      <a:pt x="0" y="130"/>
                      <a:pt x="110" y="188"/>
                      <a:pt x="201" y="188"/>
                    </a:cubicBezTo>
                    <a:cubicBezTo>
                      <a:pt x="225" y="188"/>
                      <a:pt x="248" y="184"/>
                      <a:pt x="266" y="176"/>
                    </a:cubicBezTo>
                    <a:cubicBezTo>
                      <a:pt x="332" y="141"/>
                      <a:pt x="319" y="34"/>
                      <a:pt x="244" y="16"/>
                    </a:cubicBezTo>
                    <a:cubicBezTo>
                      <a:pt x="211" y="13"/>
                      <a:pt x="171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13"/>
              <p:cNvSpPr/>
              <p:nvPr/>
            </p:nvSpPr>
            <p:spPr>
              <a:xfrm>
                <a:off x="1659375" y="220413"/>
                <a:ext cx="1022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409" h="795" extrusionOk="0">
                    <a:moveTo>
                      <a:pt x="302" y="0"/>
                    </a:moveTo>
                    <a:cubicBezTo>
                      <a:pt x="262" y="0"/>
                      <a:pt x="226" y="27"/>
                      <a:pt x="216" y="65"/>
                    </a:cubicBezTo>
                    <a:cubicBezTo>
                      <a:pt x="171" y="224"/>
                      <a:pt x="120" y="384"/>
                      <a:pt x="61" y="539"/>
                    </a:cubicBezTo>
                    <a:cubicBezTo>
                      <a:pt x="33" y="641"/>
                      <a:pt x="1" y="639"/>
                      <a:pt x="6" y="730"/>
                    </a:cubicBezTo>
                    <a:cubicBezTo>
                      <a:pt x="16" y="771"/>
                      <a:pt x="55" y="794"/>
                      <a:pt x="93" y="794"/>
                    </a:cubicBezTo>
                    <a:cubicBezTo>
                      <a:pt x="123" y="794"/>
                      <a:pt x="152" y="781"/>
                      <a:pt x="168" y="752"/>
                    </a:cubicBezTo>
                    <a:cubicBezTo>
                      <a:pt x="249" y="554"/>
                      <a:pt x="316" y="351"/>
                      <a:pt x="376" y="146"/>
                    </a:cubicBezTo>
                    <a:cubicBezTo>
                      <a:pt x="408" y="83"/>
                      <a:pt x="378" y="0"/>
                      <a:pt x="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13"/>
              <p:cNvSpPr/>
              <p:nvPr/>
            </p:nvSpPr>
            <p:spPr>
              <a:xfrm>
                <a:off x="1670125" y="188488"/>
                <a:ext cx="4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520" extrusionOk="0">
                    <a:moveTo>
                      <a:pt x="101" y="0"/>
                    </a:moveTo>
                    <a:cubicBezTo>
                      <a:pt x="101" y="0"/>
                      <a:pt x="100" y="0"/>
                      <a:pt x="99" y="0"/>
                    </a:cubicBezTo>
                    <a:cubicBezTo>
                      <a:pt x="3" y="1"/>
                      <a:pt x="7" y="104"/>
                      <a:pt x="15" y="175"/>
                    </a:cubicBezTo>
                    <a:cubicBezTo>
                      <a:pt x="18" y="261"/>
                      <a:pt x="13" y="348"/>
                      <a:pt x="2" y="433"/>
                    </a:cubicBezTo>
                    <a:cubicBezTo>
                      <a:pt x="1" y="491"/>
                      <a:pt x="45" y="520"/>
                      <a:pt x="90" y="520"/>
                    </a:cubicBezTo>
                    <a:cubicBezTo>
                      <a:pt x="135" y="520"/>
                      <a:pt x="180" y="491"/>
                      <a:pt x="178" y="433"/>
                    </a:cubicBezTo>
                    <a:cubicBezTo>
                      <a:pt x="193" y="319"/>
                      <a:pt x="197" y="204"/>
                      <a:pt x="187" y="88"/>
                    </a:cubicBezTo>
                    <a:cubicBezTo>
                      <a:pt x="188" y="42"/>
                      <a:pt x="147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13"/>
              <p:cNvSpPr/>
              <p:nvPr/>
            </p:nvSpPr>
            <p:spPr>
              <a:xfrm>
                <a:off x="1631900" y="132963"/>
                <a:ext cx="3397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272" extrusionOk="0">
                    <a:moveTo>
                      <a:pt x="1229" y="1"/>
                    </a:moveTo>
                    <a:lnTo>
                      <a:pt x="1229" y="1"/>
                    </a:lnTo>
                    <a:cubicBezTo>
                      <a:pt x="859" y="39"/>
                      <a:pt x="488" y="55"/>
                      <a:pt x="118" y="94"/>
                    </a:cubicBezTo>
                    <a:cubicBezTo>
                      <a:pt x="118" y="94"/>
                      <a:pt x="117" y="94"/>
                      <a:pt x="116" y="94"/>
                    </a:cubicBezTo>
                    <a:cubicBezTo>
                      <a:pt x="42" y="94"/>
                      <a:pt x="1" y="194"/>
                      <a:pt x="56" y="246"/>
                    </a:cubicBezTo>
                    <a:cubicBezTo>
                      <a:pt x="82" y="265"/>
                      <a:pt x="113" y="271"/>
                      <a:pt x="145" y="271"/>
                    </a:cubicBezTo>
                    <a:cubicBezTo>
                      <a:pt x="203" y="271"/>
                      <a:pt x="266" y="251"/>
                      <a:pt x="322" y="251"/>
                    </a:cubicBezTo>
                    <a:cubicBezTo>
                      <a:pt x="327" y="251"/>
                      <a:pt x="331" y="251"/>
                      <a:pt x="335" y="251"/>
                    </a:cubicBezTo>
                    <a:cubicBezTo>
                      <a:pt x="624" y="229"/>
                      <a:pt x="915" y="209"/>
                      <a:pt x="1203" y="182"/>
                    </a:cubicBezTo>
                    <a:cubicBezTo>
                      <a:pt x="1207" y="182"/>
                      <a:pt x="1212" y="182"/>
                      <a:pt x="1216" y="182"/>
                    </a:cubicBezTo>
                    <a:cubicBezTo>
                      <a:pt x="1334" y="182"/>
                      <a:pt x="1358" y="10"/>
                      <a:pt x="1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13"/>
              <p:cNvSpPr/>
              <p:nvPr/>
            </p:nvSpPr>
            <p:spPr>
              <a:xfrm>
                <a:off x="1609525" y="137238"/>
                <a:ext cx="10650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226" extrusionOk="0">
                    <a:moveTo>
                      <a:pt x="312" y="1"/>
                    </a:moveTo>
                    <a:cubicBezTo>
                      <a:pt x="304" y="1"/>
                      <a:pt x="297" y="2"/>
                      <a:pt x="289" y="4"/>
                    </a:cubicBezTo>
                    <a:cubicBezTo>
                      <a:pt x="200" y="34"/>
                      <a:pt x="1" y="43"/>
                      <a:pt x="65" y="183"/>
                    </a:cubicBezTo>
                    <a:cubicBezTo>
                      <a:pt x="82" y="215"/>
                      <a:pt x="109" y="225"/>
                      <a:pt x="139" y="225"/>
                    </a:cubicBezTo>
                    <a:cubicBezTo>
                      <a:pt x="169" y="225"/>
                      <a:pt x="203" y="214"/>
                      <a:pt x="232" y="203"/>
                    </a:cubicBezTo>
                    <a:cubicBezTo>
                      <a:pt x="284" y="183"/>
                      <a:pt x="357" y="187"/>
                      <a:pt x="390" y="134"/>
                    </a:cubicBezTo>
                    <a:cubicBezTo>
                      <a:pt x="425" y="76"/>
                      <a:pt x="376" y="1"/>
                      <a:pt x="3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13"/>
              <p:cNvSpPr/>
              <p:nvPr/>
            </p:nvSpPr>
            <p:spPr>
              <a:xfrm>
                <a:off x="1708225" y="134038"/>
                <a:ext cx="190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016" extrusionOk="0">
                    <a:moveTo>
                      <a:pt x="172" y="1"/>
                    </a:moveTo>
                    <a:cubicBezTo>
                      <a:pt x="161" y="1"/>
                      <a:pt x="150" y="3"/>
                      <a:pt x="138" y="8"/>
                    </a:cubicBezTo>
                    <a:cubicBezTo>
                      <a:pt x="1" y="82"/>
                      <a:pt x="163" y="201"/>
                      <a:pt x="220" y="273"/>
                    </a:cubicBezTo>
                    <a:cubicBezTo>
                      <a:pt x="281" y="347"/>
                      <a:pt x="347" y="440"/>
                      <a:pt x="420" y="569"/>
                    </a:cubicBezTo>
                    <a:cubicBezTo>
                      <a:pt x="512" y="720"/>
                      <a:pt x="523" y="803"/>
                      <a:pt x="588" y="981"/>
                    </a:cubicBezTo>
                    <a:cubicBezTo>
                      <a:pt x="604" y="1005"/>
                      <a:pt x="628" y="1015"/>
                      <a:pt x="652" y="1015"/>
                    </a:cubicBezTo>
                    <a:cubicBezTo>
                      <a:pt x="705" y="1015"/>
                      <a:pt x="761" y="966"/>
                      <a:pt x="742" y="904"/>
                    </a:cubicBezTo>
                    <a:cubicBezTo>
                      <a:pt x="678" y="624"/>
                      <a:pt x="526" y="369"/>
                      <a:pt x="344" y="148"/>
                    </a:cubicBezTo>
                    <a:cubicBezTo>
                      <a:pt x="293" y="103"/>
                      <a:pt x="247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13"/>
              <p:cNvSpPr/>
              <p:nvPr/>
            </p:nvSpPr>
            <p:spPr>
              <a:xfrm>
                <a:off x="1694550" y="118113"/>
                <a:ext cx="865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91" extrusionOk="0">
                    <a:moveTo>
                      <a:pt x="117" y="0"/>
                    </a:moveTo>
                    <a:cubicBezTo>
                      <a:pt x="94" y="0"/>
                      <a:pt x="70" y="13"/>
                      <a:pt x="46" y="46"/>
                    </a:cubicBezTo>
                    <a:cubicBezTo>
                      <a:pt x="1" y="138"/>
                      <a:pt x="126" y="231"/>
                      <a:pt x="191" y="282"/>
                    </a:cubicBezTo>
                    <a:cubicBezTo>
                      <a:pt x="203" y="287"/>
                      <a:pt x="215" y="290"/>
                      <a:pt x="226" y="290"/>
                    </a:cubicBezTo>
                    <a:cubicBezTo>
                      <a:pt x="295" y="290"/>
                      <a:pt x="346" y="194"/>
                      <a:pt x="288" y="139"/>
                    </a:cubicBezTo>
                    <a:cubicBezTo>
                      <a:pt x="240" y="94"/>
                      <a:pt x="180" y="0"/>
                      <a:pt x="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48" name="Google Shape;1048;p13"/>
            <p:cNvGrpSpPr/>
            <p:nvPr/>
          </p:nvGrpSpPr>
          <p:grpSpPr>
            <a:xfrm rot="-3441369">
              <a:off x="8150990" y="4689325"/>
              <a:ext cx="379340" cy="871310"/>
              <a:chOff x="3046725" y="1314463"/>
              <a:chExt cx="87625" cy="201250"/>
            </a:xfrm>
          </p:grpSpPr>
          <p:sp>
            <p:nvSpPr>
              <p:cNvPr id="1049" name="Google Shape;1049;p13"/>
              <p:cNvSpPr/>
              <p:nvPr/>
            </p:nvSpPr>
            <p:spPr>
              <a:xfrm>
                <a:off x="3046725" y="1314463"/>
                <a:ext cx="87625" cy="182900"/>
              </a:xfrm>
              <a:custGeom>
                <a:avLst/>
                <a:gdLst/>
                <a:ahLst/>
                <a:cxnLst/>
                <a:rect l="l" t="t" r="r" b="b"/>
                <a:pathLst>
                  <a:path w="3505" h="7316" extrusionOk="0">
                    <a:moveTo>
                      <a:pt x="1588" y="0"/>
                    </a:moveTo>
                    <a:cubicBezTo>
                      <a:pt x="1500" y="0"/>
                      <a:pt x="1417" y="43"/>
                      <a:pt x="1377" y="132"/>
                    </a:cubicBezTo>
                    <a:cubicBezTo>
                      <a:pt x="1187" y="487"/>
                      <a:pt x="1025" y="856"/>
                      <a:pt x="865" y="1226"/>
                    </a:cubicBezTo>
                    <a:cubicBezTo>
                      <a:pt x="299" y="2531"/>
                      <a:pt x="0" y="4034"/>
                      <a:pt x="407" y="5426"/>
                    </a:cubicBezTo>
                    <a:cubicBezTo>
                      <a:pt x="543" y="5866"/>
                      <a:pt x="746" y="6283"/>
                      <a:pt x="998" y="6668"/>
                    </a:cubicBezTo>
                    <a:cubicBezTo>
                      <a:pt x="1161" y="6880"/>
                      <a:pt x="1301" y="7131"/>
                      <a:pt x="1524" y="7283"/>
                    </a:cubicBezTo>
                    <a:cubicBezTo>
                      <a:pt x="1544" y="7301"/>
                      <a:pt x="1568" y="7314"/>
                      <a:pt x="1598" y="7314"/>
                    </a:cubicBezTo>
                    <a:cubicBezTo>
                      <a:pt x="1600" y="7314"/>
                      <a:pt x="1602" y="7314"/>
                      <a:pt x="1605" y="7314"/>
                    </a:cubicBezTo>
                    <a:cubicBezTo>
                      <a:pt x="1622" y="7315"/>
                      <a:pt x="1639" y="7316"/>
                      <a:pt x="1657" y="7316"/>
                    </a:cubicBezTo>
                    <a:cubicBezTo>
                      <a:pt x="2298" y="7316"/>
                      <a:pt x="2691" y="6580"/>
                      <a:pt x="2976" y="6089"/>
                    </a:cubicBezTo>
                    <a:cubicBezTo>
                      <a:pt x="3285" y="5504"/>
                      <a:pt x="3490" y="4858"/>
                      <a:pt x="3504" y="4193"/>
                    </a:cubicBezTo>
                    <a:cubicBezTo>
                      <a:pt x="3491" y="3364"/>
                      <a:pt x="3282" y="2531"/>
                      <a:pt x="2914" y="1786"/>
                    </a:cubicBezTo>
                    <a:cubicBezTo>
                      <a:pt x="2714" y="1383"/>
                      <a:pt x="2504" y="986"/>
                      <a:pt x="2264" y="607"/>
                    </a:cubicBezTo>
                    <a:cubicBezTo>
                      <a:pt x="2120" y="392"/>
                      <a:pt x="1964" y="164"/>
                      <a:pt x="1731" y="39"/>
                    </a:cubicBezTo>
                    <a:cubicBezTo>
                      <a:pt x="1687" y="13"/>
                      <a:pt x="1637" y="0"/>
                      <a:pt x="15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13"/>
              <p:cNvSpPr/>
              <p:nvPr/>
            </p:nvSpPr>
            <p:spPr>
              <a:xfrm>
                <a:off x="3055850" y="1335113"/>
                <a:ext cx="70500" cy="180600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7224" extrusionOk="0">
                    <a:moveTo>
                      <a:pt x="1334" y="0"/>
                    </a:moveTo>
                    <a:cubicBezTo>
                      <a:pt x="1261" y="0"/>
                      <a:pt x="1186" y="67"/>
                      <a:pt x="1213" y="151"/>
                    </a:cubicBezTo>
                    <a:cubicBezTo>
                      <a:pt x="1295" y="609"/>
                      <a:pt x="1345" y="1107"/>
                      <a:pt x="1369" y="1623"/>
                    </a:cubicBezTo>
                    <a:cubicBezTo>
                      <a:pt x="1229" y="1531"/>
                      <a:pt x="1089" y="1440"/>
                      <a:pt x="948" y="1351"/>
                    </a:cubicBezTo>
                    <a:cubicBezTo>
                      <a:pt x="851" y="1288"/>
                      <a:pt x="753" y="1227"/>
                      <a:pt x="656" y="1167"/>
                    </a:cubicBezTo>
                    <a:cubicBezTo>
                      <a:pt x="637" y="1156"/>
                      <a:pt x="615" y="1150"/>
                      <a:pt x="594" y="1150"/>
                    </a:cubicBezTo>
                    <a:cubicBezTo>
                      <a:pt x="583" y="1150"/>
                      <a:pt x="573" y="1151"/>
                      <a:pt x="564" y="1154"/>
                    </a:cubicBezTo>
                    <a:cubicBezTo>
                      <a:pt x="464" y="1179"/>
                      <a:pt x="445" y="1325"/>
                      <a:pt x="536" y="1374"/>
                    </a:cubicBezTo>
                    <a:cubicBezTo>
                      <a:pt x="819" y="1547"/>
                      <a:pt x="1099" y="1733"/>
                      <a:pt x="1379" y="1914"/>
                    </a:cubicBezTo>
                    <a:cubicBezTo>
                      <a:pt x="1391" y="2370"/>
                      <a:pt x="1383" y="2833"/>
                      <a:pt x="1363" y="3291"/>
                    </a:cubicBezTo>
                    <a:cubicBezTo>
                      <a:pt x="1041" y="3071"/>
                      <a:pt x="514" y="2699"/>
                      <a:pt x="255" y="2490"/>
                    </a:cubicBezTo>
                    <a:cubicBezTo>
                      <a:pt x="230" y="2465"/>
                      <a:pt x="201" y="2455"/>
                      <a:pt x="174" y="2455"/>
                    </a:cubicBezTo>
                    <a:cubicBezTo>
                      <a:pt x="81" y="2455"/>
                      <a:pt x="0" y="2574"/>
                      <a:pt x="86" y="2659"/>
                    </a:cubicBezTo>
                    <a:cubicBezTo>
                      <a:pt x="491" y="2984"/>
                      <a:pt x="926" y="3276"/>
                      <a:pt x="1350" y="3573"/>
                    </a:cubicBezTo>
                    <a:cubicBezTo>
                      <a:pt x="1339" y="3750"/>
                      <a:pt x="1327" y="3925"/>
                      <a:pt x="1314" y="4098"/>
                    </a:cubicBezTo>
                    <a:cubicBezTo>
                      <a:pt x="1289" y="4347"/>
                      <a:pt x="1268" y="4616"/>
                      <a:pt x="1249" y="4889"/>
                    </a:cubicBezTo>
                    <a:cubicBezTo>
                      <a:pt x="1024" y="4681"/>
                      <a:pt x="596" y="4298"/>
                      <a:pt x="377" y="4071"/>
                    </a:cubicBezTo>
                    <a:cubicBezTo>
                      <a:pt x="338" y="4038"/>
                      <a:pt x="300" y="3995"/>
                      <a:pt x="246" y="3995"/>
                    </a:cubicBezTo>
                    <a:cubicBezTo>
                      <a:pt x="246" y="3995"/>
                      <a:pt x="245" y="3995"/>
                      <a:pt x="244" y="3995"/>
                    </a:cubicBezTo>
                    <a:cubicBezTo>
                      <a:pt x="243" y="3995"/>
                      <a:pt x="241" y="3995"/>
                      <a:pt x="240" y="3995"/>
                    </a:cubicBezTo>
                    <a:cubicBezTo>
                      <a:pt x="140" y="3995"/>
                      <a:pt x="84" y="4130"/>
                      <a:pt x="159" y="4199"/>
                    </a:cubicBezTo>
                    <a:cubicBezTo>
                      <a:pt x="492" y="4511"/>
                      <a:pt x="820" y="4830"/>
                      <a:pt x="1164" y="5136"/>
                    </a:cubicBezTo>
                    <a:cubicBezTo>
                      <a:pt x="1183" y="5158"/>
                      <a:pt x="1206" y="5178"/>
                      <a:pt x="1229" y="5196"/>
                    </a:cubicBezTo>
                    <a:cubicBezTo>
                      <a:pt x="1197" y="5651"/>
                      <a:pt x="1165" y="6095"/>
                      <a:pt x="1116" y="6444"/>
                    </a:cubicBezTo>
                    <a:cubicBezTo>
                      <a:pt x="1090" y="6670"/>
                      <a:pt x="1031" y="6894"/>
                      <a:pt x="1008" y="7120"/>
                    </a:cubicBezTo>
                    <a:cubicBezTo>
                      <a:pt x="1012" y="7182"/>
                      <a:pt x="1071" y="7223"/>
                      <a:pt x="1130" y="7223"/>
                    </a:cubicBezTo>
                    <a:cubicBezTo>
                      <a:pt x="1159" y="7223"/>
                      <a:pt x="1189" y="7213"/>
                      <a:pt x="1210" y="7189"/>
                    </a:cubicBezTo>
                    <a:cubicBezTo>
                      <a:pt x="1397" y="6562"/>
                      <a:pt x="1415" y="5882"/>
                      <a:pt x="1463" y="5224"/>
                    </a:cubicBezTo>
                    <a:cubicBezTo>
                      <a:pt x="1706" y="5137"/>
                      <a:pt x="1912" y="4966"/>
                      <a:pt x="2125" y="4822"/>
                    </a:cubicBezTo>
                    <a:cubicBezTo>
                      <a:pt x="2232" y="4743"/>
                      <a:pt x="2336" y="4661"/>
                      <a:pt x="2441" y="4580"/>
                    </a:cubicBezTo>
                    <a:cubicBezTo>
                      <a:pt x="2464" y="4558"/>
                      <a:pt x="2476" y="4527"/>
                      <a:pt x="2476" y="4494"/>
                    </a:cubicBezTo>
                    <a:cubicBezTo>
                      <a:pt x="2478" y="4424"/>
                      <a:pt x="2414" y="4374"/>
                      <a:pt x="2351" y="4374"/>
                    </a:cubicBezTo>
                    <a:cubicBezTo>
                      <a:pt x="2322" y="4374"/>
                      <a:pt x="2293" y="4385"/>
                      <a:pt x="2271" y="4409"/>
                    </a:cubicBezTo>
                    <a:cubicBezTo>
                      <a:pt x="2177" y="4482"/>
                      <a:pt x="2036" y="4595"/>
                      <a:pt x="1874" y="4706"/>
                    </a:cubicBezTo>
                    <a:cubicBezTo>
                      <a:pt x="1750" y="4792"/>
                      <a:pt x="1602" y="4895"/>
                      <a:pt x="1484" y="4956"/>
                    </a:cubicBezTo>
                    <a:cubicBezTo>
                      <a:pt x="1521" y="4493"/>
                      <a:pt x="1562" y="4028"/>
                      <a:pt x="1593" y="3566"/>
                    </a:cubicBezTo>
                    <a:cubicBezTo>
                      <a:pt x="1696" y="3522"/>
                      <a:pt x="1802" y="3437"/>
                      <a:pt x="1891" y="3386"/>
                    </a:cubicBezTo>
                    <a:cubicBezTo>
                      <a:pt x="2184" y="3181"/>
                      <a:pt x="2482" y="2978"/>
                      <a:pt x="2764" y="2761"/>
                    </a:cubicBezTo>
                    <a:cubicBezTo>
                      <a:pt x="2820" y="2699"/>
                      <a:pt x="2780" y="2592"/>
                      <a:pt x="2702" y="2574"/>
                    </a:cubicBezTo>
                    <a:cubicBezTo>
                      <a:pt x="2694" y="2572"/>
                      <a:pt x="2686" y="2572"/>
                      <a:pt x="2679" y="2572"/>
                    </a:cubicBezTo>
                    <a:cubicBezTo>
                      <a:pt x="2567" y="2572"/>
                      <a:pt x="2486" y="2691"/>
                      <a:pt x="2392" y="2739"/>
                    </a:cubicBezTo>
                    <a:cubicBezTo>
                      <a:pt x="2155" y="2902"/>
                      <a:pt x="1841" y="3148"/>
                      <a:pt x="1602" y="3284"/>
                    </a:cubicBezTo>
                    <a:cubicBezTo>
                      <a:pt x="1615" y="3035"/>
                      <a:pt x="1624" y="2786"/>
                      <a:pt x="1626" y="2537"/>
                    </a:cubicBezTo>
                    <a:cubicBezTo>
                      <a:pt x="1626" y="2332"/>
                      <a:pt x="1621" y="2127"/>
                      <a:pt x="1614" y="1924"/>
                    </a:cubicBezTo>
                    <a:cubicBezTo>
                      <a:pt x="1640" y="1911"/>
                      <a:pt x="1664" y="1899"/>
                      <a:pt x="1688" y="1888"/>
                    </a:cubicBezTo>
                    <a:cubicBezTo>
                      <a:pt x="1910" y="1759"/>
                      <a:pt x="2123" y="1611"/>
                      <a:pt x="2318" y="1444"/>
                    </a:cubicBezTo>
                    <a:cubicBezTo>
                      <a:pt x="2354" y="1416"/>
                      <a:pt x="2388" y="1378"/>
                      <a:pt x="2387" y="1329"/>
                    </a:cubicBezTo>
                    <a:cubicBezTo>
                      <a:pt x="2388" y="1262"/>
                      <a:pt x="2328" y="1208"/>
                      <a:pt x="2264" y="1208"/>
                    </a:cubicBezTo>
                    <a:cubicBezTo>
                      <a:pt x="2255" y="1208"/>
                      <a:pt x="2245" y="1209"/>
                      <a:pt x="2235" y="1212"/>
                    </a:cubicBezTo>
                    <a:cubicBezTo>
                      <a:pt x="2157" y="1245"/>
                      <a:pt x="2106" y="1323"/>
                      <a:pt x="2036" y="1367"/>
                    </a:cubicBezTo>
                    <a:cubicBezTo>
                      <a:pt x="2024" y="1376"/>
                      <a:pt x="1743" y="1578"/>
                      <a:pt x="1630" y="1644"/>
                    </a:cubicBezTo>
                    <a:lnTo>
                      <a:pt x="1605" y="1656"/>
                    </a:lnTo>
                    <a:cubicBezTo>
                      <a:pt x="1591" y="1357"/>
                      <a:pt x="1570" y="1059"/>
                      <a:pt x="1540" y="762"/>
                    </a:cubicBezTo>
                    <a:cubicBezTo>
                      <a:pt x="1502" y="525"/>
                      <a:pt x="1515" y="268"/>
                      <a:pt x="1423" y="47"/>
                    </a:cubicBezTo>
                    <a:cubicBezTo>
                      <a:pt x="1400" y="14"/>
                      <a:pt x="1367" y="0"/>
                      <a:pt x="13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1" name="Google Shape;1051;p13"/>
            <p:cNvGrpSpPr/>
            <p:nvPr/>
          </p:nvGrpSpPr>
          <p:grpSpPr>
            <a:xfrm rot="6011454">
              <a:off x="8108064" y="4346206"/>
              <a:ext cx="726209" cy="805405"/>
              <a:chOff x="4144825" y="2050200"/>
              <a:chExt cx="486325" cy="539325"/>
            </a:xfrm>
          </p:grpSpPr>
          <p:sp>
            <p:nvSpPr>
              <p:cNvPr id="1052" name="Google Shape;1052;p13"/>
              <p:cNvSpPr/>
              <p:nvPr/>
            </p:nvSpPr>
            <p:spPr>
              <a:xfrm>
                <a:off x="4144825" y="2307075"/>
                <a:ext cx="316025" cy="282450"/>
              </a:xfrm>
              <a:custGeom>
                <a:avLst/>
                <a:gdLst/>
                <a:ahLst/>
                <a:cxnLst/>
                <a:rect l="l" t="t" r="r" b="b"/>
                <a:pathLst>
                  <a:path w="12641" h="11298" extrusionOk="0">
                    <a:moveTo>
                      <a:pt x="11073" y="0"/>
                    </a:moveTo>
                    <a:cubicBezTo>
                      <a:pt x="11049" y="0"/>
                      <a:pt x="11025" y="2"/>
                      <a:pt x="11002" y="7"/>
                    </a:cubicBezTo>
                    <a:cubicBezTo>
                      <a:pt x="10992" y="6"/>
                      <a:pt x="10981" y="6"/>
                      <a:pt x="10970" y="6"/>
                    </a:cubicBezTo>
                    <a:cubicBezTo>
                      <a:pt x="10941" y="6"/>
                      <a:pt x="10912" y="9"/>
                      <a:pt x="10884" y="17"/>
                    </a:cubicBezTo>
                    <a:cubicBezTo>
                      <a:pt x="10298" y="256"/>
                      <a:pt x="9709" y="490"/>
                      <a:pt x="9104" y="685"/>
                    </a:cubicBezTo>
                    <a:cubicBezTo>
                      <a:pt x="7948" y="1057"/>
                      <a:pt x="6747" y="1276"/>
                      <a:pt x="5550" y="1487"/>
                    </a:cubicBezTo>
                    <a:cubicBezTo>
                      <a:pt x="4338" y="1706"/>
                      <a:pt x="3108" y="1885"/>
                      <a:pt x="1942" y="2277"/>
                    </a:cubicBezTo>
                    <a:cubicBezTo>
                      <a:pt x="1345" y="2471"/>
                      <a:pt x="751" y="2755"/>
                      <a:pt x="388" y="3262"/>
                    </a:cubicBezTo>
                    <a:cubicBezTo>
                      <a:pt x="161" y="3537"/>
                      <a:pt x="1" y="3917"/>
                      <a:pt x="188" y="4246"/>
                    </a:cubicBezTo>
                    <a:cubicBezTo>
                      <a:pt x="407" y="4694"/>
                      <a:pt x="903" y="4855"/>
                      <a:pt x="1522" y="4855"/>
                    </a:cubicBezTo>
                    <a:cubicBezTo>
                      <a:pt x="2642" y="4855"/>
                      <a:pt x="4163" y="4328"/>
                      <a:pt x="5163" y="4028"/>
                    </a:cubicBezTo>
                    <a:lnTo>
                      <a:pt x="5163" y="4028"/>
                    </a:lnTo>
                    <a:cubicBezTo>
                      <a:pt x="4216" y="4914"/>
                      <a:pt x="2409" y="6555"/>
                      <a:pt x="2650" y="7394"/>
                    </a:cubicBezTo>
                    <a:cubicBezTo>
                      <a:pt x="2726" y="7630"/>
                      <a:pt x="2969" y="7719"/>
                      <a:pt x="3211" y="7719"/>
                    </a:cubicBezTo>
                    <a:cubicBezTo>
                      <a:pt x="3278" y="7719"/>
                      <a:pt x="3345" y="7712"/>
                      <a:pt x="3408" y="7700"/>
                    </a:cubicBezTo>
                    <a:cubicBezTo>
                      <a:pt x="4426" y="7418"/>
                      <a:pt x="5278" y="6746"/>
                      <a:pt x="6170" y="6223"/>
                    </a:cubicBezTo>
                    <a:cubicBezTo>
                      <a:pt x="6371" y="6098"/>
                      <a:pt x="6658" y="5904"/>
                      <a:pt x="6919" y="5730"/>
                    </a:cubicBezTo>
                    <a:lnTo>
                      <a:pt x="6919" y="5730"/>
                    </a:lnTo>
                    <a:cubicBezTo>
                      <a:pt x="6436" y="6600"/>
                      <a:pt x="5813" y="7840"/>
                      <a:pt x="5661" y="8825"/>
                    </a:cubicBezTo>
                    <a:cubicBezTo>
                      <a:pt x="5570" y="9373"/>
                      <a:pt x="5745" y="9874"/>
                      <a:pt x="6254" y="9874"/>
                    </a:cubicBezTo>
                    <a:cubicBezTo>
                      <a:pt x="6368" y="9874"/>
                      <a:pt x="6499" y="9849"/>
                      <a:pt x="6648" y="9793"/>
                    </a:cubicBezTo>
                    <a:cubicBezTo>
                      <a:pt x="7125" y="9610"/>
                      <a:pt x="7461" y="9225"/>
                      <a:pt x="7758" y="8841"/>
                    </a:cubicBezTo>
                    <a:cubicBezTo>
                      <a:pt x="8255" y="8222"/>
                      <a:pt x="8629" y="7528"/>
                      <a:pt x="9006" y="6841"/>
                    </a:cubicBezTo>
                    <a:cubicBezTo>
                      <a:pt x="9125" y="7772"/>
                      <a:pt x="9291" y="8705"/>
                      <a:pt x="9618" y="9593"/>
                    </a:cubicBezTo>
                    <a:cubicBezTo>
                      <a:pt x="9794" y="10085"/>
                      <a:pt x="10024" y="10572"/>
                      <a:pt x="10412" y="10947"/>
                    </a:cubicBezTo>
                    <a:cubicBezTo>
                      <a:pt x="10596" y="11152"/>
                      <a:pt x="10880" y="11297"/>
                      <a:pt x="11158" y="11297"/>
                    </a:cubicBezTo>
                    <a:cubicBezTo>
                      <a:pt x="11319" y="11297"/>
                      <a:pt x="11478" y="11248"/>
                      <a:pt x="11614" y="11132"/>
                    </a:cubicBezTo>
                    <a:cubicBezTo>
                      <a:pt x="12640" y="10162"/>
                      <a:pt x="11592" y="6999"/>
                      <a:pt x="11365" y="5721"/>
                    </a:cubicBezTo>
                    <a:cubicBezTo>
                      <a:pt x="11079" y="4291"/>
                      <a:pt x="10824" y="2446"/>
                      <a:pt x="11188" y="989"/>
                    </a:cubicBezTo>
                    <a:cubicBezTo>
                      <a:pt x="11241" y="625"/>
                      <a:pt x="11419" y="445"/>
                      <a:pt x="11376" y="204"/>
                    </a:cubicBezTo>
                    <a:cubicBezTo>
                      <a:pt x="11337" y="71"/>
                      <a:pt x="11204" y="0"/>
                      <a:pt x="110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13"/>
              <p:cNvSpPr/>
              <p:nvPr/>
            </p:nvSpPr>
            <p:spPr>
              <a:xfrm>
                <a:off x="4315375" y="2050200"/>
                <a:ext cx="315775" cy="388100"/>
              </a:xfrm>
              <a:custGeom>
                <a:avLst/>
                <a:gdLst/>
                <a:ahLst/>
                <a:cxnLst/>
                <a:rect l="l" t="t" r="r" b="b"/>
                <a:pathLst>
                  <a:path w="12631" h="15524" extrusionOk="0">
                    <a:moveTo>
                      <a:pt x="12063" y="1"/>
                    </a:moveTo>
                    <a:cubicBezTo>
                      <a:pt x="11813" y="1"/>
                      <a:pt x="11568" y="183"/>
                      <a:pt x="11379" y="333"/>
                    </a:cubicBezTo>
                    <a:cubicBezTo>
                      <a:pt x="10025" y="1408"/>
                      <a:pt x="4694" y="8672"/>
                      <a:pt x="3872" y="10293"/>
                    </a:cubicBezTo>
                    <a:cubicBezTo>
                      <a:pt x="3253" y="10413"/>
                      <a:pt x="2627" y="10505"/>
                      <a:pt x="2004" y="10604"/>
                    </a:cubicBezTo>
                    <a:cubicBezTo>
                      <a:pt x="1500" y="10685"/>
                      <a:pt x="981" y="10753"/>
                      <a:pt x="512" y="10967"/>
                    </a:cubicBezTo>
                    <a:cubicBezTo>
                      <a:pt x="298" y="11063"/>
                      <a:pt x="58" y="11213"/>
                      <a:pt x="19" y="11462"/>
                    </a:cubicBezTo>
                    <a:cubicBezTo>
                      <a:pt x="0" y="11616"/>
                      <a:pt x="130" y="11762"/>
                      <a:pt x="282" y="11773"/>
                    </a:cubicBezTo>
                    <a:cubicBezTo>
                      <a:pt x="336" y="11778"/>
                      <a:pt x="389" y="11780"/>
                      <a:pt x="443" y="11780"/>
                    </a:cubicBezTo>
                    <a:cubicBezTo>
                      <a:pt x="749" y="11780"/>
                      <a:pt x="1054" y="11708"/>
                      <a:pt x="1353" y="11643"/>
                    </a:cubicBezTo>
                    <a:cubicBezTo>
                      <a:pt x="1644" y="11573"/>
                      <a:pt x="1927" y="11490"/>
                      <a:pt x="2210" y="11397"/>
                    </a:cubicBezTo>
                    <a:lnTo>
                      <a:pt x="2210" y="11397"/>
                    </a:lnTo>
                    <a:cubicBezTo>
                      <a:pt x="1829" y="11600"/>
                      <a:pt x="1451" y="11815"/>
                      <a:pt x="1094" y="12064"/>
                    </a:cubicBezTo>
                    <a:cubicBezTo>
                      <a:pt x="859" y="12239"/>
                      <a:pt x="580" y="12410"/>
                      <a:pt x="466" y="12694"/>
                    </a:cubicBezTo>
                    <a:cubicBezTo>
                      <a:pt x="387" y="12906"/>
                      <a:pt x="534" y="13092"/>
                      <a:pt x="736" y="13092"/>
                    </a:cubicBezTo>
                    <a:cubicBezTo>
                      <a:pt x="764" y="13092"/>
                      <a:pt x="792" y="13088"/>
                      <a:pt x="821" y="13081"/>
                    </a:cubicBezTo>
                    <a:cubicBezTo>
                      <a:pt x="1327" y="12949"/>
                      <a:pt x="1791" y="12691"/>
                      <a:pt x="2241" y="12432"/>
                    </a:cubicBezTo>
                    <a:cubicBezTo>
                      <a:pt x="2836" y="12076"/>
                      <a:pt x="3404" y="11668"/>
                      <a:pt x="3897" y="11180"/>
                    </a:cubicBezTo>
                    <a:cubicBezTo>
                      <a:pt x="3932" y="11144"/>
                      <a:pt x="3968" y="11109"/>
                      <a:pt x="4003" y="11073"/>
                    </a:cubicBezTo>
                    <a:lnTo>
                      <a:pt x="4003" y="11073"/>
                    </a:lnTo>
                    <a:cubicBezTo>
                      <a:pt x="3676" y="11638"/>
                      <a:pt x="3312" y="12184"/>
                      <a:pt x="2990" y="12754"/>
                    </a:cubicBezTo>
                    <a:cubicBezTo>
                      <a:pt x="2799" y="13082"/>
                      <a:pt x="2620" y="13418"/>
                      <a:pt x="2481" y="13771"/>
                    </a:cubicBezTo>
                    <a:cubicBezTo>
                      <a:pt x="2397" y="14002"/>
                      <a:pt x="2310" y="14247"/>
                      <a:pt x="2334" y="14495"/>
                    </a:cubicBezTo>
                    <a:cubicBezTo>
                      <a:pt x="2354" y="14765"/>
                      <a:pt x="2506" y="14877"/>
                      <a:pt x="2684" y="14877"/>
                    </a:cubicBezTo>
                    <a:cubicBezTo>
                      <a:pt x="2843" y="14877"/>
                      <a:pt x="3022" y="14790"/>
                      <a:pt x="3151" y="14647"/>
                    </a:cubicBezTo>
                    <a:cubicBezTo>
                      <a:pt x="3407" y="14373"/>
                      <a:pt x="3545" y="14013"/>
                      <a:pt x="3689" y="13673"/>
                    </a:cubicBezTo>
                    <a:cubicBezTo>
                      <a:pt x="3932" y="13070"/>
                      <a:pt x="4122" y="12445"/>
                      <a:pt x="4289" y="11816"/>
                    </a:cubicBezTo>
                    <a:lnTo>
                      <a:pt x="4289" y="11816"/>
                    </a:lnTo>
                    <a:cubicBezTo>
                      <a:pt x="4273" y="12097"/>
                      <a:pt x="4255" y="12378"/>
                      <a:pt x="4223" y="12656"/>
                    </a:cubicBezTo>
                    <a:cubicBezTo>
                      <a:pt x="4137" y="13552"/>
                      <a:pt x="4038" y="14582"/>
                      <a:pt x="4620" y="15337"/>
                    </a:cubicBezTo>
                    <a:cubicBezTo>
                      <a:pt x="4719" y="15457"/>
                      <a:pt x="4845" y="15523"/>
                      <a:pt x="4958" y="15523"/>
                    </a:cubicBezTo>
                    <a:cubicBezTo>
                      <a:pt x="5093" y="15523"/>
                      <a:pt x="5210" y="15429"/>
                      <a:pt x="5241" y="15217"/>
                    </a:cubicBezTo>
                    <a:cubicBezTo>
                      <a:pt x="5300" y="14821"/>
                      <a:pt x="5263" y="14421"/>
                      <a:pt x="5205" y="14029"/>
                    </a:cubicBezTo>
                    <a:cubicBezTo>
                      <a:pt x="5113" y="13397"/>
                      <a:pt x="4982" y="12774"/>
                      <a:pt x="4858" y="12149"/>
                    </a:cubicBezTo>
                    <a:cubicBezTo>
                      <a:pt x="4755" y="11600"/>
                      <a:pt x="4699" y="11207"/>
                      <a:pt x="4647" y="10649"/>
                    </a:cubicBezTo>
                    <a:cubicBezTo>
                      <a:pt x="4637" y="10600"/>
                      <a:pt x="4640" y="10541"/>
                      <a:pt x="4637" y="10481"/>
                    </a:cubicBezTo>
                    <a:cubicBezTo>
                      <a:pt x="5349" y="9254"/>
                      <a:pt x="11512" y="1702"/>
                      <a:pt x="12324" y="1060"/>
                    </a:cubicBezTo>
                    <a:cubicBezTo>
                      <a:pt x="12429" y="977"/>
                      <a:pt x="12586" y="928"/>
                      <a:pt x="12608" y="777"/>
                    </a:cubicBezTo>
                    <a:cubicBezTo>
                      <a:pt x="12630" y="649"/>
                      <a:pt x="12602" y="505"/>
                      <a:pt x="12530" y="393"/>
                    </a:cubicBezTo>
                    <a:cubicBezTo>
                      <a:pt x="12505" y="249"/>
                      <a:pt x="12417" y="118"/>
                      <a:pt x="12283" y="54"/>
                    </a:cubicBezTo>
                    <a:cubicBezTo>
                      <a:pt x="12210" y="17"/>
                      <a:pt x="12137" y="1"/>
                      <a:pt x="120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54" name="Google Shape;1054;p13"/>
              <p:cNvGrpSpPr/>
              <p:nvPr/>
            </p:nvGrpSpPr>
            <p:grpSpPr>
              <a:xfrm>
                <a:off x="4331300" y="2317375"/>
                <a:ext cx="106325" cy="103950"/>
                <a:chOff x="4331300" y="2317375"/>
                <a:chExt cx="106325" cy="103950"/>
              </a:xfrm>
            </p:grpSpPr>
            <p:sp>
              <p:nvSpPr>
                <p:cNvPr id="1055" name="Google Shape;1055;p13"/>
                <p:cNvSpPr/>
                <p:nvPr/>
              </p:nvSpPr>
              <p:spPr>
                <a:xfrm>
                  <a:off x="4429575" y="2397850"/>
                  <a:ext cx="8050" cy="2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939" extrusionOk="0">
                      <a:moveTo>
                        <a:pt x="127" y="1"/>
                      </a:moveTo>
                      <a:cubicBezTo>
                        <a:pt x="64" y="1"/>
                        <a:pt x="1" y="50"/>
                        <a:pt x="2" y="120"/>
                      </a:cubicBezTo>
                      <a:cubicBezTo>
                        <a:pt x="30" y="352"/>
                        <a:pt x="68" y="584"/>
                        <a:pt x="78" y="818"/>
                      </a:cubicBezTo>
                      <a:cubicBezTo>
                        <a:pt x="78" y="850"/>
                        <a:pt x="92" y="883"/>
                        <a:pt x="115" y="905"/>
                      </a:cubicBezTo>
                      <a:cubicBezTo>
                        <a:pt x="137" y="928"/>
                        <a:pt x="166" y="938"/>
                        <a:pt x="195" y="938"/>
                      </a:cubicBezTo>
                      <a:cubicBezTo>
                        <a:pt x="258" y="938"/>
                        <a:pt x="321" y="889"/>
                        <a:pt x="320" y="818"/>
                      </a:cubicBezTo>
                      <a:cubicBezTo>
                        <a:pt x="310" y="584"/>
                        <a:pt x="272" y="352"/>
                        <a:pt x="244" y="120"/>
                      </a:cubicBezTo>
                      <a:cubicBezTo>
                        <a:pt x="244" y="88"/>
                        <a:pt x="230" y="58"/>
                        <a:pt x="207" y="34"/>
                      </a:cubicBezTo>
                      <a:cubicBezTo>
                        <a:pt x="185" y="11"/>
                        <a:pt x="156" y="1"/>
                        <a:pt x="1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13"/>
                <p:cNvSpPr/>
                <p:nvPr/>
              </p:nvSpPr>
              <p:spPr>
                <a:xfrm>
                  <a:off x="4424750" y="2364100"/>
                  <a:ext cx="8550" cy="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" h="787" extrusionOk="0">
                      <a:moveTo>
                        <a:pt x="134" y="0"/>
                      </a:moveTo>
                      <a:cubicBezTo>
                        <a:pt x="123" y="0"/>
                        <a:pt x="112" y="2"/>
                        <a:pt x="102" y="5"/>
                      </a:cubicBezTo>
                      <a:cubicBezTo>
                        <a:pt x="39" y="22"/>
                        <a:pt x="0" y="89"/>
                        <a:pt x="18" y="152"/>
                      </a:cubicBezTo>
                      <a:cubicBezTo>
                        <a:pt x="41" y="314"/>
                        <a:pt x="62" y="474"/>
                        <a:pt x="87" y="634"/>
                      </a:cubicBezTo>
                      <a:cubicBezTo>
                        <a:pt x="80" y="736"/>
                        <a:pt x="148" y="786"/>
                        <a:pt x="214" y="786"/>
                      </a:cubicBezTo>
                      <a:cubicBezTo>
                        <a:pt x="279" y="786"/>
                        <a:pt x="342" y="736"/>
                        <a:pt x="326" y="636"/>
                      </a:cubicBezTo>
                      <a:lnTo>
                        <a:pt x="249" y="88"/>
                      </a:lnTo>
                      <a:cubicBezTo>
                        <a:pt x="236" y="37"/>
                        <a:pt x="185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13"/>
                <p:cNvSpPr/>
                <p:nvPr/>
              </p:nvSpPr>
              <p:spPr>
                <a:xfrm>
                  <a:off x="4399225" y="2320400"/>
                  <a:ext cx="27650" cy="5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" h="2279" extrusionOk="0">
                      <a:moveTo>
                        <a:pt x="987" y="0"/>
                      </a:moveTo>
                      <a:cubicBezTo>
                        <a:pt x="936" y="0"/>
                        <a:pt x="885" y="28"/>
                        <a:pt x="871" y="87"/>
                      </a:cubicBezTo>
                      <a:cubicBezTo>
                        <a:pt x="686" y="644"/>
                        <a:pt x="431" y="1158"/>
                        <a:pt x="171" y="1750"/>
                      </a:cubicBezTo>
                      <a:cubicBezTo>
                        <a:pt x="118" y="1881"/>
                        <a:pt x="48" y="2009"/>
                        <a:pt x="4" y="2143"/>
                      </a:cubicBezTo>
                      <a:cubicBezTo>
                        <a:pt x="1" y="2159"/>
                        <a:pt x="2" y="2173"/>
                        <a:pt x="7" y="2189"/>
                      </a:cubicBezTo>
                      <a:cubicBezTo>
                        <a:pt x="20" y="2244"/>
                        <a:pt x="71" y="2278"/>
                        <a:pt x="124" y="2278"/>
                      </a:cubicBezTo>
                      <a:cubicBezTo>
                        <a:pt x="144" y="2278"/>
                        <a:pt x="164" y="2273"/>
                        <a:pt x="183" y="2262"/>
                      </a:cubicBezTo>
                      <a:cubicBezTo>
                        <a:pt x="257" y="2205"/>
                        <a:pt x="269" y="2097"/>
                        <a:pt x="313" y="2019"/>
                      </a:cubicBezTo>
                      <a:cubicBezTo>
                        <a:pt x="575" y="1382"/>
                        <a:pt x="927" y="764"/>
                        <a:pt x="1106" y="102"/>
                      </a:cubicBezTo>
                      <a:cubicBezTo>
                        <a:pt x="1101" y="35"/>
                        <a:pt x="1044" y="0"/>
                        <a:pt x="98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13"/>
                <p:cNvSpPr/>
                <p:nvPr/>
              </p:nvSpPr>
              <p:spPr>
                <a:xfrm>
                  <a:off x="4389375" y="2385325"/>
                  <a:ext cx="10075" cy="1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" h="467" extrusionOk="0">
                      <a:moveTo>
                        <a:pt x="267" y="1"/>
                      </a:moveTo>
                      <a:cubicBezTo>
                        <a:pt x="227" y="1"/>
                        <a:pt x="186" y="20"/>
                        <a:pt x="164" y="60"/>
                      </a:cubicBezTo>
                      <a:cubicBezTo>
                        <a:pt x="119" y="164"/>
                        <a:pt x="1" y="259"/>
                        <a:pt x="16" y="378"/>
                      </a:cubicBezTo>
                      <a:cubicBezTo>
                        <a:pt x="30" y="432"/>
                        <a:pt x="83" y="467"/>
                        <a:pt x="135" y="467"/>
                      </a:cubicBezTo>
                      <a:cubicBezTo>
                        <a:pt x="156" y="467"/>
                        <a:pt x="176" y="462"/>
                        <a:pt x="195" y="450"/>
                      </a:cubicBezTo>
                      <a:cubicBezTo>
                        <a:pt x="263" y="394"/>
                        <a:pt x="292" y="301"/>
                        <a:pt x="343" y="229"/>
                      </a:cubicBezTo>
                      <a:cubicBezTo>
                        <a:pt x="370" y="187"/>
                        <a:pt x="403" y="139"/>
                        <a:pt x="385" y="87"/>
                      </a:cubicBezTo>
                      <a:cubicBezTo>
                        <a:pt x="371" y="31"/>
                        <a:pt x="319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13"/>
                <p:cNvSpPr/>
                <p:nvPr/>
              </p:nvSpPr>
              <p:spPr>
                <a:xfrm>
                  <a:off x="4379775" y="2317375"/>
                  <a:ext cx="31700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" h="1010" extrusionOk="0">
                      <a:moveTo>
                        <a:pt x="1142" y="0"/>
                      </a:moveTo>
                      <a:cubicBezTo>
                        <a:pt x="1112" y="0"/>
                        <a:pt x="1082" y="11"/>
                        <a:pt x="1060" y="36"/>
                      </a:cubicBezTo>
                      <a:cubicBezTo>
                        <a:pt x="743" y="343"/>
                        <a:pt x="444" y="525"/>
                        <a:pt x="67" y="816"/>
                      </a:cubicBezTo>
                      <a:cubicBezTo>
                        <a:pt x="0" y="897"/>
                        <a:pt x="75" y="1010"/>
                        <a:pt x="164" y="1010"/>
                      </a:cubicBezTo>
                      <a:cubicBezTo>
                        <a:pt x="183" y="1010"/>
                        <a:pt x="204" y="1004"/>
                        <a:pt x="223" y="991"/>
                      </a:cubicBezTo>
                      <a:cubicBezTo>
                        <a:pt x="553" y="759"/>
                        <a:pt x="879" y="522"/>
                        <a:pt x="1180" y="256"/>
                      </a:cubicBezTo>
                      <a:cubicBezTo>
                        <a:pt x="1219" y="219"/>
                        <a:pt x="1267" y="180"/>
                        <a:pt x="1266" y="120"/>
                      </a:cubicBezTo>
                      <a:cubicBezTo>
                        <a:pt x="1268" y="50"/>
                        <a:pt x="1205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13"/>
                <p:cNvSpPr/>
                <p:nvPr/>
              </p:nvSpPr>
              <p:spPr>
                <a:xfrm>
                  <a:off x="4344625" y="2350225"/>
                  <a:ext cx="22025" cy="1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575" extrusionOk="0">
                      <a:moveTo>
                        <a:pt x="715" y="0"/>
                      </a:moveTo>
                      <a:cubicBezTo>
                        <a:pt x="695" y="0"/>
                        <a:pt x="675" y="6"/>
                        <a:pt x="656" y="18"/>
                      </a:cubicBezTo>
                      <a:cubicBezTo>
                        <a:pt x="472" y="133"/>
                        <a:pt x="287" y="243"/>
                        <a:pt x="102" y="351"/>
                      </a:cubicBezTo>
                      <a:cubicBezTo>
                        <a:pt x="0" y="408"/>
                        <a:pt x="46" y="574"/>
                        <a:pt x="160" y="574"/>
                      </a:cubicBezTo>
                      <a:cubicBezTo>
                        <a:pt x="162" y="574"/>
                        <a:pt x="163" y="574"/>
                        <a:pt x="164" y="574"/>
                      </a:cubicBezTo>
                      <a:cubicBezTo>
                        <a:pt x="269" y="557"/>
                        <a:pt x="352" y="474"/>
                        <a:pt x="445" y="428"/>
                      </a:cubicBezTo>
                      <a:cubicBezTo>
                        <a:pt x="567" y="349"/>
                        <a:pt x="705" y="289"/>
                        <a:pt x="813" y="193"/>
                      </a:cubicBezTo>
                      <a:cubicBezTo>
                        <a:pt x="880" y="113"/>
                        <a:pt x="804" y="0"/>
                        <a:pt x="7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13"/>
                <p:cNvSpPr/>
                <p:nvPr/>
              </p:nvSpPr>
              <p:spPr>
                <a:xfrm>
                  <a:off x="4358950" y="2318350"/>
                  <a:ext cx="28450" cy="1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469" extrusionOk="0">
                      <a:moveTo>
                        <a:pt x="986" y="0"/>
                      </a:moveTo>
                      <a:cubicBezTo>
                        <a:pt x="976" y="0"/>
                        <a:pt x="965" y="2"/>
                        <a:pt x="953" y="5"/>
                      </a:cubicBezTo>
                      <a:cubicBezTo>
                        <a:pt x="737" y="75"/>
                        <a:pt x="517" y="131"/>
                        <a:pt x="297" y="189"/>
                      </a:cubicBezTo>
                      <a:cubicBezTo>
                        <a:pt x="213" y="221"/>
                        <a:pt x="94" y="210"/>
                        <a:pt x="40" y="293"/>
                      </a:cubicBezTo>
                      <a:cubicBezTo>
                        <a:pt x="0" y="357"/>
                        <a:pt x="39" y="450"/>
                        <a:pt x="114" y="467"/>
                      </a:cubicBezTo>
                      <a:cubicBezTo>
                        <a:pt x="123" y="468"/>
                        <a:pt x="132" y="469"/>
                        <a:pt x="141" y="469"/>
                      </a:cubicBezTo>
                      <a:cubicBezTo>
                        <a:pt x="209" y="469"/>
                        <a:pt x="276" y="434"/>
                        <a:pt x="343" y="424"/>
                      </a:cubicBezTo>
                      <a:cubicBezTo>
                        <a:pt x="569" y="365"/>
                        <a:pt x="795" y="308"/>
                        <a:pt x="1017" y="237"/>
                      </a:cubicBezTo>
                      <a:cubicBezTo>
                        <a:pt x="1048" y="229"/>
                        <a:pt x="1074" y="207"/>
                        <a:pt x="1090" y="180"/>
                      </a:cubicBezTo>
                      <a:cubicBezTo>
                        <a:pt x="1138" y="102"/>
                        <a:pt x="1071" y="0"/>
                        <a:pt x="9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13"/>
                <p:cNvSpPr/>
                <p:nvPr/>
              </p:nvSpPr>
              <p:spPr>
                <a:xfrm>
                  <a:off x="4331300" y="2329275"/>
                  <a:ext cx="16625" cy="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318" extrusionOk="0">
                      <a:moveTo>
                        <a:pt x="499" y="1"/>
                      </a:moveTo>
                      <a:cubicBezTo>
                        <a:pt x="488" y="1"/>
                        <a:pt x="477" y="2"/>
                        <a:pt x="465" y="6"/>
                      </a:cubicBezTo>
                      <a:cubicBezTo>
                        <a:pt x="353" y="42"/>
                        <a:pt x="234" y="55"/>
                        <a:pt x="121" y="80"/>
                      </a:cubicBezTo>
                      <a:cubicBezTo>
                        <a:pt x="89" y="88"/>
                        <a:pt x="64" y="110"/>
                        <a:pt x="48" y="137"/>
                      </a:cubicBezTo>
                      <a:cubicBezTo>
                        <a:pt x="1" y="216"/>
                        <a:pt x="67" y="318"/>
                        <a:pt x="152" y="318"/>
                      </a:cubicBezTo>
                      <a:cubicBezTo>
                        <a:pt x="162" y="318"/>
                        <a:pt x="173" y="316"/>
                        <a:pt x="184" y="313"/>
                      </a:cubicBezTo>
                      <a:cubicBezTo>
                        <a:pt x="311" y="279"/>
                        <a:pt x="455" y="282"/>
                        <a:pt x="570" y="215"/>
                      </a:cubicBezTo>
                      <a:cubicBezTo>
                        <a:pt x="664" y="150"/>
                        <a:pt x="601" y="1"/>
                        <a:pt x="4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3" name="Google Shape;1063;p13"/>
              <p:cNvGrpSpPr/>
              <p:nvPr/>
            </p:nvGrpSpPr>
            <p:grpSpPr>
              <a:xfrm>
                <a:off x="4181900" y="2335025"/>
                <a:ext cx="247800" cy="239650"/>
                <a:chOff x="4181900" y="2335025"/>
                <a:chExt cx="247800" cy="239650"/>
              </a:xfrm>
            </p:grpSpPr>
            <p:sp>
              <p:nvSpPr>
                <p:cNvPr id="1064" name="Google Shape;1064;p13"/>
                <p:cNvSpPr/>
                <p:nvPr/>
              </p:nvSpPr>
              <p:spPr>
                <a:xfrm>
                  <a:off x="4422175" y="2574625"/>
                  <a:ext cx="300" cy="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0" y="0"/>
                      </a:moveTo>
                      <a:cubicBezTo>
                        <a:pt x="5" y="1"/>
                        <a:pt x="6" y="1"/>
                        <a:pt x="9" y="1"/>
                      </a:cubicBezTo>
                      <a:lnTo>
                        <a:pt x="11" y="1"/>
                      </a:lnTo>
                      <a:cubicBezTo>
                        <a:pt x="9" y="1"/>
                        <a:pt x="6" y="1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13"/>
                <p:cNvSpPr/>
                <p:nvPr/>
              </p:nvSpPr>
              <p:spPr>
                <a:xfrm>
                  <a:off x="4380475" y="2415075"/>
                  <a:ext cx="100" cy="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9" extrusionOk="0">
                      <a:moveTo>
                        <a:pt x="0" y="0"/>
                      </a:moveTo>
                      <a:cubicBezTo>
                        <a:pt x="0" y="4"/>
                        <a:pt x="0" y="6"/>
                        <a:pt x="1" y="8"/>
                      </a:cubicBezTo>
                      <a:cubicBezTo>
                        <a:pt x="1" y="8"/>
                        <a:pt x="1" y="9"/>
                        <a:pt x="4" y="9"/>
                      </a:cubicBezTo>
                      <a:cubicBezTo>
                        <a:pt x="1" y="6"/>
                        <a:pt x="1" y="3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13"/>
                <p:cNvSpPr/>
                <p:nvPr/>
              </p:nvSpPr>
              <p:spPr>
                <a:xfrm>
                  <a:off x="4322800" y="2335025"/>
                  <a:ext cx="175" cy="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12" extrusionOk="0">
                      <a:moveTo>
                        <a:pt x="7" y="0"/>
                      </a:moveTo>
                      <a:cubicBezTo>
                        <a:pt x="6" y="2"/>
                        <a:pt x="6" y="3"/>
                        <a:pt x="5" y="4"/>
                      </a:cubicBezTo>
                      <a:lnTo>
                        <a:pt x="5" y="4"/>
                      </a:lnTo>
                      <a:cubicBezTo>
                        <a:pt x="6" y="3"/>
                        <a:pt x="6" y="2"/>
                        <a:pt x="7" y="0"/>
                      </a:cubicBezTo>
                      <a:close/>
                      <a:moveTo>
                        <a:pt x="5" y="4"/>
                      </a:moveTo>
                      <a:lnTo>
                        <a:pt x="5" y="4"/>
                      </a:lnTo>
                      <a:cubicBezTo>
                        <a:pt x="4" y="6"/>
                        <a:pt x="2" y="8"/>
                        <a:pt x="0" y="11"/>
                      </a:cubicBezTo>
                      <a:cubicBezTo>
                        <a:pt x="2" y="10"/>
                        <a:pt x="4" y="7"/>
                        <a:pt x="5" y="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1067;p13"/>
                <p:cNvSpPr/>
                <p:nvPr/>
              </p:nvSpPr>
              <p:spPr>
                <a:xfrm>
                  <a:off x="4418725" y="2525350"/>
                  <a:ext cx="10975" cy="4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1612" extrusionOk="0">
                      <a:moveTo>
                        <a:pt x="136" y="0"/>
                      </a:moveTo>
                      <a:cubicBezTo>
                        <a:pt x="95" y="0"/>
                        <a:pt x="53" y="25"/>
                        <a:pt x="31" y="61"/>
                      </a:cubicBezTo>
                      <a:cubicBezTo>
                        <a:pt x="1" y="117"/>
                        <a:pt x="28" y="182"/>
                        <a:pt x="30" y="242"/>
                      </a:cubicBezTo>
                      <a:cubicBezTo>
                        <a:pt x="51" y="410"/>
                        <a:pt x="72" y="578"/>
                        <a:pt x="95" y="747"/>
                      </a:cubicBezTo>
                      <a:cubicBezTo>
                        <a:pt x="143" y="1055"/>
                        <a:pt x="173" y="1302"/>
                        <a:pt x="208" y="1541"/>
                      </a:cubicBezTo>
                      <a:cubicBezTo>
                        <a:pt x="225" y="1590"/>
                        <a:pt x="268" y="1612"/>
                        <a:pt x="312" y="1612"/>
                      </a:cubicBezTo>
                      <a:cubicBezTo>
                        <a:pt x="374" y="1612"/>
                        <a:pt x="439" y="1567"/>
                        <a:pt x="436" y="1492"/>
                      </a:cubicBezTo>
                      <a:cubicBezTo>
                        <a:pt x="381" y="972"/>
                        <a:pt x="304" y="608"/>
                        <a:pt x="255" y="120"/>
                      </a:cubicBezTo>
                      <a:cubicBezTo>
                        <a:pt x="255" y="72"/>
                        <a:pt x="225" y="25"/>
                        <a:pt x="181" y="11"/>
                      </a:cubicBezTo>
                      <a:cubicBezTo>
                        <a:pt x="167" y="4"/>
                        <a:pt x="152" y="0"/>
                        <a:pt x="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13"/>
                <p:cNvSpPr/>
                <p:nvPr/>
              </p:nvSpPr>
              <p:spPr>
                <a:xfrm>
                  <a:off x="4402400" y="2429525"/>
                  <a:ext cx="21075" cy="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" h="2988" extrusionOk="0">
                      <a:moveTo>
                        <a:pt x="143" y="1"/>
                      </a:moveTo>
                      <a:cubicBezTo>
                        <a:pt x="69" y="1"/>
                        <a:pt x="0" y="75"/>
                        <a:pt x="25" y="153"/>
                      </a:cubicBezTo>
                      <a:cubicBezTo>
                        <a:pt x="206" y="1038"/>
                        <a:pt x="379" y="1923"/>
                        <a:pt x="565" y="2806"/>
                      </a:cubicBezTo>
                      <a:cubicBezTo>
                        <a:pt x="581" y="2867"/>
                        <a:pt x="581" y="2940"/>
                        <a:pt x="642" y="2972"/>
                      </a:cubicBezTo>
                      <a:cubicBezTo>
                        <a:pt x="660" y="2983"/>
                        <a:pt x="680" y="2988"/>
                        <a:pt x="699" y="2988"/>
                      </a:cubicBezTo>
                      <a:cubicBezTo>
                        <a:pt x="773" y="2988"/>
                        <a:pt x="842" y="2913"/>
                        <a:pt x="817" y="2834"/>
                      </a:cubicBezTo>
                      <a:cubicBezTo>
                        <a:pt x="674" y="2165"/>
                        <a:pt x="538" y="1493"/>
                        <a:pt x="406" y="819"/>
                      </a:cubicBezTo>
                      <a:cubicBezTo>
                        <a:pt x="357" y="576"/>
                        <a:pt x="307" y="334"/>
                        <a:pt x="256" y="90"/>
                      </a:cubicBezTo>
                      <a:cubicBezTo>
                        <a:pt x="249" y="59"/>
                        <a:pt x="227" y="33"/>
                        <a:pt x="200" y="17"/>
                      </a:cubicBezTo>
                      <a:cubicBezTo>
                        <a:pt x="182" y="6"/>
                        <a:pt x="162" y="1"/>
                        <a:pt x="1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13"/>
                <p:cNvSpPr/>
                <p:nvPr/>
              </p:nvSpPr>
              <p:spPr>
                <a:xfrm>
                  <a:off x="4380625" y="2438550"/>
                  <a:ext cx="26050" cy="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" h="3885" extrusionOk="0">
                      <a:moveTo>
                        <a:pt x="149" y="0"/>
                      </a:moveTo>
                      <a:cubicBezTo>
                        <a:pt x="76" y="0"/>
                        <a:pt x="1" y="68"/>
                        <a:pt x="27" y="152"/>
                      </a:cubicBezTo>
                      <a:cubicBezTo>
                        <a:pt x="163" y="1048"/>
                        <a:pt x="388" y="1928"/>
                        <a:pt x="553" y="2820"/>
                      </a:cubicBezTo>
                      <a:cubicBezTo>
                        <a:pt x="615" y="3134"/>
                        <a:pt x="681" y="3448"/>
                        <a:pt x="774" y="3756"/>
                      </a:cubicBezTo>
                      <a:cubicBezTo>
                        <a:pt x="784" y="3799"/>
                        <a:pt x="799" y="3845"/>
                        <a:pt x="842" y="3868"/>
                      </a:cubicBezTo>
                      <a:cubicBezTo>
                        <a:pt x="860" y="3879"/>
                        <a:pt x="880" y="3884"/>
                        <a:pt x="899" y="3884"/>
                      </a:cubicBezTo>
                      <a:cubicBezTo>
                        <a:pt x="972" y="3884"/>
                        <a:pt x="1042" y="3810"/>
                        <a:pt x="1017" y="3732"/>
                      </a:cubicBezTo>
                      <a:cubicBezTo>
                        <a:pt x="842" y="3149"/>
                        <a:pt x="753" y="2547"/>
                        <a:pt x="624" y="1953"/>
                      </a:cubicBezTo>
                      <a:cubicBezTo>
                        <a:pt x="477" y="1323"/>
                        <a:pt x="372" y="673"/>
                        <a:pt x="237" y="46"/>
                      </a:cubicBezTo>
                      <a:cubicBezTo>
                        <a:pt x="214" y="14"/>
                        <a:pt x="182" y="0"/>
                        <a:pt x="14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13"/>
                <p:cNvSpPr/>
                <p:nvPr/>
              </p:nvSpPr>
              <p:spPr>
                <a:xfrm>
                  <a:off x="4328125" y="2424225"/>
                  <a:ext cx="45200" cy="8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3473" extrusionOk="0">
                      <a:moveTo>
                        <a:pt x="1663" y="1"/>
                      </a:moveTo>
                      <a:cubicBezTo>
                        <a:pt x="1616" y="1"/>
                        <a:pt x="1569" y="27"/>
                        <a:pt x="1552" y="88"/>
                      </a:cubicBezTo>
                      <a:cubicBezTo>
                        <a:pt x="1193" y="1147"/>
                        <a:pt x="541" y="2255"/>
                        <a:pt x="15" y="3338"/>
                      </a:cubicBezTo>
                      <a:cubicBezTo>
                        <a:pt x="1" y="3419"/>
                        <a:pt x="71" y="3473"/>
                        <a:pt x="139" y="3473"/>
                      </a:cubicBezTo>
                      <a:cubicBezTo>
                        <a:pt x="178" y="3473"/>
                        <a:pt x="217" y="3455"/>
                        <a:pt x="238" y="3413"/>
                      </a:cubicBezTo>
                      <a:cubicBezTo>
                        <a:pt x="785" y="2341"/>
                        <a:pt x="1384" y="1289"/>
                        <a:pt x="1785" y="151"/>
                      </a:cubicBezTo>
                      <a:cubicBezTo>
                        <a:pt x="1808" y="60"/>
                        <a:pt x="1735" y="1"/>
                        <a:pt x="16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" name="Google Shape;1071;p13"/>
                <p:cNvSpPr/>
                <p:nvPr/>
              </p:nvSpPr>
              <p:spPr>
                <a:xfrm>
                  <a:off x="4299725" y="2503075"/>
                  <a:ext cx="161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" h="1125" extrusionOk="0">
                      <a:moveTo>
                        <a:pt x="511" y="1"/>
                      </a:moveTo>
                      <a:cubicBezTo>
                        <a:pt x="500" y="1"/>
                        <a:pt x="490" y="2"/>
                        <a:pt x="480" y="5"/>
                      </a:cubicBezTo>
                      <a:cubicBezTo>
                        <a:pt x="451" y="16"/>
                        <a:pt x="424" y="32"/>
                        <a:pt x="408" y="62"/>
                      </a:cubicBezTo>
                      <a:cubicBezTo>
                        <a:pt x="353" y="178"/>
                        <a:pt x="299" y="295"/>
                        <a:pt x="247" y="411"/>
                      </a:cubicBezTo>
                      <a:cubicBezTo>
                        <a:pt x="165" y="598"/>
                        <a:pt x="85" y="786"/>
                        <a:pt x="8" y="975"/>
                      </a:cubicBezTo>
                      <a:cubicBezTo>
                        <a:pt x="0" y="1007"/>
                        <a:pt x="4" y="1040"/>
                        <a:pt x="22" y="1067"/>
                      </a:cubicBezTo>
                      <a:cubicBezTo>
                        <a:pt x="44" y="1106"/>
                        <a:pt x="83" y="1124"/>
                        <a:pt x="123" y="1124"/>
                      </a:cubicBezTo>
                      <a:cubicBezTo>
                        <a:pt x="175" y="1124"/>
                        <a:pt x="228" y="1093"/>
                        <a:pt x="241" y="1037"/>
                      </a:cubicBezTo>
                      <a:cubicBezTo>
                        <a:pt x="300" y="892"/>
                        <a:pt x="463" y="508"/>
                        <a:pt x="576" y="270"/>
                      </a:cubicBezTo>
                      <a:cubicBezTo>
                        <a:pt x="597" y="212"/>
                        <a:pt x="647" y="155"/>
                        <a:pt x="629" y="89"/>
                      </a:cubicBezTo>
                      <a:cubicBezTo>
                        <a:pt x="615" y="36"/>
                        <a:pt x="563" y="1"/>
                        <a:pt x="51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" name="Google Shape;1072;p13"/>
                <p:cNvSpPr/>
                <p:nvPr/>
              </p:nvSpPr>
              <p:spPr>
                <a:xfrm>
                  <a:off x="4323875" y="2396625"/>
                  <a:ext cx="388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" h="2972" extrusionOk="0">
                      <a:moveTo>
                        <a:pt x="1425" y="1"/>
                      </a:moveTo>
                      <a:cubicBezTo>
                        <a:pt x="1384" y="1"/>
                        <a:pt x="1343" y="20"/>
                        <a:pt x="1322" y="60"/>
                      </a:cubicBezTo>
                      <a:cubicBezTo>
                        <a:pt x="868" y="927"/>
                        <a:pt x="475" y="1825"/>
                        <a:pt x="72" y="2717"/>
                      </a:cubicBezTo>
                      <a:cubicBezTo>
                        <a:pt x="49" y="2772"/>
                        <a:pt x="1" y="2823"/>
                        <a:pt x="21" y="2887"/>
                      </a:cubicBezTo>
                      <a:cubicBezTo>
                        <a:pt x="34" y="2942"/>
                        <a:pt x="87" y="2972"/>
                        <a:pt x="139" y="2972"/>
                      </a:cubicBezTo>
                      <a:cubicBezTo>
                        <a:pt x="180" y="2972"/>
                        <a:pt x="221" y="2953"/>
                        <a:pt x="242" y="2913"/>
                      </a:cubicBezTo>
                      <a:cubicBezTo>
                        <a:pt x="557" y="2248"/>
                        <a:pt x="841" y="1569"/>
                        <a:pt x="1165" y="909"/>
                      </a:cubicBezTo>
                      <a:cubicBezTo>
                        <a:pt x="1283" y="662"/>
                        <a:pt x="1406" y="421"/>
                        <a:pt x="1532" y="178"/>
                      </a:cubicBezTo>
                      <a:cubicBezTo>
                        <a:pt x="1548" y="151"/>
                        <a:pt x="1553" y="117"/>
                        <a:pt x="1543" y="87"/>
                      </a:cubicBezTo>
                      <a:cubicBezTo>
                        <a:pt x="1529" y="31"/>
                        <a:pt x="1477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" name="Google Shape;1073;p13"/>
                <p:cNvSpPr/>
                <p:nvPr/>
              </p:nvSpPr>
              <p:spPr>
                <a:xfrm>
                  <a:off x="4266175" y="2381525"/>
                  <a:ext cx="86150" cy="8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6" h="3220" extrusionOk="0">
                      <a:moveTo>
                        <a:pt x="3308" y="1"/>
                      </a:moveTo>
                      <a:cubicBezTo>
                        <a:pt x="3269" y="1"/>
                        <a:pt x="3230" y="19"/>
                        <a:pt x="3209" y="61"/>
                      </a:cubicBezTo>
                      <a:cubicBezTo>
                        <a:pt x="2385" y="1077"/>
                        <a:pt x="1204" y="2209"/>
                        <a:pt x="115" y="2994"/>
                      </a:cubicBezTo>
                      <a:cubicBezTo>
                        <a:pt x="1" y="3062"/>
                        <a:pt x="69" y="3220"/>
                        <a:pt x="175" y="3220"/>
                      </a:cubicBezTo>
                      <a:cubicBezTo>
                        <a:pt x="195" y="3220"/>
                        <a:pt x="216" y="3214"/>
                        <a:pt x="238" y="3202"/>
                      </a:cubicBezTo>
                      <a:cubicBezTo>
                        <a:pt x="897" y="2711"/>
                        <a:pt x="1537" y="2190"/>
                        <a:pt x="2116" y="1606"/>
                      </a:cubicBezTo>
                      <a:cubicBezTo>
                        <a:pt x="2456" y="1268"/>
                        <a:pt x="2784" y="914"/>
                        <a:pt x="3106" y="559"/>
                      </a:cubicBezTo>
                      <a:cubicBezTo>
                        <a:pt x="3214" y="421"/>
                        <a:pt x="3366" y="299"/>
                        <a:pt x="3431" y="134"/>
                      </a:cubicBezTo>
                      <a:cubicBezTo>
                        <a:pt x="3446" y="55"/>
                        <a:pt x="3376" y="1"/>
                        <a:pt x="33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" name="Google Shape;1074;p13"/>
                <p:cNvSpPr/>
                <p:nvPr/>
              </p:nvSpPr>
              <p:spPr>
                <a:xfrm>
                  <a:off x="4238550" y="2471175"/>
                  <a:ext cx="1447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429" extrusionOk="0">
                      <a:moveTo>
                        <a:pt x="413" y="1"/>
                      </a:moveTo>
                      <a:cubicBezTo>
                        <a:pt x="393" y="1"/>
                        <a:pt x="373" y="6"/>
                        <a:pt x="354" y="19"/>
                      </a:cubicBezTo>
                      <a:cubicBezTo>
                        <a:pt x="254" y="104"/>
                        <a:pt x="79" y="160"/>
                        <a:pt x="22" y="278"/>
                      </a:cubicBezTo>
                      <a:cubicBezTo>
                        <a:pt x="1" y="350"/>
                        <a:pt x="61" y="428"/>
                        <a:pt x="137" y="428"/>
                      </a:cubicBezTo>
                      <a:cubicBezTo>
                        <a:pt x="137" y="428"/>
                        <a:pt x="138" y="428"/>
                        <a:pt x="138" y="428"/>
                      </a:cubicBezTo>
                      <a:cubicBezTo>
                        <a:pt x="206" y="425"/>
                        <a:pt x="255" y="367"/>
                        <a:pt x="311" y="336"/>
                      </a:cubicBezTo>
                      <a:cubicBezTo>
                        <a:pt x="376" y="287"/>
                        <a:pt x="457" y="252"/>
                        <a:pt x="511" y="193"/>
                      </a:cubicBezTo>
                      <a:cubicBezTo>
                        <a:pt x="578" y="113"/>
                        <a:pt x="502" y="1"/>
                        <a:pt x="4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" name="Google Shape;1075;p13"/>
                <p:cNvSpPr/>
                <p:nvPr/>
              </p:nvSpPr>
              <p:spPr>
                <a:xfrm>
                  <a:off x="4260900" y="2393450"/>
                  <a:ext cx="52100" cy="4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" h="1882" extrusionOk="0">
                      <a:moveTo>
                        <a:pt x="1957" y="1"/>
                      </a:moveTo>
                      <a:cubicBezTo>
                        <a:pt x="1927" y="1"/>
                        <a:pt x="1898" y="12"/>
                        <a:pt x="1875" y="36"/>
                      </a:cubicBezTo>
                      <a:cubicBezTo>
                        <a:pt x="1267" y="572"/>
                        <a:pt x="673" y="1122"/>
                        <a:pt x="84" y="1676"/>
                      </a:cubicBezTo>
                      <a:cubicBezTo>
                        <a:pt x="0" y="1763"/>
                        <a:pt x="82" y="1881"/>
                        <a:pt x="174" y="1881"/>
                      </a:cubicBezTo>
                      <a:cubicBezTo>
                        <a:pt x="201" y="1881"/>
                        <a:pt x="230" y="1870"/>
                        <a:pt x="256" y="1844"/>
                      </a:cubicBezTo>
                      <a:cubicBezTo>
                        <a:pt x="663" y="1475"/>
                        <a:pt x="1049" y="1082"/>
                        <a:pt x="1468" y="724"/>
                      </a:cubicBezTo>
                      <a:cubicBezTo>
                        <a:pt x="1662" y="553"/>
                        <a:pt x="1854" y="380"/>
                        <a:pt x="2047" y="204"/>
                      </a:cubicBezTo>
                      <a:cubicBezTo>
                        <a:pt x="2069" y="183"/>
                        <a:pt x="2081" y="152"/>
                        <a:pt x="2081" y="121"/>
                      </a:cubicBezTo>
                      <a:cubicBezTo>
                        <a:pt x="2083" y="50"/>
                        <a:pt x="2020" y="1"/>
                        <a:pt x="19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13"/>
                <p:cNvSpPr/>
                <p:nvPr/>
              </p:nvSpPr>
              <p:spPr>
                <a:xfrm>
                  <a:off x="4241125" y="2368850"/>
                  <a:ext cx="72125" cy="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5" h="1232" extrusionOk="0">
                      <a:moveTo>
                        <a:pt x="2743" y="0"/>
                      </a:moveTo>
                      <a:cubicBezTo>
                        <a:pt x="2723" y="0"/>
                        <a:pt x="2702" y="5"/>
                        <a:pt x="2683" y="17"/>
                      </a:cubicBezTo>
                      <a:cubicBezTo>
                        <a:pt x="1960" y="299"/>
                        <a:pt x="925" y="689"/>
                        <a:pt x="94" y="1017"/>
                      </a:cubicBezTo>
                      <a:cubicBezTo>
                        <a:pt x="1" y="1083"/>
                        <a:pt x="63" y="1232"/>
                        <a:pt x="166" y="1232"/>
                      </a:cubicBezTo>
                      <a:cubicBezTo>
                        <a:pt x="177" y="1232"/>
                        <a:pt x="188" y="1230"/>
                        <a:pt x="200" y="1226"/>
                      </a:cubicBezTo>
                      <a:cubicBezTo>
                        <a:pt x="1020" y="928"/>
                        <a:pt x="1824" y="589"/>
                        <a:pt x="2644" y="294"/>
                      </a:cubicBezTo>
                      <a:cubicBezTo>
                        <a:pt x="2719" y="255"/>
                        <a:pt x="2834" y="245"/>
                        <a:pt x="2861" y="152"/>
                      </a:cubicBezTo>
                      <a:cubicBezTo>
                        <a:pt x="2885" y="73"/>
                        <a:pt x="2816" y="0"/>
                        <a:pt x="27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13"/>
                <p:cNvSpPr/>
                <p:nvPr/>
              </p:nvSpPr>
              <p:spPr>
                <a:xfrm>
                  <a:off x="4186075" y="2401550"/>
                  <a:ext cx="37975" cy="1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550" extrusionOk="0">
                      <a:moveTo>
                        <a:pt x="1365" y="0"/>
                      </a:moveTo>
                      <a:cubicBezTo>
                        <a:pt x="1355" y="0"/>
                        <a:pt x="1344" y="2"/>
                        <a:pt x="1333" y="5"/>
                      </a:cubicBezTo>
                      <a:cubicBezTo>
                        <a:pt x="1042" y="100"/>
                        <a:pt x="748" y="187"/>
                        <a:pt x="449" y="252"/>
                      </a:cubicBezTo>
                      <a:cubicBezTo>
                        <a:pt x="322" y="297"/>
                        <a:pt x="0" y="278"/>
                        <a:pt x="91" y="492"/>
                      </a:cubicBezTo>
                      <a:cubicBezTo>
                        <a:pt x="121" y="536"/>
                        <a:pt x="161" y="550"/>
                        <a:pt x="205" y="550"/>
                      </a:cubicBezTo>
                      <a:cubicBezTo>
                        <a:pt x="286" y="550"/>
                        <a:pt x="382" y="502"/>
                        <a:pt x="457" y="497"/>
                      </a:cubicBezTo>
                      <a:cubicBezTo>
                        <a:pt x="748" y="435"/>
                        <a:pt x="1034" y="354"/>
                        <a:pt x="1316" y="263"/>
                      </a:cubicBezTo>
                      <a:cubicBezTo>
                        <a:pt x="1371" y="243"/>
                        <a:pt x="1440" y="236"/>
                        <a:pt x="1470" y="180"/>
                      </a:cubicBezTo>
                      <a:cubicBezTo>
                        <a:pt x="1518" y="101"/>
                        <a:pt x="1451" y="0"/>
                        <a:pt x="13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13"/>
                <p:cNvSpPr/>
                <p:nvPr/>
              </p:nvSpPr>
              <p:spPr>
                <a:xfrm>
                  <a:off x="4181900" y="2362550"/>
                  <a:ext cx="8567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7" h="1256" extrusionOk="0">
                      <a:moveTo>
                        <a:pt x="3274" y="0"/>
                      </a:moveTo>
                      <a:cubicBezTo>
                        <a:pt x="3263" y="0"/>
                        <a:pt x="3252" y="2"/>
                        <a:pt x="3241" y="5"/>
                      </a:cubicBezTo>
                      <a:cubicBezTo>
                        <a:pt x="2360" y="232"/>
                        <a:pt x="1493" y="507"/>
                        <a:pt x="644" y="833"/>
                      </a:cubicBezTo>
                      <a:cubicBezTo>
                        <a:pt x="470" y="897"/>
                        <a:pt x="295" y="957"/>
                        <a:pt x="122" y="1020"/>
                      </a:cubicBezTo>
                      <a:cubicBezTo>
                        <a:pt x="90" y="1028"/>
                        <a:pt x="64" y="1048"/>
                        <a:pt x="48" y="1076"/>
                      </a:cubicBezTo>
                      <a:cubicBezTo>
                        <a:pt x="0" y="1154"/>
                        <a:pt x="66" y="1256"/>
                        <a:pt x="152" y="1256"/>
                      </a:cubicBezTo>
                      <a:cubicBezTo>
                        <a:pt x="163" y="1256"/>
                        <a:pt x="174" y="1254"/>
                        <a:pt x="186" y="1251"/>
                      </a:cubicBezTo>
                      <a:cubicBezTo>
                        <a:pt x="941" y="983"/>
                        <a:pt x="1688" y="688"/>
                        <a:pt x="2460" y="470"/>
                      </a:cubicBezTo>
                      <a:cubicBezTo>
                        <a:pt x="2728" y="390"/>
                        <a:pt x="2999" y="318"/>
                        <a:pt x="3268" y="248"/>
                      </a:cubicBezTo>
                      <a:cubicBezTo>
                        <a:pt x="3312" y="238"/>
                        <a:pt x="3356" y="222"/>
                        <a:pt x="3378" y="181"/>
                      </a:cubicBezTo>
                      <a:cubicBezTo>
                        <a:pt x="3426" y="102"/>
                        <a:pt x="3358" y="0"/>
                        <a:pt x="327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4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4"/>
          <p:cNvSpPr txBox="1">
            <a:spLocks noGrp="1"/>
          </p:cNvSpPr>
          <p:nvPr>
            <p:ph type="title"/>
          </p:nvPr>
        </p:nvSpPr>
        <p:spPr>
          <a:xfrm>
            <a:off x="1026650" y="3216913"/>
            <a:ext cx="43977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82" name="Google Shape;1082;p14"/>
          <p:cNvSpPr txBox="1">
            <a:spLocks noGrp="1"/>
          </p:cNvSpPr>
          <p:nvPr>
            <p:ph type="subTitle" idx="1"/>
          </p:nvPr>
        </p:nvSpPr>
        <p:spPr>
          <a:xfrm>
            <a:off x="1026750" y="1264788"/>
            <a:ext cx="4397700" cy="19521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83" name="Google Shape;1083;p14"/>
          <p:cNvSpPr>
            <a:spLocks noGrp="1"/>
          </p:cNvSpPr>
          <p:nvPr>
            <p:ph type="pic" idx="2"/>
          </p:nvPr>
        </p:nvSpPr>
        <p:spPr>
          <a:xfrm>
            <a:off x="5868850" y="778650"/>
            <a:ext cx="2514300" cy="3586200"/>
          </a:xfrm>
          <a:prstGeom prst="round2SameRect">
            <a:avLst>
              <a:gd name="adj1" fmla="val 50000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1540000" algn="bl" rotWithShape="0">
              <a:schemeClr val="dk2"/>
            </a:outerShdw>
          </a:effectLst>
        </p:spPr>
      </p:sp>
      <p:grpSp>
        <p:nvGrpSpPr>
          <p:cNvPr id="1084" name="Google Shape;1084;p14"/>
          <p:cNvGrpSpPr/>
          <p:nvPr/>
        </p:nvGrpSpPr>
        <p:grpSpPr>
          <a:xfrm>
            <a:off x="-455670" y="-23"/>
            <a:ext cx="9831518" cy="5143506"/>
            <a:chOff x="-455670" y="-23"/>
            <a:chExt cx="9831518" cy="5143506"/>
          </a:xfrm>
        </p:grpSpPr>
        <p:sp>
          <p:nvSpPr>
            <p:cNvPr id="1085" name="Google Shape;1085;p14"/>
            <p:cNvSpPr/>
            <p:nvPr/>
          </p:nvSpPr>
          <p:spPr>
            <a:xfrm rot="10800000" flipH="1">
              <a:off x="76195" y="4365368"/>
              <a:ext cx="616990" cy="701910"/>
            </a:xfrm>
            <a:custGeom>
              <a:avLst/>
              <a:gdLst/>
              <a:ahLst/>
              <a:cxnLst/>
              <a:rect l="l" t="t" r="r" b="b"/>
              <a:pathLst>
                <a:path w="11000" h="12514" extrusionOk="0">
                  <a:moveTo>
                    <a:pt x="988" y="411"/>
                  </a:moveTo>
                  <a:cubicBezTo>
                    <a:pt x="1113" y="411"/>
                    <a:pt x="1246" y="468"/>
                    <a:pt x="1364" y="591"/>
                  </a:cubicBezTo>
                  <a:cubicBezTo>
                    <a:pt x="1624" y="888"/>
                    <a:pt x="1775" y="1526"/>
                    <a:pt x="1873" y="2140"/>
                  </a:cubicBezTo>
                  <a:cubicBezTo>
                    <a:pt x="1885" y="2239"/>
                    <a:pt x="1892" y="2342"/>
                    <a:pt x="1901" y="2439"/>
                  </a:cubicBezTo>
                  <a:cubicBezTo>
                    <a:pt x="1598" y="2380"/>
                    <a:pt x="1319" y="2281"/>
                    <a:pt x="1045" y="2109"/>
                  </a:cubicBezTo>
                  <a:cubicBezTo>
                    <a:pt x="555" y="1776"/>
                    <a:pt x="370" y="1355"/>
                    <a:pt x="556" y="766"/>
                  </a:cubicBezTo>
                  <a:cubicBezTo>
                    <a:pt x="632" y="539"/>
                    <a:pt x="801" y="411"/>
                    <a:pt x="988" y="411"/>
                  </a:cubicBezTo>
                  <a:close/>
                  <a:moveTo>
                    <a:pt x="990" y="0"/>
                  </a:moveTo>
                  <a:cubicBezTo>
                    <a:pt x="540" y="0"/>
                    <a:pt x="156" y="403"/>
                    <a:pt x="101" y="910"/>
                  </a:cubicBezTo>
                  <a:cubicBezTo>
                    <a:pt x="0" y="1454"/>
                    <a:pt x="218" y="2005"/>
                    <a:pt x="664" y="2334"/>
                  </a:cubicBezTo>
                  <a:cubicBezTo>
                    <a:pt x="1050" y="2623"/>
                    <a:pt x="1485" y="2785"/>
                    <a:pt x="1943" y="2867"/>
                  </a:cubicBezTo>
                  <a:cubicBezTo>
                    <a:pt x="2226" y="5862"/>
                    <a:pt x="2119" y="9210"/>
                    <a:pt x="1750" y="12307"/>
                  </a:cubicBezTo>
                  <a:cubicBezTo>
                    <a:pt x="1742" y="12436"/>
                    <a:pt x="1854" y="12514"/>
                    <a:pt x="1962" y="12514"/>
                  </a:cubicBezTo>
                  <a:cubicBezTo>
                    <a:pt x="2036" y="12514"/>
                    <a:pt x="2108" y="12478"/>
                    <a:pt x="2139" y="12398"/>
                  </a:cubicBezTo>
                  <a:cubicBezTo>
                    <a:pt x="2246" y="11610"/>
                    <a:pt x="2346" y="10809"/>
                    <a:pt x="2393" y="10009"/>
                  </a:cubicBezTo>
                  <a:cubicBezTo>
                    <a:pt x="2497" y="7658"/>
                    <a:pt x="2606" y="5270"/>
                    <a:pt x="2360" y="2921"/>
                  </a:cubicBezTo>
                  <a:lnTo>
                    <a:pt x="2360" y="2921"/>
                  </a:lnTo>
                  <a:cubicBezTo>
                    <a:pt x="2534" y="2936"/>
                    <a:pt x="2710" y="2942"/>
                    <a:pt x="2886" y="2942"/>
                  </a:cubicBezTo>
                  <a:cubicBezTo>
                    <a:pt x="3433" y="2942"/>
                    <a:pt x="3986" y="2883"/>
                    <a:pt x="4506" y="2837"/>
                  </a:cubicBezTo>
                  <a:cubicBezTo>
                    <a:pt x="6430" y="2580"/>
                    <a:pt x="8092" y="2249"/>
                    <a:pt x="9987" y="2249"/>
                  </a:cubicBezTo>
                  <a:cubicBezTo>
                    <a:pt x="10032" y="2249"/>
                    <a:pt x="10077" y="2249"/>
                    <a:pt x="10122" y="2250"/>
                  </a:cubicBezTo>
                  <a:cubicBezTo>
                    <a:pt x="10137" y="2249"/>
                    <a:pt x="10153" y="2248"/>
                    <a:pt x="10170" y="2248"/>
                  </a:cubicBezTo>
                  <a:cubicBezTo>
                    <a:pt x="10267" y="2248"/>
                    <a:pt x="10402" y="2261"/>
                    <a:pt x="10529" y="2261"/>
                  </a:cubicBezTo>
                  <a:cubicBezTo>
                    <a:pt x="10779" y="2261"/>
                    <a:pt x="11000" y="2212"/>
                    <a:pt x="10840" y="1918"/>
                  </a:cubicBezTo>
                  <a:cubicBezTo>
                    <a:pt x="10722" y="1852"/>
                    <a:pt x="10586" y="1836"/>
                    <a:pt x="10444" y="1836"/>
                  </a:cubicBezTo>
                  <a:cubicBezTo>
                    <a:pt x="10313" y="1836"/>
                    <a:pt x="10177" y="1849"/>
                    <a:pt x="10048" y="1849"/>
                  </a:cubicBezTo>
                  <a:cubicBezTo>
                    <a:pt x="10004" y="1849"/>
                    <a:pt x="9961" y="1848"/>
                    <a:pt x="9920" y="1844"/>
                  </a:cubicBezTo>
                  <a:cubicBezTo>
                    <a:pt x="8953" y="1861"/>
                    <a:pt x="7988" y="1931"/>
                    <a:pt x="7031" y="2058"/>
                  </a:cubicBezTo>
                  <a:cubicBezTo>
                    <a:pt x="5588" y="2255"/>
                    <a:pt x="4339" y="2531"/>
                    <a:pt x="2966" y="2531"/>
                  </a:cubicBezTo>
                  <a:cubicBezTo>
                    <a:pt x="2899" y="2531"/>
                    <a:pt x="2831" y="2531"/>
                    <a:pt x="2763" y="2529"/>
                  </a:cubicBezTo>
                  <a:cubicBezTo>
                    <a:pt x="2606" y="2524"/>
                    <a:pt x="2458" y="2515"/>
                    <a:pt x="2316" y="2502"/>
                  </a:cubicBezTo>
                  <a:cubicBezTo>
                    <a:pt x="2276" y="2185"/>
                    <a:pt x="2231" y="1868"/>
                    <a:pt x="2177" y="1552"/>
                  </a:cubicBezTo>
                  <a:cubicBezTo>
                    <a:pt x="2056" y="1049"/>
                    <a:pt x="1923" y="461"/>
                    <a:pt x="1467" y="155"/>
                  </a:cubicBezTo>
                  <a:cubicBezTo>
                    <a:pt x="1307" y="48"/>
                    <a:pt x="1145" y="0"/>
                    <a:pt x="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4"/>
            <p:cNvSpPr/>
            <p:nvPr/>
          </p:nvSpPr>
          <p:spPr>
            <a:xfrm flipH="1">
              <a:off x="8450820" y="76193"/>
              <a:ext cx="616990" cy="701910"/>
            </a:xfrm>
            <a:custGeom>
              <a:avLst/>
              <a:gdLst/>
              <a:ahLst/>
              <a:cxnLst/>
              <a:rect l="l" t="t" r="r" b="b"/>
              <a:pathLst>
                <a:path w="11000" h="12514" extrusionOk="0">
                  <a:moveTo>
                    <a:pt x="988" y="411"/>
                  </a:moveTo>
                  <a:cubicBezTo>
                    <a:pt x="1113" y="411"/>
                    <a:pt x="1246" y="468"/>
                    <a:pt x="1364" y="591"/>
                  </a:cubicBezTo>
                  <a:cubicBezTo>
                    <a:pt x="1624" y="888"/>
                    <a:pt x="1775" y="1526"/>
                    <a:pt x="1873" y="2140"/>
                  </a:cubicBezTo>
                  <a:cubicBezTo>
                    <a:pt x="1885" y="2239"/>
                    <a:pt x="1892" y="2342"/>
                    <a:pt x="1901" y="2439"/>
                  </a:cubicBezTo>
                  <a:cubicBezTo>
                    <a:pt x="1598" y="2380"/>
                    <a:pt x="1319" y="2281"/>
                    <a:pt x="1045" y="2109"/>
                  </a:cubicBezTo>
                  <a:cubicBezTo>
                    <a:pt x="555" y="1776"/>
                    <a:pt x="370" y="1355"/>
                    <a:pt x="556" y="766"/>
                  </a:cubicBezTo>
                  <a:cubicBezTo>
                    <a:pt x="632" y="539"/>
                    <a:pt x="801" y="411"/>
                    <a:pt x="988" y="411"/>
                  </a:cubicBezTo>
                  <a:close/>
                  <a:moveTo>
                    <a:pt x="990" y="0"/>
                  </a:moveTo>
                  <a:cubicBezTo>
                    <a:pt x="540" y="0"/>
                    <a:pt x="156" y="403"/>
                    <a:pt x="101" y="910"/>
                  </a:cubicBezTo>
                  <a:cubicBezTo>
                    <a:pt x="0" y="1454"/>
                    <a:pt x="218" y="2005"/>
                    <a:pt x="664" y="2334"/>
                  </a:cubicBezTo>
                  <a:cubicBezTo>
                    <a:pt x="1050" y="2623"/>
                    <a:pt x="1485" y="2785"/>
                    <a:pt x="1943" y="2867"/>
                  </a:cubicBezTo>
                  <a:cubicBezTo>
                    <a:pt x="2226" y="5862"/>
                    <a:pt x="2119" y="9210"/>
                    <a:pt x="1750" y="12307"/>
                  </a:cubicBezTo>
                  <a:cubicBezTo>
                    <a:pt x="1742" y="12436"/>
                    <a:pt x="1854" y="12514"/>
                    <a:pt x="1962" y="12514"/>
                  </a:cubicBezTo>
                  <a:cubicBezTo>
                    <a:pt x="2036" y="12514"/>
                    <a:pt x="2108" y="12478"/>
                    <a:pt x="2139" y="12398"/>
                  </a:cubicBezTo>
                  <a:cubicBezTo>
                    <a:pt x="2246" y="11610"/>
                    <a:pt x="2346" y="10809"/>
                    <a:pt x="2393" y="10009"/>
                  </a:cubicBezTo>
                  <a:cubicBezTo>
                    <a:pt x="2497" y="7658"/>
                    <a:pt x="2606" y="5270"/>
                    <a:pt x="2360" y="2921"/>
                  </a:cubicBezTo>
                  <a:lnTo>
                    <a:pt x="2360" y="2921"/>
                  </a:lnTo>
                  <a:cubicBezTo>
                    <a:pt x="2534" y="2936"/>
                    <a:pt x="2710" y="2942"/>
                    <a:pt x="2886" y="2942"/>
                  </a:cubicBezTo>
                  <a:cubicBezTo>
                    <a:pt x="3433" y="2942"/>
                    <a:pt x="3986" y="2883"/>
                    <a:pt x="4506" y="2837"/>
                  </a:cubicBezTo>
                  <a:cubicBezTo>
                    <a:pt x="6430" y="2580"/>
                    <a:pt x="8092" y="2249"/>
                    <a:pt x="9987" y="2249"/>
                  </a:cubicBezTo>
                  <a:cubicBezTo>
                    <a:pt x="10032" y="2249"/>
                    <a:pt x="10077" y="2249"/>
                    <a:pt x="10122" y="2250"/>
                  </a:cubicBezTo>
                  <a:cubicBezTo>
                    <a:pt x="10137" y="2249"/>
                    <a:pt x="10153" y="2248"/>
                    <a:pt x="10170" y="2248"/>
                  </a:cubicBezTo>
                  <a:cubicBezTo>
                    <a:pt x="10267" y="2248"/>
                    <a:pt x="10402" y="2261"/>
                    <a:pt x="10529" y="2261"/>
                  </a:cubicBezTo>
                  <a:cubicBezTo>
                    <a:pt x="10779" y="2261"/>
                    <a:pt x="11000" y="2212"/>
                    <a:pt x="10840" y="1918"/>
                  </a:cubicBezTo>
                  <a:cubicBezTo>
                    <a:pt x="10722" y="1852"/>
                    <a:pt x="10586" y="1836"/>
                    <a:pt x="10444" y="1836"/>
                  </a:cubicBezTo>
                  <a:cubicBezTo>
                    <a:pt x="10313" y="1836"/>
                    <a:pt x="10177" y="1849"/>
                    <a:pt x="10048" y="1849"/>
                  </a:cubicBezTo>
                  <a:cubicBezTo>
                    <a:pt x="10004" y="1849"/>
                    <a:pt x="9961" y="1848"/>
                    <a:pt x="9920" y="1844"/>
                  </a:cubicBezTo>
                  <a:cubicBezTo>
                    <a:pt x="8953" y="1861"/>
                    <a:pt x="7988" y="1931"/>
                    <a:pt x="7031" y="2058"/>
                  </a:cubicBezTo>
                  <a:cubicBezTo>
                    <a:pt x="5588" y="2255"/>
                    <a:pt x="4339" y="2531"/>
                    <a:pt x="2966" y="2531"/>
                  </a:cubicBezTo>
                  <a:cubicBezTo>
                    <a:pt x="2899" y="2531"/>
                    <a:pt x="2831" y="2531"/>
                    <a:pt x="2763" y="2529"/>
                  </a:cubicBezTo>
                  <a:cubicBezTo>
                    <a:pt x="2606" y="2524"/>
                    <a:pt x="2458" y="2515"/>
                    <a:pt x="2316" y="2502"/>
                  </a:cubicBezTo>
                  <a:cubicBezTo>
                    <a:pt x="2276" y="2185"/>
                    <a:pt x="2231" y="1868"/>
                    <a:pt x="2177" y="1552"/>
                  </a:cubicBezTo>
                  <a:cubicBezTo>
                    <a:pt x="2056" y="1049"/>
                    <a:pt x="1923" y="461"/>
                    <a:pt x="1467" y="155"/>
                  </a:cubicBezTo>
                  <a:cubicBezTo>
                    <a:pt x="1307" y="48"/>
                    <a:pt x="1145" y="0"/>
                    <a:pt x="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4"/>
            <p:cNvSpPr/>
            <p:nvPr/>
          </p:nvSpPr>
          <p:spPr>
            <a:xfrm rot="-5400000" flipH="1">
              <a:off x="7832136" y="3831611"/>
              <a:ext cx="1580908" cy="1042836"/>
            </a:xfrm>
            <a:custGeom>
              <a:avLst/>
              <a:gdLst/>
              <a:ahLst/>
              <a:cxnLst/>
              <a:rect l="l" t="t" r="r" b="b"/>
              <a:pathLst>
                <a:path w="49601" h="32719" extrusionOk="0">
                  <a:moveTo>
                    <a:pt x="49601" y="1"/>
                  </a:moveTo>
                  <a:cubicBezTo>
                    <a:pt x="47874" y="894"/>
                    <a:pt x="43337" y="3752"/>
                    <a:pt x="42262" y="5352"/>
                  </a:cubicBezTo>
                  <a:cubicBezTo>
                    <a:pt x="41614" y="6315"/>
                    <a:pt x="41089" y="7361"/>
                    <a:pt x="40704" y="8455"/>
                  </a:cubicBezTo>
                  <a:cubicBezTo>
                    <a:pt x="40329" y="9517"/>
                    <a:pt x="40137" y="10642"/>
                    <a:pt x="39906" y="11744"/>
                  </a:cubicBezTo>
                  <a:cubicBezTo>
                    <a:pt x="39665" y="12891"/>
                    <a:pt x="39411" y="14044"/>
                    <a:pt x="39008" y="15145"/>
                  </a:cubicBezTo>
                  <a:cubicBezTo>
                    <a:pt x="38642" y="16142"/>
                    <a:pt x="38130" y="17041"/>
                    <a:pt x="37477" y="17878"/>
                  </a:cubicBezTo>
                  <a:cubicBezTo>
                    <a:pt x="36086" y="19658"/>
                    <a:pt x="33919" y="20702"/>
                    <a:pt x="31728" y="21088"/>
                  </a:cubicBezTo>
                  <a:cubicBezTo>
                    <a:pt x="30886" y="21236"/>
                    <a:pt x="30036" y="21294"/>
                    <a:pt x="29185" y="21294"/>
                  </a:cubicBezTo>
                  <a:cubicBezTo>
                    <a:pt x="27324" y="21294"/>
                    <a:pt x="25454" y="21018"/>
                    <a:pt x="23618" y="20808"/>
                  </a:cubicBezTo>
                  <a:cubicBezTo>
                    <a:pt x="21690" y="20588"/>
                    <a:pt x="19705" y="20429"/>
                    <a:pt x="17722" y="20429"/>
                  </a:cubicBezTo>
                  <a:cubicBezTo>
                    <a:pt x="14341" y="20429"/>
                    <a:pt x="10965" y="20891"/>
                    <a:pt x="7888" y="22303"/>
                  </a:cubicBezTo>
                  <a:cubicBezTo>
                    <a:pt x="4749" y="23741"/>
                    <a:pt x="1189" y="29430"/>
                    <a:pt x="1" y="32718"/>
                  </a:cubicBezTo>
                  <a:lnTo>
                    <a:pt x="49601" y="32718"/>
                  </a:lnTo>
                  <a:lnTo>
                    <a:pt x="496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4"/>
            <p:cNvSpPr/>
            <p:nvPr/>
          </p:nvSpPr>
          <p:spPr>
            <a:xfrm rot="-5400234" flipH="1">
              <a:off x="-469879" y="469918"/>
              <a:ext cx="1835951" cy="896068"/>
            </a:xfrm>
            <a:custGeom>
              <a:avLst/>
              <a:gdLst/>
              <a:ahLst/>
              <a:cxnLst/>
              <a:rect l="l" t="t" r="r" b="b"/>
              <a:pathLst>
                <a:path w="50060" h="24431" extrusionOk="0">
                  <a:moveTo>
                    <a:pt x="0" y="0"/>
                  </a:moveTo>
                  <a:lnTo>
                    <a:pt x="0" y="24427"/>
                  </a:lnTo>
                  <a:cubicBezTo>
                    <a:pt x="138" y="24429"/>
                    <a:pt x="281" y="24430"/>
                    <a:pt x="428" y="24430"/>
                  </a:cubicBezTo>
                  <a:cubicBezTo>
                    <a:pt x="3863" y="24430"/>
                    <a:pt x="9919" y="23743"/>
                    <a:pt x="12510" y="21843"/>
                  </a:cubicBezTo>
                  <a:cubicBezTo>
                    <a:pt x="15911" y="19352"/>
                    <a:pt x="16988" y="14920"/>
                    <a:pt x="20039" y="12107"/>
                  </a:cubicBezTo>
                  <a:cubicBezTo>
                    <a:pt x="20737" y="11463"/>
                    <a:pt x="21562" y="10872"/>
                    <a:pt x="22464" y="10553"/>
                  </a:cubicBezTo>
                  <a:cubicBezTo>
                    <a:pt x="23242" y="10280"/>
                    <a:pt x="24061" y="10165"/>
                    <a:pt x="24881" y="10165"/>
                  </a:cubicBezTo>
                  <a:cubicBezTo>
                    <a:pt x="25179" y="10165"/>
                    <a:pt x="25478" y="10181"/>
                    <a:pt x="25775" y="10209"/>
                  </a:cubicBezTo>
                  <a:cubicBezTo>
                    <a:pt x="28192" y="10438"/>
                    <a:pt x="30474" y="11381"/>
                    <a:pt x="32809" y="11981"/>
                  </a:cubicBezTo>
                  <a:cubicBezTo>
                    <a:pt x="34016" y="12292"/>
                    <a:pt x="35251" y="12519"/>
                    <a:pt x="36500" y="12519"/>
                  </a:cubicBezTo>
                  <a:cubicBezTo>
                    <a:pt x="36506" y="12519"/>
                    <a:pt x="36512" y="12519"/>
                    <a:pt x="36518" y="12519"/>
                  </a:cubicBezTo>
                  <a:cubicBezTo>
                    <a:pt x="37696" y="12517"/>
                    <a:pt x="38869" y="12318"/>
                    <a:pt x="39990" y="11959"/>
                  </a:cubicBezTo>
                  <a:cubicBezTo>
                    <a:pt x="42250" y="11238"/>
                    <a:pt x="44282" y="9889"/>
                    <a:pt x="45965" y="8232"/>
                  </a:cubicBezTo>
                  <a:cubicBezTo>
                    <a:pt x="46389" y="7813"/>
                    <a:pt x="46793" y="7374"/>
                    <a:pt x="47173" y="6917"/>
                  </a:cubicBezTo>
                  <a:cubicBezTo>
                    <a:pt x="47598" y="6405"/>
                    <a:pt x="47942" y="5818"/>
                    <a:pt x="48271" y="5241"/>
                  </a:cubicBezTo>
                  <a:cubicBezTo>
                    <a:pt x="48669" y="4544"/>
                    <a:pt x="49741" y="738"/>
                    <a:pt x="50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4"/>
            <p:cNvSpPr/>
            <p:nvPr/>
          </p:nvSpPr>
          <p:spPr>
            <a:xfrm>
              <a:off x="-85895" y="122141"/>
              <a:ext cx="1131173" cy="610031"/>
            </a:xfrm>
            <a:custGeom>
              <a:avLst/>
              <a:gdLst/>
              <a:ahLst/>
              <a:cxnLst/>
              <a:rect l="l" t="t" r="r" b="b"/>
              <a:pathLst>
                <a:path w="14100" h="7604" extrusionOk="0">
                  <a:moveTo>
                    <a:pt x="5347" y="0"/>
                  </a:moveTo>
                  <a:cubicBezTo>
                    <a:pt x="5286" y="0"/>
                    <a:pt x="5221" y="16"/>
                    <a:pt x="5172" y="41"/>
                  </a:cubicBezTo>
                  <a:cubicBezTo>
                    <a:pt x="4512" y="306"/>
                    <a:pt x="3886" y="655"/>
                    <a:pt x="3291" y="1047"/>
                  </a:cubicBezTo>
                  <a:cubicBezTo>
                    <a:pt x="2972" y="1258"/>
                    <a:pt x="2667" y="1492"/>
                    <a:pt x="2376" y="1738"/>
                  </a:cubicBezTo>
                  <a:cubicBezTo>
                    <a:pt x="2191" y="1699"/>
                    <a:pt x="2007" y="1662"/>
                    <a:pt x="1822" y="1628"/>
                  </a:cubicBezTo>
                  <a:cubicBezTo>
                    <a:pt x="1307" y="1544"/>
                    <a:pt x="777" y="1446"/>
                    <a:pt x="256" y="1446"/>
                  </a:cubicBezTo>
                  <a:cubicBezTo>
                    <a:pt x="208" y="1446"/>
                    <a:pt x="160" y="1447"/>
                    <a:pt x="113" y="1449"/>
                  </a:cubicBezTo>
                  <a:cubicBezTo>
                    <a:pt x="1" y="1496"/>
                    <a:pt x="39" y="1676"/>
                    <a:pt x="159" y="1676"/>
                  </a:cubicBezTo>
                  <a:cubicBezTo>
                    <a:pt x="162" y="1676"/>
                    <a:pt x="165" y="1676"/>
                    <a:pt x="168" y="1676"/>
                  </a:cubicBezTo>
                  <a:cubicBezTo>
                    <a:pt x="864" y="1718"/>
                    <a:pt x="1551" y="1814"/>
                    <a:pt x="2234" y="1952"/>
                  </a:cubicBezTo>
                  <a:cubicBezTo>
                    <a:pt x="2240" y="1971"/>
                    <a:pt x="2250" y="1989"/>
                    <a:pt x="2263" y="2003"/>
                  </a:cubicBezTo>
                  <a:cubicBezTo>
                    <a:pt x="2353" y="2139"/>
                    <a:pt x="2437" y="2277"/>
                    <a:pt x="2521" y="2415"/>
                  </a:cubicBezTo>
                  <a:cubicBezTo>
                    <a:pt x="2919" y="3073"/>
                    <a:pt x="3296" y="3746"/>
                    <a:pt x="3713" y="4393"/>
                  </a:cubicBezTo>
                  <a:cubicBezTo>
                    <a:pt x="3849" y="4596"/>
                    <a:pt x="3986" y="4798"/>
                    <a:pt x="4147" y="4982"/>
                  </a:cubicBezTo>
                  <a:cubicBezTo>
                    <a:pt x="4240" y="5086"/>
                    <a:pt x="4343" y="5202"/>
                    <a:pt x="4484" y="5232"/>
                  </a:cubicBezTo>
                  <a:cubicBezTo>
                    <a:pt x="4498" y="5235"/>
                    <a:pt x="4511" y="5237"/>
                    <a:pt x="4523" y="5237"/>
                  </a:cubicBezTo>
                  <a:cubicBezTo>
                    <a:pt x="4621" y="5237"/>
                    <a:pt x="4705" y="5153"/>
                    <a:pt x="4700" y="5050"/>
                  </a:cubicBezTo>
                  <a:cubicBezTo>
                    <a:pt x="4696" y="4922"/>
                    <a:pt x="4635" y="4804"/>
                    <a:pt x="4587" y="4688"/>
                  </a:cubicBezTo>
                  <a:cubicBezTo>
                    <a:pt x="4478" y="4431"/>
                    <a:pt x="4359" y="4179"/>
                    <a:pt x="4223" y="3934"/>
                  </a:cubicBezTo>
                  <a:cubicBezTo>
                    <a:pt x="3961" y="3458"/>
                    <a:pt x="3661" y="3000"/>
                    <a:pt x="3307" y="2586"/>
                  </a:cubicBezTo>
                  <a:cubicBezTo>
                    <a:pt x="3157" y="2419"/>
                    <a:pt x="3006" y="2247"/>
                    <a:pt x="2847" y="2086"/>
                  </a:cubicBezTo>
                  <a:lnTo>
                    <a:pt x="2847" y="2086"/>
                  </a:lnTo>
                  <a:cubicBezTo>
                    <a:pt x="3553" y="2256"/>
                    <a:pt x="4254" y="2468"/>
                    <a:pt x="4945" y="2716"/>
                  </a:cubicBezTo>
                  <a:cubicBezTo>
                    <a:pt x="4947" y="2725"/>
                    <a:pt x="4947" y="2734"/>
                    <a:pt x="4950" y="2744"/>
                  </a:cubicBezTo>
                  <a:cubicBezTo>
                    <a:pt x="5554" y="3797"/>
                    <a:pt x="6075" y="4896"/>
                    <a:pt x="6718" y="5927"/>
                  </a:cubicBezTo>
                  <a:cubicBezTo>
                    <a:pt x="6831" y="6077"/>
                    <a:pt x="7064" y="6463"/>
                    <a:pt x="7289" y="6463"/>
                  </a:cubicBezTo>
                  <a:cubicBezTo>
                    <a:pt x="7334" y="6463"/>
                    <a:pt x="7379" y="6447"/>
                    <a:pt x="7423" y="6411"/>
                  </a:cubicBezTo>
                  <a:cubicBezTo>
                    <a:pt x="7490" y="6326"/>
                    <a:pt x="7476" y="6211"/>
                    <a:pt x="7456" y="6113"/>
                  </a:cubicBezTo>
                  <a:cubicBezTo>
                    <a:pt x="7419" y="5936"/>
                    <a:pt x="7344" y="5771"/>
                    <a:pt x="7271" y="5609"/>
                  </a:cubicBezTo>
                  <a:cubicBezTo>
                    <a:pt x="6932" y="4878"/>
                    <a:pt x="6510" y="4189"/>
                    <a:pt x="6050" y="3529"/>
                  </a:cubicBezTo>
                  <a:cubicBezTo>
                    <a:pt x="5914" y="3334"/>
                    <a:pt x="5770" y="3146"/>
                    <a:pt x="5613" y="2967"/>
                  </a:cubicBezTo>
                  <a:lnTo>
                    <a:pt x="5613" y="2967"/>
                  </a:lnTo>
                  <a:cubicBezTo>
                    <a:pt x="6346" y="3255"/>
                    <a:pt x="7072" y="3578"/>
                    <a:pt x="7788" y="3925"/>
                  </a:cubicBezTo>
                  <a:cubicBezTo>
                    <a:pt x="7788" y="3936"/>
                    <a:pt x="7788" y="3946"/>
                    <a:pt x="7792" y="3957"/>
                  </a:cubicBezTo>
                  <a:cubicBezTo>
                    <a:pt x="7906" y="4190"/>
                    <a:pt x="8042" y="4412"/>
                    <a:pt x="8165" y="4640"/>
                  </a:cubicBezTo>
                  <a:cubicBezTo>
                    <a:pt x="8517" y="5245"/>
                    <a:pt x="9705" y="7424"/>
                    <a:pt x="10377" y="7471"/>
                  </a:cubicBezTo>
                  <a:cubicBezTo>
                    <a:pt x="10663" y="7444"/>
                    <a:pt x="10564" y="7083"/>
                    <a:pt x="10479" y="6909"/>
                  </a:cubicBezTo>
                  <a:cubicBezTo>
                    <a:pt x="10147" y="6212"/>
                    <a:pt x="9699" y="5577"/>
                    <a:pt x="9209" y="4985"/>
                  </a:cubicBezTo>
                  <a:cubicBezTo>
                    <a:pt x="9022" y="4761"/>
                    <a:pt x="8826" y="4543"/>
                    <a:pt x="8619" y="4337"/>
                  </a:cubicBezTo>
                  <a:lnTo>
                    <a:pt x="8619" y="4337"/>
                  </a:lnTo>
                  <a:cubicBezTo>
                    <a:pt x="9240" y="4656"/>
                    <a:pt x="9854" y="4988"/>
                    <a:pt x="10460" y="5327"/>
                  </a:cubicBezTo>
                  <a:cubicBezTo>
                    <a:pt x="10467" y="5344"/>
                    <a:pt x="10477" y="5357"/>
                    <a:pt x="10490" y="5370"/>
                  </a:cubicBezTo>
                  <a:cubicBezTo>
                    <a:pt x="11111" y="5865"/>
                    <a:pt x="11720" y="6377"/>
                    <a:pt x="12342" y="6872"/>
                  </a:cubicBezTo>
                  <a:cubicBezTo>
                    <a:pt x="12714" y="7142"/>
                    <a:pt x="13090" y="7428"/>
                    <a:pt x="13534" y="7565"/>
                  </a:cubicBezTo>
                  <a:cubicBezTo>
                    <a:pt x="13598" y="7587"/>
                    <a:pt x="13678" y="7603"/>
                    <a:pt x="13755" y="7603"/>
                  </a:cubicBezTo>
                  <a:cubicBezTo>
                    <a:pt x="13885" y="7603"/>
                    <a:pt x="14007" y="7557"/>
                    <a:pt x="14030" y="7410"/>
                  </a:cubicBezTo>
                  <a:cubicBezTo>
                    <a:pt x="14100" y="7098"/>
                    <a:pt x="13831" y="6870"/>
                    <a:pt x="13630" y="6676"/>
                  </a:cubicBezTo>
                  <a:cubicBezTo>
                    <a:pt x="13229" y="6314"/>
                    <a:pt x="12785" y="5999"/>
                    <a:pt x="12305" y="5751"/>
                  </a:cubicBezTo>
                  <a:cubicBezTo>
                    <a:pt x="11861" y="5528"/>
                    <a:pt x="11393" y="5350"/>
                    <a:pt x="10915" y="5215"/>
                  </a:cubicBezTo>
                  <a:cubicBezTo>
                    <a:pt x="10820" y="5193"/>
                    <a:pt x="10723" y="5163"/>
                    <a:pt x="10626" y="5148"/>
                  </a:cubicBezTo>
                  <a:cubicBezTo>
                    <a:pt x="9957" y="4771"/>
                    <a:pt x="9280" y="4402"/>
                    <a:pt x="8592" y="4054"/>
                  </a:cubicBezTo>
                  <a:cubicBezTo>
                    <a:pt x="8673" y="4050"/>
                    <a:pt x="8754" y="4047"/>
                    <a:pt x="8837" y="4044"/>
                  </a:cubicBezTo>
                  <a:cubicBezTo>
                    <a:pt x="9629" y="3999"/>
                    <a:pt x="10425" y="3944"/>
                    <a:pt x="11210" y="3822"/>
                  </a:cubicBezTo>
                  <a:cubicBezTo>
                    <a:pt x="11571" y="3737"/>
                    <a:pt x="11969" y="3673"/>
                    <a:pt x="12259" y="3430"/>
                  </a:cubicBezTo>
                  <a:cubicBezTo>
                    <a:pt x="12426" y="3253"/>
                    <a:pt x="12345" y="3068"/>
                    <a:pt x="12115" y="3020"/>
                  </a:cubicBezTo>
                  <a:cubicBezTo>
                    <a:pt x="12027" y="2998"/>
                    <a:pt x="11936" y="2991"/>
                    <a:pt x="11844" y="2991"/>
                  </a:cubicBezTo>
                  <a:cubicBezTo>
                    <a:pt x="11742" y="2991"/>
                    <a:pt x="11640" y="3000"/>
                    <a:pt x="11539" y="3006"/>
                  </a:cubicBezTo>
                  <a:cubicBezTo>
                    <a:pt x="10721" y="3069"/>
                    <a:pt x="9909" y="3198"/>
                    <a:pt x="9119" y="3423"/>
                  </a:cubicBezTo>
                  <a:cubicBezTo>
                    <a:pt x="8752" y="3537"/>
                    <a:pt x="8370" y="3626"/>
                    <a:pt x="8012" y="3764"/>
                  </a:cubicBezTo>
                  <a:cubicBezTo>
                    <a:pt x="7260" y="3398"/>
                    <a:pt x="6496" y="3057"/>
                    <a:pt x="5718" y="2754"/>
                  </a:cubicBezTo>
                  <a:cubicBezTo>
                    <a:pt x="5754" y="2749"/>
                    <a:pt x="5789" y="2740"/>
                    <a:pt x="5824" y="2729"/>
                  </a:cubicBezTo>
                  <a:cubicBezTo>
                    <a:pt x="5833" y="2728"/>
                    <a:pt x="5843" y="2727"/>
                    <a:pt x="5854" y="2726"/>
                  </a:cubicBezTo>
                  <a:cubicBezTo>
                    <a:pt x="5874" y="2722"/>
                    <a:pt x="5895" y="2717"/>
                    <a:pt x="5913" y="2712"/>
                  </a:cubicBezTo>
                  <a:cubicBezTo>
                    <a:pt x="5944" y="2701"/>
                    <a:pt x="5973" y="2689"/>
                    <a:pt x="6003" y="2676"/>
                  </a:cubicBezTo>
                  <a:cubicBezTo>
                    <a:pt x="6025" y="2669"/>
                    <a:pt x="6046" y="2662"/>
                    <a:pt x="6068" y="2653"/>
                  </a:cubicBezTo>
                  <a:cubicBezTo>
                    <a:pt x="6114" y="2638"/>
                    <a:pt x="6161" y="2624"/>
                    <a:pt x="6207" y="2609"/>
                  </a:cubicBezTo>
                  <a:cubicBezTo>
                    <a:pt x="6482" y="2538"/>
                    <a:pt x="6756" y="2467"/>
                    <a:pt x="7028" y="2383"/>
                  </a:cubicBezTo>
                  <a:cubicBezTo>
                    <a:pt x="7460" y="2252"/>
                    <a:pt x="7886" y="2099"/>
                    <a:pt x="8297" y="1911"/>
                  </a:cubicBezTo>
                  <a:cubicBezTo>
                    <a:pt x="8592" y="1774"/>
                    <a:pt x="8896" y="1625"/>
                    <a:pt x="9125" y="1390"/>
                  </a:cubicBezTo>
                  <a:cubicBezTo>
                    <a:pt x="9276" y="1228"/>
                    <a:pt x="9269" y="1035"/>
                    <a:pt x="9028" y="977"/>
                  </a:cubicBezTo>
                  <a:cubicBezTo>
                    <a:pt x="8990" y="970"/>
                    <a:pt x="8952" y="966"/>
                    <a:pt x="8914" y="966"/>
                  </a:cubicBezTo>
                  <a:cubicBezTo>
                    <a:pt x="8722" y="966"/>
                    <a:pt x="8532" y="1054"/>
                    <a:pt x="8348" y="1102"/>
                  </a:cubicBezTo>
                  <a:cubicBezTo>
                    <a:pt x="7339" y="1420"/>
                    <a:pt x="6371" y="1861"/>
                    <a:pt x="5447" y="2374"/>
                  </a:cubicBezTo>
                  <a:cubicBezTo>
                    <a:pt x="5350" y="2429"/>
                    <a:pt x="5251" y="2484"/>
                    <a:pt x="5154" y="2539"/>
                  </a:cubicBezTo>
                  <a:cubicBezTo>
                    <a:pt x="4397" y="2265"/>
                    <a:pt x="3627" y="2029"/>
                    <a:pt x="2842" y="1841"/>
                  </a:cubicBezTo>
                  <a:cubicBezTo>
                    <a:pt x="2995" y="1770"/>
                    <a:pt x="3149" y="1699"/>
                    <a:pt x="3301" y="1627"/>
                  </a:cubicBezTo>
                  <a:cubicBezTo>
                    <a:pt x="3920" y="1318"/>
                    <a:pt x="4554" y="1022"/>
                    <a:pt x="5128" y="632"/>
                  </a:cubicBezTo>
                  <a:cubicBezTo>
                    <a:pt x="5288" y="512"/>
                    <a:pt x="5478" y="385"/>
                    <a:pt x="5541" y="187"/>
                  </a:cubicBezTo>
                  <a:cubicBezTo>
                    <a:pt x="5562" y="51"/>
                    <a:pt x="5459" y="0"/>
                    <a:pt x="5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0" name="Google Shape;1090;p14"/>
            <p:cNvGrpSpPr/>
            <p:nvPr/>
          </p:nvGrpSpPr>
          <p:grpSpPr>
            <a:xfrm rot="8322445">
              <a:off x="-123297" y="353398"/>
              <a:ext cx="620710" cy="1241253"/>
              <a:chOff x="4941500" y="1532375"/>
              <a:chExt cx="231300" cy="462525"/>
            </a:xfrm>
          </p:grpSpPr>
          <p:sp>
            <p:nvSpPr>
              <p:cNvPr id="1091" name="Google Shape;1091;p14"/>
              <p:cNvSpPr/>
              <p:nvPr/>
            </p:nvSpPr>
            <p:spPr>
              <a:xfrm>
                <a:off x="4981225" y="1568775"/>
                <a:ext cx="1458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7045" extrusionOk="0">
                    <a:moveTo>
                      <a:pt x="590" y="0"/>
                    </a:moveTo>
                    <a:cubicBezTo>
                      <a:pt x="467" y="7"/>
                      <a:pt x="463" y="131"/>
                      <a:pt x="467" y="229"/>
                    </a:cubicBezTo>
                    <a:cubicBezTo>
                      <a:pt x="465" y="377"/>
                      <a:pt x="465" y="528"/>
                      <a:pt x="465" y="677"/>
                    </a:cubicBezTo>
                    <a:cubicBezTo>
                      <a:pt x="465" y="1324"/>
                      <a:pt x="489" y="1973"/>
                      <a:pt x="563" y="2616"/>
                    </a:cubicBezTo>
                    <a:cubicBezTo>
                      <a:pt x="677" y="3803"/>
                      <a:pt x="961" y="4966"/>
                      <a:pt x="1400" y="6074"/>
                    </a:cubicBezTo>
                    <a:cubicBezTo>
                      <a:pt x="1955" y="7564"/>
                      <a:pt x="2534" y="9052"/>
                      <a:pt x="2840" y="10617"/>
                    </a:cubicBezTo>
                    <a:cubicBezTo>
                      <a:pt x="2994" y="11391"/>
                      <a:pt x="3091" y="12186"/>
                      <a:pt x="3129" y="12994"/>
                    </a:cubicBezTo>
                    <a:cubicBezTo>
                      <a:pt x="2683" y="12063"/>
                      <a:pt x="2114" y="11197"/>
                      <a:pt x="1610" y="10298"/>
                    </a:cubicBezTo>
                    <a:cubicBezTo>
                      <a:pt x="1077" y="9376"/>
                      <a:pt x="683" y="8375"/>
                      <a:pt x="230" y="7421"/>
                    </a:cubicBezTo>
                    <a:cubicBezTo>
                      <a:pt x="209" y="7402"/>
                      <a:pt x="185" y="7395"/>
                      <a:pt x="161" y="7395"/>
                    </a:cubicBezTo>
                    <a:cubicBezTo>
                      <a:pt x="79" y="7395"/>
                      <a:pt x="0" y="7491"/>
                      <a:pt x="54" y="7575"/>
                    </a:cubicBezTo>
                    <a:cubicBezTo>
                      <a:pt x="452" y="8515"/>
                      <a:pt x="867" y="9449"/>
                      <a:pt x="1361" y="10342"/>
                    </a:cubicBezTo>
                    <a:cubicBezTo>
                      <a:pt x="1786" y="11121"/>
                      <a:pt x="2281" y="11859"/>
                      <a:pt x="2687" y="12648"/>
                    </a:cubicBezTo>
                    <a:cubicBezTo>
                      <a:pt x="2855" y="12964"/>
                      <a:pt x="3033" y="13348"/>
                      <a:pt x="3146" y="13602"/>
                    </a:cubicBezTo>
                    <a:cubicBezTo>
                      <a:pt x="3151" y="14200"/>
                      <a:pt x="3122" y="14803"/>
                      <a:pt x="3057" y="15407"/>
                    </a:cubicBezTo>
                    <a:cubicBezTo>
                      <a:pt x="3010" y="15839"/>
                      <a:pt x="2931" y="16342"/>
                      <a:pt x="2812" y="16845"/>
                    </a:cubicBezTo>
                    <a:cubicBezTo>
                      <a:pt x="2794" y="16905"/>
                      <a:pt x="2784" y="16980"/>
                      <a:pt x="2843" y="17020"/>
                    </a:cubicBezTo>
                    <a:cubicBezTo>
                      <a:pt x="2864" y="17037"/>
                      <a:pt x="2889" y="17045"/>
                      <a:pt x="2914" y="17045"/>
                    </a:cubicBezTo>
                    <a:cubicBezTo>
                      <a:pt x="2966" y="17045"/>
                      <a:pt x="3019" y="17011"/>
                      <a:pt x="3032" y="16958"/>
                    </a:cubicBezTo>
                    <a:cubicBezTo>
                      <a:pt x="3278" y="15888"/>
                      <a:pt x="3390" y="14794"/>
                      <a:pt x="3387" y="13700"/>
                    </a:cubicBezTo>
                    <a:cubicBezTo>
                      <a:pt x="3411" y="13679"/>
                      <a:pt x="3425" y="13650"/>
                      <a:pt x="3425" y="13614"/>
                    </a:cubicBezTo>
                    <a:cubicBezTo>
                      <a:pt x="3806" y="11552"/>
                      <a:pt x="4842" y="9476"/>
                      <a:pt x="5780" y="7487"/>
                    </a:cubicBezTo>
                    <a:cubicBezTo>
                      <a:pt x="5832" y="7394"/>
                      <a:pt x="5752" y="7305"/>
                      <a:pt x="5670" y="7305"/>
                    </a:cubicBezTo>
                    <a:cubicBezTo>
                      <a:pt x="5634" y="7305"/>
                      <a:pt x="5597" y="7323"/>
                      <a:pt x="5572" y="7366"/>
                    </a:cubicBezTo>
                    <a:cubicBezTo>
                      <a:pt x="5008" y="8580"/>
                      <a:pt x="4404" y="9778"/>
                      <a:pt x="3928" y="11032"/>
                    </a:cubicBezTo>
                    <a:cubicBezTo>
                      <a:pt x="3713" y="11617"/>
                      <a:pt x="3518" y="12210"/>
                      <a:pt x="3359" y="12812"/>
                    </a:cubicBezTo>
                    <a:cubicBezTo>
                      <a:pt x="3297" y="11773"/>
                      <a:pt x="3135" y="10740"/>
                      <a:pt x="2881" y="9729"/>
                    </a:cubicBezTo>
                    <a:cubicBezTo>
                      <a:pt x="2882" y="9724"/>
                      <a:pt x="2885" y="9718"/>
                      <a:pt x="2885" y="9712"/>
                    </a:cubicBezTo>
                    <a:cubicBezTo>
                      <a:pt x="2828" y="8466"/>
                      <a:pt x="2885" y="7210"/>
                      <a:pt x="3044" y="5972"/>
                    </a:cubicBezTo>
                    <a:cubicBezTo>
                      <a:pt x="3190" y="4831"/>
                      <a:pt x="3553" y="3351"/>
                      <a:pt x="3850" y="2116"/>
                    </a:cubicBezTo>
                    <a:cubicBezTo>
                      <a:pt x="3862" y="2055"/>
                      <a:pt x="3895" y="1991"/>
                      <a:pt x="3861" y="1934"/>
                    </a:cubicBezTo>
                    <a:cubicBezTo>
                      <a:pt x="3836" y="1893"/>
                      <a:pt x="3799" y="1875"/>
                      <a:pt x="3761" y="1875"/>
                    </a:cubicBezTo>
                    <a:cubicBezTo>
                      <a:pt x="3697" y="1875"/>
                      <a:pt x="3632" y="1927"/>
                      <a:pt x="3630" y="2006"/>
                    </a:cubicBezTo>
                    <a:cubicBezTo>
                      <a:pt x="3270" y="3510"/>
                      <a:pt x="2887" y="5015"/>
                      <a:pt x="2734" y="6557"/>
                    </a:cubicBezTo>
                    <a:cubicBezTo>
                      <a:pt x="2660" y="7304"/>
                      <a:pt x="2626" y="8056"/>
                      <a:pt x="2624" y="8808"/>
                    </a:cubicBezTo>
                    <a:cubicBezTo>
                      <a:pt x="2605" y="8746"/>
                      <a:pt x="2588" y="8684"/>
                      <a:pt x="2567" y="8622"/>
                    </a:cubicBezTo>
                    <a:cubicBezTo>
                      <a:pt x="2162" y="7322"/>
                      <a:pt x="1604" y="6073"/>
                      <a:pt x="1209" y="4771"/>
                    </a:cubicBezTo>
                    <a:cubicBezTo>
                      <a:pt x="989" y="4021"/>
                      <a:pt x="879" y="3289"/>
                      <a:pt x="801" y="2585"/>
                    </a:cubicBezTo>
                    <a:cubicBezTo>
                      <a:pt x="720" y="1874"/>
                      <a:pt x="701" y="1159"/>
                      <a:pt x="705" y="444"/>
                    </a:cubicBezTo>
                    <a:cubicBezTo>
                      <a:pt x="698" y="321"/>
                      <a:pt x="726" y="193"/>
                      <a:pt x="700" y="74"/>
                    </a:cubicBezTo>
                    <a:cubicBezTo>
                      <a:pt x="685" y="29"/>
                      <a:pt x="636" y="0"/>
                      <a:pt x="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14"/>
              <p:cNvSpPr/>
              <p:nvPr/>
            </p:nvSpPr>
            <p:spPr>
              <a:xfrm>
                <a:off x="4948675" y="1532375"/>
                <a:ext cx="804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2824" extrusionOk="0">
                    <a:moveTo>
                      <a:pt x="2358" y="1"/>
                    </a:moveTo>
                    <a:cubicBezTo>
                      <a:pt x="2273" y="1"/>
                      <a:pt x="2179" y="49"/>
                      <a:pt x="2119" y="136"/>
                    </a:cubicBezTo>
                    <a:cubicBezTo>
                      <a:pt x="1944" y="338"/>
                      <a:pt x="1827" y="652"/>
                      <a:pt x="1734" y="896"/>
                    </a:cubicBezTo>
                    <a:cubicBezTo>
                      <a:pt x="1682" y="730"/>
                      <a:pt x="1610" y="519"/>
                      <a:pt x="1546" y="402"/>
                    </a:cubicBezTo>
                    <a:cubicBezTo>
                      <a:pt x="1483" y="275"/>
                      <a:pt x="1395" y="217"/>
                      <a:pt x="1315" y="217"/>
                    </a:cubicBezTo>
                    <a:cubicBezTo>
                      <a:pt x="1205" y="217"/>
                      <a:pt x="1108" y="323"/>
                      <a:pt x="1096" y="506"/>
                    </a:cubicBezTo>
                    <a:cubicBezTo>
                      <a:pt x="1081" y="814"/>
                      <a:pt x="1135" y="1078"/>
                      <a:pt x="1166" y="1333"/>
                    </a:cubicBezTo>
                    <a:cubicBezTo>
                      <a:pt x="977" y="1150"/>
                      <a:pt x="776" y="975"/>
                      <a:pt x="520" y="911"/>
                    </a:cubicBezTo>
                    <a:cubicBezTo>
                      <a:pt x="490" y="905"/>
                      <a:pt x="459" y="901"/>
                      <a:pt x="428" y="901"/>
                    </a:cubicBezTo>
                    <a:cubicBezTo>
                      <a:pt x="342" y="901"/>
                      <a:pt x="256" y="929"/>
                      <a:pt x="207" y="1004"/>
                    </a:cubicBezTo>
                    <a:cubicBezTo>
                      <a:pt x="0" y="1301"/>
                      <a:pt x="755" y="2030"/>
                      <a:pt x="971" y="2231"/>
                    </a:cubicBezTo>
                    <a:cubicBezTo>
                      <a:pt x="1156" y="2396"/>
                      <a:pt x="1357" y="2547"/>
                      <a:pt x="1569" y="2681"/>
                    </a:cubicBezTo>
                    <a:cubicBezTo>
                      <a:pt x="1670" y="2731"/>
                      <a:pt x="1771" y="2822"/>
                      <a:pt x="1887" y="2823"/>
                    </a:cubicBezTo>
                    <a:cubicBezTo>
                      <a:pt x="1934" y="2819"/>
                      <a:pt x="1964" y="2791"/>
                      <a:pt x="1979" y="2754"/>
                    </a:cubicBezTo>
                    <a:cubicBezTo>
                      <a:pt x="2006" y="2734"/>
                      <a:pt x="2029" y="2704"/>
                      <a:pt x="2043" y="2664"/>
                    </a:cubicBezTo>
                    <a:cubicBezTo>
                      <a:pt x="2342" y="2150"/>
                      <a:pt x="2677" y="1822"/>
                      <a:pt x="3040" y="1327"/>
                    </a:cubicBezTo>
                    <a:cubicBezTo>
                      <a:pt x="3107" y="1230"/>
                      <a:pt x="3164" y="1123"/>
                      <a:pt x="3192" y="1008"/>
                    </a:cubicBezTo>
                    <a:cubicBezTo>
                      <a:pt x="3215" y="912"/>
                      <a:pt x="3166" y="809"/>
                      <a:pt x="3069" y="787"/>
                    </a:cubicBezTo>
                    <a:cubicBezTo>
                      <a:pt x="3039" y="778"/>
                      <a:pt x="3009" y="774"/>
                      <a:pt x="2979" y="774"/>
                    </a:cubicBezTo>
                    <a:cubicBezTo>
                      <a:pt x="2903" y="774"/>
                      <a:pt x="2828" y="799"/>
                      <a:pt x="2760" y="833"/>
                    </a:cubicBezTo>
                    <a:cubicBezTo>
                      <a:pt x="2621" y="898"/>
                      <a:pt x="2495" y="985"/>
                      <a:pt x="2369" y="1073"/>
                    </a:cubicBezTo>
                    <a:cubicBezTo>
                      <a:pt x="2448" y="788"/>
                      <a:pt x="2553" y="506"/>
                      <a:pt x="2551" y="211"/>
                    </a:cubicBezTo>
                    <a:cubicBezTo>
                      <a:pt x="2543" y="66"/>
                      <a:pt x="2456" y="1"/>
                      <a:pt x="2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14"/>
              <p:cNvSpPr/>
              <p:nvPr/>
            </p:nvSpPr>
            <p:spPr>
              <a:xfrm>
                <a:off x="5045400" y="1572750"/>
                <a:ext cx="76075" cy="65275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2611" extrusionOk="0">
                    <a:moveTo>
                      <a:pt x="1586" y="0"/>
                    </a:moveTo>
                    <a:cubicBezTo>
                      <a:pt x="1502" y="0"/>
                      <a:pt x="1409" y="58"/>
                      <a:pt x="1339" y="177"/>
                    </a:cubicBezTo>
                    <a:cubicBezTo>
                      <a:pt x="1186" y="443"/>
                      <a:pt x="1115" y="703"/>
                      <a:pt x="1024" y="944"/>
                    </a:cubicBezTo>
                    <a:cubicBezTo>
                      <a:pt x="940" y="697"/>
                      <a:pt x="840" y="449"/>
                      <a:pt x="639" y="275"/>
                    </a:cubicBezTo>
                    <a:cubicBezTo>
                      <a:pt x="580" y="226"/>
                      <a:pt x="503" y="188"/>
                      <a:pt x="427" y="188"/>
                    </a:cubicBezTo>
                    <a:cubicBezTo>
                      <a:pt x="390" y="188"/>
                      <a:pt x="353" y="197"/>
                      <a:pt x="319" y="217"/>
                    </a:cubicBezTo>
                    <a:cubicBezTo>
                      <a:pt x="0" y="386"/>
                      <a:pt x="340" y="1380"/>
                      <a:pt x="440" y="1657"/>
                    </a:cubicBezTo>
                    <a:cubicBezTo>
                      <a:pt x="530" y="1889"/>
                      <a:pt x="640" y="2116"/>
                      <a:pt x="768" y="2330"/>
                    </a:cubicBezTo>
                    <a:cubicBezTo>
                      <a:pt x="835" y="2421"/>
                      <a:pt x="884" y="2547"/>
                      <a:pt x="987" y="2601"/>
                    </a:cubicBezTo>
                    <a:cubicBezTo>
                      <a:pt x="1002" y="2607"/>
                      <a:pt x="1016" y="2610"/>
                      <a:pt x="1030" y="2610"/>
                    </a:cubicBezTo>
                    <a:cubicBezTo>
                      <a:pt x="1057" y="2610"/>
                      <a:pt x="1081" y="2600"/>
                      <a:pt x="1100" y="2583"/>
                    </a:cubicBezTo>
                    <a:cubicBezTo>
                      <a:pt x="1133" y="2577"/>
                      <a:pt x="1168" y="2561"/>
                      <a:pt x="1198" y="2531"/>
                    </a:cubicBezTo>
                    <a:cubicBezTo>
                      <a:pt x="1699" y="2211"/>
                      <a:pt x="2146" y="2070"/>
                      <a:pt x="2695" y="1794"/>
                    </a:cubicBezTo>
                    <a:cubicBezTo>
                      <a:pt x="2799" y="1739"/>
                      <a:pt x="2899" y="1668"/>
                      <a:pt x="2978" y="1580"/>
                    </a:cubicBezTo>
                    <a:cubicBezTo>
                      <a:pt x="3040" y="1505"/>
                      <a:pt x="3043" y="1390"/>
                      <a:pt x="2967" y="1326"/>
                    </a:cubicBezTo>
                    <a:cubicBezTo>
                      <a:pt x="2888" y="1250"/>
                      <a:pt x="2777" y="1228"/>
                      <a:pt x="2671" y="1225"/>
                    </a:cubicBezTo>
                    <a:cubicBezTo>
                      <a:pt x="2652" y="1225"/>
                      <a:pt x="2634" y="1224"/>
                      <a:pt x="2615" y="1224"/>
                    </a:cubicBezTo>
                    <a:cubicBezTo>
                      <a:pt x="2481" y="1224"/>
                      <a:pt x="2347" y="1243"/>
                      <a:pt x="2214" y="1260"/>
                    </a:cubicBezTo>
                    <a:cubicBezTo>
                      <a:pt x="2414" y="1043"/>
                      <a:pt x="2637" y="840"/>
                      <a:pt x="2769" y="574"/>
                    </a:cubicBezTo>
                    <a:cubicBezTo>
                      <a:pt x="2852" y="388"/>
                      <a:pt x="2726" y="273"/>
                      <a:pt x="2573" y="273"/>
                    </a:cubicBezTo>
                    <a:cubicBezTo>
                      <a:pt x="2522" y="273"/>
                      <a:pt x="2469" y="286"/>
                      <a:pt x="2419" y="312"/>
                    </a:cubicBezTo>
                    <a:cubicBezTo>
                      <a:pt x="2171" y="413"/>
                      <a:pt x="1924" y="639"/>
                      <a:pt x="1729" y="814"/>
                    </a:cubicBezTo>
                    <a:cubicBezTo>
                      <a:pt x="1759" y="643"/>
                      <a:pt x="1791" y="422"/>
                      <a:pt x="1786" y="288"/>
                    </a:cubicBezTo>
                    <a:cubicBezTo>
                      <a:pt x="1788" y="99"/>
                      <a:pt x="1695" y="0"/>
                      <a:pt x="1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14"/>
              <p:cNvSpPr/>
              <p:nvPr/>
            </p:nvSpPr>
            <p:spPr>
              <a:xfrm>
                <a:off x="4941500" y="1708825"/>
                <a:ext cx="779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867" extrusionOk="0">
                    <a:moveTo>
                      <a:pt x="2160" y="0"/>
                    </a:moveTo>
                    <a:cubicBezTo>
                      <a:pt x="2067" y="0"/>
                      <a:pt x="1964" y="66"/>
                      <a:pt x="1912" y="174"/>
                    </a:cubicBezTo>
                    <a:cubicBezTo>
                      <a:pt x="1771" y="401"/>
                      <a:pt x="1704" y="728"/>
                      <a:pt x="1650" y="985"/>
                    </a:cubicBezTo>
                    <a:cubicBezTo>
                      <a:pt x="1573" y="829"/>
                      <a:pt x="1468" y="631"/>
                      <a:pt x="1388" y="526"/>
                    </a:cubicBezTo>
                    <a:cubicBezTo>
                      <a:pt x="1314" y="423"/>
                      <a:pt x="1230" y="377"/>
                      <a:pt x="1156" y="377"/>
                    </a:cubicBezTo>
                    <a:cubicBezTo>
                      <a:pt x="1035" y="377"/>
                      <a:pt x="940" y="501"/>
                      <a:pt x="960" y="698"/>
                    </a:cubicBezTo>
                    <a:cubicBezTo>
                      <a:pt x="992" y="1003"/>
                      <a:pt x="1089" y="1256"/>
                      <a:pt x="1156" y="1504"/>
                    </a:cubicBezTo>
                    <a:cubicBezTo>
                      <a:pt x="943" y="1353"/>
                      <a:pt x="716" y="1211"/>
                      <a:pt x="452" y="1187"/>
                    </a:cubicBezTo>
                    <a:cubicBezTo>
                      <a:pt x="443" y="1187"/>
                      <a:pt x="435" y="1187"/>
                      <a:pt x="426" y="1187"/>
                    </a:cubicBezTo>
                    <a:cubicBezTo>
                      <a:pt x="319" y="1187"/>
                      <a:pt x="204" y="1225"/>
                      <a:pt x="158" y="1330"/>
                    </a:cubicBezTo>
                    <a:cubicBezTo>
                      <a:pt x="0" y="1655"/>
                      <a:pt x="859" y="2258"/>
                      <a:pt x="1105" y="2421"/>
                    </a:cubicBezTo>
                    <a:cubicBezTo>
                      <a:pt x="1314" y="2556"/>
                      <a:pt x="1536" y="2675"/>
                      <a:pt x="1766" y="2773"/>
                    </a:cubicBezTo>
                    <a:cubicBezTo>
                      <a:pt x="1864" y="2803"/>
                      <a:pt x="1965" y="2866"/>
                      <a:pt x="2069" y="2866"/>
                    </a:cubicBezTo>
                    <a:cubicBezTo>
                      <a:pt x="2080" y="2866"/>
                      <a:pt x="2091" y="2866"/>
                      <a:pt x="2103" y="2864"/>
                    </a:cubicBezTo>
                    <a:cubicBezTo>
                      <a:pt x="2147" y="2853"/>
                      <a:pt x="2173" y="2820"/>
                      <a:pt x="2182" y="2783"/>
                    </a:cubicBezTo>
                    <a:cubicBezTo>
                      <a:pt x="2207" y="2760"/>
                      <a:pt x="2224" y="2725"/>
                      <a:pt x="2230" y="2684"/>
                    </a:cubicBezTo>
                    <a:cubicBezTo>
                      <a:pt x="2447" y="2132"/>
                      <a:pt x="2726" y="1754"/>
                      <a:pt x="3007" y="1208"/>
                    </a:cubicBezTo>
                    <a:cubicBezTo>
                      <a:pt x="3058" y="1101"/>
                      <a:pt x="3097" y="986"/>
                      <a:pt x="3108" y="868"/>
                    </a:cubicBezTo>
                    <a:cubicBezTo>
                      <a:pt x="3116" y="774"/>
                      <a:pt x="3051" y="678"/>
                      <a:pt x="2952" y="671"/>
                    </a:cubicBezTo>
                    <a:cubicBezTo>
                      <a:pt x="2938" y="669"/>
                      <a:pt x="2924" y="668"/>
                      <a:pt x="2911" y="668"/>
                    </a:cubicBezTo>
                    <a:cubicBezTo>
                      <a:pt x="2818" y="668"/>
                      <a:pt x="2730" y="711"/>
                      <a:pt x="2654" y="764"/>
                    </a:cubicBezTo>
                    <a:cubicBezTo>
                      <a:pt x="2526" y="849"/>
                      <a:pt x="2416" y="957"/>
                      <a:pt x="2304" y="1061"/>
                    </a:cubicBezTo>
                    <a:cubicBezTo>
                      <a:pt x="2338" y="768"/>
                      <a:pt x="2399" y="472"/>
                      <a:pt x="2351" y="180"/>
                    </a:cubicBezTo>
                    <a:cubicBezTo>
                      <a:pt x="2323" y="54"/>
                      <a:pt x="2245" y="0"/>
                      <a:pt x="2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14"/>
              <p:cNvSpPr/>
              <p:nvPr/>
            </p:nvSpPr>
            <p:spPr>
              <a:xfrm>
                <a:off x="5100525" y="1700825"/>
                <a:ext cx="72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19" extrusionOk="0">
                    <a:moveTo>
                      <a:pt x="1600" y="1"/>
                    </a:moveTo>
                    <a:cubicBezTo>
                      <a:pt x="1522" y="1"/>
                      <a:pt x="1433" y="47"/>
                      <a:pt x="1356" y="146"/>
                    </a:cubicBezTo>
                    <a:cubicBezTo>
                      <a:pt x="1170" y="391"/>
                      <a:pt x="1065" y="639"/>
                      <a:pt x="944" y="866"/>
                    </a:cubicBezTo>
                    <a:cubicBezTo>
                      <a:pt x="893" y="611"/>
                      <a:pt x="826" y="352"/>
                      <a:pt x="649" y="153"/>
                    </a:cubicBezTo>
                    <a:cubicBezTo>
                      <a:pt x="590" y="90"/>
                      <a:pt x="508" y="38"/>
                      <a:pt x="422" y="38"/>
                    </a:cubicBezTo>
                    <a:cubicBezTo>
                      <a:pt x="394" y="38"/>
                      <a:pt x="367" y="43"/>
                      <a:pt x="340" y="55"/>
                    </a:cubicBezTo>
                    <a:cubicBezTo>
                      <a:pt x="1" y="183"/>
                      <a:pt x="211" y="1210"/>
                      <a:pt x="276" y="1497"/>
                    </a:cubicBezTo>
                    <a:cubicBezTo>
                      <a:pt x="334" y="1740"/>
                      <a:pt x="415" y="1977"/>
                      <a:pt x="514" y="2208"/>
                    </a:cubicBezTo>
                    <a:cubicBezTo>
                      <a:pt x="568" y="2307"/>
                      <a:pt x="601" y="2438"/>
                      <a:pt x="697" y="2504"/>
                    </a:cubicBezTo>
                    <a:cubicBezTo>
                      <a:pt x="715" y="2514"/>
                      <a:pt x="732" y="2519"/>
                      <a:pt x="750" y="2519"/>
                    </a:cubicBezTo>
                    <a:cubicBezTo>
                      <a:pt x="772" y="2519"/>
                      <a:pt x="793" y="2512"/>
                      <a:pt x="811" y="2501"/>
                    </a:cubicBezTo>
                    <a:cubicBezTo>
                      <a:pt x="844" y="2498"/>
                      <a:pt x="881" y="2488"/>
                      <a:pt x="915" y="2463"/>
                    </a:cubicBezTo>
                    <a:cubicBezTo>
                      <a:pt x="1452" y="2209"/>
                      <a:pt x="1914" y="2128"/>
                      <a:pt x="2494" y="1924"/>
                    </a:cubicBezTo>
                    <a:cubicBezTo>
                      <a:pt x="2604" y="1883"/>
                      <a:pt x="2713" y="1826"/>
                      <a:pt x="2801" y="1749"/>
                    </a:cubicBezTo>
                    <a:cubicBezTo>
                      <a:pt x="2873" y="1684"/>
                      <a:pt x="2890" y="1570"/>
                      <a:pt x="2822" y="1495"/>
                    </a:cubicBezTo>
                    <a:cubicBezTo>
                      <a:pt x="2754" y="1410"/>
                      <a:pt x="2648" y="1374"/>
                      <a:pt x="2542" y="1359"/>
                    </a:cubicBezTo>
                    <a:cubicBezTo>
                      <a:pt x="2402" y="1335"/>
                      <a:pt x="2261" y="1334"/>
                      <a:pt x="2120" y="1334"/>
                    </a:cubicBezTo>
                    <a:cubicBezTo>
                      <a:pt x="2108" y="1334"/>
                      <a:pt x="2096" y="1334"/>
                      <a:pt x="2085" y="1334"/>
                    </a:cubicBezTo>
                    <a:cubicBezTo>
                      <a:pt x="2311" y="1145"/>
                      <a:pt x="2557" y="973"/>
                      <a:pt x="2723" y="726"/>
                    </a:cubicBezTo>
                    <a:cubicBezTo>
                      <a:pt x="2838" y="537"/>
                      <a:pt x="2696" y="400"/>
                      <a:pt x="2525" y="400"/>
                    </a:cubicBezTo>
                    <a:cubicBezTo>
                      <a:pt x="2487" y="400"/>
                      <a:pt x="2447" y="406"/>
                      <a:pt x="2408" y="421"/>
                    </a:cubicBezTo>
                    <a:cubicBezTo>
                      <a:pt x="2150" y="488"/>
                      <a:pt x="1877" y="682"/>
                      <a:pt x="1661" y="829"/>
                    </a:cubicBezTo>
                    <a:cubicBezTo>
                      <a:pt x="1712" y="663"/>
                      <a:pt x="1772" y="448"/>
                      <a:pt x="1786" y="315"/>
                    </a:cubicBezTo>
                    <a:cubicBezTo>
                      <a:pt x="1813" y="113"/>
                      <a:pt x="1721" y="1"/>
                      <a:pt x="16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14"/>
              <p:cNvSpPr/>
              <p:nvPr/>
            </p:nvSpPr>
            <p:spPr>
              <a:xfrm>
                <a:off x="4981250" y="1556050"/>
                <a:ext cx="77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64" extrusionOk="0">
                    <a:moveTo>
                      <a:pt x="128" y="1"/>
                    </a:moveTo>
                    <a:cubicBezTo>
                      <a:pt x="65" y="1"/>
                      <a:pt x="1" y="45"/>
                      <a:pt x="3" y="119"/>
                    </a:cubicBezTo>
                    <a:cubicBezTo>
                      <a:pt x="26" y="229"/>
                      <a:pt x="22" y="464"/>
                      <a:pt x="156" y="464"/>
                    </a:cubicBezTo>
                    <a:cubicBezTo>
                      <a:pt x="176" y="464"/>
                      <a:pt x="198" y="459"/>
                      <a:pt x="224" y="447"/>
                    </a:cubicBezTo>
                    <a:cubicBezTo>
                      <a:pt x="309" y="402"/>
                      <a:pt x="281" y="304"/>
                      <a:pt x="265" y="229"/>
                    </a:cubicBezTo>
                    <a:cubicBezTo>
                      <a:pt x="241" y="119"/>
                      <a:pt x="255" y="137"/>
                      <a:pt x="233" y="73"/>
                    </a:cubicBezTo>
                    <a:cubicBezTo>
                      <a:pt x="215" y="23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14"/>
              <p:cNvSpPr/>
              <p:nvPr/>
            </p:nvSpPr>
            <p:spPr>
              <a:xfrm>
                <a:off x="4985475" y="1577300"/>
                <a:ext cx="103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635" extrusionOk="0">
                    <a:moveTo>
                      <a:pt x="149" y="0"/>
                    </a:moveTo>
                    <a:cubicBezTo>
                      <a:pt x="76" y="0"/>
                      <a:pt x="0" y="68"/>
                      <a:pt x="26" y="152"/>
                    </a:cubicBezTo>
                    <a:cubicBezTo>
                      <a:pt x="62" y="296"/>
                      <a:pt x="78" y="455"/>
                      <a:pt x="142" y="588"/>
                    </a:cubicBezTo>
                    <a:cubicBezTo>
                      <a:pt x="159" y="614"/>
                      <a:pt x="189" y="632"/>
                      <a:pt x="220" y="634"/>
                    </a:cubicBezTo>
                    <a:cubicBezTo>
                      <a:pt x="223" y="634"/>
                      <a:pt x="225" y="634"/>
                      <a:pt x="228" y="634"/>
                    </a:cubicBezTo>
                    <a:cubicBezTo>
                      <a:pt x="412" y="634"/>
                      <a:pt x="345" y="446"/>
                      <a:pt x="311" y="331"/>
                    </a:cubicBezTo>
                    <a:cubicBezTo>
                      <a:pt x="279" y="240"/>
                      <a:pt x="284" y="131"/>
                      <a:pt x="236" y="47"/>
                    </a:cubicBezTo>
                    <a:cubicBezTo>
                      <a:pt x="214" y="14"/>
                      <a:pt x="182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14"/>
              <p:cNvSpPr/>
              <p:nvPr/>
            </p:nvSpPr>
            <p:spPr>
              <a:xfrm>
                <a:off x="4993175" y="1560175"/>
                <a:ext cx="84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523" extrusionOk="0">
                    <a:moveTo>
                      <a:pt x="218" y="1"/>
                    </a:moveTo>
                    <a:cubicBezTo>
                      <a:pt x="198" y="1"/>
                      <a:pt x="178" y="6"/>
                      <a:pt x="160" y="17"/>
                    </a:cubicBezTo>
                    <a:cubicBezTo>
                      <a:pt x="84" y="69"/>
                      <a:pt x="89" y="176"/>
                      <a:pt x="58" y="255"/>
                    </a:cubicBezTo>
                    <a:cubicBezTo>
                      <a:pt x="45" y="324"/>
                      <a:pt x="1" y="398"/>
                      <a:pt x="40" y="464"/>
                    </a:cubicBezTo>
                    <a:cubicBezTo>
                      <a:pt x="61" y="504"/>
                      <a:pt x="101" y="523"/>
                      <a:pt x="142" y="523"/>
                    </a:cubicBezTo>
                    <a:cubicBezTo>
                      <a:pt x="193" y="523"/>
                      <a:pt x="245" y="492"/>
                      <a:pt x="259" y="436"/>
                    </a:cubicBezTo>
                    <a:cubicBezTo>
                      <a:pt x="279" y="325"/>
                      <a:pt x="335" y="216"/>
                      <a:pt x="339" y="106"/>
                    </a:cubicBezTo>
                    <a:cubicBezTo>
                      <a:pt x="335" y="43"/>
                      <a:pt x="277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14"/>
              <p:cNvSpPr/>
              <p:nvPr/>
            </p:nvSpPr>
            <p:spPr>
              <a:xfrm>
                <a:off x="4998650" y="1544550"/>
                <a:ext cx="83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9" extrusionOk="0">
                    <a:moveTo>
                      <a:pt x="176" y="1"/>
                    </a:moveTo>
                    <a:cubicBezTo>
                      <a:pt x="63" y="1"/>
                      <a:pt x="1" y="198"/>
                      <a:pt x="45" y="279"/>
                    </a:cubicBezTo>
                    <a:cubicBezTo>
                      <a:pt x="67" y="319"/>
                      <a:pt x="107" y="338"/>
                      <a:pt x="147" y="338"/>
                    </a:cubicBezTo>
                    <a:cubicBezTo>
                      <a:pt x="199" y="338"/>
                      <a:pt x="251" y="307"/>
                      <a:pt x="265" y="251"/>
                    </a:cubicBezTo>
                    <a:cubicBezTo>
                      <a:pt x="294" y="160"/>
                      <a:pt x="331" y="44"/>
                      <a:pt x="209" y="6"/>
                    </a:cubicBezTo>
                    <a:cubicBezTo>
                      <a:pt x="197" y="3"/>
                      <a:pt x="186" y="1"/>
                      <a:pt x="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14"/>
              <p:cNvSpPr/>
              <p:nvPr/>
            </p:nvSpPr>
            <p:spPr>
              <a:xfrm>
                <a:off x="4998600" y="1568350"/>
                <a:ext cx="140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656" extrusionOk="0">
                    <a:moveTo>
                      <a:pt x="428" y="1"/>
                    </a:moveTo>
                    <a:cubicBezTo>
                      <a:pt x="408" y="1"/>
                      <a:pt x="388" y="6"/>
                      <a:pt x="370" y="17"/>
                    </a:cubicBezTo>
                    <a:cubicBezTo>
                      <a:pt x="271" y="111"/>
                      <a:pt x="205" y="239"/>
                      <a:pt x="119" y="344"/>
                    </a:cubicBezTo>
                    <a:cubicBezTo>
                      <a:pt x="84" y="402"/>
                      <a:pt x="27" y="453"/>
                      <a:pt x="16" y="521"/>
                    </a:cubicBezTo>
                    <a:cubicBezTo>
                      <a:pt x="1" y="601"/>
                      <a:pt x="71" y="655"/>
                      <a:pt x="139" y="655"/>
                    </a:cubicBezTo>
                    <a:cubicBezTo>
                      <a:pt x="178" y="655"/>
                      <a:pt x="216" y="638"/>
                      <a:pt x="238" y="598"/>
                    </a:cubicBezTo>
                    <a:cubicBezTo>
                      <a:pt x="326" y="436"/>
                      <a:pt x="479" y="305"/>
                      <a:pt x="548" y="137"/>
                    </a:cubicBezTo>
                    <a:cubicBezTo>
                      <a:pt x="563" y="62"/>
                      <a:pt x="496" y="1"/>
                      <a:pt x="4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14"/>
              <p:cNvSpPr/>
              <p:nvPr/>
            </p:nvSpPr>
            <p:spPr>
              <a:xfrm>
                <a:off x="4962225" y="1566000"/>
                <a:ext cx="146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494" extrusionOk="0">
                    <a:moveTo>
                      <a:pt x="163" y="0"/>
                    </a:moveTo>
                    <a:cubicBezTo>
                      <a:pt x="82" y="0"/>
                      <a:pt x="1" y="82"/>
                      <a:pt x="54" y="179"/>
                    </a:cubicBezTo>
                    <a:cubicBezTo>
                      <a:pt x="110" y="267"/>
                      <a:pt x="195" y="332"/>
                      <a:pt x="271" y="403"/>
                    </a:cubicBezTo>
                    <a:cubicBezTo>
                      <a:pt x="313" y="446"/>
                      <a:pt x="368" y="494"/>
                      <a:pt x="425" y="494"/>
                    </a:cubicBezTo>
                    <a:cubicBezTo>
                      <a:pt x="451" y="494"/>
                      <a:pt x="478" y="484"/>
                      <a:pt x="503" y="459"/>
                    </a:cubicBezTo>
                    <a:cubicBezTo>
                      <a:pt x="586" y="373"/>
                      <a:pt x="507" y="277"/>
                      <a:pt x="430" y="223"/>
                    </a:cubicBezTo>
                    <a:cubicBezTo>
                      <a:pt x="384" y="185"/>
                      <a:pt x="285" y="86"/>
                      <a:pt x="271" y="73"/>
                    </a:cubicBezTo>
                    <a:cubicBezTo>
                      <a:pt x="247" y="22"/>
                      <a:pt x="205" y="0"/>
                      <a:pt x="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14"/>
              <p:cNvSpPr/>
              <p:nvPr/>
            </p:nvSpPr>
            <p:spPr>
              <a:xfrm>
                <a:off x="5056325" y="1592100"/>
                <a:ext cx="917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7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78" y="249"/>
                      <a:pt x="87" y="454"/>
                      <a:pt x="213" y="471"/>
                    </a:cubicBezTo>
                    <a:cubicBezTo>
                      <a:pt x="220" y="472"/>
                      <a:pt x="227" y="473"/>
                      <a:pt x="234" y="473"/>
                    </a:cubicBezTo>
                    <a:cubicBezTo>
                      <a:pt x="307" y="473"/>
                      <a:pt x="367" y="394"/>
                      <a:pt x="344" y="321"/>
                    </a:cubicBezTo>
                    <a:cubicBezTo>
                      <a:pt x="305" y="233"/>
                      <a:pt x="284" y="132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14"/>
              <p:cNvSpPr/>
              <p:nvPr/>
            </p:nvSpPr>
            <p:spPr>
              <a:xfrm>
                <a:off x="5064175" y="1611600"/>
                <a:ext cx="107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54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52" y="244"/>
                      <a:pt x="101" y="331"/>
                      <a:pt x="141" y="419"/>
                    </a:cubicBezTo>
                    <a:cubicBezTo>
                      <a:pt x="159" y="488"/>
                      <a:pt x="215" y="543"/>
                      <a:pt x="277" y="543"/>
                    </a:cubicBezTo>
                    <a:cubicBezTo>
                      <a:pt x="304" y="543"/>
                      <a:pt x="332" y="532"/>
                      <a:pt x="358" y="508"/>
                    </a:cubicBezTo>
                    <a:cubicBezTo>
                      <a:pt x="431" y="437"/>
                      <a:pt x="368" y="345"/>
                      <a:pt x="333" y="271"/>
                    </a:cubicBezTo>
                    <a:cubicBezTo>
                      <a:pt x="271" y="147"/>
                      <a:pt x="288" y="153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14"/>
              <p:cNvSpPr/>
              <p:nvPr/>
            </p:nvSpPr>
            <p:spPr>
              <a:xfrm>
                <a:off x="5073375" y="1594950"/>
                <a:ext cx="995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741" extrusionOk="0">
                    <a:moveTo>
                      <a:pt x="247" y="1"/>
                    </a:moveTo>
                    <a:cubicBezTo>
                      <a:pt x="119" y="1"/>
                      <a:pt x="114" y="185"/>
                      <a:pt x="81" y="283"/>
                    </a:cubicBezTo>
                    <a:cubicBezTo>
                      <a:pt x="56" y="408"/>
                      <a:pt x="0" y="543"/>
                      <a:pt x="28" y="668"/>
                    </a:cubicBezTo>
                    <a:cubicBezTo>
                      <a:pt x="46" y="718"/>
                      <a:pt x="90" y="740"/>
                      <a:pt x="134" y="740"/>
                    </a:cubicBezTo>
                    <a:cubicBezTo>
                      <a:pt x="196" y="740"/>
                      <a:pt x="260" y="696"/>
                      <a:pt x="258" y="622"/>
                    </a:cubicBezTo>
                    <a:cubicBezTo>
                      <a:pt x="257" y="558"/>
                      <a:pt x="299" y="394"/>
                      <a:pt x="339" y="248"/>
                    </a:cubicBezTo>
                    <a:cubicBezTo>
                      <a:pt x="371" y="159"/>
                      <a:pt x="398" y="38"/>
                      <a:pt x="282" y="5"/>
                    </a:cubicBezTo>
                    <a:cubicBezTo>
                      <a:pt x="269" y="2"/>
                      <a:pt x="258" y="1"/>
                      <a:pt x="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14"/>
              <p:cNvSpPr/>
              <p:nvPr/>
            </p:nvSpPr>
            <p:spPr>
              <a:xfrm>
                <a:off x="5085750" y="1598575"/>
                <a:ext cx="1150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3" extrusionOk="0">
                    <a:moveTo>
                      <a:pt x="329" y="0"/>
                    </a:moveTo>
                    <a:cubicBezTo>
                      <a:pt x="213" y="0"/>
                      <a:pt x="125" y="202"/>
                      <a:pt x="54" y="282"/>
                    </a:cubicBezTo>
                    <a:cubicBezTo>
                      <a:pt x="0" y="376"/>
                      <a:pt x="82" y="462"/>
                      <a:pt x="164" y="462"/>
                    </a:cubicBezTo>
                    <a:cubicBezTo>
                      <a:pt x="200" y="462"/>
                      <a:pt x="237" y="445"/>
                      <a:pt x="261" y="404"/>
                    </a:cubicBezTo>
                    <a:cubicBezTo>
                      <a:pt x="318" y="309"/>
                      <a:pt x="353" y="295"/>
                      <a:pt x="437" y="168"/>
                    </a:cubicBezTo>
                    <a:cubicBezTo>
                      <a:pt x="459" y="124"/>
                      <a:pt x="445" y="67"/>
                      <a:pt x="412" y="34"/>
                    </a:cubicBezTo>
                    <a:cubicBezTo>
                      <a:pt x="383" y="10"/>
                      <a:pt x="355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14"/>
              <p:cNvSpPr/>
              <p:nvPr/>
            </p:nvSpPr>
            <p:spPr>
              <a:xfrm>
                <a:off x="5084950" y="1614200"/>
                <a:ext cx="162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06" extrusionOk="0">
                    <a:moveTo>
                      <a:pt x="507" y="0"/>
                    </a:moveTo>
                    <a:cubicBezTo>
                      <a:pt x="434" y="0"/>
                      <a:pt x="367" y="54"/>
                      <a:pt x="299" y="77"/>
                    </a:cubicBezTo>
                    <a:cubicBezTo>
                      <a:pt x="210" y="133"/>
                      <a:pt x="68" y="147"/>
                      <a:pt x="26" y="253"/>
                    </a:cubicBezTo>
                    <a:cubicBezTo>
                      <a:pt x="1" y="331"/>
                      <a:pt x="70" y="405"/>
                      <a:pt x="144" y="405"/>
                    </a:cubicBezTo>
                    <a:cubicBezTo>
                      <a:pt x="163" y="405"/>
                      <a:pt x="183" y="400"/>
                      <a:pt x="201" y="388"/>
                    </a:cubicBezTo>
                    <a:cubicBezTo>
                      <a:pt x="367" y="292"/>
                      <a:pt x="521" y="270"/>
                      <a:pt x="605" y="179"/>
                    </a:cubicBezTo>
                    <a:cubicBezTo>
                      <a:pt x="647" y="113"/>
                      <a:pt x="609" y="22"/>
                      <a:pt x="535" y="3"/>
                    </a:cubicBezTo>
                    <a:cubicBezTo>
                      <a:pt x="526" y="1"/>
                      <a:pt x="516" y="0"/>
                      <a:pt x="5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14"/>
              <p:cNvSpPr/>
              <p:nvPr/>
            </p:nvSpPr>
            <p:spPr>
              <a:xfrm>
                <a:off x="5109575" y="1713225"/>
                <a:ext cx="79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63" extrusionOk="0">
                    <a:moveTo>
                      <a:pt x="131" y="0"/>
                    </a:moveTo>
                    <a:cubicBezTo>
                      <a:pt x="80" y="0"/>
                      <a:pt x="29" y="28"/>
                      <a:pt x="15" y="85"/>
                    </a:cubicBezTo>
                    <a:cubicBezTo>
                      <a:pt x="0" y="248"/>
                      <a:pt x="44" y="415"/>
                      <a:pt x="63" y="576"/>
                    </a:cubicBezTo>
                    <a:cubicBezTo>
                      <a:pt x="77" y="632"/>
                      <a:pt x="129" y="663"/>
                      <a:pt x="180" y="663"/>
                    </a:cubicBezTo>
                    <a:cubicBezTo>
                      <a:pt x="221" y="663"/>
                      <a:pt x="261" y="644"/>
                      <a:pt x="282" y="604"/>
                    </a:cubicBezTo>
                    <a:cubicBezTo>
                      <a:pt x="319" y="540"/>
                      <a:pt x="282" y="469"/>
                      <a:pt x="278" y="403"/>
                    </a:cubicBezTo>
                    <a:cubicBezTo>
                      <a:pt x="272" y="393"/>
                      <a:pt x="247" y="121"/>
                      <a:pt x="249" y="102"/>
                    </a:cubicBezTo>
                    <a:cubicBezTo>
                      <a:pt x="244" y="35"/>
                      <a:pt x="188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14"/>
              <p:cNvSpPr/>
              <p:nvPr/>
            </p:nvSpPr>
            <p:spPr>
              <a:xfrm>
                <a:off x="5114250" y="1740600"/>
                <a:ext cx="81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478" extrusionOk="0">
                    <a:moveTo>
                      <a:pt x="128" y="0"/>
                    </a:moveTo>
                    <a:cubicBezTo>
                      <a:pt x="65" y="0"/>
                      <a:pt x="0" y="45"/>
                      <a:pt x="3" y="119"/>
                    </a:cubicBezTo>
                    <a:cubicBezTo>
                      <a:pt x="28" y="229"/>
                      <a:pt x="35" y="477"/>
                      <a:pt x="171" y="477"/>
                    </a:cubicBezTo>
                    <a:cubicBezTo>
                      <a:pt x="190" y="477"/>
                      <a:pt x="212" y="472"/>
                      <a:pt x="237" y="461"/>
                    </a:cubicBezTo>
                    <a:cubicBezTo>
                      <a:pt x="323" y="414"/>
                      <a:pt x="293" y="314"/>
                      <a:pt x="272" y="236"/>
                    </a:cubicBezTo>
                    <a:cubicBezTo>
                      <a:pt x="240" y="127"/>
                      <a:pt x="253" y="133"/>
                      <a:pt x="234" y="72"/>
                    </a:cubicBezTo>
                    <a:cubicBezTo>
                      <a:pt x="216" y="23"/>
                      <a:pt x="172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14"/>
              <p:cNvSpPr/>
              <p:nvPr/>
            </p:nvSpPr>
            <p:spPr>
              <a:xfrm>
                <a:off x="5123925" y="1717625"/>
                <a:ext cx="1205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815" extrusionOk="0">
                    <a:moveTo>
                      <a:pt x="356" y="0"/>
                    </a:moveTo>
                    <a:cubicBezTo>
                      <a:pt x="315" y="0"/>
                      <a:pt x="275" y="19"/>
                      <a:pt x="254" y="59"/>
                    </a:cubicBezTo>
                    <a:cubicBezTo>
                      <a:pt x="169" y="256"/>
                      <a:pt x="89" y="458"/>
                      <a:pt x="25" y="664"/>
                    </a:cubicBezTo>
                    <a:cubicBezTo>
                      <a:pt x="1" y="755"/>
                      <a:pt x="74" y="814"/>
                      <a:pt x="145" y="814"/>
                    </a:cubicBezTo>
                    <a:cubicBezTo>
                      <a:pt x="193" y="814"/>
                      <a:pt x="240" y="788"/>
                      <a:pt x="256" y="727"/>
                    </a:cubicBezTo>
                    <a:cubicBezTo>
                      <a:pt x="313" y="541"/>
                      <a:pt x="423" y="267"/>
                      <a:pt x="461" y="180"/>
                    </a:cubicBezTo>
                    <a:cubicBezTo>
                      <a:pt x="477" y="152"/>
                      <a:pt x="481" y="118"/>
                      <a:pt x="473" y="87"/>
                    </a:cubicBezTo>
                    <a:cubicBezTo>
                      <a:pt x="459" y="31"/>
                      <a:pt x="407" y="0"/>
                      <a:pt x="3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14"/>
              <p:cNvSpPr/>
              <p:nvPr/>
            </p:nvSpPr>
            <p:spPr>
              <a:xfrm>
                <a:off x="5128150" y="1736825"/>
                <a:ext cx="1350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569" extrusionOk="0">
                    <a:moveTo>
                      <a:pt x="392" y="0"/>
                    </a:moveTo>
                    <a:cubicBezTo>
                      <a:pt x="284" y="0"/>
                      <a:pt x="204" y="173"/>
                      <a:pt x="135" y="248"/>
                    </a:cubicBezTo>
                    <a:cubicBezTo>
                      <a:pt x="91" y="321"/>
                      <a:pt x="0" y="389"/>
                      <a:pt x="24" y="482"/>
                    </a:cubicBezTo>
                    <a:cubicBezTo>
                      <a:pt x="38" y="538"/>
                      <a:pt x="90" y="569"/>
                      <a:pt x="141" y="569"/>
                    </a:cubicBezTo>
                    <a:cubicBezTo>
                      <a:pt x="182" y="569"/>
                      <a:pt x="222" y="550"/>
                      <a:pt x="243" y="510"/>
                    </a:cubicBezTo>
                    <a:cubicBezTo>
                      <a:pt x="338" y="370"/>
                      <a:pt x="365" y="336"/>
                      <a:pt x="447" y="239"/>
                    </a:cubicBezTo>
                    <a:cubicBezTo>
                      <a:pt x="506" y="187"/>
                      <a:pt x="540" y="97"/>
                      <a:pt x="476" y="35"/>
                    </a:cubicBezTo>
                    <a:cubicBezTo>
                      <a:pt x="446" y="10"/>
                      <a:pt x="418" y="0"/>
                      <a:pt x="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14"/>
              <p:cNvSpPr/>
              <p:nvPr/>
            </p:nvSpPr>
            <p:spPr>
              <a:xfrm>
                <a:off x="5144775" y="1721025"/>
                <a:ext cx="104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03" extrusionOk="0">
                    <a:moveTo>
                      <a:pt x="294" y="1"/>
                    </a:moveTo>
                    <a:cubicBezTo>
                      <a:pt x="285" y="1"/>
                      <a:pt x="275" y="2"/>
                      <a:pt x="265" y="5"/>
                    </a:cubicBezTo>
                    <a:cubicBezTo>
                      <a:pt x="195" y="32"/>
                      <a:pt x="150" y="97"/>
                      <a:pt x="98" y="147"/>
                    </a:cubicBezTo>
                    <a:cubicBezTo>
                      <a:pt x="56" y="194"/>
                      <a:pt x="0" y="249"/>
                      <a:pt x="22" y="317"/>
                    </a:cubicBezTo>
                    <a:cubicBezTo>
                      <a:pt x="35" y="372"/>
                      <a:pt x="87" y="402"/>
                      <a:pt x="138" y="402"/>
                    </a:cubicBezTo>
                    <a:cubicBezTo>
                      <a:pt x="176" y="402"/>
                      <a:pt x="213" y="386"/>
                      <a:pt x="234" y="353"/>
                    </a:cubicBezTo>
                    <a:cubicBezTo>
                      <a:pt x="242" y="346"/>
                      <a:pt x="280" y="302"/>
                      <a:pt x="292" y="290"/>
                    </a:cubicBezTo>
                    <a:cubicBezTo>
                      <a:pt x="336" y="236"/>
                      <a:pt x="417" y="199"/>
                      <a:pt x="416" y="119"/>
                    </a:cubicBezTo>
                    <a:cubicBezTo>
                      <a:pt x="417" y="54"/>
                      <a:pt x="358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14"/>
              <p:cNvSpPr/>
              <p:nvPr/>
            </p:nvSpPr>
            <p:spPr>
              <a:xfrm>
                <a:off x="5145925" y="1740325"/>
                <a:ext cx="132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530" h="347" extrusionOk="0">
                    <a:moveTo>
                      <a:pt x="409" y="0"/>
                    </a:moveTo>
                    <a:cubicBezTo>
                      <a:pt x="356" y="0"/>
                      <a:pt x="294" y="28"/>
                      <a:pt x="245" y="52"/>
                    </a:cubicBezTo>
                    <a:cubicBezTo>
                      <a:pt x="185" y="82"/>
                      <a:pt x="113" y="100"/>
                      <a:pt x="69" y="153"/>
                    </a:cubicBezTo>
                    <a:cubicBezTo>
                      <a:pt x="1" y="233"/>
                      <a:pt x="77" y="346"/>
                      <a:pt x="165" y="346"/>
                    </a:cubicBezTo>
                    <a:cubicBezTo>
                      <a:pt x="185" y="346"/>
                      <a:pt x="205" y="341"/>
                      <a:pt x="224" y="328"/>
                    </a:cubicBezTo>
                    <a:cubicBezTo>
                      <a:pt x="351" y="251"/>
                      <a:pt x="354" y="276"/>
                      <a:pt x="472" y="209"/>
                    </a:cubicBezTo>
                    <a:cubicBezTo>
                      <a:pt x="513" y="185"/>
                      <a:pt x="530" y="130"/>
                      <a:pt x="517" y="84"/>
                    </a:cubicBezTo>
                    <a:cubicBezTo>
                      <a:pt x="496" y="21"/>
                      <a:pt x="456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14"/>
              <p:cNvSpPr/>
              <p:nvPr/>
            </p:nvSpPr>
            <p:spPr>
              <a:xfrm>
                <a:off x="4952575" y="1747250"/>
                <a:ext cx="1567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26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0" y="207"/>
                    </a:cubicBezTo>
                    <a:cubicBezTo>
                      <a:pt x="158" y="268"/>
                      <a:pt x="246" y="313"/>
                      <a:pt x="327" y="369"/>
                    </a:cubicBezTo>
                    <a:cubicBezTo>
                      <a:pt x="365" y="400"/>
                      <a:pt x="416" y="426"/>
                      <a:pt x="463" y="426"/>
                    </a:cubicBezTo>
                    <a:cubicBezTo>
                      <a:pt x="501" y="426"/>
                      <a:pt x="535" y="410"/>
                      <a:pt x="559" y="369"/>
                    </a:cubicBezTo>
                    <a:cubicBezTo>
                      <a:pt x="626" y="250"/>
                      <a:pt x="488" y="185"/>
                      <a:pt x="404" y="132"/>
                    </a:cubicBezTo>
                    <a:cubicBezTo>
                      <a:pt x="306" y="73"/>
                      <a:pt x="256" y="34"/>
                      <a:pt x="212" y="12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14"/>
              <p:cNvSpPr/>
              <p:nvPr/>
            </p:nvSpPr>
            <p:spPr>
              <a:xfrm>
                <a:off x="4973225" y="1760450"/>
                <a:ext cx="17175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483" extrusionOk="0">
                    <a:moveTo>
                      <a:pt x="151" y="0"/>
                    </a:moveTo>
                    <a:cubicBezTo>
                      <a:pt x="140" y="0"/>
                      <a:pt x="130" y="2"/>
                      <a:pt x="120" y="4"/>
                    </a:cubicBezTo>
                    <a:cubicBezTo>
                      <a:pt x="20" y="29"/>
                      <a:pt x="1" y="175"/>
                      <a:pt x="92" y="224"/>
                    </a:cubicBezTo>
                    <a:cubicBezTo>
                      <a:pt x="212" y="303"/>
                      <a:pt x="330" y="388"/>
                      <a:pt x="453" y="464"/>
                    </a:cubicBezTo>
                    <a:cubicBezTo>
                      <a:pt x="474" y="477"/>
                      <a:pt x="495" y="482"/>
                      <a:pt x="514" y="482"/>
                    </a:cubicBezTo>
                    <a:cubicBezTo>
                      <a:pt x="618" y="482"/>
                      <a:pt x="687" y="325"/>
                      <a:pt x="574" y="258"/>
                    </a:cubicBezTo>
                    <a:cubicBezTo>
                      <a:pt x="451" y="180"/>
                      <a:pt x="332" y="96"/>
                      <a:pt x="212" y="16"/>
                    </a:cubicBezTo>
                    <a:cubicBezTo>
                      <a:pt x="194" y="5"/>
                      <a:pt x="172" y="0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14"/>
              <p:cNvSpPr/>
              <p:nvPr/>
            </p:nvSpPr>
            <p:spPr>
              <a:xfrm>
                <a:off x="4973850" y="1738825"/>
                <a:ext cx="125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10" extrusionOk="0">
                    <a:moveTo>
                      <a:pt x="152" y="0"/>
                    </a:moveTo>
                    <a:cubicBezTo>
                      <a:pt x="110" y="0"/>
                      <a:pt x="68" y="21"/>
                      <a:pt x="47" y="60"/>
                    </a:cubicBezTo>
                    <a:cubicBezTo>
                      <a:pt x="1" y="151"/>
                      <a:pt x="83" y="247"/>
                      <a:pt x="107" y="337"/>
                    </a:cubicBezTo>
                    <a:cubicBezTo>
                      <a:pt x="164" y="449"/>
                      <a:pt x="187" y="589"/>
                      <a:pt x="269" y="683"/>
                    </a:cubicBezTo>
                    <a:cubicBezTo>
                      <a:pt x="291" y="701"/>
                      <a:pt x="315" y="709"/>
                      <a:pt x="339" y="709"/>
                    </a:cubicBezTo>
                    <a:cubicBezTo>
                      <a:pt x="422" y="709"/>
                      <a:pt x="500" y="611"/>
                      <a:pt x="446" y="527"/>
                    </a:cubicBezTo>
                    <a:cubicBezTo>
                      <a:pt x="377" y="391"/>
                      <a:pt x="336" y="242"/>
                      <a:pt x="245" y="47"/>
                    </a:cubicBezTo>
                    <a:cubicBezTo>
                      <a:pt x="224" y="15"/>
                      <a:pt x="188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14"/>
              <p:cNvSpPr/>
              <p:nvPr/>
            </p:nvSpPr>
            <p:spPr>
              <a:xfrm>
                <a:off x="4968950" y="1725075"/>
                <a:ext cx="742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0" extrusionOk="0">
                    <a:moveTo>
                      <a:pt x="131" y="0"/>
                    </a:moveTo>
                    <a:cubicBezTo>
                      <a:pt x="79" y="0"/>
                      <a:pt x="27" y="35"/>
                      <a:pt x="13" y="88"/>
                    </a:cubicBezTo>
                    <a:cubicBezTo>
                      <a:pt x="0" y="164"/>
                      <a:pt x="43" y="271"/>
                      <a:pt x="122" y="295"/>
                    </a:cubicBezTo>
                    <a:cubicBezTo>
                      <a:pt x="133" y="298"/>
                      <a:pt x="144" y="300"/>
                      <a:pt x="154" y="300"/>
                    </a:cubicBezTo>
                    <a:cubicBezTo>
                      <a:pt x="234" y="300"/>
                      <a:pt x="297" y="207"/>
                      <a:pt x="262" y="130"/>
                    </a:cubicBezTo>
                    <a:lnTo>
                      <a:pt x="262" y="130"/>
                    </a:lnTo>
                    <a:cubicBezTo>
                      <a:pt x="262" y="131"/>
                      <a:pt x="262" y="132"/>
                      <a:pt x="263" y="133"/>
                    </a:cubicBezTo>
                    <a:lnTo>
                      <a:pt x="263" y="133"/>
                    </a:lnTo>
                    <a:cubicBezTo>
                      <a:pt x="245" y="89"/>
                      <a:pt x="234" y="40"/>
                      <a:pt x="189" y="16"/>
                    </a:cubicBezTo>
                    <a:cubicBezTo>
                      <a:pt x="171" y="5"/>
                      <a:pt x="151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14"/>
              <p:cNvSpPr/>
              <p:nvPr/>
            </p:nvSpPr>
            <p:spPr>
              <a:xfrm>
                <a:off x="4988800" y="1750350"/>
                <a:ext cx="83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09" extrusionOk="0">
                    <a:moveTo>
                      <a:pt x="139" y="1"/>
                    </a:moveTo>
                    <a:cubicBezTo>
                      <a:pt x="138" y="1"/>
                      <a:pt x="137" y="1"/>
                      <a:pt x="137" y="1"/>
                    </a:cubicBezTo>
                    <a:cubicBezTo>
                      <a:pt x="0" y="3"/>
                      <a:pt x="11" y="151"/>
                      <a:pt x="29" y="250"/>
                    </a:cubicBezTo>
                    <a:cubicBezTo>
                      <a:pt x="46" y="353"/>
                      <a:pt x="41" y="471"/>
                      <a:pt x="95" y="563"/>
                    </a:cubicBezTo>
                    <a:cubicBezTo>
                      <a:pt x="117" y="595"/>
                      <a:pt x="150" y="609"/>
                      <a:pt x="183" y="609"/>
                    </a:cubicBezTo>
                    <a:cubicBezTo>
                      <a:pt x="257" y="609"/>
                      <a:pt x="333" y="540"/>
                      <a:pt x="307" y="457"/>
                    </a:cubicBezTo>
                    <a:cubicBezTo>
                      <a:pt x="269" y="304"/>
                      <a:pt x="278" y="310"/>
                      <a:pt x="261" y="170"/>
                    </a:cubicBezTo>
                    <a:cubicBezTo>
                      <a:pt x="266" y="92"/>
                      <a:pt x="229" y="1"/>
                      <a:pt x="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14"/>
              <p:cNvSpPr/>
              <p:nvPr/>
            </p:nvSpPr>
            <p:spPr>
              <a:xfrm>
                <a:off x="4987850" y="1726100"/>
                <a:ext cx="830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76" extrusionOk="0">
                    <a:moveTo>
                      <a:pt x="152" y="0"/>
                    </a:moveTo>
                    <a:cubicBezTo>
                      <a:pt x="142" y="0"/>
                      <a:pt x="131" y="1"/>
                      <a:pt x="119" y="2"/>
                    </a:cubicBezTo>
                    <a:cubicBezTo>
                      <a:pt x="22" y="27"/>
                      <a:pt x="29" y="134"/>
                      <a:pt x="21" y="213"/>
                    </a:cubicBezTo>
                    <a:cubicBezTo>
                      <a:pt x="18" y="274"/>
                      <a:pt x="1" y="344"/>
                      <a:pt x="24" y="403"/>
                    </a:cubicBezTo>
                    <a:cubicBezTo>
                      <a:pt x="43" y="453"/>
                      <a:pt x="86" y="475"/>
                      <a:pt x="131" y="475"/>
                    </a:cubicBezTo>
                    <a:cubicBezTo>
                      <a:pt x="193" y="475"/>
                      <a:pt x="258" y="431"/>
                      <a:pt x="255" y="358"/>
                    </a:cubicBezTo>
                    <a:cubicBezTo>
                      <a:pt x="245" y="236"/>
                      <a:pt x="332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14"/>
              <p:cNvSpPr/>
              <p:nvPr/>
            </p:nvSpPr>
            <p:spPr>
              <a:xfrm>
                <a:off x="4998850" y="1739775"/>
                <a:ext cx="103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08" extrusionOk="0">
                    <a:moveTo>
                      <a:pt x="279" y="1"/>
                    </a:moveTo>
                    <a:cubicBezTo>
                      <a:pt x="268" y="1"/>
                      <a:pt x="258" y="2"/>
                      <a:pt x="247" y="6"/>
                    </a:cubicBezTo>
                    <a:cubicBezTo>
                      <a:pt x="173" y="25"/>
                      <a:pt x="156" y="106"/>
                      <a:pt x="124" y="166"/>
                    </a:cubicBezTo>
                    <a:cubicBezTo>
                      <a:pt x="91" y="256"/>
                      <a:pt x="0" y="353"/>
                      <a:pt x="51" y="450"/>
                    </a:cubicBezTo>
                    <a:cubicBezTo>
                      <a:pt x="73" y="489"/>
                      <a:pt x="113" y="508"/>
                      <a:pt x="153" y="508"/>
                    </a:cubicBezTo>
                    <a:cubicBezTo>
                      <a:pt x="205" y="508"/>
                      <a:pt x="257" y="477"/>
                      <a:pt x="270" y="421"/>
                    </a:cubicBezTo>
                    <a:cubicBezTo>
                      <a:pt x="273" y="414"/>
                      <a:pt x="273" y="411"/>
                      <a:pt x="274" y="408"/>
                    </a:cubicBezTo>
                    <a:cubicBezTo>
                      <a:pt x="312" y="315"/>
                      <a:pt x="371" y="230"/>
                      <a:pt x="396" y="137"/>
                    </a:cubicBezTo>
                    <a:cubicBezTo>
                      <a:pt x="413" y="66"/>
                      <a:pt x="347" y="1"/>
                      <a:pt x="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" name="Google Shape;1120;p14"/>
            <p:cNvGrpSpPr/>
            <p:nvPr/>
          </p:nvGrpSpPr>
          <p:grpSpPr>
            <a:xfrm rot="5400000">
              <a:off x="8573152" y="4359915"/>
              <a:ext cx="701897" cy="712841"/>
              <a:chOff x="1447050" y="59713"/>
              <a:chExt cx="291825" cy="296375"/>
            </a:xfrm>
          </p:grpSpPr>
          <p:sp>
            <p:nvSpPr>
              <p:cNvPr id="1121" name="Google Shape;1121;p14"/>
              <p:cNvSpPr/>
              <p:nvPr/>
            </p:nvSpPr>
            <p:spPr>
              <a:xfrm>
                <a:off x="1447050" y="59713"/>
                <a:ext cx="291825" cy="296375"/>
              </a:xfrm>
              <a:custGeom>
                <a:avLst/>
                <a:gdLst/>
                <a:ahLst/>
                <a:cxnLst/>
                <a:rect l="l" t="t" r="r" b="b"/>
                <a:pathLst>
                  <a:path w="11673" h="11855" extrusionOk="0">
                    <a:moveTo>
                      <a:pt x="11554" y="1"/>
                    </a:moveTo>
                    <a:cubicBezTo>
                      <a:pt x="11546" y="1"/>
                      <a:pt x="11537" y="2"/>
                      <a:pt x="11528" y="5"/>
                    </a:cubicBezTo>
                    <a:cubicBezTo>
                      <a:pt x="10383" y="430"/>
                      <a:pt x="9691" y="1388"/>
                      <a:pt x="9228" y="2458"/>
                    </a:cubicBezTo>
                    <a:cubicBezTo>
                      <a:pt x="9225" y="2458"/>
                      <a:pt x="9220" y="2458"/>
                      <a:pt x="9216" y="2458"/>
                    </a:cubicBezTo>
                    <a:cubicBezTo>
                      <a:pt x="9214" y="2458"/>
                      <a:pt x="9212" y="2458"/>
                      <a:pt x="9210" y="2458"/>
                    </a:cubicBezTo>
                    <a:cubicBezTo>
                      <a:pt x="8613" y="2665"/>
                      <a:pt x="7990" y="2598"/>
                      <a:pt x="7329" y="2702"/>
                    </a:cubicBezTo>
                    <a:cubicBezTo>
                      <a:pt x="6489" y="2788"/>
                      <a:pt x="5704" y="3238"/>
                      <a:pt x="5227" y="3939"/>
                    </a:cubicBezTo>
                    <a:cubicBezTo>
                      <a:pt x="5174" y="4019"/>
                      <a:pt x="5110" y="4102"/>
                      <a:pt x="5099" y="4198"/>
                    </a:cubicBezTo>
                    <a:cubicBezTo>
                      <a:pt x="5096" y="4259"/>
                      <a:pt x="5147" y="4303"/>
                      <a:pt x="5201" y="4303"/>
                    </a:cubicBezTo>
                    <a:cubicBezTo>
                      <a:pt x="5220" y="4303"/>
                      <a:pt x="5240" y="4298"/>
                      <a:pt x="5257" y="4286"/>
                    </a:cubicBezTo>
                    <a:cubicBezTo>
                      <a:pt x="5521" y="4083"/>
                      <a:pt x="5828" y="3855"/>
                      <a:pt x="6193" y="3708"/>
                    </a:cubicBezTo>
                    <a:cubicBezTo>
                      <a:pt x="6692" y="3461"/>
                      <a:pt x="7423" y="3515"/>
                      <a:pt x="8070" y="3466"/>
                    </a:cubicBezTo>
                    <a:cubicBezTo>
                      <a:pt x="8424" y="3428"/>
                      <a:pt x="8745" y="3249"/>
                      <a:pt x="9002" y="3004"/>
                    </a:cubicBezTo>
                    <a:cubicBezTo>
                      <a:pt x="9008" y="2997"/>
                      <a:pt x="9014" y="2990"/>
                      <a:pt x="9020" y="2984"/>
                    </a:cubicBezTo>
                    <a:lnTo>
                      <a:pt x="9020" y="2984"/>
                    </a:lnTo>
                    <a:cubicBezTo>
                      <a:pt x="8948" y="3186"/>
                      <a:pt x="8880" y="3391"/>
                      <a:pt x="8819" y="3596"/>
                    </a:cubicBezTo>
                    <a:cubicBezTo>
                      <a:pt x="8678" y="4018"/>
                      <a:pt x="8498" y="4435"/>
                      <a:pt x="8284" y="4833"/>
                    </a:cubicBezTo>
                    <a:cubicBezTo>
                      <a:pt x="8266" y="4831"/>
                      <a:pt x="8249" y="4830"/>
                      <a:pt x="8232" y="4830"/>
                    </a:cubicBezTo>
                    <a:cubicBezTo>
                      <a:pt x="8068" y="4830"/>
                      <a:pt x="7902" y="4915"/>
                      <a:pt x="7745" y="4956"/>
                    </a:cubicBezTo>
                    <a:cubicBezTo>
                      <a:pt x="7529" y="5032"/>
                      <a:pt x="7291" y="5093"/>
                      <a:pt x="7126" y="5100"/>
                    </a:cubicBezTo>
                    <a:cubicBezTo>
                      <a:pt x="7087" y="5103"/>
                      <a:pt x="7049" y="5104"/>
                      <a:pt x="7010" y="5104"/>
                    </a:cubicBezTo>
                    <a:cubicBezTo>
                      <a:pt x="6745" y="5104"/>
                      <a:pt x="6480" y="5044"/>
                      <a:pt x="6216" y="5044"/>
                    </a:cubicBezTo>
                    <a:cubicBezTo>
                      <a:pt x="6120" y="5044"/>
                      <a:pt x="6024" y="5052"/>
                      <a:pt x="5928" y="5074"/>
                    </a:cubicBezTo>
                    <a:cubicBezTo>
                      <a:pt x="5628" y="5147"/>
                      <a:pt x="5353" y="5304"/>
                      <a:pt x="5121" y="5509"/>
                    </a:cubicBezTo>
                    <a:cubicBezTo>
                      <a:pt x="5048" y="5586"/>
                      <a:pt x="4849" y="5716"/>
                      <a:pt x="4964" y="5827"/>
                    </a:cubicBezTo>
                    <a:cubicBezTo>
                      <a:pt x="4979" y="5841"/>
                      <a:pt x="5000" y="5846"/>
                      <a:pt x="5020" y="5846"/>
                    </a:cubicBezTo>
                    <a:cubicBezTo>
                      <a:pt x="5033" y="5846"/>
                      <a:pt x="5047" y="5844"/>
                      <a:pt x="5059" y="5840"/>
                    </a:cubicBezTo>
                    <a:cubicBezTo>
                      <a:pt x="5186" y="5786"/>
                      <a:pt x="5319" y="5747"/>
                      <a:pt x="5452" y="5716"/>
                    </a:cubicBezTo>
                    <a:cubicBezTo>
                      <a:pt x="5540" y="5688"/>
                      <a:pt x="5701" y="5677"/>
                      <a:pt x="5849" y="5677"/>
                    </a:cubicBezTo>
                    <a:cubicBezTo>
                      <a:pt x="5966" y="5677"/>
                      <a:pt x="6074" y="5684"/>
                      <a:pt x="6131" y="5696"/>
                    </a:cubicBezTo>
                    <a:cubicBezTo>
                      <a:pt x="6384" y="5730"/>
                      <a:pt x="6642" y="5796"/>
                      <a:pt x="6898" y="5796"/>
                    </a:cubicBezTo>
                    <a:cubicBezTo>
                      <a:pt x="7013" y="5796"/>
                      <a:pt x="7128" y="5782"/>
                      <a:pt x="7242" y="5747"/>
                    </a:cubicBezTo>
                    <a:cubicBezTo>
                      <a:pt x="7497" y="5672"/>
                      <a:pt x="7736" y="5548"/>
                      <a:pt x="7949" y="5393"/>
                    </a:cubicBezTo>
                    <a:lnTo>
                      <a:pt x="7949" y="5393"/>
                    </a:lnTo>
                    <a:cubicBezTo>
                      <a:pt x="7781" y="5647"/>
                      <a:pt x="7599" y="5891"/>
                      <a:pt x="7400" y="6114"/>
                    </a:cubicBezTo>
                    <a:cubicBezTo>
                      <a:pt x="6884" y="6699"/>
                      <a:pt x="6355" y="7158"/>
                      <a:pt x="5683" y="7508"/>
                    </a:cubicBezTo>
                    <a:cubicBezTo>
                      <a:pt x="5676" y="7501"/>
                      <a:pt x="5669" y="7494"/>
                      <a:pt x="5658" y="7489"/>
                    </a:cubicBezTo>
                    <a:cubicBezTo>
                      <a:pt x="4904" y="6974"/>
                      <a:pt x="3963" y="6633"/>
                      <a:pt x="3044" y="6633"/>
                    </a:cubicBezTo>
                    <a:cubicBezTo>
                      <a:pt x="2368" y="6633"/>
                      <a:pt x="1704" y="6817"/>
                      <a:pt x="1136" y="7254"/>
                    </a:cubicBezTo>
                    <a:cubicBezTo>
                      <a:pt x="1022" y="7324"/>
                      <a:pt x="871" y="7533"/>
                      <a:pt x="1095" y="7566"/>
                    </a:cubicBezTo>
                    <a:cubicBezTo>
                      <a:pt x="1458" y="7514"/>
                      <a:pt x="1698" y="7449"/>
                      <a:pt x="2050" y="7441"/>
                    </a:cubicBezTo>
                    <a:cubicBezTo>
                      <a:pt x="2065" y="7441"/>
                      <a:pt x="2080" y="7441"/>
                      <a:pt x="2095" y="7441"/>
                    </a:cubicBezTo>
                    <a:cubicBezTo>
                      <a:pt x="2479" y="7441"/>
                      <a:pt x="2783" y="7495"/>
                      <a:pt x="3175" y="7611"/>
                    </a:cubicBezTo>
                    <a:cubicBezTo>
                      <a:pt x="3577" y="7737"/>
                      <a:pt x="3969" y="7908"/>
                      <a:pt x="4395" y="7908"/>
                    </a:cubicBezTo>
                    <a:cubicBezTo>
                      <a:pt x="4416" y="7908"/>
                      <a:pt x="4438" y="7908"/>
                      <a:pt x="4459" y="7907"/>
                    </a:cubicBezTo>
                    <a:cubicBezTo>
                      <a:pt x="4575" y="7903"/>
                      <a:pt x="4693" y="7898"/>
                      <a:pt x="4810" y="7890"/>
                    </a:cubicBezTo>
                    <a:lnTo>
                      <a:pt x="4810" y="7890"/>
                    </a:lnTo>
                    <a:cubicBezTo>
                      <a:pt x="4291" y="8090"/>
                      <a:pt x="3733" y="8280"/>
                      <a:pt x="3230" y="8537"/>
                    </a:cubicBezTo>
                    <a:cubicBezTo>
                      <a:pt x="3188" y="8521"/>
                      <a:pt x="3139" y="8524"/>
                      <a:pt x="3096" y="8514"/>
                    </a:cubicBezTo>
                    <a:cubicBezTo>
                      <a:pt x="3037" y="8509"/>
                      <a:pt x="2977" y="8507"/>
                      <a:pt x="2918" y="8507"/>
                    </a:cubicBezTo>
                    <a:cubicBezTo>
                      <a:pt x="1649" y="8507"/>
                      <a:pt x="651" y="9655"/>
                      <a:pt x="311" y="10812"/>
                    </a:cubicBezTo>
                    <a:cubicBezTo>
                      <a:pt x="260" y="10983"/>
                      <a:pt x="0" y="11854"/>
                      <a:pt x="297" y="11854"/>
                    </a:cubicBezTo>
                    <a:cubicBezTo>
                      <a:pt x="316" y="11854"/>
                      <a:pt x="337" y="11851"/>
                      <a:pt x="361" y="11843"/>
                    </a:cubicBezTo>
                    <a:cubicBezTo>
                      <a:pt x="566" y="11615"/>
                      <a:pt x="706" y="11359"/>
                      <a:pt x="876" y="11171"/>
                    </a:cubicBezTo>
                    <a:cubicBezTo>
                      <a:pt x="1178" y="10796"/>
                      <a:pt x="1633" y="10322"/>
                      <a:pt x="1950" y="10085"/>
                    </a:cubicBezTo>
                    <a:cubicBezTo>
                      <a:pt x="2340" y="9790"/>
                      <a:pt x="2755" y="9517"/>
                      <a:pt x="3074" y="9142"/>
                    </a:cubicBezTo>
                    <a:cubicBezTo>
                      <a:pt x="3178" y="9001"/>
                      <a:pt x="3315" y="8851"/>
                      <a:pt x="3344" y="8676"/>
                    </a:cubicBezTo>
                    <a:cubicBezTo>
                      <a:pt x="4119" y="8297"/>
                      <a:pt x="4937" y="8079"/>
                      <a:pt x="5745" y="7676"/>
                    </a:cubicBezTo>
                    <a:cubicBezTo>
                      <a:pt x="5869" y="7610"/>
                      <a:pt x="5988" y="7538"/>
                      <a:pt x="6109" y="7464"/>
                    </a:cubicBezTo>
                    <a:lnTo>
                      <a:pt x="6109" y="7464"/>
                    </a:lnTo>
                    <a:cubicBezTo>
                      <a:pt x="5784" y="7871"/>
                      <a:pt x="5369" y="8249"/>
                      <a:pt x="5055" y="8716"/>
                    </a:cubicBezTo>
                    <a:cubicBezTo>
                      <a:pt x="4589" y="9377"/>
                      <a:pt x="4481" y="10221"/>
                      <a:pt x="4548" y="11012"/>
                    </a:cubicBezTo>
                    <a:cubicBezTo>
                      <a:pt x="4555" y="11112"/>
                      <a:pt x="4592" y="11287"/>
                      <a:pt x="4703" y="11287"/>
                    </a:cubicBezTo>
                    <a:cubicBezTo>
                      <a:pt x="4721" y="11287"/>
                      <a:pt x="4740" y="11282"/>
                      <a:pt x="4762" y="11272"/>
                    </a:cubicBezTo>
                    <a:cubicBezTo>
                      <a:pt x="4888" y="11157"/>
                      <a:pt x="4913" y="10963"/>
                      <a:pt x="4996" y="10817"/>
                    </a:cubicBezTo>
                    <a:cubicBezTo>
                      <a:pt x="5281" y="10208"/>
                      <a:pt x="5621" y="9728"/>
                      <a:pt x="6040" y="9250"/>
                    </a:cubicBezTo>
                    <a:cubicBezTo>
                      <a:pt x="6505" y="8741"/>
                      <a:pt x="6959" y="8166"/>
                      <a:pt x="6912" y="7436"/>
                    </a:cubicBezTo>
                    <a:cubicBezTo>
                      <a:pt x="6906" y="7286"/>
                      <a:pt x="6883" y="7140"/>
                      <a:pt x="6858" y="6994"/>
                    </a:cubicBezTo>
                    <a:cubicBezTo>
                      <a:pt x="6853" y="6974"/>
                      <a:pt x="6840" y="6956"/>
                      <a:pt x="6821" y="6944"/>
                    </a:cubicBezTo>
                    <a:lnTo>
                      <a:pt x="6821" y="6943"/>
                    </a:lnTo>
                    <a:cubicBezTo>
                      <a:pt x="7566" y="6309"/>
                      <a:pt x="8154" y="5501"/>
                      <a:pt x="8586" y="4618"/>
                    </a:cubicBezTo>
                    <a:cubicBezTo>
                      <a:pt x="8701" y="5001"/>
                      <a:pt x="8695" y="5328"/>
                      <a:pt x="8608" y="5710"/>
                    </a:cubicBezTo>
                    <a:cubicBezTo>
                      <a:pt x="8443" y="6504"/>
                      <a:pt x="8105" y="7275"/>
                      <a:pt x="8183" y="8102"/>
                    </a:cubicBezTo>
                    <a:cubicBezTo>
                      <a:pt x="8202" y="8214"/>
                      <a:pt x="8162" y="8369"/>
                      <a:pt x="8254" y="8453"/>
                    </a:cubicBezTo>
                    <a:cubicBezTo>
                      <a:pt x="8268" y="8461"/>
                      <a:pt x="8283" y="8465"/>
                      <a:pt x="8297" y="8465"/>
                    </a:cubicBezTo>
                    <a:cubicBezTo>
                      <a:pt x="8340" y="8465"/>
                      <a:pt x="8381" y="8433"/>
                      <a:pt x="8390" y="8389"/>
                    </a:cubicBezTo>
                    <a:cubicBezTo>
                      <a:pt x="8444" y="7622"/>
                      <a:pt x="8941" y="7066"/>
                      <a:pt x="9214" y="6335"/>
                    </a:cubicBezTo>
                    <a:cubicBezTo>
                      <a:pt x="9388" y="5869"/>
                      <a:pt x="9565" y="5345"/>
                      <a:pt x="9413" y="4849"/>
                    </a:cubicBezTo>
                    <a:cubicBezTo>
                      <a:pt x="9343" y="4640"/>
                      <a:pt x="9206" y="4457"/>
                      <a:pt x="9046" y="4305"/>
                    </a:cubicBezTo>
                    <a:cubicBezTo>
                      <a:pt x="8971" y="4251"/>
                      <a:pt x="8892" y="4166"/>
                      <a:pt x="8800" y="4143"/>
                    </a:cubicBezTo>
                    <a:cubicBezTo>
                      <a:pt x="8896" y="3910"/>
                      <a:pt x="8986" y="3674"/>
                      <a:pt x="9058" y="3434"/>
                    </a:cubicBezTo>
                    <a:cubicBezTo>
                      <a:pt x="9208" y="2951"/>
                      <a:pt x="9387" y="2476"/>
                      <a:pt x="9619" y="2037"/>
                    </a:cubicBezTo>
                    <a:cubicBezTo>
                      <a:pt x="9624" y="2357"/>
                      <a:pt x="9721" y="2679"/>
                      <a:pt x="9906" y="2935"/>
                    </a:cubicBezTo>
                    <a:cubicBezTo>
                      <a:pt x="10187" y="3297"/>
                      <a:pt x="10563" y="3525"/>
                      <a:pt x="10745" y="3901"/>
                    </a:cubicBezTo>
                    <a:cubicBezTo>
                      <a:pt x="10858" y="4118"/>
                      <a:pt x="10907" y="4370"/>
                      <a:pt x="10899" y="4652"/>
                    </a:cubicBezTo>
                    <a:cubicBezTo>
                      <a:pt x="10916" y="4764"/>
                      <a:pt x="10838" y="4954"/>
                      <a:pt x="10972" y="5008"/>
                    </a:cubicBezTo>
                    <a:cubicBezTo>
                      <a:pt x="10981" y="5011"/>
                      <a:pt x="10989" y="5012"/>
                      <a:pt x="10998" y="5012"/>
                    </a:cubicBezTo>
                    <a:cubicBezTo>
                      <a:pt x="11052" y="5012"/>
                      <a:pt x="11095" y="4963"/>
                      <a:pt x="11122" y="4918"/>
                    </a:cubicBezTo>
                    <a:cubicBezTo>
                      <a:pt x="11189" y="4808"/>
                      <a:pt x="11232" y="4683"/>
                      <a:pt x="11270" y="4560"/>
                    </a:cubicBezTo>
                    <a:cubicBezTo>
                      <a:pt x="11428" y="4041"/>
                      <a:pt x="11401" y="3460"/>
                      <a:pt x="11114" y="2990"/>
                    </a:cubicBezTo>
                    <a:cubicBezTo>
                      <a:pt x="10950" y="2647"/>
                      <a:pt x="10542" y="2414"/>
                      <a:pt x="10317" y="2231"/>
                    </a:cubicBezTo>
                    <a:cubicBezTo>
                      <a:pt x="10139" y="2080"/>
                      <a:pt x="10055" y="1984"/>
                      <a:pt x="9951" y="1797"/>
                    </a:cubicBezTo>
                    <a:cubicBezTo>
                      <a:pt x="9916" y="1748"/>
                      <a:pt x="9896" y="1679"/>
                      <a:pt x="9852" y="1636"/>
                    </a:cubicBezTo>
                    <a:cubicBezTo>
                      <a:pt x="10161" y="1161"/>
                      <a:pt x="10545" y="744"/>
                      <a:pt x="11040" y="439"/>
                    </a:cubicBezTo>
                    <a:cubicBezTo>
                      <a:pt x="11245" y="309"/>
                      <a:pt x="11423" y="233"/>
                      <a:pt x="11606" y="159"/>
                    </a:cubicBezTo>
                    <a:cubicBezTo>
                      <a:pt x="11673" y="113"/>
                      <a:pt x="11630" y="1"/>
                      <a:pt x="11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14"/>
              <p:cNvSpPr/>
              <p:nvPr/>
            </p:nvSpPr>
            <p:spPr>
              <a:xfrm>
                <a:off x="1461700" y="307638"/>
                <a:ext cx="19200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935" extrusionOk="0">
                    <a:moveTo>
                      <a:pt x="678" y="0"/>
                    </a:moveTo>
                    <a:cubicBezTo>
                      <a:pt x="678" y="0"/>
                      <a:pt x="677" y="0"/>
                      <a:pt x="677" y="0"/>
                    </a:cubicBezTo>
                    <a:cubicBezTo>
                      <a:pt x="585" y="15"/>
                      <a:pt x="541" y="125"/>
                      <a:pt x="477" y="184"/>
                    </a:cubicBezTo>
                    <a:cubicBezTo>
                      <a:pt x="320" y="378"/>
                      <a:pt x="169" y="577"/>
                      <a:pt x="31" y="784"/>
                    </a:cubicBezTo>
                    <a:cubicBezTo>
                      <a:pt x="13" y="808"/>
                      <a:pt x="1" y="840"/>
                      <a:pt x="10" y="871"/>
                    </a:cubicBezTo>
                    <a:cubicBezTo>
                      <a:pt x="20" y="912"/>
                      <a:pt x="59" y="935"/>
                      <a:pt x="98" y="935"/>
                    </a:cubicBezTo>
                    <a:cubicBezTo>
                      <a:pt x="127" y="935"/>
                      <a:pt x="156" y="921"/>
                      <a:pt x="172" y="893"/>
                    </a:cubicBezTo>
                    <a:cubicBezTo>
                      <a:pt x="359" y="612"/>
                      <a:pt x="497" y="431"/>
                      <a:pt x="708" y="187"/>
                    </a:cubicBezTo>
                    <a:cubicBezTo>
                      <a:pt x="732" y="157"/>
                      <a:pt x="768" y="130"/>
                      <a:pt x="765" y="88"/>
                    </a:cubicBezTo>
                    <a:cubicBezTo>
                      <a:pt x="765" y="42"/>
                      <a:pt x="725" y="0"/>
                      <a:pt x="6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14"/>
              <p:cNvSpPr/>
              <p:nvPr/>
            </p:nvSpPr>
            <p:spPr>
              <a:xfrm>
                <a:off x="1486125" y="289888"/>
                <a:ext cx="13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3" extrusionOk="0">
                    <a:moveTo>
                      <a:pt x="466" y="0"/>
                    </a:moveTo>
                    <a:cubicBezTo>
                      <a:pt x="412" y="0"/>
                      <a:pt x="354" y="54"/>
                      <a:pt x="312" y="87"/>
                    </a:cubicBezTo>
                    <a:cubicBezTo>
                      <a:pt x="217" y="166"/>
                      <a:pt x="104" y="233"/>
                      <a:pt x="31" y="330"/>
                    </a:cubicBezTo>
                    <a:cubicBezTo>
                      <a:pt x="0" y="393"/>
                      <a:pt x="58" y="452"/>
                      <a:pt x="116" y="452"/>
                    </a:cubicBezTo>
                    <a:cubicBezTo>
                      <a:pt x="137" y="452"/>
                      <a:pt x="158" y="444"/>
                      <a:pt x="175" y="426"/>
                    </a:cubicBezTo>
                    <a:cubicBezTo>
                      <a:pt x="318" y="297"/>
                      <a:pt x="386" y="256"/>
                      <a:pt x="528" y="140"/>
                    </a:cubicBezTo>
                    <a:cubicBezTo>
                      <a:pt x="551" y="114"/>
                      <a:pt x="552" y="72"/>
                      <a:pt x="535" y="43"/>
                    </a:cubicBezTo>
                    <a:cubicBezTo>
                      <a:pt x="514" y="12"/>
                      <a:pt x="491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14"/>
              <p:cNvSpPr/>
              <p:nvPr/>
            </p:nvSpPr>
            <p:spPr>
              <a:xfrm>
                <a:off x="1535200" y="236963"/>
                <a:ext cx="35750" cy="1267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07" extrusionOk="0">
                    <a:moveTo>
                      <a:pt x="110" y="1"/>
                    </a:moveTo>
                    <a:cubicBezTo>
                      <a:pt x="92" y="1"/>
                      <a:pt x="74" y="4"/>
                      <a:pt x="57" y="11"/>
                    </a:cubicBezTo>
                    <a:cubicBezTo>
                      <a:pt x="17" y="34"/>
                      <a:pt x="0" y="92"/>
                      <a:pt x="26" y="131"/>
                    </a:cubicBezTo>
                    <a:cubicBezTo>
                      <a:pt x="103" y="212"/>
                      <a:pt x="244" y="185"/>
                      <a:pt x="346" y="225"/>
                    </a:cubicBezTo>
                    <a:cubicBezTo>
                      <a:pt x="646" y="296"/>
                      <a:pt x="945" y="378"/>
                      <a:pt x="1236" y="481"/>
                    </a:cubicBezTo>
                    <a:cubicBezTo>
                      <a:pt x="1263" y="485"/>
                      <a:pt x="1267" y="507"/>
                      <a:pt x="1314" y="507"/>
                    </a:cubicBezTo>
                    <a:cubicBezTo>
                      <a:pt x="1321" y="507"/>
                      <a:pt x="1330" y="506"/>
                      <a:pt x="1340" y="505"/>
                    </a:cubicBezTo>
                    <a:cubicBezTo>
                      <a:pt x="1415" y="489"/>
                      <a:pt x="1429" y="380"/>
                      <a:pt x="1362" y="344"/>
                    </a:cubicBezTo>
                    <a:cubicBezTo>
                      <a:pt x="1013" y="204"/>
                      <a:pt x="645" y="112"/>
                      <a:pt x="277" y="30"/>
                    </a:cubicBezTo>
                    <a:cubicBezTo>
                      <a:pt x="222" y="26"/>
                      <a:pt x="164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14"/>
              <p:cNvSpPr/>
              <p:nvPr/>
            </p:nvSpPr>
            <p:spPr>
              <a:xfrm>
                <a:off x="1507300" y="233788"/>
                <a:ext cx="142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183" extrusionOk="0">
                    <a:moveTo>
                      <a:pt x="229" y="0"/>
                    </a:moveTo>
                    <a:cubicBezTo>
                      <a:pt x="107" y="0"/>
                      <a:pt x="1" y="22"/>
                      <a:pt x="74" y="155"/>
                    </a:cubicBezTo>
                    <a:cubicBezTo>
                      <a:pt x="96" y="177"/>
                      <a:pt x="123" y="181"/>
                      <a:pt x="151" y="181"/>
                    </a:cubicBezTo>
                    <a:cubicBezTo>
                      <a:pt x="167" y="181"/>
                      <a:pt x="183" y="180"/>
                      <a:pt x="198" y="180"/>
                    </a:cubicBezTo>
                    <a:cubicBezTo>
                      <a:pt x="212" y="179"/>
                      <a:pt x="227" y="179"/>
                      <a:pt x="241" y="179"/>
                    </a:cubicBezTo>
                    <a:cubicBezTo>
                      <a:pt x="288" y="179"/>
                      <a:pt x="334" y="183"/>
                      <a:pt x="381" y="183"/>
                    </a:cubicBezTo>
                    <a:cubicBezTo>
                      <a:pt x="414" y="183"/>
                      <a:pt x="447" y="181"/>
                      <a:pt x="480" y="174"/>
                    </a:cubicBezTo>
                    <a:cubicBezTo>
                      <a:pt x="569" y="142"/>
                      <a:pt x="540" y="4"/>
                      <a:pt x="448" y="4"/>
                    </a:cubicBezTo>
                    <a:cubicBezTo>
                      <a:pt x="447" y="4"/>
                      <a:pt x="447" y="4"/>
                      <a:pt x="446" y="4"/>
                    </a:cubicBezTo>
                    <a:cubicBezTo>
                      <a:pt x="435" y="5"/>
                      <a:pt x="421" y="6"/>
                      <a:pt x="405" y="6"/>
                    </a:cubicBezTo>
                    <a:cubicBezTo>
                      <a:pt x="357" y="6"/>
                      <a:pt x="291" y="0"/>
                      <a:pt x="2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14"/>
              <p:cNvSpPr/>
              <p:nvPr/>
            </p:nvSpPr>
            <p:spPr>
              <a:xfrm>
                <a:off x="1568425" y="284188"/>
                <a:ext cx="19125" cy="300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648" y="0"/>
                    </a:moveTo>
                    <a:cubicBezTo>
                      <a:pt x="562" y="0"/>
                      <a:pt x="521" y="135"/>
                      <a:pt x="469" y="195"/>
                    </a:cubicBezTo>
                    <a:cubicBezTo>
                      <a:pt x="295" y="467"/>
                      <a:pt x="151" y="759"/>
                      <a:pt x="41" y="1063"/>
                    </a:cubicBezTo>
                    <a:cubicBezTo>
                      <a:pt x="0" y="1138"/>
                      <a:pt x="61" y="1199"/>
                      <a:pt x="121" y="1199"/>
                    </a:cubicBezTo>
                    <a:cubicBezTo>
                      <a:pt x="155" y="1199"/>
                      <a:pt x="188" y="1180"/>
                      <a:pt x="203" y="1134"/>
                    </a:cubicBezTo>
                    <a:cubicBezTo>
                      <a:pt x="312" y="822"/>
                      <a:pt x="474" y="503"/>
                      <a:pt x="688" y="184"/>
                    </a:cubicBezTo>
                    <a:cubicBezTo>
                      <a:pt x="734" y="137"/>
                      <a:pt x="764" y="53"/>
                      <a:pt x="693" y="11"/>
                    </a:cubicBezTo>
                    <a:cubicBezTo>
                      <a:pt x="677" y="3"/>
                      <a:pt x="662" y="0"/>
                      <a:pt x="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14"/>
              <p:cNvSpPr/>
              <p:nvPr/>
            </p:nvSpPr>
            <p:spPr>
              <a:xfrm>
                <a:off x="1592800" y="262513"/>
                <a:ext cx="132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41" extrusionOk="0">
                    <a:moveTo>
                      <a:pt x="266" y="1"/>
                    </a:moveTo>
                    <a:cubicBezTo>
                      <a:pt x="265" y="1"/>
                      <a:pt x="265" y="1"/>
                      <a:pt x="265" y="1"/>
                    </a:cubicBezTo>
                    <a:cubicBezTo>
                      <a:pt x="204" y="19"/>
                      <a:pt x="192" y="92"/>
                      <a:pt x="156" y="137"/>
                    </a:cubicBezTo>
                    <a:cubicBezTo>
                      <a:pt x="100" y="235"/>
                      <a:pt x="74" y="252"/>
                      <a:pt x="32" y="319"/>
                    </a:cubicBezTo>
                    <a:cubicBezTo>
                      <a:pt x="1" y="381"/>
                      <a:pt x="58" y="441"/>
                      <a:pt x="116" y="441"/>
                    </a:cubicBezTo>
                    <a:cubicBezTo>
                      <a:pt x="138" y="441"/>
                      <a:pt x="159" y="433"/>
                      <a:pt x="176" y="414"/>
                    </a:cubicBezTo>
                    <a:cubicBezTo>
                      <a:pt x="241" y="326"/>
                      <a:pt x="528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14"/>
              <p:cNvSpPr/>
              <p:nvPr/>
            </p:nvSpPr>
            <p:spPr>
              <a:xfrm>
                <a:off x="1618900" y="191813"/>
                <a:ext cx="1775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73" extrusionOk="0">
                    <a:moveTo>
                      <a:pt x="587" y="0"/>
                    </a:moveTo>
                    <a:cubicBezTo>
                      <a:pt x="579" y="0"/>
                      <a:pt x="570" y="1"/>
                      <a:pt x="562" y="4"/>
                    </a:cubicBezTo>
                    <a:cubicBezTo>
                      <a:pt x="383" y="65"/>
                      <a:pt x="222" y="85"/>
                      <a:pt x="90" y="98"/>
                    </a:cubicBezTo>
                    <a:cubicBezTo>
                      <a:pt x="89" y="98"/>
                      <a:pt x="88" y="98"/>
                      <a:pt x="87" y="98"/>
                    </a:cubicBezTo>
                    <a:cubicBezTo>
                      <a:pt x="41" y="98"/>
                      <a:pt x="0" y="139"/>
                      <a:pt x="2" y="186"/>
                    </a:cubicBezTo>
                    <a:cubicBezTo>
                      <a:pt x="6" y="255"/>
                      <a:pt x="53" y="272"/>
                      <a:pt x="108" y="272"/>
                    </a:cubicBezTo>
                    <a:cubicBezTo>
                      <a:pt x="151" y="272"/>
                      <a:pt x="198" y="262"/>
                      <a:pt x="234" y="257"/>
                    </a:cubicBezTo>
                    <a:cubicBezTo>
                      <a:pt x="361" y="237"/>
                      <a:pt x="488" y="218"/>
                      <a:pt x="608" y="174"/>
                    </a:cubicBezTo>
                    <a:cubicBezTo>
                      <a:pt x="710" y="149"/>
                      <a:pt x="678" y="0"/>
                      <a:pt x="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14"/>
              <p:cNvSpPr/>
              <p:nvPr/>
            </p:nvSpPr>
            <p:spPr>
              <a:xfrm>
                <a:off x="1599675" y="193463"/>
                <a:ext cx="830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89" extrusionOk="0">
                    <a:moveTo>
                      <a:pt x="136" y="0"/>
                    </a:moveTo>
                    <a:cubicBezTo>
                      <a:pt x="108" y="0"/>
                      <a:pt x="83" y="8"/>
                      <a:pt x="65" y="34"/>
                    </a:cubicBezTo>
                    <a:cubicBezTo>
                      <a:pt x="0" y="130"/>
                      <a:pt x="110" y="188"/>
                      <a:pt x="201" y="188"/>
                    </a:cubicBezTo>
                    <a:cubicBezTo>
                      <a:pt x="225" y="188"/>
                      <a:pt x="248" y="184"/>
                      <a:pt x="266" y="176"/>
                    </a:cubicBezTo>
                    <a:cubicBezTo>
                      <a:pt x="332" y="141"/>
                      <a:pt x="319" y="34"/>
                      <a:pt x="244" y="16"/>
                    </a:cubicBezTo>
                    <a:cubicBezTo>
                      <a:pt x="211" y="13"/>
                      <a:pt x="171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14"/>
              <p:cNvSpPr/>
              <p:nvPr/>
            </p:nvSpPr>
            <p:spPr>
              <a:xfrm>
                <a:off x="1659375" y="220413"/>
                <a:ext cx="1022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409" h="795" extrusionOk="0">
                    <a:moveTo>
                      <a:pt x="302" y="0"/>
                    </a:moveTo>
                    <a:cubicBezTo>
                      <a:pt x="262" y="0"/>
                      <a:pt x="226" y="27"/>
                      <a:pt x="216" y="65"/>
                    </a:cubicBezTo>
                    <a:cubicBezTo>
                      <a:pt x="171" y="224"/>
                      <a:pt x="120" y="384"/>
                      <a:pt x="61" y="539"/>
                    </a:cubicBezTo>
                    <a:cubicBezTo>
                      <a:pt x="33" y="641"/>
                      <a:pt x="1" y="639"/>
                      <a:pt x="6" y="730"/>
                    </a:cubicBezTo>
                    <a:cubicBezTo>
                      <a:pt x="16" y="771"/>
                      <a:pt x="55" y="794"/>
                      <a:pt x="93" y="794"/>
                    </a:cubicBezTo>
                    <a:cubicBezTo>
                      <a:pt x="123" y="794"/>
                      <a:pt x="152" y="781"/>
                      <a:pt x="168" y="752"/>
                    </a:cubicBezTo>
                    <a:cubicBezTo>
                      <a:pt x="249" y="554"/>
                      <a:pt x="316" y="351"/>
                      <a:pt x="376" y="146"/>
                    </a:cubicBezTo>
                    <a:cubicBezTo>
                      <a:pt x="408" y="83"/>
                      <a:pt x="378" y="0"/>
                      <a:pt x="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14"/>
              <p:cNvSpPr/>
              <p:nvPr/>
            </p:nvSpPr>
            <p:spPr>
              <a:xfrm>
                <a:off x="1670125" y="188488"/>
                <a:ext cx="4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520" extrusionOk="0">
                    <a:moveTo>
                      <a:pt x="101" y="0"/>
                    </a:moveTo>
                    <a:cubicBezTo>
                      <a:pt x="101" y="0"/>
                      <a:pt x="100" y="0"/>
                      <a:pt x="99" y="0"/>
                    </a:cubicBezTo>
                    <a:cubicBezTo>
                      <a:pt x="3" y="1"/>
                      <a:pt x="7" y="104"/>
                      <a:pt x="15" y="175"/>
                    </a:cubicBezTo>
                    <a:cubicBezTo>
                      <a:pt x="18" y="261"/>
                      <a:pt x="13" y="348"/>
                      <a:pt x="2" y="433"/>
                    </a:cubicBezTo>
                    <a:cubicBezTo>
                      <a:pt x="1" y="491"/>
                      <a:pt x="45" y="520"/>
                      <a:pt x="90" y="520"/>
                    </a:cubicBezTo>
                    <a:cubicBezTo>
                      <a:pt x="135" y="520"/>
                      <a:pt x="180" y="491"/>
                      <a:pt x="178" y="433"/>
                    </a:cubicBezTo>
                    <a:cubicBezTo>
                      <a:pt x="193" y="319"/>
                      <a:pt x="197" y="204"/>
                      <a:pt x="187" y="88"/>
                    </a:cubicBezTo>
                    <a:cubicBezTo>
                      <a:pt x="188" y="42"/>
                      <a:pt x="147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14"/>
              <p:cNvSpPr/>
              <p:nvPr/>
            </p:nvSpPr>
            <p:spPr>
              <a:xfrm>
                <a:off x="1631900" y="132963"/>
                <a:ext cx="3397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272" extrusionOk="0">
                    <a:moveTo>
                      <a:pt x="1229" y="1"/>
                    </a:moveTo>
                    <a:lnTo>
                      <a:pt x="1229" y="1"/>
                    </a:lnTo>
                    <a:cubicBezTo>
                      <a:pt x="859" y="39"/>
                      <a:pt x="488" y="55"/>
                      <a:pt x="118" y="94"/>
                    </a:cubicBezTo>
                    <a:cubicBezTo>
                      <a:pt x="118" y="94"/>
                      <a:pt x="117" y="94"/>
                      <a:pt x="116" y="94"/>
                    </a:cubicBezTo>
                    <a:cubicBezTo>
                      <a:pt x="42" y="94"/>
                      <a:pt x="1" y="194"/>
                      <a:pt x="56" y="246"/>
                    </a:cubicBezTo>
                    <a:cubicBezTo>
                      <a:pt x="82" y="265"/>
                      <a:pt x="113" y="271"/>
                      <a:pt x="145" y="271"/>
                    </a:cubicBezTo>
                    <a:cubicBezTo>
                      <a:pt x="203" y="271"/>
                      <a:pt x="266" y="251"/>
                      <a:pt x="322" y="251"/>
                    </a:cubicBezTo>
                    <a:cubicBezTo>
                      <a:pt x="327" y="251"/>
                      <a:pt x="331" y="251"/>
                      <a:pt x="335" y="251"/>
                    </a:cubicBezTo>
                    <a:cubicBezTo>
                      <a:pt x="624" y="229"/>
                      <a:pt x="915" y="209"/>
                      <a:pt x="1203" y="182"/>
                    </a:cubicBezTo>
                    <a:cubicBezTo>
                      <a:pt x="1207" y="182"/>
                      <a:pt x="1212" y="182"/>
                      <a:pt x="1216" y="182"/>
                    </a:cubicBezTo>
                    <a:cubicBezTo>
                      <a:pt x="1334" y="182"/>
                      <a:pt x="1358" y="10"/>
                      <a:pt x="1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14"/>
              <p:cNvSpPr/>
              <p:nvPr/>
            </p:nvSpPr>
            <p:spPr>
              <a:xfrm>
                <a:off x="1609525" y="137238"/>
                <a:ext cx="10650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226" extrusionOk="0">
                    <a:moveTo>
                      <a:pt x="312" y="1"/>
                    </a:moveTo>
                    <a:cubicBezTo>
                      <a:pt x="304" y="1"/>
                      <a:pt x="297" y="2"/>
                      <a:pt x="289" y="4"/>
                    </a:cubicBezTo>
                    <a:cubicBezTo>
                      <a:pt x="200" y="34"/>
                      <a:pt x="1" y="43"/>
                      <a:pt x="65" y="183"/>
                    </a:cubicBezTo>
                    <a:cubicBezTo>
                      <a:pt x="82" y="215"/>
                      <a:pt x="109" y="225"/>
                      <a:pt x="139" y="225"/>
                    </a:cubicBezTo>
                    <a:cubicBezTo>
                      <a:pt x="169" y="225"/>
                      <a:pt x="203" y="214"/>
                      <a:pt x="232" y="203"/>
                    </a:cubicBezTo>
                    <a:cubicBezTo>
                      <a:pt x="284" y="183"/>
                      <a:pt x="357" y="187"/>
                      <a:pt x="390" y="134"/>
                    </a:cubicBezTo>
                    <a:cubicBezTo>
                      <a:pt x="425" y="76"/>
                      <a:pt x="376" y="1"/>
                      <a:pt x="3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14"/>
              <p:cNvSpPr/>
              <p:nvPr/>
            </p:nvSpPr>
            <p:spPr>
              <a:xfrm>
                <a:off x="1708225" y="134038"/>
                <a:ext cx="190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016" extrusionOk="0">
                    <a:moveTo>
                      <a:pt x="172" y="1"/>
                    </a:moveTo>
                    <a:cubicBezTo>
                      <a:pt x="161" y="1"/>
                      <a:pt x="150" y="3"/>
                      <a:pt x="138" y="8"/>
                    </a:cubicBezTo>
                    <a:cubicBezTo>
                      <a:pt x="1" y="82"/>
                      <a:pt x="163" y="201"/>
                      <a:pt x="220" y="273"/>
                    </a:cubicBezTo>
                    <a:cubicBezTo>
                      <a:pt x="281" y="347"/>
                      <a:pt x="347" y="440"/>
                      <a:pt x="420" y="569"/>
                    </a:cubicBezTo>
                    <a:cubicBezTo>
                      <a:pt x="512" y="720"/>
                      <a:pt x="523" y="803"/>
                      <a:pt x="588" y="981"/>
                    </a:cubicBezTo>
                    <a:cubicBezTo>
                      <a:pt x="604" y="1005"/>
                      <a:pt x="628" y="1015"/>
                      <a:pt x="652" y="1015"/>
                    </a:cubicBezTo>
                    <a:cubicBezTo>
                      <a:pt x="705" y="1015"/>
                      <a:pt x="761" y="966"/>
                      <a:pt x="742" y="904"/>
                    </a:cubicBezTo>
                    <a:cubicBezTo>
                      <a:pt x="678" y="624"/>
                      <a:pt x="526" y="369"/>
                      <a:pt x="344" y="148"/>
                    </a:cubicBezTo>
                    <a:cubicBezTo>
                      <a:pt x="293" y="103"/>
                      <a:pt x="247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14"/>
              <p:cNvSpPr/>
              <p:nvPr/>
            </p:nvSpPr>
            <p:spPr>
              <a:xfrm>
                <a:off x="1694550" y="118113"/>
                <a:ext cx="865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91" extrusionOk="0">
                    <a:moveTo>
                      <a:pt x="117" y="0"/>
                    </a:moveTo>
                    <a:cubicBezTo>
                      <a:pt x="94" y="0"/>
                      <a:pt x="70" y="13"/>
                      <a:pt x="46" y="46"/>
                    </a:cubicBezTo>
                    <a:cubicBezTo>
                      <a:pt x="1" y="138"/>
                      <a:pt x="126" y="231"/>
                      <a:pt x="191" y="282"/>
                    </a:cubicBezTo>
                    <a:cubicBezTo>
                      <a:pt x="203" y="287"/>
                      <a:pt x="215" y="290"/>
                      <a:pt x="226" y="290"/>
                    </a:cubicBezTo>
                    <a:cubicBezTo>
                      <a:pt x="295" y="290"/>
                      <a:pt x="346" y="194"/>
                      <a:pt x="288" y="139"/>
                    </a:cubicBezTo>
                    <a:cubicBezTo>
                      <a:pt x="240" y="94"/>
                      <a:pt x="180" y="0"/>
                      <a:pt x="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6" name="Google Shape;1136;p14"/>
            <p:cNvGrpSpPr/>
            <p:nvPr/>
          </p:nvGrpSpPr>
          <p:grpSpPr>
            <a:xfrm rot="-1013254">
              <a:off x="8828684" y="3345735"/>
              <a:ext cx="404674" cy="1041078"/>
              <a:chOff x="4062625" y="554263"/>
              <a:chExt cx="138725" cy="356850"/>
            </a:xfrm>
          </p:grpSpPr>
          <p:sp>
            <p:nvSpPr>
              <p:cNvPr id="1137" name="Google Shape;1137;p14"/>
              <p:cNvSpPr/>
              <p:nvPr/>
            </p:nvSpPr>
            <p:spPr>
              <a:xfrm>
                <a:off x="4070200" y="566138"/>
                <a:ext cx="117075" cy="344975"/>
              </a:xfrm>
              <a:custGeom>
                <a:avLst/>
                <a:gdLst/>
                <a:ahLst/>
                <a:cxnLst/>
                <a:rect l="l" t="t" r="r" b="b"/>
                <a:pathLst>
                  <a:path w="4683" h="13799" extrusionOk="0">
                    <a:moveTo>
                      <a:pt x="3026" y="1"/>
                    </a:moveTo>
                    <a:cubicBezTo>
                      <a:pt x="2894" y="1"/>
                      <a:pt x="2877" y="258"/>
                      <a:pt x="2834" y="367"/>
                    </a:cubicBezTo>
                    <a:cubicBezTo>
                      <a:pt x="2737" y="699"/>
                      <a:pt x="2646" y="1034"/>
                      <a:pt x="2571" y="1372"/>
                    </a:cubicBezTo>
                    <a:cubicBezTo>
                      <a:pt x="2478" y="1784"/>
                      <a:pt x="2401" y="2200"/>
                      <a:pt x="2335" y="2617"/>
                    </a:cubicBezTo>
                    <a:cubicBezTo>
                      <a:pt x="1913" y="2027"/>
                      <a:pt x="1535" y="1407"/>
                      <a:pt x="1108" y="822"/>
                    </a:cubicBezTo>
                    <a:cubicBezTo>
                      <a:pt x="1080" y="767"/>
                      <a:pt x="1035" y="744"/>
                      <a:pt x="992" y="744"/>
                    </a:cubicBezTo>
                    <a:cubicBezTo>
                      <a:pt x="902" y="744"/>
                      <a:pt x="817" y="845"/>
                      <a:pt x="903" y="947"/>
                    </a:cubicBezTo>
                    <a:cubicBezTo>
                      <a:pt x="1306" y="1478"/>
                      <a:pt x="1800" y="2334"/>
                      <a:pt x="2287" y="2945"/>
                    </a:cubicBezTo>
                    <a:cubicBezTo>
                      <a:pt x="2144" y="3934"/>
                      <a:pt x="2070" y="4934"/>
                      <a:pt x="2037" y="5932"/>
                    </a:cubicBezTo>
                    <a:cubicBezTo>
                      <a:pt x="2035" y="5956"/>
                      <a:pt x="2035" y="5979"/>
                      <a:pt x="2034" y="6001"/>
                    </a:cubicBezTo>
                    <a:cubicBezTo>
                      <a:pt x="1780" y="5659"/>
                      <a:pt x="1388" y="5052"/>
                      <a:pt x="1156" y="4635"/>
                    </a:cubicBezTo>
                    <a:cubicBezTo>
                      <a:pt x="936" y="4290"/>
                      <a:pt x="756" y="3915"/>
                      <a:pt x="518" y="3586"/>
                    </a:cubicBezTo>
                    <a:cubicBezTo>
                      <a:pt x="496" y="3568"/>
                      <a:pt x="473" y="3560"/>
                      <a:pt x="449" y="3560"/>
                    </a:cubicBezTo>
                    <a:cubicBezTo>
                      <a:pt x="366" y="3560"/>
                      <a:pt x="288" y="3657"/>
                      <a:pt x="342" y="3741"/>
                    </a:cubicBezTo>
                    <a:cubicBezTo>
                      <a:pt x="900" y="4613"/>
                      <a:pt x="1344" y="5571"/>
                      <a:pt x="2024" y="6357"/>
                    </a:cubicBezTo>
                    <a:cubicBezTo>
                      <a:pt x="2006" y="7312"/>
                      <a:pt x="2057" y="8269"/>
                      <a:pt x="2170" y="9217"/>
                    </a:cubicBezTo>
                    <a:cubicBezTo>
                      <a:pt x="1724" y="8938"/>
                      <a:pt x="1368" y="8605"/>
                      <a:pt x="976" y="8183"/>
                    </a:cubicBezTo>
                    <a:cubicBezTo>
                      <a:pt x="705" y="7897"/>
                      <a:pt x="488" y="7550"/>
                      <a:pt x="212" y="7277"/>
                    </a:cubicBezTo>
                    <a:cubicBezTo>
                      <a:pt x="196" y="7270"/>
                      <a:pt x="180" y="7266"/>
                      <a:pt x="165" y="7266"/>
                    </a:cubicBezTo>
                    <a:cubicBezTo>
                      <a:pt x="71" y="7266"/>
                      <a:pt x="0" y="7398"/>
                      <a:pt x="80" y="7472"/>
                    </a:cubicBezTo>
                    <a:cubicBezTo>
                      <a:pt x="691" y="8244"/>
                      <a:pt x="1336" y="9034"/>
                      <a:pt x="2207" y="9520"/>
                    </a:cubicBezTo>
                    <a:cubicBezTo>
                      <a:pt x="2295" y="10188"/>
                      <a:pt x="2413" y="10853"/>
                      <a:pt x="2558" y="11513"/>
                    </a:cubicBezTo>
                    <a:cubicBezTo>
                      <a:pt x="2060" y="11299"/>
                      <a:pt x="1415" y="10984"/>
                      <a:pt x="887" y="10696"/>
                    </a:cubicBezTo>
                    <a:cubicBezTo>
                      <a:pt x="761" y="10627"/>
                      <a:pt x="635" y="10557"/>
                      <a:pt x="512" y="10480"/>
                    </a:cubicBezTo>
                    <a:cubicBezTo>
                      <a:pt x="488" y="10461"/>
                      <a:pt x="457" y="10448"/>
                      <a:pt x="426" y="10448"/>
                    </a:cubicBezTo>
                    <a:cubicBezTo>
                      <a:pt x="416" y="10448"/>
                      <a:pt x="405" y="10449"/>
                      <a:pt x="395" y="10452"/>
                    </a:cubicBezTo>
                    <a:cubicBezTo>
                      <a:pt x="297" y="10476"/>
                      <a:pt x="277" y="10622"/>
                      <a:pt x="367" y="10671"/>
                    </a:cubicBezTo>
                    <a:cubicBezTo>
                      <a:pt x="1044" y="11086"/>
                      <a:pt x="1769" y="11422"/>
                      <a:pt x="2491" y="11748"/>
                    </a:cubicBezTo>
                    <a:cubicBezTo>
                      <a:pt x="2537" y="11775"/>
                      <a:pt x="2580" y="11791"/>
                      <a:pt x="2621" y="11802"/>
                    </a:cubicBezTo>
                    <a:cubicBezTo>
                      <a:pt x="2767" y="12442"/>
                      <a:pt x="2928" y="13079"/>
                      <a:pt x="3097" y="13714"/>
                    </a:cubicBezTo>
                    <a:cubicBezTo>
                      <a:pt x="3113" y="13772"/>
                      <a:pt x="3162" y="13799"/>
                      <a:pt x="3210" y="13799"/>
                    </a:cubicBezTo>
                    <a:cubicBezTo>
                      <a:pt x="3282" y="13799"/>
                      <a:pt x="3354" y="13742"/>
                      <a:pt x="3329" y="13650"/>
                    </a:cubicBezTo>
                    <a:cubicBezTo>
                      <a:pt x="3163" y="13030"/>
                      <a:pt x="3007" y="12406"/>
                      <a:pt x="2865" y="11781"/>
                    </a:cubicBezTo>
                    <a:cubicBezTo>
                      <a:pt x="2988" y="11731"/>
                      <a:pt x="3101" y="11631"/>
                      <a:pt x="3208" y="11531"/>
                    </a:cubicBezTo>
                    <a:cubicBezTo>
                      <a:pt x="3582" y="11178"/>
                      <a:pt x="3904" y="10774"/>
                      <a:pt x="4234" y="10381"/>
                    </a:cubicBezTo>
                    <a:cubicBezTo>
                      <a:pt x="4364" y="10221"/>
                      <a:pt x="4493" y="10062"/>
                      <a:pt x="4620" y="9902"/>
                    </a:cubicBezTo>
                    <a:cubicBezTo>
                      <a:pt x="4682" y="9839"/>
                      <a:pt x="4669" y="9742"/>
                      <a:pt x="4602" y="9704"/>
                    </a:cubicBezTo>
                    <a:cubicBezTo>
                      <a:pt x="4584" y="9693"/>
                      <a:pt x="4563" y="9688"/>
                      <a:pt x="4542" y="9688"/>
                    </a:cubicBezTo>
                    <a:cubicBezTo>
                      <a:pt x="4510" y="9688"/>
                      <a:pt x="4479" y="9699"/>
                      <a:pt x="4456" y="9722"/>
                    </a:cubicBezTo>
                    <a:cubicBezTo>
                      <a:pt x="4363" y="9839"/>
                      <a:pt x="4270" y="9955"/>
                      <a:pt x="4174" y="10072"/>
                    </a:cubicBezTo>
                    <a:cubicBezTo>
                      <a:pt x="3833" y="10485"/>
                      <a:pt x="3496" y="10902"/>
                      <a:pt x="3117" y="11281"/>
                    </a:cubicBezTo>
                    <a:cubicBezTo>
                      <a:pt x="3004" y="11395"/>
                      <a:pt x="2895" y="11486"/>
                      <a:pt x="2815" y="11531"/>
                    </a:cubicBezTo>
                    <a:cubicBezTo>
                      <a:pt x="2669" y="10864"/>
                      <a:pt x="2544" y="10198"/>
                      <a:pt x="2452" y="9538"/>
                    </a:cubicBezTo>
                    <a:cubicBezTo>
                      <a:pt x="2479" y="9526"/>
                      <a:pt x="2505" y="9510"/>
                      <a:pt x="2528" y="9493"/>
                    </a:cubicBezTo>
                    <a:cubicBezTo>
                      <a:pt x="2673" y="9384"/>
                      <a:pt x="2793" y="9247"/>
                      <a:pt x="2913" y="9113"/>
                    </a:cubicBezTo>
                    <a:cubicBezTo>
                      <a:pt x="3274" y="8697"/>
                      <a:pt x="3593" y="8245"/>
                      <a:pt x="3885" y="7779"/>
                    </a:cubicBezTo>
                    <a:cubicBezTo>
                      <a:pt x="3958" y="7664"/>
                      <a:pt x="4030" y="7549"/>
                      <a:pt x="4099" y="7432"/>
                    </a:cubicBezTo>
                    <a:cubicBezTo>
                      <a:pt x="4140" y="7367"/>
                      <a:pt x="4102" y="7275"/>
                      <a:pt x="4027" y="7257"/>
                    </a:cubicBezTo>
                    <a:cubicBezTo>
                      <a:pt x="4015" y="7254"/>
                      <a:pt x="4004" y="7252"/>
                      <a:pt x="3993" y="7252"/>
                    </a:cubicBezTo>
                    <a:cubicBezTo>
                      <a:pt x="3901" y="7252"/>
                      <a:pt x="3864" y="7367"/>
                      <a:pt x="3817" y="7436"/>
                    </a:cubicBezTo>
                    <a:cubicBezTo>
                      <a:pt x="3708" y="7614"/>
                      <a:pt x="3595" y="7790"/>
                      <a:pt x="3481" y="7965"/>
                    </a:cubicBezTo>
                    <a:cubicBezTo>
                      <a:pt x="3205" y="8377"/>
                      <a:pt x="3005" y="8650"/>
                      <a:pt x="2687" y="9011"/>
                    </a:cubicBezTo>
                    <a:cubicBezTo>
                      <a:pt x="2592" y="9113"/>
                      <a:pt x="2500" y="9213"/>
                      <a:pt x="2416" y="9279"/>
                    </a:cubicBezTo>
                    <a:cubicBezTo>
                      <a:pt x="2389" y="9065"/>
                      <a:pt x="2366" y="8849"/>
                      <a:pt x="2346" y="8637"/>
                    </a:cubicBezTo>
                    <a:cubicBezTo>
                      <a:pt x="2288" y="7898"/>
                      <a:pt x="2263" y="7160"/>
                      <a:pt x="2267" y="6425"/>
                    </a:cubicBezTo>
                    <a:cubicBezTo>
                      <a:pt x="2484" y="6362"/>
                      <a:pt x="2709" y="6033"/>
                      <a:pt x="2826" y="5899"/>
                    </a:cubicBezTo>
                    <a:cubicBezTo>
                      <a:pt x="3165" y="5444"/>
                      <a:pt x="3456" y="4956"/>
                      <a:pt x="3713" y="4453"/>
                    </a:cubicBezTo>
                    <a:cubicBezTo>
                      <a:pt x="3755" y="4328"/>
                      <a:pt x="3944" y="4153"/>
                      <a:pt x="3793" y="4044"/>
                    </a:cubicBezTo>
                    <a:cubicBezTo>
                      <a:pt x="3772" y="4032"/>
                      <a:pt x="3751" y="4027"/>
                      <a:pt x="3733" y="4027"/>
                    </a:cubicBezTo>
                    <a:cubicBezTo>
                      <a:pt x="3662" y="4027"/>
                      <a:pt x="3612" y="4103"/>
                      <a:pt x="3586" y="4172"/>
                    </a:cubicBezTo>
                    <a:cubicBezTo>
                      <a:pt x="3496" y="4350"/>
                      <a:pt x="3404" y="4527"/>
                      <a:pt x="3308" y="4702"/>
                    </a:cubicBezTo>
                    <a:cubicBezTo>
                      <a:pt x="2987" y="5253"/>
                      <a:pt x="2712" y="5734"/>
                      <a:pt x="2288" y="6141"/>
                    </a:cubicBezTo>
                    <a:cubicBezTo>
                      <a:pt x="2281" y="6148"/>
                      <a:pt x="2277" y="6152"/>
                      <a:pt x="2271" y="6156"/>
                    </a:cubicBezTo>
                    <a:cubicBezTo>
                      <a:pt x="2290" y="5079"/>
                      <a:pt x="2374" y="4008"/>
                      <a:pt x="2527" y="2962"/>
                    </a:cubicBezTo>
                    <a:cubicBezTo>
                      <a:pt x="2936" y="2826"/>
                      <a:pt x="3651" y="2145"/>
                      <a:pt x="3839" y="1993"/>
                    </a:cubicBezTo>
                    <a:cubicBezTo>
                      <a:pt x="4044" y="1809"/>
                      <a:pt x="4249" y="1621"/>
                      <a:pt x="4454" y="1435"/>
                    </a:cubicBezTo>
                    <a:cubicBezTo>
                      <a:pt x="4529" y="1366"/>
                      <a:pt x="4474" y="1230"/>
                      <a:pt x="4373" y="1230"/>
                    </a:cubicBezTo>
                    <a:cubicBezTo>
                      <a:pt x="4372" y="1230"/>
                      <a:pt x="4370" y="1230"/>
                      <a:pt x="4368" y="1230"/>
                    </a:cubicBezTo>
                    <a:cubicBezTo>
                      <a:pt x="4336" y="1233"/>
                      <a:pt x="4307" y="1241"/>
                      <a:pt x="4283" y="1266"/>
                    </a:cubicBezTo>
                    <a:cubicBezTo>
                      <a:pt x="4119" y="1415"/>
                      <a:pt x="3957" y="1565"/>
                      <a:pt x="3792" y="1713"/>
                    </a:cubicBezTo>
                    <a:cubicBezTo>
                      <a:pt x="3360" y="2087"/>
                      <a:pt x="3032" y="2412"/>
                      <a:pt x="2570" y="2674"/>
                    </a:cubicBezTo>
                    <a:cubicBezTo>
                      <a:pt x="2619" y="2365"/>
                      <a:pt x="2673" y="2059"/>
                      <a:pt x="2734" y="1756"/>
                    </a:cubicBezTo>
                    <a:cubicBezTo>
                      <a:pt x="2844" y="1214"/>
                      <a:pt x="2986" y="679"/>
                      <a:pt x="3149" y="151"/>
                    </a:cubicBezTo>
                    <a:cubicBezTo>
                      <a:pt x="3161" y="105"/>
                      <a:pt x="3145" y="53"/>
                      <a:pt x="3105" y="26"/>
                    </a:cubicBezTo>
                    <a:cubicBezTo>
                      <a:pt x="3075" y="8"/>
                      <a:pt x="3049" y="1"/>
                      <a:pt x="30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14"/>
              <p:cNvSpPr/>
              <p:nvPr/>
            </p:nvSpPr>
            <p:spPr>
              <a:xfrm>
                <a:off x="4133725" y="554263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0" y="1"/>
                    </a:moveTo>
                    <a:cubicBezTo>
                      <a:pt x="342" y="1"/>
                      <a:pt x="160" y="89"/>
                      <a:pt x="78" y="254"/>
                    </a:cubicBezTo>
                    <a:cubicBezTo>
                      <a:pt x="0" y="398"/>
                      <a:pt x="3" y="584"/>
                      <a:pt x="94" y="721"/>
                    </a:cubicBezTo>
                    <a:cubicBezTo>
                      <a:pt x="133" y="836"/>
                      <a:pt x="219" y="935"/>
                      <a:pt x="338" y="974"/>
                    </a:cubicBezTo>
                    <a:cubicBezTo>
                      <a:pt x="378" y="990"/>
                      <a:pt x="420" y="998"/>
                      <a:pt x="463" y="998"/>
                    </a:cubicBezTo>
                    <a:cubicBezTo>
                      <a:pt x="770" y="998"/>
                      <a:pt x="1108" y="603"/>
                      <a:pt x="923" y="227"/>
                    </a:cubicBezTo>
                    <a:cubicBezTo>
                      <a:pt x="842" y="73"/>
                      <a:pt x="683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14"/>
              <p:cNvSpPr/>
              <p:nvPr/>
            </p:nvSpPr>
            <p:spPr>
              <a:xfrm>
                <a:off x="4169925" y="586688"/>
                <a:ext cx="277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00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5"/>
                      <a:pt x="96" y="721"/>
                    </a:cubicBezTo>
                    <a:cubicBezTo>
                      <a:pt x="135" y="836"/>
                      <a:pt x="220" y="935"/>
                      <a:pt x="339" y="975"/>
                    </a:cubicBezTo>
                    <a:cubicBezTo>
                      <a:pt x="380" y="991"/>
                      <a:pt x="422" y="999"/>
                      <a:pt x="465" y="999"/>
                    </a:cubicBezTo>
                    <a:cubicBezTo>
                      <a:pt x="772" y="999"/>
                      <a:pt x="1110" y="604"/>
                      <a:pt x="924" y="227"/>
                    </a:cubicBezTo>
                    <a:cubicBezTo>
                      <a:pt x="843" y="74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14"/>
              <p:cNvSpPr/>
              <p:nvPr/>
            </p:nvSpPr>
            <p:spPr>
              <a:xfrm>
                <a:off x="4083650" y="572238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1" y="1"/>
                    </a:moveTo>
                    <a:cubicBezTo>
                      <a:pt x="342" y="1"/>
                      <a:pt x="161" y="89"/>
                      <a:pt x="78" y="254"/>
                    </a:cubicBezTo>
                    <a:cubicBezTo>
                      <a:pt x="0" y="397"/>
                      <a:pt x="5" y="584"/>
                      <a:pt x="95" y="721"/>
                    </a:cubicBezTo>
                    <a:cubicBezTo>
                      <a:pt x="135" y="836"/>
                      <a:pt x="219" y="935"/>
                      <a:pt x="338" y="974"/>
                    </a:cubicBezTo>
                    <a:cubicBezTo>
                      <a:pt x="378" y="991"/>
                      <a:pt x="421" y="998"/>
                      <a:pt x="464" y="998"/>
                    </a:cubicBezTo>
                    <a:cubicBezTo>
                      <a:pt x="771" y="998"/>
                      <a:pt x="1109" y="603"/>
                      <a:pt x="923" y="227"/>
                    </a:cubicBezTo>
                    <a:cubicBezTo>
                      <a:pt x="843" y="73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14"/>
              <p:cNvSpPr/>
              <p:nvPr/>
            </p:nvSpPr>
            <p:spPr>
              <a:xfrm>
                <a:off x="4154225" y="653213"/>
                <a:ext cx="277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999" extrusionOk="0">
                    <a:moveTo>
                      <a:pt x="521" y="0"/>
                    </a:moveTo>
                    <a:cubicBezTo>
                      <a:pt x="343" y="0"/>
                      <a:pt x="161" y="88"/>
                      <a:pt x="79" y="254"/>
                    </a:cubicBezTo>
                    <a:cubicBezTo>
                      <a:pt x="0" y="397"/>
                      <a:pt x="4" y="584"/>
                      <a:pt x="95" y="720"/>
                    </a:cubicBezTo>
                    <a:cubicBezTo>
                      <a:pt x="134" y="835"/>
                      <a:pt x="220" y="935"/>
                      <a:pt x="339" y="974"/>
                    </a:cubicBezTo>
                    <a:cubicBezTo>
                      <a:pt x="379" y="991"/>
                      <a:pt x="422" y="998"/>
                      <a:pt x="465" y="998"/>
                    </a:cubicBezTo>
                    <a:cubicBezTo>
                      <a:pt x="772" y="998"/>
                      <a:pt x="1110" y="603"/>
                      <a:pt x="924" y="227"/>
                    </a:cubicBezTo>
                    <a:cubicBezTo>
                      <a:pt x="843" y="73"/>
                      <a:pt x="683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14"/>
              <p:cNvSpPr/>
              <p:nvPr/>
            </p:nvSpPr>
            <p:spPr>
              <a:xfrm>
                <a:off x="4068000" y="645313"/>
                <a:ext cx="277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9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4"/>
                      <a:pt x="96" y="721"/>
                    </a:cubicBezTo>
                    <a:cubicBezTo>
                      <a:pt x="135" y="836"/>
                      <a:pt x="220" y="935"/>
                      <a:pt x="339" y="975"/>
                    </a:cubicBezTo>
                    <a:cubicBezTo>
                      <a:pt x="379" y="991"/>
                      <a:pt x="421" y="998"/>
                      <a:pt x="463" y="998"/>
                    </a:cubicBezTo>
                    <a:cubicBezTo>
                      <a:pt x="770" y="998"/>
                      <a:pt x="1110" y="604"/>
                      <a:pt x="924" y="227"/>
                    </a:cubicBezTo>
                    <a:cubicBezTo>
                      <a:pt x="843" y="74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14"/>
              <p:cNvSpPr/>
              <p:nvPr/>
            </p:nvSpPr>
            <p:spPr>
              <a:xfrm>
                <a:off x="4158000" y="734263"/>
                <a:ext cx="277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00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80" y="255"/>
                    </a:cubicBezTo>
                    <a:cubicBezTo>
                      <a:pt x="1" y="398"/>
                      <a:pt x="5" y="585"/>
                      <a:pt x="96" y="721"/>
                    </a:cubicBezTo>
                    <a:cubicBezTo>
                      <a:pt x="135" y="836"/>
                      <a:pt x="221" y="935"/>
                      <a:pt x="340" y="975"/>
                    </a:cubicBezTo>
                    <a:cubicBezTo>
                      <a:pt x="380" y="992"/>
                      <a:pt x="422" y="999"/>
                      <a:pt x="465" y="999"/>
                    </a:cubicBezTo>
                    <a:cubicBezTo>
                      <a:pt x="773" y="999"/>
                      <a:pt x="1111" y="604"/>
                      <a:pt x="925" y="228"/>
                    </a:cubicBezTo>
                    <a:cubicBezTo>
                      <a:pt x="844" y="74"/>
                      <a:pt x="684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14"/>
              <p:cNvSpPr/>
              <p:nvPr/>
            </p:nvSpPr>
            <p:spPr>
              <a:xfrm>
                <a:off x="4062625" y="736438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1" y="1"/>
                    </a:moveTo>
                    <a:cubicBezTo>
                      <a:pt x="342" y="1"/>
                      <a:pt x="161" y="89"/>
                      <a:pt x="79" y="254"/>
                    </a:cubicBezTo>
                    <a:cubicBezTo>
                      <a:pt x="1" y="397"/>
                      <a:pt x="4" y="585"/>
                      <a:pt x="95" y="721"/>
                    </a:cubicBezTo>
                    <a:cubicBezTo>
                      <a:pt x="134" y="836"/>
                      <a:pt x="220" y="934"/>
                      <a:pt x="339" y="975"/>
                    </a:cubicBezTo>
                    <a:cubicBezTo>
                      <a:pt x="379" y="991"/>
                      <a:pt x="422" y="999"/>
                      <a:pt x="465" y="999"/>
                    </a:cubicBezTo>
                    <a:cubicBezTo>
                      <a:pt x="772" y="999"/>
                      <a:pt x="1109" y="603"/>
                      <a:pt x="924" y="227"/>
                    </a:cubicBezTo>
                    <a:cubicBezTo>
                      <a:pt x="843" y="73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14"/>
              <p:cNvSpPr/>
              <p:nvPr/>
            </p:nvSpPr>
            <p:spPr>
              <a:xfrm>
                <a:off x="4173600" y="797038"/>
                <a:ext cx="277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8" extrusionOk="0">
                    <a:moveTo>
                      <a:pt x="521" y="0"/>
                    </a:moveTo>
                    <a:cubicBezTo>
                      <a:pt x="343" y="0"/>
                      <a:pt x="162" y="88"/>
                      <a:pt x="80" y="253"/>
                    </a:cubicBezTo>
                    <a:cubicBezTo>
                      <a:pt x="1" y="397"/>
                      <a:pt x="5" y="584"/>
                      <a:pt x="96" y="720"/>
                    </a:cubicBezTo>
                    <a:cubicBezTo>
                      <a:pt x="135" y="836"/>
                      <a:pt x="220" y="935"/>
                      <a:pt x="340" y="974"/>
                    </a:cubicBezTo>
                    <a:cubicBezTo>
                      <a:pt x="380" y="990"/>
                      <a:pt x="422" y="998"/>
                      <a:pt x="465" y="998"/>
                    </a:cubicBezTo>
                    <a:cubicBezTo>
                      <a:pt x="773" y="998"/>
                      <a:pt x="1110" y="603"/>
                      <a:pt x="924" y="226"/>
                    </a:cubicBezTo>
                    <a:cubicBezTo>
                      <a:pt x="843" y="73"/>
                      <a:pt x="684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14"/>
              <p:cNvSpPr/>
              <p:nvPr/>
            </p:nvSpPr>
            <p:spPr>
              <a:xfrm>
                <a:off x="4068000" y="815138"/>
                <a:ext cx="277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9" extrusionOk="0">
                    <a:moveTo>
                      <a:pt x="522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4"/>
                      <a:pt x="96" y="721"/>
                    </a:cubicBezTo>
                    <a:cubicBezTo>
                      <a:pt x="135" y="836"/>
                      <a:pt x="220" y="935"/>
                      <a:pt x="339" y="974"/>
                    </a:cubicBezTo>
                    <a:cubicBezTo>
                      <a:pt x="379" y="991"/>
                      <a:pt x="422" y="999"/>
                      <a:pt x="465" y="999"/>
                    </a:cubicBezTo>
                    <a:cubicBezTo>
                      <a:pt x="771" y="999"/>
                      <a:pt x="1109" y="603"/>
                      <a:pt x="924" y="227"/>
                    </a:cubicBezTo>
                    <a:cubicBezTo>
                      <a:pt x="843" y="73"/>
                      <a:pt x="684" y="1"/>
                      <a:pt x="5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15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15"/>
          <p:cNvSpPr txBox="1">
            <a:spLocks noGrp="1"/>
          </p:cNvSpPr>
          <p:nvPr>
            <p:ph type="title"/>
          </p:nvPr>
        </p:nvSpPr>
        <p:spPr>
          <a:xfrm>
            <a:off x="861763" y="1287775"/>
            <a:ext cx="3519600" cy="1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0" name="Google Shape;1150;p15"/>
          <p:cNvSpPr txBox="1">
            <a:spLocks noGrp="1"/>
          </p:cNvSpPr>
          <p:nvPr>
            <p:ph type="subTitle" idx="1"/>
          </p:nvPr>
        </p:nvSpPr>
        <p:spPr>
          <a:xfrm>
            <a:off x="861763" y="2934100"/>
            <a:ext cx="3519600" cy="9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15"/>
          <p:cNvSpPr>
            <a:spLocks noGrp="1"/>
          </p:cNvSpPr>
          <p:nvPr>
            <p:ph type="pic" idx="2"/>
          </p:nvPr>
        </p:nvSpPr>
        <p:spPr>
          <a:xfrm>
            <a:off x="4552925" y="533875"/>
            <a:ext cx="3729300" cy="4075800"/>
          </a:xfrm>
          <a:prstGeom prst="round2SameRect">
            <a:avLst>
              <a:gd name="adj1" fmla="val 50000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1540000" algn="bl" rotWithShape="0">
              <a:schemeClr val="dk2"/>
            </a:outerShdw>
          </a:effectLst>
        </p:spPr>
      </p:sp>
      <p:grpSp>
        <p:nvGrpSpPr>
          <p:cNvPr id="1152" name="Google Shape;1152;p15"/>
          <p:cNvGrpSpPr/>
          <p:nvPr/>
        </p:nvGrpSpPr>
        <p:grpSpPr>
          <a:xfrm>
            <a:off x="-108055" y="-239098"/>
            <a:ext cx="9748009" cy="5485098"/>
            <a:chOff x="-108055" y="-239098"/>
            <a:chExt cx="9748009" cy="5485098"/>
          </a:xfrm>
        </p:grpSpPr>
        <p:sp>
          <p:nvSpPr>
            <p:cNvPr id="1153" name="Google Shape;1153;p15"/>
            <p:cNvSpPr/>
            <p:nvPr/>
          </p:nvSpPr>
          <p:spPr>
            <a:xfrm>
              <a:off x="217829" y="89096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4" name="Google Shape;1154;p15"/>
            <p:cNvGrpSpPr/>
            <p:nvPr/>
          </p:nvGrpSpPr>
          <p:grpSpPr>
            <a:xfrm>
              <a:off x="122698" y="336023"/>
              <a:ext cx="95128" cy="126710"/>
              <a:chOff x="3666475" y="2030800"/>
              <a:chExt cx="68600" cy="91375"/>
            </a:xfrm>
          </p:grpSpPr>
          <p:sp>
            <p:nvSpPr>
              <p:cNvPr id="1155" name="Google Shape;1155;p15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15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15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15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9" name="Google Shape;1159;p15"/>
            <p:cNvGrpSpPr/>
            <p:nvPr/>
          </p:nvGrpSpPr>
          <p:grpSpPr>
            <a:xfrm>
              <a:off x="8939048" y="4671798"/>
              <a:ext cx="95128" cy="126710"/>
              <a:chOff x="3666475" y="2030800"/>
              <a:chExt cx="68600" cy="91375"/>
            </a:xfrm>
          </p:grpSpPr>
          <p:sp>
            <p:nvSpPr>
              <p:cNvPr id="1160" name="Google Shape;1160;p15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15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15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15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4" name="Google Shape;1164;p15"/>
            <p:cNvSpPr/>
            <p:nvPr/>
          </p:nvSpPr>
          <p:spPr>
            <a:xfrm>
              <a:off x="8599829" y="4938159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5"/>
            <p:cNvSpPr/>
            <p:nvPr/>
          </p:nvSpPr>
          <p:spPr>
            <a:xfrm>
              <a:off x="-108055" y="3855698"/>
              <a:ext cx="437102" cy="914420"/>
            </a:xfrm>
            <a:custGeom>
              <a:avLst/>
              <a:gdLst/>
              <a:ahLst/>
              <a:cxnLst/>
              <a:rect l="l" t="t" r="r" b="b"/>
              <a:pathLst>
                <a:path w="8782" h="18372" extrusionOk="0">
                  <a:moveTo>
                    <a:pt x="7032" y="0"/>
                  </a:moveTo>
                  <a:cubicBezTo>
                    <a:pt x="6974" y="0"/>
                    <a:pt x="6917" y="6"/>
                    <a:pt x="6860" y="18"/>
                  </a:cubicBezTo>
                  <a:cubicBezTo>
                    <a:pt x="6563" y="77"/>
                    <a:pt x="6327" y="279"/>
                    <a:pt x="6142" y="506"/>
                  </a:cubicBezTo>
                  <a:cubicBezTo>
                    <a:pt x="5945" y="738"/>
                    <a:pt x="5788" y="1005"/>
                    <a:pt x="5714" y="1302"/>
                  </a:cubicBezTo>
                  <a:cubicBezTo>
                    <a:pt x="5594" y="1765"/>
                    <a:pt x="5556" y="2247"/>
                    <a:pt x="5581" y="2724"/>
                  </a:cubicBezTo>
                  <a:cubicBezTo>
                    <a:pt x="5595" y="2978"/>
                    <a:pt x="5632" y="3232"/>
                    <a:pt x="5691" y="3480"/>
                  </a:cubicBezTo>
                  <a:cubicBezTo>
                    <a:pt x="5707" y="3527"/>
                    <a:pt x="5718" y="3582"/>
                    <a:pt x="5738" y="3632"/>
                  </a:cubicBezTo>
                  <a:cubicBezTo>
                    <a:pt x="5404" y="4574"/>
                    <a:pt x="5231" y="5559"/>
                    <a:pt x="5107" y="6547"/>
                  </a:cubicBezTo>
                  <a:cubicBezTo>
                    <a:pt x="4937" y="5966"/>
                    <a:pt x="4768" y="5379"/>
                    <a:pt x="4417" y="4879"/>
                  </a:cubicBezTo>
                  <a:cubicBezTo>
                    <a:pt x="4152" y="4519"/>
                    <a:pt x="3817" y="4207"/>
                    <a:pt x="3428" y="3984"/>
                  </a:cubicBezTo>
                  <a:cubicBezTo>
                    <a:pt x="3206" y="3854"/>
                    <a:pt x="2967" y="3731"/>
                    <a:pt x="2707" y="3708"/>
                  </a:cubicBezTo>
                  <a:cubicBezTo>
                    <a:pt x="2705" y="3708"/>
                    <a:pt x="2703" y="3708"/>
                    <a:pt x="2702" y="3708"/>
                  </a:cubicBezTo>
                  <a:cubicBezTo>
                    <a:pt x="2459" y="3708"/>
                    <a:pt x="2218" y="3848"/>
                    <a:pt x="2096" y="4059"/>
                  </a:cubicBezTo>
                  <a:cubicBezTo>
                    <a:pt x="1853" y="4567"/>
                    <a:pt x="2393" y="5166"/>
                    <a:pt x="2675" y="5559"/>
                  </a:cubicBezTo>
                  <a:cubicBezTo>
                    <a:pt x="3136" y="6146"/>
                    <a:pt x="3694" y="6674"/>
                    <a:pt x="4393" y="6959"/>
                  </a:cubicBezTo>
                  <a:cubicBezTo>
                    <a:pt x="4604" y="7054"/>
                    <a:pt x="4818" y="7145"/>
                    <a:pt x="5029" y="7239"/>
                  </a:cubicBezTo>
                  <a:cubicBezTo>
                    <a:pt x="4919" y="8271"/>
                    <a:pt x="4838" y="9297"/>
                    <a:pt x="4662" y="10271"/>
                  </a:cubicBezTo>
                  <a:cubicBezTo>
                    <a:pt x="4645" y="10375"/>
                    <a:pt x="4625" y="10479"/>
                    <a:pt x="4607" y="10584"/>
                  </a:cubicBezTo>
                  <a:cubicBezTo>
                    <a:pt x="4530" y="9842"/>
                    <a:pt x="4341" y="8998"/>
                    <a:pt x="4030" y="8299"/>
                  </a:cubicBezTo>
                  <a:cubicBezTo>
                    <a:pt x="3815" y="7849"/>
                    <a:pt x="3515" y="7226"/>
                    <a:pt x="2950" y="7199"/>
                  </a:cubicBezTo>
                  <a:cubicBezTo>
                    <a:pt x="2641" y="7237"/>
                    <a:pt x="2441" y="7563"/>
                    <a:pt x="2431" y="7857"/>
                  </a:cubicBezTo>
                  <a:cubicBezTo>
                    <a:pt x="2399" y="8269"/>
                    <a:pt x="2522" y="8679"/>
                    <a:pt x="2654" y="9064"/>
                  </a:cubicBezTo>
                  <a:cubicBezTo>
                    <a:pt x="2810" y="9519"/>
                    <a:pt x="3031" y="9959"/>
                    <a:pt x="3359" y="10314"/>
                  </a:cubicBezTo>
                  <a:cubicBezTo>
                    <a:pt x="3683" y="10690"/>
                    <a:pt x="4101" y="10969"/>
                    <a:pt x="4461" y="11310"/>
                  </a:cubicBezTo>
                  <a:cubicBezTo>
                    <a:pt x="4284" y="12096"/>
                    <a:pt x="4059" y="12872"/>
                    <a:pt x="3785" y="13630"/>
                  </a:cubicBezTo>
                  <a:cubicBezTo>
                    <a:pt x="3367" y="12531"/>
                    <a:pt x="2289" y="11009"/>
                    <a:pt x="1263" y="11009"/>
                  </a:cubicBezTo>
                  <a:cubicBezTo>
                    <a:pt x="1228" y="11009"/>
                    <a:pt x="1193" y="11010"/>
                    <a:pt x="1158" y="11014"/>
                  </a:cubicBezTo>
                  <a:cubicBezTo>
                    <a:pt x="888" y="11052"/>
                    <a:pt x="649" y="11243"/>
                    <a:pt x="579" y="11510"/>
                  </a:cubicBezTo>
                  <a:cubicBezTo>
                    <a:pt x="540" y="11723"/>
                    <a:pt x="655" y="11934"/>
                    <a:pt x="760" y="12113"/>
                  </a:cubicBezTo>
                  <a:cubicBezTo>
                    <a:pt x="930" y="12373"/>
                    <a:pt x="1128" y="12615"/>
                    <a:pt x="1353" y="12827"/>
                  </a:cubicBezTo>
                  <a:cubicBezTo>
                    <a:pt x="1827" y="13283"/>
                    <a:pt x="2384" y="13641"/>
                    <a:pt x="2982" y="13913"/>
                  </a:cubicBezTo>
                  <a:cubicBezTo>
                    <a:pt x="3179" y="14005"/>
                    <a:pt x="3374" y="14101"/>
                    <a:pt x="3575" y="14185"/>
                  </a:cubicBezTo>
                  <a:cubicBezTo>
                    <a:pt x="3569" y="14197"/>
                    <a:pt x="3566" y="14210"/>
                    <a:pt x="3561" y="14223"/>
                  </a:cubicBezTo>
                  <a:cubicBezTo>
                    <a:pt x="3280" y="14966"/>
                    <a:pt x="2843" y="15774"/>
                    <a:pt x="2451" y="16583"/>
                  </a:cubicBezTo>
                  <a:cubicBezTo>
                    <a:pt x="2385" y="15572"/>
                    <a:pt x="2045" y="14497"/>
                    <a:pt x="1294" y="13809"/>
                  </a:cubicBezTo>
                  <a:cubicBezTo>
                    <a:pt x="1130" y="13677"/>
                    <a:pt x="948" y="13550"/>
                    <a:pt x="736" y="13519"/>
                  </a:cubicBezTo>
                  <a:cubicBezTo>
                    <a:pt x="702" y="13515"/>
                    <a:pt x="668" y="13513"/>
                    <a:pt x="633" y="13513"/>
                  </a:cubicBezTo>
                  <a:cubicBezTo>
                    <a:pt x="409" y="13513"/>
                    <a:pt x="173" y="13603"/>
                    <a:pt x="80" y="13818"/>
                  </a:cubicBezTo>
                  <a:cubicBezTo>
                    <a:pt x="0" y="13986"/>
                    <a:pt x="15" y="14175"/>
                    <a:pt x="51" y="14350"/>
                  </a:cubicBezTo>
                  <a:cubicBezTo>
                    <a:pt x="119" y="14743"/>
                    <a:pt x="320" y="15092"/>
                    <a:pt x="542" y="15417"/>
                  </a:cubicBezTo>
                  <a:cubicBezTo>
                    <a:pt x="970" y="16062"/>
                    <a:pt x="1526" y="16602"/>
                    <a:pt x="2118" y="17094"/>
                  </a:cubicBezTo>
                  <a:cubicBezTo>
                    <a:pt x="2142" y="17111"/>
                    <a:pt x="2164" y="17132"/>
                    <a:pt x="2186" y="17153"/>
                  </a:cubicBezTo>
                  <a:cubicBezTo>
                    <a:pt x="2159" y="17213"/>
                    <a:pt x="2131" y="17274"/>
                    <a:pt x="2105" y="17333"/>
                  </a:cubicBezTo>
                  <a:cubicBezTo>
                    <a:pt x="1991" y="17639"/>
                    <a:pt x="1819" y="17969"/>
                    <a:pt x="1845" y="18299"/>
                  </a:cubicBezTo>
                  <a:cubicBezTo>
                    <a:pt x="1863" y="18349"/>
                    <a:pt x="1908" y="18371"/>
                    <a:pt x="1952" y="18371"/>
                  </a:cubicBezTo>
                  <a:cubicBezTo>
                    <a:pt x="2014" y="18371"/>
                    <a:pt x="2077" y="18328"/>
                    <a:pt x="2075" y="18254"/>
                  </a:cubicBezTo>
                  <a:cubicBezTo>
                    <a:pt x="2117" y="17947"/>
                    <a:pt x="2231" y="17626"/>
                    <a:pt x="2376" y="17295"/>
                  </a:cubicBezTo>
                  <a:cubicBezTo>
                    <a:pt x="2382" y="17296"/>
                    <a:pt x="2391" y="17300"/>
                    <a:pt x="2397" y="17301"/>
                  </a:cubicBezTo>
                  <a:cubicBezTo>
                    <a:pt x="2716" y="17284"/>
                    <a:pt x="3031" y="17231"/>
                    <a:pt x="3346" y="17188"/>
                  </a:cubicBezTo>
                  <a:cubicBezTo>
                    <a:pt x="4257" y="17043"/>
                    <a:pt x="5198" y="16890"/>
                    <a:pt x="6005" y="16417"/>
                  </a:cubicBezTo>
                  <a:cubicBezTo>
                    <a:pt x="6174" y="16316"/>
                    <a:pt x="6308" y="16170"/>
                    <a:pt x="6418" y="16011"/>
                  </a:cubicBezTo>
                  <a:cubicBezTo>
                    <a:pt x="6482" y="15926"/>
                    <a:pt x="6531" y="15829"/>
                    <a:pt x="6540" y="15724"/>
                  </a:cubicBezTo>
                  <a:cubicBezTo>
                    <a:pt x="6589" y="15259"/>
                    <a:pt x="6112" y="15026"/>
                    <a:pt x="5707" y="15026"/>
                  </a:cubicBezTo>
                  <a:cubicBezTo>
                    <a:pt x="5685" y="15026"/>
                    <a:pt x="5663" y="15027"/>
                    <a:pt x="5641" y="15028"/>
                  </a:cubicBezTo>
                  <a:cubicBezTo>
                    <a:pt x="4714" y="15118"/>
                    <a:pt x="3878" y="15651"/>
                    <a:pt x="3154" y="16207"/>
                  </a:cubicBezTo>
                  <a:cubicBezTo>
                    <a:pt x="3003" y="16327"/>
                    <a:pt x="2857" y="16455"/>
                    <a:pt x="2716" y="16587"/>
                  </a:cubicBezTo>
                  <a:cubicBezTo>
                    <a:pt x="2810" y="16402"/>
                    <a:pt x="2905" y="16216"/>
                    <a:pt x="2994" y="16032"/>
                  </a:cubicBezTo>
                  <a:cubicBezTo>
                    <a:pt x="3288" y="15455"/>
                    <a:pt x="3558" y="14866"/>
                    <a:pt x="3799" y="14265"/>
                  </a:cubicBezTo>
                  <a:cubicBezTo>
                    <a:pt x="3809" y="14267"/>
                    <a:pt x="3819" y="14268"/>
                    <a:pt x="3829" y="14268"/>
                  </a:cubicBezTo>
                  <a:cubicBezTo>
                    <a:pt x="3832" y="14268"/>
                    <a:pt x="3836" y="14268"/>
                    <a:pt x="3839" y="14268"/>
                  </a:cubicBezTo>
                  <a:cubicBezTo>
                    <a:pt x="3842" y="14270"/>
                    <a:pt x="3844" y="14273"/>
                    <a:pt x="3849" y="14274"/>
                  </a:cubicBezTo>
                  <a:cubicBezTo>
                    <a:pt x="4140" y="14314"/>
                    <a:pt x="4436" y="14334"/>
                    <a:pt x="4732" y="14334"/>
                  </a:cubicBezTo>
                  <a:cubicBezTo>
                    <a:pt x="5378" y="14334"/>
                    <a:pt x="6027" y="14237"/>
                    <a:pt x="6638" y="14032"/>
                  </a:cubicBezTo>
                  <a:cubicBezTo>
                    <a:pt x="7163" y="13850"/>
                    <a:pt x="7826" y="13506"/>
                    <a:pt x="7960" y="12920"/>
                  </a:cubicBezTo>
                  <a:cubicBezTo>
                    <a:pt x="8106" y="12431"/>
                    <a:pt x="7613" y="12006"/>
                    <a:pt x="7151" y="11993"/>
                  </a:cubicBezTo>
                  <a:cubicBezTo>
                    <a:pt x="7106" y="11990"/>
                    <a:pt x="7060" y="11988"/>
                    <a:pt x="7015" y="11988"/>
                  </a:cubicBezTo>
                  <a:cubicBezTo>
                    <a:pt x="6583" y="11988"/>
                    <a:pt x="6167" y="12130"/>
                    <a:pt x="5797" y="12347"/>
                  </a:cubicBezTo>
                  <a:cubicBezTo>
                    <a:pt x="5387" y="12567"/>
                    <a:pt x="5003" y="12833"/>
                    <a:pt x="4646" y="13129"/>
                  </a:cubicBezTo>
                  <a:cubicBezTo>
                    <a:pt x="4413" y="13322"/>
                    <a:pt x="4198" y="13536"/>
                    <a:pt x="3994" y="13758"/>
                  </a:cubicBezTo>
                  <a:cubicBezTo>
                    <a:pt x="4053" y="13595"/>
                    <a:pt x="4110" y="13433"/>
                    <a:pt x="4164" y="13268"/>
                  </a:cubicBezTo>
                  <a:cubicBezTo>
                    <a:pt x="4384" y="12618"/>
                    <a:pt x="4564" y="11956"/>
                    <a:pt x="4709" y="11288"/>
                  </a:cubicBezTo>
                  <a:cubicBezTo>
                    <a:pt x="4716" y="11288"/>
                    <a:pt x="4724" y="11286"/>
                    <a:pt x="4732" y="11285"/>
                  </a:cubicBezTo>
                  <a:cubicBezTo>
                    <a:pt x="5376" y="11118"/>
                    <a:pt x="6012" y="10918"/>
                    <a:pt x="6627" y="10661"/>
                  </a:cubicBezTo>
                  <a:cubicBezTo>
                    <a:pt x="7214" y="10417"/>
                    <a:pt x="7777" y="10072"/>
                    <a:pt x="8150" y="9545"/>
                  </a:cubicBezTo>
                  <a:cubicBezTo>
                    <a:pt x="8355" y="9243"/>
                    <a:pt x="8550" y="8854"/>
                    <a:pt x="8448" y="8484"/>
                  </a:cubicBezTo>
                  <a:cubicBezTo>
                    <a:pt x="8338" y="8093"/>
                    <a:pt x="8001" y="7912"/>
                    <a:pt x="7640" y="7912"/>
                  </a:cubicBezTo>
                  <a:cubicBezTo>
                    <a:pt x="7532" y="7912"/>
                    <a:pt x="7421" y="7928"/>
                    <a:pt x="7314" y="7959"/>
                  </a:cubicBezTo>
                  <a:cubicBezTo>
                    <a:pt x="6866" y="8088"/>
                    <a:pt x="6494" y="8383"/>
                    <a:pt x="6155" y="8692"/>
                  </a:cubicBezTo>
                  <a:cubicBezTo>
                    <a:pt x="5694" y="9125"/>
                    <a:pt x="5322" y="9645"/>
                    <a:pt x="5001" y="10186"/>
                  </a:cubicBezTo>
                  <a:cubicBezTo>
                    <a:pt x="4960" y="10255"/>
                    <a:pt x="4922" y="10322"/>
                    <a:pt x="4885" y="10391"/>
                  </a:cubicBezTo>
                  <a:cubicBezTo>
                    <a:pt x="4948" y="10033"/>
                    <a:pt x="5001" y="9674"/>
                    <a:pt x="5047" y="9312"/>
                  </a:cubicBezTo>
                  <a:cubicBezTo>
                    <a:pt x="5138" y="8615"/>
                    <a:pt x="5199" y="7926"/>
                    <a:pt x="5273" y="7244"/>
                  </a:cubicBezTo>
                  <a:cubicBezTo>
                    <a:pt x="5318" y="7235"/>
                    <a:pt x="5362" y="7222"/>
                    <a:pt x="5405" y="7221"/>
                  </a:cubicBezTo>
                  <a:cubicBezTo>
                    <a:pt x="6276" y="7078"/>
                    <a:pt x="7201" y="6950"/>
                    <a:pt x="7890" y="6351"/>
                  </a:cubicBezTo>
                  <a:cubicBezTo>
                    <a:pt x="8377" y="5959"/>
                    <a:pt x="8781" y="5266"/>
                    <a:pt x="8507" y="4641"/>
                  </a:cubicBezTo>
                  <a:cubicBezTo>
                    <a:pt x="8378" y="4322"/>
                    <a:pt x="8042" y="4172"/>
                    <a:pt x="7712" y="4172"/>
                  </a:cubicBezTo>
                  <a:cubicBezTo>
                    <a:pt x="7639" y="4172"/>
                    <a:pt x="7565" y="4180"/>
                    <a:pt x="7495" y="4194"/>
                  </a:cubicBezTo>
                  <a:cubicBezTo>
                    <a:pt x="7153" y="4258"/>
                    <a:pt x="6855" y="4449"/>
                    <a:pt x="6597" y="4678"/>
                  </a:cubicBezTo>
                  <a:cubicBezTo>
                    <a:pt x="6064" y="5110"/>
                    <a:pt x="5667" y="5685"/>
                    <a:pt x="5383" y="6307"/>
                  </a:cubicBezTo>
                  <a:cubicBezTo>
                    <a:pt x="5506" y="5391"/>
                    <a:pt x="5679" y="4488"/>
                    <a:pt x="6001" y="3595"/>
                  </a:cubicBezTo>
                  <a:cubicBezTo>
                    <a:pt x="6008" y="3597"/>
                    <a:pt x="6016" y="3597"/>
                    <a:pt x="6024" y="3597"/>
                  </a:cubicBezTo>
                  <a:cubicBezTo>
                    <a:pt x="6069" y="3597"/>
                    <a:pt x="6120" y="3579"/>
                    <a:pt x="6163" y="3546"/>
                  </a:cubicBezTo>
                  <a:cubicBezTo>
                    <a:pt x="7134" y="3025"/>
                    <a:pt x="8020" y="2063"/>
                    <a:pt x="8023" y="908"/>
                  </a:cubicBezTo>
                  <a:cubicBezTo>
                    <a:pt x="8024" y="641"/>
                    <a:pt x="7920" y="357"/>
                    <a:pt x="7691" y="204"/>
                  </a:cubicBezTo>
                  <a:cubicBezTo>
                    <a:pt x="7496" y="88"/>
                    <a:pt x="7263" y="0"/>
                    <a:pt x="7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6" name="Google Shape;1166;p15"/>
            <p:cNvGrpSpPr/>
            <p:nvPr/>
          </p:nvGrpSpPr>
          <p:grpSpPr>
            <a:xfrm>
              <a:off x="57562" y="4671798"/>
              <a:ext cx="437103" cy="574203"/>
              <a:chOff x="2171663" y="1373075"/>
              <a:chExt cx="178650" cy="234675"/>
            </a:xfrm>
          </p:grpSpPr>
          <p:sp>
            <p:nvSpPr>
              <p:cNvPr id="1167" name="Google Shape;1167;p15"/>
              <p:cNvSpPr/>
              <p:nvPr/>
            </p:nvSpPr>
            <p:spPr>
              <a:xfrm>
                <a:off x="2171663" y="1373075"/>
                <a:ext cx="178650" cy="234675"/>
              </a:xfrm>
              <a:custGeom>
                <a:avLst/>
                <a:gdLst/>
                <a:ahLst/>
                <a:cxnLst/>
                <a:rect l="l" t="t" r="r" b="b"/>
                <a:pathLst>
                  <a:path w="7146" h="9387" extrusionOk="0">
                    <a:moveTo>
                      <a:pt x="5658" y="1"/>
                    </a:moveTo>
                    <a:cubicBezTo>
                      <a:pt x="5263" y="1"/>
                      <a:pt x="4894" y="427"/>
                      <a:pt x="4747" y="776"/>
                    </a:cubicBezTo>
                    <a:cubicBezTo>
                      <a:pt x="4583" y="1130"/>
                      <a:pt x="4523" y="1525"/>
                      <a:pt x="4504" y="1913"/>
                    </a:cubicBezTo>
                    <a:cubicBezTo>
                      <a:pt x="4495" y="2179"/>
                      <a:pt x="4518" y="2447"/>
                      <a:pt x="4547" y="2712"/>
                    </a:cubicBezTo>
                    <a:cubicBezTo>
                      <a:pt x="4556" y="2750"/>
                      <a:pt x="4554" y="2797"/>
                      <a:pt x="4561" y="2839"/>
                    </a:cubicBezTo>
                    <a:cubicBezTo>
                      <a:pt x="4310" y="3383"/>
                      <a:pt x="4023" y="3918"/>
                      <a:pt x="3715" y="4442"/>
                    </a:cubicBezTo>
                    <a:cubicBezTo>
                      <a:pt x="3601" y="3935"/>
                      <a:pt x="3547" y="3416"/>
                      <a:pt x="3420" y="2913"/>
                    </a:cubicBezTo>
                    <a:cubicBezTo>
                      <a:pt x="3329" y="2536"/>
                      <a:pt x="3218" y="2160"/>
                      <a:pt x="3076" y="1797"/>
                    </a:cubicBezTo>
                    <a:cubicBezTo>
                      <a:pt x="2989" y="1574"/>
                      <a:pt x="2879" y="1353"/>
                      <a:pt x="2702" y="1188"/>
                    </a:cubicBezTo>
                    <a:cubicBezTo>
                      <a:pt x="2573" y="1083"/>
                      <a:pt x="2460" y="1039"/>
                      <a:pt x="2364" y="1039"/>
                    </a:cubicBezTo>
                    <a:cubicBezTo>
                      <a:pt x="2057" y="1039"/>
                      <a:pt x="1920" y="1489"/>
                      <a:pt x="1982" y="1861"/>
                    </a:cubicBezTo>
                    <a:cubicBezTo>
                      <a:pt x="2117" y="2961"/>
                      <a:pt x="2768" y="3941"/>
                      <a:pt x="3588" y="4662"/>
                    </a:cubicBezTo>
                    <a:cubicBezTo>
                      <a:pt x="3175" y="5349"/>
                      <a:pt x="2723" y="6009"/>
                      <a:pt x="2254" y="6641"/>
                    </a:cubicBezTo>
                    <a:cubicBezTo>
                      <a:pt x="2164" y="6096"/>
                      <a:pt x="2016" y="5556"/>
                      <a:pt x="1836" y="5034"/>
                    </a:cubicBezTo>
                    <a:cubicBezTo>
                      <a:pt x="1687" y="4634"/>
                      <a:pt x="1517" y="4218"/>
                      <a:pt x="1196" y="3926"/>
                    </a:cubicBezTo>
                    <a:cubicBezTo>
                      <a:pt x="1079" y="3805"/>
                      <a:pt x="953" y="3752"/>
                      <a:pt x="838" y="3752"/>
                    </a:cubicBezTo>
                    <a:cubicBezTo>
                      <a:pt x="595" y="3752"/>
                      <a:pt x="405" y="3990"/>
                      <a:pt x="474" y="4326"/>
                    </a:cubicBezTo>
                    <a:cubicBezTo>
                      <a:pt x="691" y="5330"/>
                      <a:pt x="1355" y="6165"/>
                      <a:pt x="2108" y="6837"/>
                    </a:cubicBezTo>
                    <a:cubicBezTo>
                      <a:pt x="1934" y="7066"/>
                      <a:pt x="1760" y="7291"/>
                      <a:pt x="1584" y="7510"/>
                    </a:cubicBezTo>
                    <a:cubicBezTo>
                      <a:pt x="1187" y="8012"/>
                      <a:pt x="757" y="8486"/>
                      <a:pt x="315" y="8949"/>
                    </a:cubicBezTo>
                    <a:cubicBezTo>
                      <a:pt x="221" y="9047"/>
                      <a:pt x="129" y="9145"/>
                      <a:pt x="27" y="9236"/>
                    </a:cubicBezTo>
                    <a:cubicBezTo>
                      <a:pt x="11" y="9252"/>
                      <a:pt x="1" y="9275"/>
                      <a:pt x="1" y="9298"/>
                    </a:cubicBezTo>
                    <a:cubicBezTo>
                      <a:pt x="0" y="9349"/>
                      <a:pt x="47" y="9386"/>
                      <a:pt x="94" y="9386"/>
                    </a:cubicBezTo>
                    <a:cubicBezTo>
                      <a:pt x="115" y="9386"/>
                      <a:pt x="136" y="9378"/>
                      <a:pt x="153" y="9361"/>
                    </a:cubicBezTo>
                    <a:cubicBezTo>
                      <a:pt x="919" y="8613"/>
                      <a:pt x="1608" y="7792"/>
                      <a:pt x="2252" y="6937"/>
                    </a:cubicBezTo>
                    <a:cubicBezTo>
                      <a:pt x="2276" y="6944"/>
                      <a:pt x="2302" y="6946"/>
                      <a:pt x="2328" y="6946"/>
                    </a:cubicBezTo>
                    <a:cubicBezTo>
                      <a:pt x="2410" y="6946"/>
                      <a:pt x="2498" y="6921"/>
                      <a:pt x="2581" y="6921"/>
                    </a:cubicBezTo>
                    <a:cubicBezTo>
                      <a:pt x="2595" y="6921"/>
                      <a:pt x="2610" y="6922"/>
                      <a:pt x="2624" y="6924"/>
                    </a:cubicBezTo>
                    <a:cubicBezTo>
                      <a:pt x="3090" y="6924"/>
                      <a:pt x="3551" y="7005"/>
                      <a:pt x="4017" y="7006"/>
                    </a:cubicBezTo>
                    <a:cubicBezTo>
                      <a:pt x="4104" y="7006"/>
                      <a:pt x="4192" y="7007"/>
                      <a:pt x="4280" y="7007"/>
                    </a:cubicBezTo>
                    <a:cubicBezTo>
                      <a:pt x="4965" y="7007"/>
                      <a:pt x="5674" y="6978"/>
                      <a:pt x="6289" y="6654"/>
                    </a:cubicBezTo>
                    <a:cubicBezTo>
                      <a:pt x="6583" y="6496"/>
                      <a:pt x="6721" y="6157"/>
                      <a:pt x="6405" y="5935"/>
                    </a:cubicBezTo>
                    <a:cubicBezTo>
                      <a:pt x="6185" y="5792"/>
                      <a:pt x="5917" y="5754"/>
                      <a:pt x="5660" y="5737"/>
                    </a:cubicBezTo>
                    <a:cubicBezTo>
                      <a:pt x="5587" y="5731"/>
                      <a:pt x="5513" y="5729"/>
                      <a:pt x="5440" y="5729"/>
                    </a:cubicBezTo>
                    <a:cubicBezTo>
                      <a:pt x="5005" y="5729"/>
                      <a:pt x="4572" y="5816"/>
                      <a:pt x="4158" y="5945"/>
                    </a:cubicBezTo>
                    <a:cubicBezTo>
                      <a:pt x="3606" y="6143"/>
                      <a:pt x="2984" y="6349"/>
                      <a:pt x="2467" y="6647"/>
                    </a:cubicBezTo>
                    <a:cubicBezTo>
                      <a:pt x="2592" y="6479"/>
                      <a:pt x="2713" y="6308"/>
                      <a:pt x="2836" y="6137"/>
                    </a:cubicBezTo>
                    <a:cubicBezTo>
                      <a:pt x="3158" y="5683"/>
                      <a:pt x="3464" y="5214"/>
                      <a:pt x="3751" y="4736"/>
                    </a:cubicBezTo>
                    <a:cubicBezTo>
                      <a:pt x="3758" y="4737"/>
                      <a:pt x="3765" y="4738"/>
                      <a:pt x="3774" y="4738"/>
                    </a:cubicBezTo>
                    <a:cubicBezTo>
                      <a:pt x="4170" y="4726"/>
                      <a:pt x="4560" y="4646"/>
                      <a:pt x="4949" y="4572"/>
                    </a:cubicBezTo>
                    <a:cubicBezTo>
                      <a:pt x="5673" y="4424"/>
                      <a:pt x="6457" y="4254"/>
                      <a:pt x="6993" y="3707"/>
                    </a:cubicBezTo>
                    <a:cubicBezTo>
                      <a:pt x="7110" y="3571"/>
                      <a:pt x="7145" y="3350"/>
                      <a:pt x="7040" y="3199"/>
                    </a:cubicBezTo>
                    <a:cubicBezTo>
                      <a:pt x="6930" y="3072"/>
                      <a:pt x="6756" y="3039"/>
                      <a:pt x="6589" y="3039"/>
                    </a:cubicBezTo>
                    <a:cubicBezTo>
                      <a:pt x="6535" y="3039"/>
                      <a:pt x="6483" y="3042"/>
                      <a:pt x="6433" y="3047"/>
                    </a:cubicBezTo>
                    <a:cubicBezTo>
                      <a:pt x="5952" y="3108"/>
                      <a:pt x="5507" y="3323"/>
                      <a:pt x="5088" y="3559"/>
                    </a:cubicBezTo>
                    <a:cubicBezTo>
                      <a:pt x="4720" y="3772"/>
                      <a:pt x="4364" y="4005"/>
                      <a:pt x="4025" y="4261"/>
                    </a:cubicBezTo>
                    <a:cubicBezTo>
                      <a:pt x="4266" y="3832"/>
                      <a:pt x="4491" y="3395"/>
                      <a:pt x="4699" y="2950"/>
                    </a:cubicBezTo>
                    <a:cubicBezTo>
                      <a:pt x="4701" y="2950"/>
                      <a:pt x="4703" y="2950"/>
                      <a:pt x="4706" y="2950"/>
                    </a:cubicBezTo>
                    <a:cubicBezTo>
                      <a:pt x="4720" y="2950"/>
                      <a:pt x="4734" y="2947"/>
                      <a:pt x="4747" y="2938"/>
                    </a:cubicBezTo>
                    <a:cubicBezTo>
                      <a:pt x="5160" y="2667"/>
                      <a:pt x="5520" y="2319"/>
                      <a:pt x="5850" y="1952"/>
                    </a:cubicBezTo>
                    <a:cubicBezTo>
                      <a:pt x="6082" y="1688"/>
                      <a:pt x="6283" y="1375"/>
                      <a:pt x="6315" y="1019"/>
                    </a:cubicBezTo>
                    <a:cubicBezTo>
                      <a:pt x="6350" y="680"/>
                      <a:pt x="6266" y="302"/>
                      <a:pt x="5972" y="99"/>
                    </a:cubicBezTo>
                    <a:cubicBezTo>
                      <a:pt x="5868" y="30"/>
                      <a:pt x="5762" y="1"/>
                      <a:pt x="56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15"/>
              <p:cNvSpPr/>
              <p:nvPr/>
            </p:nvSpPr>
            <p:spPr>
              <a:xfrm>
                <a:off x="2289613" y="1399200"/>
                <a:ext cx="109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469" extrusionOk="0">
                    <a:moveTo>
                      <a:pt x="332" y="1"/>
                    </a:moveTo>
                    <a:cubicBezTo>
                      <a:pt x="317" y="1"/>
                      <a:pt x="302" y="5"/>
                      <a:pt x="289" y="13"/>
                    </a:cubicBezTo>
                    <a:cubicBezTo>
                      <a:pt x="221" y="69"/>
                      <a:pt x="225" y="173"/>
                      <a:pt x="193" y="251"/>
                    </a:cubicBezTo>
                    <a:cubicBezTo>
                      <a:pt x="81" y="617"/>
                      <a:pt x="5" y="996"/>
                      <a:pt x="0" y="1379"/>
                    </a:cubicBezTo>
                    <a:cubicBezTo>
                      <a:pt x="0" y="1413"/>
                      <a:pt x="22" y="1449"/>
                      <a:pt x="54" y="1460"/>
                    </a:cubicBezTo>
                    <a:cubicBezTo>
                      <a:pt x="65" y="1466"/>
                      <a:pt x="76" y="1468"/>
                      <a:pt x="87" y="1468"/>
                    </a:cubicBezTo>
                    <a:cubicBezTo>
                      <a:pt x="133" y="1468"/>
                      <a:pt x="179" y="1428"/>
                      <a:pt x="178" y="1379"/>
                    </a:cubicBezTo>
                    <a:cubicBezTo>
                      <a:pt x="186" y="1036"/>
                      <a:pt x="225" y="805"/>
                      <a:pt x="316" y="464"/>
                    </a:cubicBezTo>
                    <a:cubicBezTo>
                      <a:pt x="334" y="330"/>
                      <a:pt x="438" y="175"/>
                      <a:pt x="409" y="44"/>
                    </a:cubicBezTo>
                    <a:cubicBezTo>
                      <a:pt x="394" y="17"/>
                      <a:pt x="363" y="1"/>
                      <a:pt x="3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15"/>
              <p:cNvSpPr/>
              <p:nvPr/>
            </p:nvSpPr>
            <p:spPr>
              <a:xfrm>
                <a:off x="2299913" y="1389875"/>
                <a:ext cx="5750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178" extrusionOk="0">
                    <a:moveTo>
                      <a:pt x="112" y="1"/>
                    </a:moveTo>
                    <a:cubicBezTo>
                      <a:pt x="0" y="1"/>
                      <a:pt x="0" y="177"/>
                      <a:pt x="112" y="177"/>
                    </a:cubicBezTo>
                    <a:cubicBezTo>
                      <a:pt x="113" y="177"/>
                      <a:pt x="114" y="177"/>
                      <a:pt x="114" y="177"/>
                    </a:cubicBezTo>
                    <a:cubicBezTo>
                      <a:pt x="115" y="177"/>
                      <a:pt x="116" y="177"/>
                      <a:pt x="117" y="177"/>
                    </a:cubicBezTo>
                    <a:cubicBezTo>
                      <a:pt x="230" y="177"/>
                      <a:pt x="230" y="1"/>
                      <a:pt x="117" y="1"/>
                    </a:cubicBezTo>
                    <a:cubicBezTo>
                      <a:pt x="116" y="1"/>
                      <a:pt x="115" y="1"/>
                      <a:pt x="114" y="1"/>
                    </a:cubicBezTo>
                    <a:cubicBezTo>
                      <a:pt x="114" y="1"/>
                      <a:pt x="113" y="1"/>
                      <a:pt x="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15"/>
              <p:cNvSpPr/>
              <p:nvPr/>
            </p:nvSpPr>
            <p:spPr>
              <a:xfrm>
                <a:off x="2305813" y="1377325"/>
                <a:ext cx="87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20" extrusionOk="0">
                    <a:moveTo>
                      <a:pt x="206" y="0"/>
                    </a:moveTo>
                    <a:cubicBezTo>
                      <a:pt x="118" y="0"/>
                      <a:pt x="36" y="151"/>
                      <a:pt x="12" y="220"/>
                    </a:cubicBezTo>
                    <a:cubicBezTo>
                      <a:pt x="1" y="279"/>
                      <a:pt x="53" y="319"/>
                      <a:pt x="103" y="319"/>
                    </a:cubicBezTo>
                    <a:cubicBezTo>
                      <a:pt x="131" y="319"/>
                      <a:pt x="159" y="307"/>
                      <a:pt x="175" y="277"/>
                    </a:cubicBezTo>
                    <a:cubicBezTo>
                      <a:pt x="191" y="195"/>
                      <a:pt x="349" y="143"/>
                      <a:pt x="265" y="25"/>
                    </a:cubicBezTo>
                    <a:cubicBezTo>
                      <a:pt x="246" y="8"/>
                      <a:pt x="226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15"/>
              <p:cNvSpPr/>
              <p:nvPr/>
            </p:nvSpPr>
            <p:spPr>
              <a:xfrm>
                <a:off x="2299388" y="1390350"/>
                <a:ext cx="21650" cy="4047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619" extrusionOk="0">
                    <a:moveTo>
                      <a:pt x="739" y="0"/>
                    </a:moveTo>
                    <a:cubicBezTo>
                      <a:pt x="640" y="0"/>
                      <a:pt x="641" y="198"/>
                      <a:pt x="609" y="280"/>
                    </a:cubicBezTo>
                    <a:cubicBezTo>
                      <a:pt x="504" y="634"/>
                      <a:pt x="381" y="885"/>
                      <a:pt x="177" y="1213"/>
                    </a:cubicBezTo>
                    <a:cubicBezTo>
                      <a:pt x="126" y="1323"/>
                      <a:pt x="0" y="1433"/>
                      <a:pt x="2" y="1555"/>
                    </a:cubicBezTo>
                    <a:cubicBezTo>
                      <a:pt x="12" y="1596"/>
                      <a:pt x="51" y="1619"/>
                      <a:pt x="89" y="1619"/>
                    </a:cubicBezTo>
                    <a:cubicBezTo>
                      <a:pt x="118" y="1619"/>
                      <a:pt x="147" y="1605"/>
                      <a:pt x="163" y="1576"/>
                    </a:cubicBezTo>
                    <a:cubicBezTo>
                      <a:pt x="429" y="1152"/>
                      <a:pt x="694" y="715"/>
                      <a:pt x="806" y="221"/>
                    </a:cubicBezTo>
                    <a:cubicBezTo>
                      <a:pt x="816" y="156"/>
                      <a:pt x="865" y="68"/>
                      <a:pt x="799" y="19"/>
                    </a:cubicBezTo>
                    <a:cubicBezTo>
                      <a:pt x="776" y="6"/>
                      <a:pt x="756" y="0"/>
                      <a:pt x="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15"/>
              <p:cNvSpPr/>
              <p:nvPr/>
            </p:nvSpPr>
            <p:spPr>
              <a:xfrm>
                <a:off x="2232013" y="1418350"/>
                <a:ext cx="23725" cy="54425"/>
              </a:xfrm>
              <a:custGeom>
                <a:avLst/>
                <a:gdLst/>
                <a:ahLst/>
                <a:cxnLst/>
                <a:rect l="l" t="t" r="r" b="b"/>
                <a:pathLst>
                  <a:path w="949" h="2177" extrusionOk="0">
                    <a:moveTo>
                      <a:pt x="110" y="1"/>
                    </a:moveTo>
                    <a:cubicBezTo>
                      <a:pt x="56" y="1"/>
                      <a:pt x="1" y="51"/>
                      <a:pt x="21" y="113"/>
                    </a:cubicBezTo>
                    <a:cubicBezTo>
                      <a:pt x="134" y="741"/>
                      <a:pt x="360" y="1345"/>
                      <a:pt x="644" y="1917"/>
                    </a:cubicBezTo>
                    <a:cubicBezTo>
                      <a:pt x="699" y="1999"/>
                      <a:pt x="722" y="2125"/>
                      <a:pt x="813" y="2173"/>
                    </a:cubicBezTo>
                    <a:cubicBezTo>
                      <a:pt x="820" y="2175"/>
                      <a:pt x="828" y="2176"/>
                      <a:pt x="836" y="2176"/>
                    </a:cubicBezTo>
                    <a:cubicBezTo>
                      <a:pt x="898" y="2176"/>
                      <a:pt x="949" y="2101"/>
                      <a:pt x="912" y="2043"/>
                    </a:cubicBezTo>
                    <a:cubicBezTo>
                      <a:pt x="551" y="1403"/>
                      <a:pt x="341" y="771"/>
                      <a:pt x="175" y="35"/>
                    </a:cubicBezTo>
                    <a:cubicBezTo>
                      <a:pt x="158" y="11"/>
                      <a:pt x="134" y="1"/>
                      <a:pt x="1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15"/>
              <p:cNvSpPr/>
              <p:nvPr/>
            </p:nvSpPr>
            <p:spPr>
              <a:xfrm>
                <a:off x="2278588" y="1466050"/>
                <a:ext cx="436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689" extrusionOk="0">
                    <a:moveTo>
                      <a:pt x="1655" y="0"/>
                    </a:moveTo>
                    <a:cubicBezTo>
                      <a:pt x="1592" y="0"/>
                      <a:pt x="1507" y="56"/>
                      <a:pt x="1452" y="75"/>
                    </a:cubicBezTo>
                    <a:cubicBezTo>
                      <a:pt x="1096" y="237"/>
                      <a:pt x="579" y="409"/>
                      <a:pt x="125" y="509"/>
                    </a:cubicBezTo>
                    <a:cubicBezTo>
                      <a:pt x="1" y="513"/>
                      <a:pt x="10" y="688"/>
                      <a:pt x="118" y="688"/>
                    </a:cubicBezTo>
                    <a:cubicBezTo>
                      <a:pt x="126" y="688"/>
                      <a:pt x="134" y="687"/>
                      <a:pt x="143" y="685"/>
                    </a:cubicBezTo>
                    <a:cubicBezTo>
                      <a:pt x="613" y="582"/>
                      <a:pt x="1075" y="434"/>
                      <a:pt x="1514" y="239"/>
                    </a:cubicBezTo>
                    <a:cubicBezTo>
                      <a:pt x="1589" y="194"/>
                      <a:pt x="1744" y="187"/>
                      <a:pt x="1734" y="74"/>
                    </a:cubicBezTo>
                    <a:cubicBezTo>
                      <a:pt x="1722" y="19"/>
                      <a:pt x="1692" y="0"/>
                      <a:pt x="1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15"/>
              <p:cNvSpPr/>
              <p:nvPr/>
            </p:nvSpPr>
            <p:spPr>
              <a:xfrm>
                <a:off x="2328463" y="1459550"/>
                <a:ext cx="104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246" extrusionOk="0">
                    <a:moveTo>
                      <a:pt x="282" y="0"/>
                    </a:moveTo>
                    <a:cubicBezTo>
                      <a:pt x="205" y="0"/>
                      <a:pt x="100" y="70"/>
                      <a:pt x="52" y="103"/>
                    </a:cubicBezTo>
                    <a:cubicBezTo>
                      <a:pt x="1" y="161"/>
                      <a:pt x="58" y="245"/>
                      <a:pt x="123" y="245"/>
                    </a:cubicBezTo>
                    <a:cubicBezTo>
                      <a:pt x="138" y="245"/>
                      <a:pt x="152" y="241"/>
                      <a:pt x="166" y="233"/>
                    </a:cubicBezTo>
                    <a:cubicBezTo>
                      <a:pt x="243" y="189"/>
                      <a:pt x="416" y="163"/>
                      <a:pt x="356" y="40"/>
                    </a:cubicBezTo>
                    <a:cubicBezTo>
                      <a:pt x="339" y="11"/>
                      <a:pt x="313" y="0"/>
                      <a:pt x="2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15"/>
              <p:cNvSpPr/>
              <p:nvPr/>
            </p:nvSpPr>
            <p:spPr>
              <a:xfrm>
                <a:off x="2191463" y="1477875"/>
                <a:ext cx="14425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862" extrusionOk="0">
                    <a:moveTo>
                      <a:pt x="123" y="0"/>
                    </a:moveTo>
                    <a:cubicBezTo>
                      <a:pt x="62" y="0"/>
                      <a:pt x="0" y="65"/>
                      <a:pt x="41" y="133"/>
                    </a:cubicBezTo>
                    <a:cubicBezTo>
                      <a:pt x="159" y="363"/>
                      <a:pt x="281" y="590"/>
                      <a:pt x="404" y="819"/>
                    </a:cubicBezTo>
                    <a:cubicBezTo>
                      <a:pt x="419" y="847"/>
                      <a:pt x="449" y="862"/>
                      <a:pt x="480" y="862"/>
                    </a:cubicBezTo>
                    <a:cubicBezTo>
                      <a:pt x="503" y="862"/>
                      <a:pt x="526" y="853"/>
                      <a:pt x="543" y="836"/>
                    </a:cubicBezTo>
                    <a:cubicBezTo>
                      <a:pt x="572" y="809"/>
                      <a:pt x="577" y="763"/>
                      <a:pt x="556" y="729"/>
                    </a:cubicBezTo>
                    <a:cubicBezTo>
                      <a:pt x="435" y="501"/>
                      <a:pt x="309" y="274"/>
                      <a:pt x="193" y="43"/>
                    </a:cubicBezTo>
                    <a:cubicBezTo>
                      <a:pt x="176" y="13"/>
                      <a:pt x="150" y="0"/>
                      <a:pt x="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15"/>
              <p:cNvSpPr/>
              <p:nvPr/>
            </p:nvSpPr>
            <p:spPr>
              <a:xfrm>
                <a:off x="2206988" y="1506625"/>
                <a:ext cx="1142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79" extrusionOk="0">
                    <a:moveTo>
                      <a:pt x="109" y="1"/>
                    </a:moveTo>
                    <a:cubicBezTo>
                      <a:pt x="56" y="1"/>
                      <a:pt x="0" y="44"/>
                      <a:pt x="19" y="111"/>
                    </a:cubicBezTo>
                    <a:cubicBezTo>
                      <a:pt x="83" y="272"/>
                      <a:pt x="174" y="423"/>
                      <a:pt x="254" y="579"/>
                    </a:cubicBezTo>
                    <a:cubicBezTo>
                      <a:pt x="271" y="629"/>
                      <a:pt x="315" y="678"/>
                      <a:pt x="364" y="678"/>
                    </a:cubicBezTo>
                    <a:cubicBezTo>
                      <a:pt x="383" y="678"/>
                      <a:pt x="403" y="671"/>
                      <a:pt x="423" y="652"/>
                    </a:cubicBezTo>
                    <a:cubicBezTo>
                      <a:pt x="451" y="624"/>
                      <a:pt x="456" y="579"/>
                      <a:pt x="437" y="544"/>
                    </a:cubicBezTo>
                    <a:cubicBezTo>
                      <a:pt x="356" y="395"/>
                      <a:pt x="223" y="151"/>
                      <a:pt x="190" y="64"/>
                    </a:cubicBezTo>
                    <a:cubicBezTo>
                      <a:pt x="179" y="20"/>
                      <a:pt x="144" y="1"/>
                      <a:pt x="1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15"/>
              <p:cNvSpPr/>
              <p:nvPr/>
            </p:nvSpPr>
            <p:spPr>
              <a:xfrm>
                <a:off x="2247163" y="1529850"/>
                <a:ext cx="50725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420" extrusionOk="0">
                    <a:moveTo>
                      <a:pt x="1885" y="1"/>
                    </a:moveTo>
                    <a:cubicBezTo>
                      <a:pt x="1842" y="1"/>
                      <a:pt x="1795" y="8"/>
                      <a:pt x="1762" y="14"/>
                    </a:cubicBezTo>
                    <a:cubicBezTo>
                      <a:pt x="1191" y="81"/>
                      <a:pt x="658" y="197"/>
                      <a:pt x="140" y="242"/>
                    </a:cubicBezTo>
                    <a:cubicBezTo>
                      <a:pt x="135" y="241"/>
                      <a:pt x="130" y="241"/>
                      <a:pt x="126" y="241"/>
                    </a:cubicBezTo>
                    <a:cubicBezTo>
                      <a:pt x="14" y="241"/>
                      <a:pt x="1" y="416"/>
                      <a:pt x="122" y="420"/>
                    </a:cubicBezTo>
                    <a:cubicBezTo>
                      <a:pt x="715" y="372"/>
                      <a:pt x="1337" y="231"/>
                      <a:pt x="1858" y="179"/>
                    </a:cubicBezTo>
                    <a:cubicBezTo>
                      <a:pt x="1909" y="175"/>
                      <a:pt x="1980" y="179"/>
                      <a:pt x="2000" y="119"/>
                    </a:cubicBezTo>
                    <a:cubicBezTo>
                      <a:pt x="2029" y="23"/>
                      <a:pt x="1961" y="1"/>
                      <a:pt x="1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15"/>
              <p:cNvSpPr/>
              <p:nvPr/>
            </p:nvSpPr>
            <p:spPr>
              <a:xfrm>
                <a:off x="2306788" y="1526975"/>
                <a:ext cx="103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10" extrusionOk="0">
                    <a:moveTo>
                      <a:pt x="305" y="0"/>
                    </a:moveTo>
                    <a:cubicBezTo>
                      <a:pt x="288" y="0"/>
                      <a:pt x="271" y="3"/>
                      <a:pt x="255" y="9"/>
                    </a:cubicBezTo>
                    <a:cubicBezTo>
                      <a:pt x="195" y="27"/>
                      <a:pt x="123" y="17"/>
                      <a:pt x="70" y="52"/>
                    </a:cubicBezTo>
                    <a:cubicBezTo>
                      <a:pt x="1" y="99"/>
                      <a:pt x="47" y="209"/>
                      <a:pt x="122" y="209"/>
                    </a:cubicBezTo>
                    <a:cubicBezTo>
                      <a:pt x="130" y="209"/>
                      <a:pt x="139" y="208"/>
                      <a:pt x="147" y="206"/>
                    </a:cubicBezTo>
                    <a:cubicBezTo>
                      <a:pt x="232" y="178"/>
                      <a:pt x="384" y="210"/>
                      <a:pt x="405" y="98"/>
                    </a:cubicBezTo>
                    <a:cubicBezTo>
                      <a:pt x="414" y="34"/>
                      <a:pt x="360" y="0"/>
                      <a:pt x="3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9" name="Google Shape;1179;p15"/>
            <p:cNvGrpSpPr/>
            <p:nvPr/>
          </p:nvGrpSpPr>
          <p:grpSpPr>
            <a:xfrm>
              <a:off x="494672" y="4378689"/>
              <a:ext cx="437092" cy="815749"/>
              <a:chOff x="4663300" y="1538400"/>
              <a:chExt cx="200400" cy="374025"/>
            </a:xfrm>
          </p:grpSpPr>
          <p:sp>
            <p:nvSpPr>
              <p:cNvPr id="1180" name="Google Shape;1180;p15"/>
              <p:cNvSpPr/>
              <p:nvPr/>
            </p:nvSpPr>
            <p:spPr>
              <a:xfrm>
                <a:off x="4663300" y="1538400"/>
                <a:ext cx="182925" cy="146275"/>
              </a:xfrm>
              <a:custGeom>
                <a:avLst/>
                <a:gdLst/>
                <a:ahLst/>
                <a:cxnLst/>
                <a:rect l="l" t="t" r="r" b="b"/>
                <a:pathLst>
                  <a:path w="7317" h="5851" extrusionOk="0">
                    <a:moveTo>
                      <a:pt x="4855" y="1"/>
                    </a:moveTo>
                    <a:cubicBezTo>
                      <a:pt x="4479" y="4"/>
                      <a:pt x="4402" y="488"/>
                      <a:pt x="4293" y="768"/>
                    </a:cubicBezTo>
                    <a:cubicBezTo>
                      <a:pt x="4091" y="1406"/>
                      <a:pt x="4056" y="2075"/>
                      <a:pt x="4029" y="2741"/>
                    </a:cubicBezTo>
                    <a:cubicBezTo>
                      <a:pt x="3729" y="2123"/>
                      <a:pt x="3049" y="788"/>
                      <a:pt x="2574" y="788"/>
                    </a:cubicBezTo>
                    <a:cubicBezTo>
                      <a:pt x="2560" y="788"/>
                      <a:pt x="2545" y="789"/>
                      <a:pt x="2531" y="792"/>
                    </a:cubicBezTo>
                    <a:cubicBezTo>
                      <a:pt x="2232" y="811"/>
                      <a:pt x="2179" y="1146"/>
                      <a:pt x="2193" y="1387"/>
                    </a:cubicBezTo>
                    <a:cubicBezTo>
                      <a:pt x="2208" y="1873"/>
                      <a:pt x="2329" y="2345"/>
                      <a:pt x="2487" y="2800"/>
                    </a:cubicBezTo>
                    <a:cubicBezTo>
                      <a:pt x="2560" y="3025"/>
                      <a:pt x="2660" y="3243"/>
                      <a:pt x="2732" y="3467"/>
                    </a:cubicBezTo>
                    <a:cubicBezTo>
                      <a:pt x="2360" y="3215"/>
                      <a:pt x="1986" y="2958"/>
                      <a:pt x="1569" y="2784"/>
                    </a:cubicBezTo>
                    <a:cubicBezTo>
                      <a:pt x="1391" y="2706"/>
                      <a:pt x="1201" y="2651"/>
                      <a:pt x="1006" y="2625"/>
                    </a:cubicBezTo>
                    <a:cubicBezTo>
                      <a:pt x="952" y="2618"/>
                      <a:pt x="894" y="2612"/>
                      <a:pt x="838" y="2612"/>
                    </a:cubicBezTo>
                    <a:cubicBezTo>
                      <a:pt x="711" y="2612"/>
                      <a:pt x="586" y="2639"/>
                      <a:pt x="489" y="2723"/>
                    </a:cubicBezTo>
                    <a:cubicBezTo>
                      <a:pt x="1" y="3206"/>
                      <a:pt x="758" y="3729"/>
                      <a:pt x="1114" y="4016"/>
                    </a:cubicBezTo>
                    <a:cubicBezTo>
                      <a:pt x="1798" y="4559"/>
                      <a:pt x="2567" y="4975"/>
                      <a:pt x="3359" y="5338"/>
                    </a:cubicBezTo>
                    <a:cubicBezTo>
                      <a:pt x="3716" y="5511"/>
                      <a:pt x="4079" y="5676"/>
                      <a:pt x="4453" y="5815"/>
                    </a:cubicBezTo>
                    <a:cubicBezTo>
                      <a:pt x="4498" y="5831"/>
                      <a:pt x="4547" y="5850"/>
                      <a:pt x="4595" y="5850"/>
                    </a:cubicBezTo>
                    <a:cubicBezTo>
                      <a:pt x="4601" y="5850"/>
                      <a:pt x="4608" y="5850"/>
                      <a:pt x="4614" y="5849"/>
                    </a:cubicBezTo>
                    <a:cubicBezTo>
                      <a:pt x="4627" y="5848"/>
                      <a:pt x="4638" y="5843"/>
                      <a:pt x="4649" y="5839"/>
                    </a:cubicBezTo>
                    <a:cubicBezTo>
                      <a:pt x="4658" y="5842"/>
                      <a:pt x="4668" y="5845"/>
                      <a:pt x="4678" y="5845"/>
                    </a:cubicBezTo>
                    <a:cubicBezTo>
                      <a:pt x="4708" y="5843"/>
                      <a:pt x="4740" y="5833"/>
                      <a:pt x="4762" y="5810"/>
                    </a:cubicBezTo>
                    <a:cubicBezTo>
                      <a:pt x="4960" y="5585"/>
                      <a:pt x="5119" y="5334"/>
                      <a:pt x="5270" y="5079"/>
                    </a:cubicBezTo>
                    <a:cubicBezTo>
                      <a:pt x="5558" y="4603"/>
                      <a:pt x="5840" y="4126"/>
                      <a:pt x="6120" y="3645"/>
                    </a:cubicBezTo>
                    <a:cubicBezTo>
                      <a:pt x="6408" y="3126"/>
                      <a:pt x="6698" y="2609"/>
                      <a:pt x="6950" y="2072"/>
                    </a:cubicBezTo>
                    <a:cubicBezTo>
                      <a:pt x="7086" y="1763"/>
                      <a:pt x="7235" y="1449"/>
                      <a:pt x="7272" y="1110"/>
                    </a:cubicBezTo>
                    <a:cubicBezTo>
                      <a:pt x="7317" y="895"/>
                      <a:pt x="7179" y="624"/>
                      <a:pt x="6951" y="624"/>
                    </a:cubicBezTo>
                    <a:cubicBezTo>
                      <a:pt x="6923" y="624"/>
                      <a:pt x="6893" y="628"/>
                      <a:pt x="6863" y="637"/>
                    </a:cubicBezTo>
                    <a:cubicBezTo>
                      <a:pt x="6601" y="694"/>
                      <a:pt x="6398" y="902"/>
                      <a:pt x="6221" y="1094"/>
                    </a:cubicBezTo>
                    <a:cubicBezTo>
                      <a:pt x="5893" y="1468"/>
                      <a:pt x="5651" y="1901"/>
                      <a:pt x="5387" y="2319"/>
                    </a:cubicBezTo>
                    <a:cubicBezTo>
                      <a:pt x="5394" y="2193"/>
                      <a:pt x="5400" y="2068"/>
                      <a:pt x="5404" y="1942"/>
                    </a:cubicBezTo>
                    <a:cubicBezTo>
                      <a:pt x="5421" y="1516"/>
                      <a:pt x="5409" y="1087"/>
                      <a:pt x="5334" y="667"/>
                    </a:cubicBezTo>
                    <a:cubicBezTo>
                      <a:pt x="5285" y="394"/>
                      <a:pt x="5177" y="40"/>
                      <a:pt x="48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15"/>
              <p:cNvSpPr/>
              <p:nvPr/>
            </p:nvSpPr>
            <p:spPr>
              <a:xfrm>
                <a:off x="4705600" y="1606500"/>
                <a:ext cx="158100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12237" extrusionOk="0">
                    <a:moveTo>
                      <a:pt x="3165" y="0"/>
                    </a:moveTo>
                    <a:cubicBezTo>
                      <a:pt x="3091" y="0"/>
                      <a:pt x="3016" y="62"/>
                      <a:pt x="2995" y="166"/>
                    </a:cubicBezTo>
                    <a:cubicBezTo>
                      <a:pt x="2817" y="740"/>
                      <a:pt x="2721" y="1334"/>
                      <a:pt x="2726" y="1931"/>
                    </a:cubicBezTo>
                    <a:cubicBezTo>
                      <a:pt x="2571" y="1552"/>
                      <a:pt x="2387" y="1186"/>
                      <a:pt x="2170" y="839"/>
                    </a:cubicBezTo>
                    <a:cubicBezTo>
                      <a:pt x="2082" y="727"/>
                      <a:pt x="1867" y="399"/>
                      <a:pt x="1701" y="399"/>
                    </a:cubicBezTo>
                    <a:cubicBezTo>
                      <a:pt x="1648" y="399"/>
                      <a:pt x="1599" y="434"/>
                      <a:pt x="1562" y="520"/>
                    </a:cubicBezTo>
                    <a:cubicBezTo>
                      <a:pt x="1539" y="649"/>
                      <a:pt x="1580" y="779"/>
                      <a:pt x="1598" y="904"/>
                    </a:cubicBezTo>
                    <a:cubicBezTo>
                      <a:pt x="1650" y="1157"/>
                      <a:pt x="1707" y="1408"/>
                      <a:pt x="1790" y="1651"/>
                    </a:cubicBezTo>
                    <a:cubicBezTo>
                      <a:pt x="1879" y="1905"/>
                      <a:pt x="1987" y="2160"/>
                      <a:pt x="2123" y="2397"/>
                    </a:cubicBezTo>
                    <a:cubicBezTo>
                      <a:pt x="1551" y="2043"/>
                      <a:pt x="753" y="1602"/>
                      <a:pt x="331" y="1602"/>
                    </a:cubicBezTo>
                    <a:cubicBezTo>
                      <a:pt x="224" y="1602"/>
                      <a:pt x="141" y="1630"/>
                      <a:pt x="92" y="1695"/>
                    </a:cubicBezTo>
                    <a:cubicBezTo>
                      <a:pt x="1" y="1922"/>
                      <a:pt x="301" y="2068"/>
                      <a:pt x="441" y="2193"/>
                    </a:cubicBezTo>
                    <a:cubicBezTo>
                      <a:pt x="845" y="2502"/>
                      <a:pt x="1280" y="2780"/>
                      <a:pt x="1758" y="2959"/>
                    </a:cubicBezTo>
                    <a:cubicBezTo>
                      <a:pt x="2084" y="3070"/>
                      <a:pt x="2435" y="3182"/>
                      <a:pt x="2783" y="3190"/>
                    </a:cubicBezTo>
                    <a:cubicBezTo>
                      <a:pt x="3078" y="4457"/>
                      <a:pt x="3160" y="5648"/>
                      <a:pt x="3256" y="6978"/>
                    </a:cubicBezTo>
                    <a:cubicBezTo>
                      <a:pt x="3263" y="7097"/>
                      <a:pt x="3270" y="7216"/>
                      <a:pt x="3277" y="7333"/>
                    </a:cubicBezTo>
                    <a:cubicBezTo>
                      <a:pt x="2318" y="6726"/>
                      <a:pt x="2441" y="5576"/>
                      <a:pt x="2013" y="4462"/>
                    </a:cubicBezTo>
                    <a:cubicBezTo>
                      <a:pt x="1955" y="4347"/>
                      <a:pt x="1841" y="3976"/>
                      <a:pt x="1692" y="3976"/>
                    </a:cubicBezTo>
                    <a:cubicBezTo>
                      <a:pt x="1658" y="3976"/>
                      <a:pt x="1623" y="3995"/>
                      <a:pt x="1587" y="4039"/>
                    </a:cubicBezTo>
                    <a:cubicBezTo>
                      <a:pt x="1536" y="4183"/>
                      <a:pt x="1603" y="4343"/>
                      <a:pt x="1604" y="4493"/>
                    </a:cubicBezTo>
                    <a:cubicBezTo>
                      <a:pt x="1636" y="4796"/>
                      <a:pt x="1629" y="5101"/>
                      <a:pt x="1613" y="5404"/>
                    </a:cubicBezTo>
                    <a:cubicBezTo>
                      <a:pt x="1575" y="6093"/>
                      <a:pt x="1467" y="6827"/>
                      <a:pt x="1788" y="7468"/>
                    </a:cubicBezTo>
                    <a:cubicBezTo>
                      <a:pt x="2086" y="8089"/>
                      <a:pt x="2686" y="8522"/>
                      <a:pt x="3346" y="8690"/>
                    </a:cubicBezTo>
                    <a:cubicBezTo>
                      <a:pt x="3388" y="9747"/>
                      <a:pt x="3399" y="10806"/>
                      <a:pt x="3346" y="11862"/>
                    </a:cubicBezTo>
                    <a:cubicBezTo>
                      <a:pt x="3340" y="11923"/>
                      <a:pt x="3329" y="12002"/>
                      <a:pt x="3346" y="12062"/>
                    </a:cubicBezTo>
                    <a:cubicBezTo>
                      <a:pt x="3346" y="12093"/>
                      <a:pt x="3358" y="12124"/>
                      <a:pt x="3379" y="12145"/>
                    </a:cubicBezTo>
                    <a:cubicBezTo>
                      <a:pt x="3408" y="12174"/>
                      <a:pt x="3447" y="12181"/>
                      <a:pt x="3485" y="12181"/>
                    </a:cubicBezTo>
                    <a:cubicBezTo>
                      <a:pt x="3492" y="12181"/>
                      <a:pt x="3498" y="12180"/>
                      <a:pt x="3505" y="12180"/>
                    </a:cubicBezTo>
                    <a:cubicBezTo>
                      <a:pt x="3660" y="12197"/>
                      <a:pt x="3730" y="12210"/>
                      <a:pt x="3930" y="12232"/>
                    </a:cubicBezTo>
                    <a:cubicBezTo>
                      <a:pt x="3957" y="12234"/>
                      <a:pt x="3988" y="12236"/>
                      <a:pt x="4019" y="12236"/>
                    </a:cubicBezTo>
                    <a:cubicBezTo>
                      <a:pt x="4157" y="12236"/>
                      <a:pt x="4315" y="12202"/>
                      <a:pt x="4314" y="12043"/>
                    </a:cubicBezTo>
                    <a:cubicBezTo>
                      <a:pt x="4330" y="11323"/>
                      <a:pt x="4312" y="10604"/>
                      <a:pt x="4274" y="9887"/>
                    </a:cubicBezTo>
                    <a:cubicBezTo>
                      <a:pt x="4220" y="8881"/>
                      <a:pt x="4119" y="7879"/>
                      <a:pt x="3985" y="6881"/>
                    </a:cubicBezTo>
                    <a:cubicBezTo>
                      <a:pt x="4003" y="6787"/>
                      <a:pt x="4024" y="6694"/>
                      <a:pt x="4046" y="6601"/>
                    </a:cubicBezTo>
                    <a:cubicBezTo>
                      <a:pt x="4176" y="6121"/>
                      <a:pt x="4319" y="5809"/>
                      <a:pt x="4561" y="5377"/>
                    </a:cubicBezTo>
                    <a:cubicBezTo>
                      <a:pt x="5034" y="4571"/>
                      <a:pt x="5664" y="3846"/>
                      <a:pt x="5983" y="2958"/>
                    </a:cubicBezTo>
                    <a:cubicBezTo>
                      <a:pt x="6147" y="2474"/>
                      <a:pt x="6205" y="1959"/>
                      <a:pt x="6251" y="1451"/>
                    </a:cubicBezTo>
                    <a:cubicBezTo>
                      <a:pt x="6257" y="1297"/>
                      <a:pt x="6324" y="797"/>
                      <a:pt x="6118" y="797"/>
                    </a:cubicBezTo>
                    <a:cubicBezTo>
                      <a:pt x="6092" y="797"/>
                      <a:pt x="6062" y="805"/>
                      <a:pt x="6026" y="822"/>
                    </a:cubicBezTo>
                    <a:cubicBezTo>
                      <a:pt x="5948" y="899"/>
                      <a:pt x="5932" y="1021"/>
                      <a:pt x="5886" y="1118"/>
                    </a:cubicBezTo>
                    <a:cubicBezTo>
                      <a:pt x="5824" y="1276"/>
                      <a:pt x="5735" y="1471"/>
                      <a:pt x="5625" y="1688"/>
                    </a:cubicBezTo>
                    <a:cubicBezTo>
                      <a:pt x="5332" y="2268"/>
                      <a:pt x="4926" y="2778"/>
                      <a:pt x="4537" y="3297"/>
                    </a:cubicBezTo>
                    <a:cubicBezTo>
                      <a:pt x="4179" y="3801"/>
                      <a:pt x="3883" y="4365"/>
                      <a:pt x="3769" y="4977"/>
                    </a:cubicBezTo>
                    <a:cubicBezTo>
                      <a:pt x="3755" y="5052"/>
                      <a:pt x="3745" y="5128"/>
                      <a:pt x="3733" y="5203"/>
                    </a:cubicBezTo>
                    <a:cubicBezTo>
                      <a:pt x="3729" y="5182"/>
                      <a:pt x="3726" y="5161"/>
                      <a:pt x="3723" y="5140"/>
                    </a:cubicBezTo>
                    <a:cubicBezTo>
                      <a:pt x="3606" y="4421"/>
                      <a:pt x="3415" y="3720"/>
                      <a:pt x="3233" y="3015"/>
                    </a:cubicBezTo>
                    <a:cubicBezTo>
                      <a:pt x="3610" y="2696"/>
                      <a:pt x="3898" y="2280"/>
                      <a:pt x="4169" y="1872"/>
                    </a:cubicBezTo>
                    <a:cubicBezTo>
                      <a:pt x="4430" y="1446"/>
                      <a:pt x="4692" y="988"/>
                      <a:pt x="4770" y="491"/>
                    </a:cubicBezTo>
                    <a:cubicBezTo>
                      <a:pt x="4773" y="404"/>
                      <a:pt x="4701" y="335"/>
                      <a:pt x="4619" y="335"/>
                    </a:cubicBezTo>
                    <a:cubicBezTo>
                      <a:pt x="4601" y="335"/>
                      <a:pt x="4582" y="338"/>
                      <a:pt x="4564" y="346"/>
                    </a:cubicBezTo>
                    <a:cubicBezTo>
                      <a:pt x="4435" y="405"/>
                      <a:pt x="4349" y="531"/>
                      <a:pt x="4249" y="630"/>
                    </a:cubicBezTo>
                    <a:cubicBezTo>
                      <a:pt x="3880" y="1040"/>
                      <a:pt x="3561" y="1499"/>
                      <a:pt x="3312" y="1992"/>
                    </a:cubicBezTo>
                    <a:lnTo>
                      <a:pt x="3316" y="1971"/>
                    </a:lnTo>
                    <a:cubicBezTo>
                      <a:pt x="3412" y="1364"/>
                      <a:pt x="3474" y="719"/>
                      <a:pt x="3309" y="118"/>
                    </a:cubicBezTo>
                    <a:cubicBezTo>
                      <a:pt x="3278" y="36"/>
                      <a:pt x="3222" y="0"/>
                      <a:pt x="3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82" name="Google Shape;1182;p15"/>
              <p:cNvGrpSpPr/>
              <p:nvPr/>
            </p:nvGrpSpPr>
            <p:grpSpPr>
              <a:xfrm>
                <a:off x="4724075" y="1626775"/>
                <a:ext cx="129650" cy="185600"/>
                <a:chOff x="4724075" y="1626775"/>
                <a:chExt cx="129650" cy="185600"/>
              </a:xfrm>
            </p:grpSpPr>
            <p:sp>
              <p:nvSpPr>
                <p:cNvPr id="1183" name="Google Shape;1183;p15"/>
                <p:cNvSpPr/>
                <p:nvPr/>
              </p:nvSpPr>
              <p:spPr>
                <a:xfrm>
                  <a:off x="4724075" y="1657025"/>
                  <a:ext cx="49600" cy="2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" h="1105" extrusionOk="0">
                      <a:moveTo>
                        <a:pt x="174" y="1"/>
                      </a:moveTo>
                      <a:cubicBezTo>
                        <a:pt x="69" y="1"/>
                        <a:pt x="1" y="158"/>
                        <a:pt x="114" y="225"/>
                      </a:cubicBezTo>
                      <a:cubicBezTo>
                        <a:pt x="591" y="508"/>
                        <a:pt x="1099" y="735"/>
                        <a:pt x="1593" y="988"/>
                      </a:cubicBezTo>
                      <a:cubicBezTo>
                        <a:pt x="1672" y="1016"/>
                        <a:pt x="1759" y="1104"/>
                        <a:pt x="1844" y="1104"/>
                      </a:cubicBezTo>
                      <a:cubicBezTo>
                        <a:pt x="1868" y="1104"/>
                        <a:pt x="1891" y="1097"/>
                        <a:pt x="1914" y="1080"/>
                      </a:cubicBezTo>
                      <a:cubicBezTo>
                        <a:pt x="1984" y="1032"/>
                        <a:pt x="1974" y="920"/>
                        <a:pt x="1903" y="881"/>
                      </a:cubicBezTo>
                      <a:cubicBezTo>
                        <a:pt x="1773" y="810"/>
                        <a:pt x="1643" y="741"/>
                        <a:pt x="1510" y="678"/>
                      </a:cubicBezTo>
                      <a:cubicBezTo>
                        <a:pt x="1083" y="464"/>
                        <a:pt x="646" y="262"/>
                        <a:pt x="236" y="19"/>
                      </a:cubicBezTo>
                      <a:cubicBezTo>
                        <a:pt x="214" y="6"/>
                        <a:pt x="194" y="1"/>
                        <a:pt x="1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" name="Google Shape;1184;p15"/>
                <p:cNvSpPr/>
                <p:nvPr/>
              </p:nvSpPr>
              <p:spPr>
                <a:xfrm>
                  <a:off x="4753650" y="1634400"/>
                  <a:ext cx="13650" cy="2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922" extrusionOk="0">
                      <a:moveTo>
                        <a:pt x="143" y="1"/>
                      </a:moveTo>
                      <a:cubicBezTo>
                        <a:pt x="69" y="1"/>
                        <a:pt x="0" y="75"/>
                        <a:pt x="25" y="153"/>
                      </a:cubicBezTo>
                      <a:cubicBezTo>
                        <a:pt x="92" y="371"/>
                        <a:pt x="252" y="723"/>
                        <a:pt x="297" y="833"/>
                      </a:cubicBezTo>
                      <a:cubicBezTo>
                        <a:pt x="309" y="877"/>
                        <a:pt x="350" y="917"/>
                        <a:pt x="398" y="919"/>
                      </a:cubicBezTo>
                      <a:cubicBezTo>
                        <a:pt x="404" y="921"/>
                        <a:pt x="411" y="921"/>
                        <a:pt x="417" y="921"/>
                      </a:cubicBezTo>
                      <a:cubicBezTo>
                        <a:pt x="468" y="921"/>
                        <a:pt x="515" y="882"/>
                        <a:pt x="529" y="833"/>
                      </a:cubicBezTo>
                      <a:cubicBezTo>
                        <a:pt x="545" y="768"/>
                        <a:pt x="496" y="708"/>
                        <a:pt x="476" y="648"/>
                      </a:cubicBezTo>
                      <a:cubicBezTo>
                        <a:pt x="412" y="497"/>
                        <a:pt x="390" y="453"/>
                        <a:pt x="320" y="270"/>
                      </a:cubicBezTo>
                      <a:cubicBezTo>
                        <a:pt x="277" y="189"/>
                        <a:pt x="280" y="73"/>
                        <a:pt x="201" y="18"/>
                      </a:cubicBezTo>
                      <a:cubicBezTo>
                        <a:pt x="182" y="6"/>
                        <a:pt x="162" y="1"/>
                        <a:pt x="1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15"/>
                <p:cNvSpPr/>
                <p:nvPr/>
              </p:nvSpPr>
              <p:spPr>
                <a:xfrm>
                  <a:off x="4769600" y="1666950"/>
                  <a:ext cx="9125" cy="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33" extrusionOk="0">
                      <a:moveTo>
                        <a:pt x="143" y="0"/>
                      </a:moveTo>
                      <a:cubicBezTo>
                        <a:pt x="70" y="0"/>
                        <a:pt x="0" y="74"/>
                        <a:pt x="25" y="152"/>
                      </a:cubicBezTo>
                      <a:cubicBezTo>
                        <a:pt x="65" y="236"/>
                        <a:pt x="91" y="339"/>
                        <a:pt x="157" y="407"/>
                      </a:cubicBezTo>
                      <a:cubicBezTo>
                        <a:pt x="178" y="425"/>
                        <a:pt x="202" y="433"/>
                        <a:pt x="227" y="433"/>
                      </a:cubicBezTo>
                      <a:cubicBezTo>
                        <a:pt x="280" y="433"/>
                        <a:pt x="333" y="398"/>
                        <a:pt x="346" y="344"/>
                      </a:cubicBezTo>
                      <a:cubicBezTo>
                        <a:pt x="364" y="274"/>
                        <a:pt x="310" y="217"/>
                        <a:pt x="286" y="154"/>
                      </a:cubicBezTo>
                      <a:cubicBezTo>
                        <a:pt x="242" y="84"/>
                        <a:pt x="284" y="89"/>
                        <a:pt x="201" y="17"/>
                      </a:cubicBezTo>
                      <a:cubicBezTo>
                        <a:pt x="182" y="5"/>
                        <a:pt x="163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" name="Google Shape;1186;p15"/>
                <p:cNvSpPr/>
                <p:nvPr/>
              </p:nvSpPr>
              <p:spPr>
                <a:xfrm>
                  <a:off x="4775800" y="1644225"/>
                  <a:ext cx="7700" cy="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767" extrusionOk="0">
                      <a:moveTo>
                        <a:pt x="179" y="1"/>
                      </a:moveTo>
                      <a:cubicBezTo>
                        <a:pt x="117" y="1"/>
                        <a:pt x="52" y="45"/>
                        <a:pt x="54" y="119"/>
                      </a:cubicBezTo>
                      <a:cubicBezTo>
                        <a:pt x="38" y="294"/>
                        <a:pt x="12" y="469"/>
                        <a:pt x="0" y="646"/>
                      </a:cubicBezTo>
                      <a:cubicBezTo>
                        <a:pt x="0" y="678"/>
                        <a:pt x="13" y="709"/>
                        <a:pt x="35" y="732"/>
                      </a:cubicBezTo>
                      <a:cubicBezTo>
                        <a:pt x="57" y="756"/>
                        <a:pt x="87" y="767"/>
                        <a:pt x="116" y="767"/>
                      </a:cubicBezTo>
                      <a:cubicBezTo>
                        <a:pt x="179" y="767"/>
                        <a:pt x="243" y="717"/>
                        <a:pt x="240" y="646"/>
                      </a:cubicBezTo>
                      <a:cubicBezTo>
                        <a:pt x="243" y="456"/>
                        <a:pt x="308" y="260"/>
                        <a:pt x="284" y="72"/>
                      </a:cubicBezTo>
                      <a:cubicBezTo>
                        <a:pt x="266" y="23"/>
                        <a:pt x="223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" name="Google Shape;1187;p15"/>
                <p:cNvSpPr/>
                <p:nvPr/>
              </p:nvSpPr>
              <p:spPr>
                <a:xfrm>
                  <a:off x="4785975" y="1654600"/>
                  <a:ext cx="147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670" extrusionOk="0">
                      <a:moveTo>
                        <a:pt x="453" y="0"/>
                      </a:moveTo>
                      <a:cubicBezTo>
                        <a:pt x="433" y="0"/>
                        <a:pt x="413" y="5"/>
                        <a:pt x="395" y="17"/>
                      </a:cubicBezTo>
                      <a:cubicBezTo>
                        <a:pt x="305" y="99"/>
                        <a:pt x="130" y="358"/>
                        <a:pt x="93" y="394"/>
                      </a:cubicBezTo>
                      <a:cubicBezTo>
                        <a:pt x="60" y="445"/>
                        <a:pt x="2" y="485"/>
                        <a:pt x="4" y="550"/>
                      </a:cubicBezTo>
                      <a:cubicBezTo>
                        <a:pt x="1" y="620"/>
                        <a:pt x="64" y="670"/>
                        <a:pt x="127" y="670"/>
                      </a:cubicBezTo>
                      <a:cubicBezTo>
                        <a:pt x="156" y="670"/>
                        <a:pt x="185" y="659"/>
                        <a:pt x="207" y="635"/>
                      </a:cubicBezTo>
                      <a:cubicBezTo>
                        <a:pt x="307" y="486"/>
                        <a:pt x="462" y="352"/>
                        <a:pt x="574" y="135"/>
                      </a:cubicBezTo>
                      <a:cubicBezTo>
                        <a:pt x="588" y="62"/>
                        <a:pt x="521" y="0"/>
                        <a:pt x="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" name="Google Shape;1188;p15"/>
                <p:cNvSpPr/>
                <p:nvPr/>
              </p:nvSpPr>
              <p:spPr>
                <a:xfrm>
                  <a:off x="4804475" y="1632050"/>
                  <a:ext cx="13650" cy="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526" extrusionOk="0">
                      <a:moveTo>
                        <a:pt x="292" y="1"/>
                      </a:moveTo>
                      <a:cubicBezTo>
                        <a:pt x="206" y="1"/>
                        <a:pt x="167" y="102"/>
                        <a:pt x="128" y="169"/>
                      </a:cubicBezTo>
                      <a:cubicBezTo>
                        <a:pt x="94" y="243"/>
                        <a:pt x="35" y="310"/>
                        <a:pt x="17" y="390"/>
                      </a:cubicBezTo>
                      <a:cubicBezTo>
                        <a:pt x="1" y="471"/>
                        <a:pt x="71" y="525"/>
                        <a:pt x="140" y="525"/>
                      </a:cubicBezTo>
                      <a:cubicBezTo>
                        <a:pt x="178" y="525"/>
                        <a:pt x="216" y="508"/>
                        <a:pt x="238" y="467"/>
                      </a:cubicBezTo>
                      <a:cubicBezTo>
                        <a:pt x="284" y="332"/>
                        <a:pt x="545" y="99"/>
                        <a:pt x="326" y="6"/>
                      </a:cubicBezTo>
                      <a:cubicBezTo>
                        <a:pt x="314" y="2"/>
                        <a:pt x="302" y="1"/>
                        <a:pt x="2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" name="Google Shape;1189;p15"/>
                <p:cNvSpPr/>
                <p:nvPr/>
              </p:nvSpPr>
              <p:spPr>
                <a:xfrm>
                  <a:off x="4778825" y="1626775"/>
                  <a:ext cx="68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394" extrusionOk="0">
                      <a:moveTo>
                        <a:pt x="139" y="1"/>
                      </a:moveTo>
                      <a:cubicBezTo>
                        <a:pt x="98" y="1"/>
                        <a:pt x="57" y="20"/>
                        <a:pt x="35" y="59"/>
                      </a:cubicBezTo>
                      <a:cubicBezTo>
                        <a:pt x="10" y="104"/>
                        <a:pt x="17" y="161"/>
                        <a:pt x="10" y="210"/>
                      </a:cubicBezTo>
                      <a:cubicBezTo>
                        <a:pt x="6" y="261"/>
                        <a:pt x="1" y="320"/>
                        <a:pt x="43" y="359"/>
                      </a:cubicBezTo>
                      <a:cubicBezTo>
                        <a:pt x="65" y="383"/>
                        <a:pt x="95" y="394"/>
                        <a:pt x="124" y="394"/>
                      </a:cubicBezTo>
                      <a:cubicBezTo>
                        <a:pt x="187" y="394"/>
                        <a:pt x="251" y="345"/>
                        <a:pt x="248" y="274"/>
                      </a:cubicBezTo>
                      <a:cubicBezTo>
                        <a:pt x="243" y="207"/>
                        <a:pt x="274" y="136"/>
                        <a:pt x="249" y="74"/>
                      </a:cubicBezTo>
                      <a:cubicBezTo>
                        <a:pt x="232" y="25"/>
                        <a:pt x="185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" name="Google Shape;1190;p15"/>
                <p:cNvSpPr/>
                <p:nvPr/>
              </p:nvSpPr>
              <p:spPr>
                <a:xfrm>
                  <a:off x="4806675" y="1708700"/>
                  <a:ext cx="16525" cy="2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" h="1161" extrusionOk="0">
                      <a:moveTo>
                        <a:pt x="522" y="0"/>
                      </a:moveTo>
                      <a:cubicBezTo>
                        <a:pt x="502" y="0"/>
                        <a:pt x="483" y="5"/>
                        <a:pt x="465" y="16"/>
                      </a:cubicBezTo>
                      <a:cubicBezTo>
                        <a:pt x="386" y="81"/>
                        <a:pt x="359" y="194"/>
                        <a:pt x="308" y="280"/>
                      </a:cubicBezTo>
                      <a:cubicBezTo>
                        <a:pt x="219" y="467"/>
                        <a:pt x="131" y="655"/>
                        <a:pt x="64" y="850"/>
                      </a:cubicBezTo>
                      <a:cubicBezTo>
                        <a:pt x="43" y="925"/>
                        <a:pt x="0" y="1011"/>
                        <a:pt x="28" y="1088"/>
                      </a:cubicBezTo>
                      <a:cubicBezTo>
                        <a:pt x="46" y="1138"/>
                        <a:pt x="90" y="1161"/>
                        <a:pt x="134" y="1161"/>
                      </a:cubicBezTo>
                      <a:cubicBezTo>
                        <a:pt x="196" y="1161"/>
                        <a:pt x="260" y="1116"/>
                        <a:pt x="258" y="1043"/>
                      </a:cubicBezTo>
                      <a:cubicBezTo>
                        <a:pt x="293" y="884"/>
                        <a:pt x="433" y="564"/>
                        <a:pt x="566" y="303"/>
                      </a:cubicBezTo>
                      <a:cubicBezTo>
                        <a:pt x="592" y="232"/>
                        <a:pt x="661" y="167"/>
                        <a:pt x="640" y="88"/>
                      </a:cubicBezTo>
                      <a:cubicBezTo>
                        <a:pt x="627" y="34"/>
                        <a:pt x="575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" name="Google Shape;1191;p15"/>
                <p:cNvSpPr/>
                <p:nvPr/>
              </p:nvSpPr>
              <p:spPr>
                <a:xfrm>
                  <a:off x="4827450" y="1684275"/>
                  <a:ext cx="13425" cy="1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540" extrusionOk="0">
                      <a:moveTo>
                        <a:pt x="289" y="1"/>
                      </a:moveTo>
                      <a:cubicBezTo>
                        <a:pt x="247" y="1"/>
                        <a:pt x="206" y="23"/>
                        <a:pt x="185" y="60"/>
                      </a:cubicBezTo>
                      <a:cubicBezTo>
                        <a:pt x="133" y="175"/>
                        <a:pt x="55" y="284"/>
                        <a:pt x="16" y="404"/>
                      </a:cubicBezTo>
                      <a:cubicBezTo>
                        <a:pt x="1" y="485"/>
                        <a:pt x="71" y="539"/>
                        <a:pt x="140" y="539"/>
                      </a:cubicBezTo>
                      <a:cubicBezTo>
                        <a:pt x="179" y="539"/>
                        <a:pt x="217" y="522"/>
                        <a:pt x="238" y="482"/>
                      </a:cubicBezTo>
                      <a:cubicBezTo>
                        <a:pt x="280" y="343"/>
                        <a:pt x="536" y="93"/>
                        <a:pt x="321" y="5"/>
                      </a:cubicBezTo>
                      <a:cubicBezTo>
                        <a:pt x="310" y="2"/>
                        <a:pt x="300" y="1"/>
                        <a:pt x="28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15"/>
                <p:cNvSpPr/>
                <p:nvPr/>
              </p:nvSpPr>
              <p:spPr>
                <a:xfrm>
                  <a:off x="4844175" y="1656375"/>
                  <a:ext cx="9550" cy="1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630" extrusionOk="0">
                      <a:moveTo>
                        <a:pt x="258" y="0"/>
                      </a:moveTo>
                      <a:cubicBezTo>
                        <a:pt x="227" y="0"/>
                        <a:pt x="196" y="12"/>
                        <a:pt x="174" y="35"/>
                      </a:cubicBezTo>
                      <a:cubicBezTo>
                        <a:pt x="138" y="72"/>
                        <a:pt x="135" y="125"/>
                        <a:pt x="115" y="169"/>
                      </a:cubicBezTo>
                      <a:cubicBezTo>
                        <a:pt x="83" y="289"/>
                        <a:pt x="6" y="403"/>
                        <a:pt x="0" y="528"/>
                      </a:cubicBezTo>
                      <a:cubicBezTo>
                        <a:pt x="5" y="595"/>
                        <a:pt x="62" y="630"/>
                        <a:pt x="119" y="630"/>
                      </a:cubicBezTo>
                      <a:cubicBezTo>
                        <a:pt x="170" y="630"/>
                        <a:pt x="220" y="602"/>
                        <a:pt x="234" y="544"/>
                      </a:cubicBezTo>
                      <a:cubicBezTo>
                        <a:pt x="279" y="413"/>
                        <a:pt x="333" y="284"/>
                        <a:pt x="375" y="152"/>
                      </a:cubicBezTo>
                      <a:cubicBezTo>
                        <a:pt x="382" y="121"/>
                        <a:pt x="378" y="87"/>
                        <a:pt x="362" y="60"/>
                      </a:cubicBezTo>
                      <a:cubicBezTo>
                        <a:pt x="341" y="21"/>
                        <a:pt x="300" y="0"/>
                        <a:pt x="2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15"/>
                <p:cNvSpPr/>
                <p:nvPr/>
              </p:nvSpPr>
              <p:spPr>
                <a:xfrm>
                  <a:off x="4749900" y="1737875"/>
                  <a:ext cx="9000" cy="2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" h="1177" extrusionOk="0">
                      <a:moveTo>
                        <a:pt x="129" y="0"/>
                      </a:moveTo>
                      <a:cubicBezTo>
                        <a:pt x="66" y="0"/>
                        <a:pt x="2" y="44"/>
                        <a:pt x="4" y="117"/>
                      </a:cubicBezTo>
                      <a:cubicBezTo>
                        <a:pt x="1" y="453"/>
                        <a:pt x="14" y="811"/>
                        <a:pt x="122" y="1129"/>
                      </a:cubicBezTo>
                      <a:cubicBezTo>
                        <a:pt x="144" y="1161"/>
                        <a:pt x="179" y="1176"/>
                        <a:pt x="216" y="1176"/>
                      </a:cubicBezTo>
                      <a:cubicBezTo>
                        <a:pt x="258" y="1176"/>
                        <a:pt x="300" y="1156"/>
                        <a:pt x="320" y="1117"/>
                      </a:cubicBezTo>
                      <a:cubicBezTo>
                        <a:pt x="359" y="1049"/>
                        <a:pt x="315" y="975"/>
                        <a:pt x="306" y="905"/>
                      </a:cubicBezTo>
                      <a:cubicBezTo>
                        <a:pt x="251" y="663"/>
                        <a:pt x="251" y="387"/>
                        <a:pt x="235" y="72"/>
                      </a:cubicBezTo>
                      <a:cubicBezTo>
                        <a:pt x="217" y="22"/>
                        <a:pt x="173" y="0"/>
                        <a:pt x="12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15"/>
                <p:cNvSpPr/>
                <p:nvPr/>
              </p:nvSpPr>
              <p:spPr>
                <a:xfrm>
                  <a:off x="4757650" y="1777975"/>
                  <a:ext cx="18750" cy="1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778" extrusionOk="0">
                      <a:moveTo>
                        <a:pt x="152" y="1"/>
                      </a:moveTo>
                      <a:cubicBezTo>
                        <a:pt x="67" y="1"/>
                        <a:pt x="0" y="104"/>
                        <a:pt x="49" y="182"/>
                      </a:cubicBezTo>
                      <a:cubicBezTo>
                        <a:pt x="151" y="371"/>
                        <a:pt x="289" y="542"/>
                        <a:pt x="444" y="690"/>
                      </a:cubicBezTo>
                      <a:cubicBezTo>
                        <a:pt x="485" y="736"/>
                        <a:pt x="541" y="778"/>
                        <a:pt x="595" y="778"/>
                      </a:cubicBezTo>
                      <a:cubicBezTo>
                        <a:pt x="630" y="778"/>
                        <a:pt x="663" y="761"/>
                        <a:pt x="691" y="718"/>
                      </a:cubicBezTo>
                      <a:cubicBezTo>
                        <a:pt x="749" y="620"/>
                        <a:pt x="646" y="550"/>
                        <a:pt x="582" y="492"/>
                      </a:cubicBezTo>
                      <a:cubicBezTo>
                        <a:pt x="472" y="382"/>
                        <a:pt x="410" y="301"/>
                        <a:pt x="359" y="229"/>
                      </a:cubicBezTo>
                      <a:cubicBezTo>
                        <a:pt x="295" y="160"/>
                        <a:pt x="279" y="39"/>
                        <a:pt x="185" y="6"/>
                      </a:cubicBezTo>
                      <a:cubicBezTo>
                        <a:pt x="174" y="3"/>
                        <a:pt x="163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15"/>
                <p:cNvSpPr/>
                <p:nvPr/>
              </p:nvSpPr>
              <p:spPr>
                <a:xfrm>
                  <a:off x="4782700" y="1802950"/>
                  <a:ext cx="14350" cy="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" h="377" extrusionOk="0">
                      <a:moveTo>
                        <a:pt x="159" y="0"/>
                      </a:moveTo>
                      <a:cubicBezTo>
                        <a:pt x="49" y="0"/>
                        <a:pt x="1" y="169"/>
                        <a:pt x="105" y="225"/>
                      </a:cubicBezTo>
                      <a:cubicBezTo>
                        <a:pt x="197" y="290"/>
                        <a:pt x="302" y="334"/>
                        <a:pt x="407" y="373"/>
                      </a:cubicBezTo>
                      <a:cubicBezTo>
                        <a:pt x="417" y="376"/>
                        <a:pt x="428" y="377"/>
                        <a:pt x="438" y="377"/>
                      </a:cubicBezTo>
                      <a:cubicBezTo>
                        <a:pt x="475" y="377"/>
                        <a:pt x="512" y="361"/>
                        <a:pt x="532" y="330"/>
                      </a:cubicBezTo>
                      <a:cubicBezTo>
                        <a:pt x="574" y="285"/>
                        <a:pt x="565" y="214"/>
                        <a:pt x="525" y="173"/>
                      </a:cubicBezTo>
                      <a:cubicBezTo>
                        <a:pt x="514" y="155"/>
                        <a:pt x="435" y="127"/>
                        <a:pt x="413" y="118"/>
                      </a:cubicBezTo>
                      <a:cubicBezTo>
                        <a:pt x="332" y="89"/>
                        <a:pt x="263" y="25"/>
                        <a:pt x="181" y="2"/>
                      </a:cubicBezTo>
                      <a:cubicBezTo>
                        <a:pt x="174" y="1"/>
                        <a:pt x="166" y="0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6" name="Google Shape;1196;p15"/>
              <p:cNvGrpSpPr/>
              <p:nvPr/>
            </p:nvGrpSpPr>
            <p:grpSpPr>
              <a:xfrm>
                <a:off x="4686600" y="1557875"/>
                <a:ext cx="145750" cy="83750"/>
                <a:chOff x="4686600" y="1557875"/>
                <a:chExt cx="145750" cy="83750"/>
              </a:xfrm>
            </p:grpSpPr>
            <p:sp>
              <p:nvSpPr>
                <p:cNvPr id="1197" name="Google Shape;1197;p15"/>
                <p:cNvSpPr/>
                <p:nvPr/>
              </p:nvSpPr>
              <p:spPr>
                <a:xfrm>
                  <a:off x="4686600" y="1615200"/>
                  <a:ext cx="18400" cy="1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" h="506" extrusionOk="0">
                      <a:moveTo>
                        <a:pt x="174" y="1"/>
                      </a:moveTo>
                      <a:cubicBezTo>
                        <a:pt x="81" y="1"/>
                        <a:pt x="0" y="121"/>
                        <a:pt x="86" y="207"/>
                      </a:cubicBezTo>
                      <a:cubicBezTo>
                        <a:pt x="217" y="309"/>
                        <a:pt x="358" y="399"/>
                        <a:pt x="498" y="489"/>
                      </a:cubicBezTo>
                      <a:cubicBezTo>
                        <a:pt x="516" y="500"/>
                        <a:pt x="536" y="505"/>
                        <a:pt x="557" y="505"/>
                      </a:cubicBezTo>
                      <a:cubicBezTo>
                        <a:pt x="598" y="505"/>
                        <a:pt x="640" y="484"/>
                        <a:pt x="661" y="446"/>
                      </a:cubicBezTo>
                      <a:cubicBezTo>
                        <a:pt x="736" y="309"/>
                        <a:pt x="557" y="251"/>
                        <a:pt x="471" y="187"/>
                      </a:cubicBezTo>
                      <a:cubicBezTo>
                        <a:pt x="394" y="138"/>
                        <a:pt x="252" y="36"/>
                        <a:pt x="255" y="36"/>
                      </a:cubicBezTo>
                      <a:lnTo>
                        <a:pt x="255" y="36"/>
                      </a:lnTo>
                      <a:cubicBezTo>
                        <a:pt x="255" y="36"/>
                        <a:pt x="255" y="36"/>
                        <a:pt x="255" y="37"/>
                      </a:cubicBezTo>
                      <a:cubicBezTo>
                        <a:pt x="230" y="11"/>
                        <a:pt x="201" y="1"/>
                        <a:pt x="1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15"/>
                <p:cNvSpPr/>
                <p:nvPr/>
              </p:nvSpPr>
              <p:spPr>
                <a:xfrm>
                  <a:off x="4713075" y="1632775"/>
                  <a:ext cx="12925" cy="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" h="354" extrusionOk="0">
                      <a:moveTo>
                        <a:pt x="150" y="1"/>
                      </a:moveTo>
                      <a:cubicBezTo>
                        <a:pt x="140" y="1"/>
                        <a:pt x="130" y="2"/>
                        <a:pt x="120" y="5"/>
                      </a:cubicBezTo>
                      <a:cubicBezTo>
                        <a:pt x="19" y="30"/>
                        <a:pt x="1" y="176"/>
                        <a:pt x="91" y="225"/>
                      </a:cubicBezTo>
                      <a:cubicBezTo>
                        <a:pt x="168" y="259"/>
                        <a:pt x="267" y="353"/>
                        <a:pt x="353" y="353"/>
                      </a:cubicBezTo>
                      <a:cubicBezTo>
                        <a:pt x="389" y="353"/>
                        <a:pt x="422" y="337"/>
                        <a:pt x="450" y="295"/>
                      </a:cubicBezTo>
                      <a:cubicBezTo>
                        <a:pt x="516" y="176"/>
                        <a:pt x="380" y="108"/>
                        <a:pt x="291" y="62"/>
                      </a:cubicBezTo>
                      <a:cubicBezTo>
                        <a:pt x="245" y="40"/>
                        <a:pt x="201" y="1"/>
                        <a:pt x="1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" name="Google Shape;1199;p15"/>
                <p:cNvSpPr/>
                <p:nvPr/>
              </p:nvSpPr>
              <p:spPr>
                <a:xfrm>
                  <a:off x="4723925" y="1575275"/>
                  <a:ext cx="21325" cy="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" h="1365" extrusionOk="0">
                      <a:moveTo>
                        <a:pt x="160" y="0"/>
                      </a:moveTo>
                      <a:cubicBezTo>
                        <a:pt x="77" y="0"/>
                        <a:pt x="0" y="98"/>
                        <a:pt x="54" y="181"/>
                      </a:cubicBezTo>
                      <a:cubicBezTo>
                        <a:pt x="230" y="556"/>
                        <a:pt x="413" y="928"/>
                        <a:pt x="585" y="1306"/>
                      </a:cubicBezTo>
                      <a:cubicBezTo>
                        <a:pt x="607" y="1345"/>
                        <a:pt x="648" y="1365"/>
                        <a:pt x="689" y="1365"/>
                      </a:cubicBezTo>
                      <a:cubicBezTo>
                        <a:pt x="719" y="1365"/>
                        <a:pt x="750" y="1353"/>
                        <a:pt x="772" y="1330"/>
                      </a:cubicBezTo>
                      <a:cubicBezTo>
                        <a:pt x="852" y="1252"/>
                        <a:pt x="774" y="1155"/>
                        <a:pt x="742" y="1075"/>
                      </a:cubicBezTo>
                      <a:cubicBezTo>
                        <a:pt x="569" y="728"/>
                        <a:pt x="426" y="355"/>
                        <a:pt x="230" y="27"/>
                      </a:cubicBezTo>
                      <a:cubicBezTo>
                        <a:pt x="208" y="8"/>
                        <a:pt x="184" y="0"/>
                        <a:pt x="1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" name="Google Shape;1200;p15"/>
                <p:cNvSpPr/>
                <p:nvPr/>
              </p:nvSpPr>
              <p:spPr>
                <a:xfrm>
                  <a:off x="4776225" y="1583850"/>
                  <a:ext cx="6350" cy="2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" h="867" extrusionOk="0">
                      <a:moveTo>
                        <a:pt x="122" y="0"/>
                      </a:moveTo>
                      <a:cubicBezTo>
                        <a:pt x="11" y="0"/>
                        <a:pt x="4" y="144"/>
                        <a:pt x="7" y="247"/>
                      </a:cubicBezTo>
                      <a:cubicBezTo>
                        <a:pt x="2" y="415"/>
                        <a:pt x="1" y="581"/>
                        <a:pt x="1" y="749"/>
                      </a:cubicBezTo>
                      <a:cubicBezTo>
                        <a:pt x="1" y="827"/>
                        <a:pt x="61" y="867"/>
                        <a:pt x="120" y="867"/>
                      </a:cubicBezTo>
                      <a:cubicBezTo>
                        <a:pt x="180" y="867"/>
                        <a:pt x="240" y="827"/>
                        <a:pt x="240" y="749"/>
                      </a:cubicBezTo>
                      <a:cubicBezTo>
                        <a:pt x="239" y="540"/>
                        <a:pt x="243" y="330"/>
                        <a:pt x="253" y="120"/>
                      </a:cubicBezTo>
                      <a:cubicBezTo>
                        <a:pt x="253" y="74"/>
                        <a:pt x="223" y="25"/>
                        <a:pt x="178" y="10"/>
                      </a:cubicBezTo>
                      <a:cubicBezTo>
                        <a:pt x="157" y="3"/>
                        <a:pt x="138" y="0"/>
                        <a:pt x="1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" name="Google Shape;1201;p15"/>
                <p:cNvSpPr/>
                <p:nvPr/>
              </p:nvSpPr>
              <p:spPr>
                <a:xfrm>
                  <a:off x="4778175" y="1557875"/>
                  <a:ext cx="8175" cy="1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496" extrusionOk="0">
                      <a:moveTo>
                        <a:pt x="145" y="1"/>
                      </a:moveTo>
                      <a:cubicBezTo>
                        <a:pt x="67" y="1"/>
                        <a:pt x="12" y="90"/>
                        <a:pt x="24" y="172"/>
                      </a:cubicBezTo>
                      <a:cubicBezTo>
                        <a:pt x="27" y="254"/>
                        <a:pt x="1" y="345"/>
                        <a:pt x="26" y="423"/>
                      </a:cubicBezTo>
                      <a:cubicBezTo>
                        <a:pt x="44" y="473"/>
                        <a:pt x="87" y="496"/>
                        <a:pt x="131" y="496"/>
                      </a:cubicBezTo>
                      <a:cubicBezTo>
                        <a:pt x="194" y="496"/>
                        <a:pt x="258" y="451"/>
                        <a:pt x="256" y="378"/>
                      </a:cubicBezTo>
                      <a:cubicBezTo>
                        <a:pt x="241" y="260"/>
                        <a:pt x="327" y="75"/>
                        <a:pt x="193" y="12"/>
                      </a:cubicBezTo>
                      <a:cubicBezTo>
                        <a:pt x="177" y="4"/>
                        <a:pt x="161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" name="Google Shape;1202;p15"/>
                <p:cNvSpPr/>
                <p:nvPr/>
              </p:nvSpPr>
              <p:spPr>
                <a:xfrm>
                  <a:off x="4807075" y="1596100"/>
                  <a:ext cx="11275" cy="1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642" extrusionOk="0">
                      <a:moveTo>
                        <a:pt x="325" y="1"/>
                      </a:moveTo>
                      <a:cubicBezTo>
                        <a:pt x="285" y="1"/>
                        <a:pt x="245" y="19"/>
                        <a:pt x="224" y="59"/>
                      </a:cubicBezTo>
                      <a:cubicBezTo>
                        <a:pt x="154" y="186"/>
                        <a:pt x="85" y="313"/>
                        <a:pt x="30" y="447"/>
                      </a:cubicBezTo>
                      <a:cubicBezTo>
                        <a:pt x="10" y="491"/>
                        <a:pt x="0" y="541"/>
                        <a:pt x="26" y="583"/>
                      </a:cubicBezTo>
                      <a:cubicBezTo>
                        <a:pt x="48" y="623"/>
                        <a:pt x="88" y="641"/>
                        <a:pt x="128" y="641"/>
                      </a:cubicBezTo>
                      <a:cubicBezTo>
                        <a:pt x="180" y="641"/>
                        <a:pt x="232" y="611"/>
                        <a:pt x="245" y="555"/>
                      </a:cubicBezTo>
                      <a:cubicBezTo>
                        <a:pt x="261" y="500"/>
                        <a:pt x="358" y="311"/>
                        <a:pt x="430" y="181"/>
                      </a:cubicBezTo>
                      <a:cubicBezTo>
                        <a:pt x="447" y="153"/>
                        <a:pt x="451" y="118"/>
                        <a:pt x="443" y="88"/>
                      </a:cubicBezTo>
                      <a:cubicBezTo>
                        <a:pt x="429" y="31"/>
                        <a:pt x="377" y="1"/>
                        <a:pt x="3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" name="Google Shape;1203;p15"/>
                <p:cNvSpPr/>
                <p:nvPr/>
              </p:nvSpPr>
              <p:spPr>
                <a:xfrm>
                  <a:off x="4821875" y="1573625"/>
                  <a:ext cx="1047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" h="466" extrusionOk="0">
                      <a:moveTo>
                        <a:pt x="283" y="0"/>
                      </a:moveTo>
                      <a:cubicBezTo>
                        <a:pt x="273" y="0"/>
                        <a:pt x="263" y="2"/>
                        <a:pt x="253" y="4"/>
                      </a:cubicBezTo>
                      <a:cubicBezTo>
                        <a:pt x="172" y="34"/>
                        <a:pt x="145" y="128"/>
                        <a:pt x="94" y="192"/>
                      </a:cubicBezTo>
                      <a:cubicBezTo>
                        <a:pt x="62" y="250"/>
                        <a:pt x="1" y="307"/>
                        <a:pt x="23" y="378"/>
                      </a:cubicBezTo>
                      <a:cubicBezTo>
                        <a:pt x="37" y="435"/>
                        <a:pt x="89" y="465"/>
                        <a:pt x="141" y="465"/>
                      </a:cubicBezTo>
                      <a:cubicBezTo>
                        <a:pt x="181" y="465"/>
                        <a:pt x="221" y="447"/>
                        <a:pt x="242" y="407"/>
                      </a:cubicBezTo>
                      <a:cubicBezTo>
                        <a:pt x="290" y="315"/>
                        <a:pt x="373" y="235"/>
                        <a:pt x="404" y="137"/>
                      </a:cubicBezTo>
                      <a:cubicBezTo>
                        <a:pt x="418" y="65"/>
                        <a:pt x="351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04" name="Google Shape;1204;p15"/>
            <p:cNvGrpSpPr/>
            <p:nvPr/>
          </p:nvGrpSpPr>
          <p:grpSpPr>
            <a:xfrm rot="-7522831">
              <a:off x="8235126" y="-295992"/>
              <a:ext cx="391277" cy="1028053"/>
              <a:chOff x="1910200" y="616438"/>
              <a:chExt cx="156750" cy="411850"/>
            </a:xfrm>
          </p:grpSpPr>
          <p:sp>
            <p:nvSpPr>
              <p:cNvPr id="1205" name="Google Shape;1205;p15"/>
              <p:cNvSpPr/>
              <p:nvPr/>
            </p:nvSpPr>
            <p:spPr>
              <a:xfrm>
                <a:off x="1910200" y="616438"/>
                <a:ext cx="156750" cy="411850"/>
              </a:xfrm>
              <a:custGeom>
                <a:avLst/>
                <a:gdLst/>
                <a:ahLst/>
                <a:cxnLst/>
                <a:rect l="l" t="t" r="r" b="b"/>
                <a:pathLst>
                  <a:path w="6270" h="16474" extrusionOk="0">
                    <a:moveTo>
                      <a:pt x="2862" y="0"/>
                    </a:moveTo>
                    <a:cubicBezTo>
                      <a:pt x="2860" y="0"/>
                      <a:pt x="2859" y="0"/>
                      <a:pt x="2857" y="0"/>
                    </a:cubicBezTo>
                    <a:cubicBezTo>
                      <a:pt x="2798" y="6"/>
                      <a:pt x="2764" y="51"/>
                      <a:pt x="2757" y="101"/>
                    </a:cubicBezTo>
                    <a:cubicBezTo>
                      <a:pt x="2721" y="149"/>
                      <a:pt x="2708" y="217"/>
                      <a:pt x="2681" y="269"/>
                    </a:cubicBezTo>
                    <a:cubicBezTo>
                      <a:pt x="2533" y="642"/>
                      <a:pt x="2383" y="1018"/>
                      <a:pt x="2300" y="1410"/>
                    </a:cubicBezTo>
                    <a:cubicBezTo>
                      <a:pt x="2189" y="1973"/>
                      <a:pt x="2298" y="2563"/>
                      <a:pt x="2526" y="3084"/>
                    </a:cubicBezTo>
                    <a:cubicBezTo>
                      <a:pt x="2614" y="3276"/>
                      <a:pt x="2905" y="3761"/>
                      <a:pt x="3177" y="3835"/>
                    </a:cubicBezTo>
                    <a:cubicBezTo>
                      <a:pt x="3295" y="4685"/>
                      <a:pt x="3395" y="5470"/>
                      <a:pt x="3515" y="6337"/>
                    </a:cubicBezTo>
                    <a:cubicBezTo>
                      <a:pt x="3155" y="5808"/>
                      <a:pt x="2816" y="5257"/>
                      <a:pt x="2326" y="4839"/>
                    </a:cubicBezTo>
                    <a:cubicBezTo>
                      <a:pt x="1912" y="4486"/>
                      <a:pt x="1435" y="4213"/>
                      <a:pt x="936" y="3998"/>
                    </a:cubicBezTo>
                    <a:cubicBezTo>
                      <a:pt x="692" y="3900"/>
                      <a:pt x="449" y="3778"/>
                      <a:pt x="188" y="3735"/>
                    </a:cubicBezTo>
                    <a:cubicBezTo>
                      <a:pt x="182" y="3734"/>
                      <a:pt x="176" y="3734"/>
                      <a:pt x="170" y="3734"/>
                    </a:cubicBezTo>
                    <a:cubicBezTo>
                      <a:pt x="79" y="3734"/>
                      <a:pt x="1" y="3821"/>
                      <a:pt x="27" y="3913"/>
                    </a:cubicBezTo>
                    <a:cubicBezTo>
                      <a:pt x="81" y="4036"/>
                      <a:pt x="187" y="4133"/>
                      <a:pt x="257" y="4249"/>
                    </a:cubicBezTo>
                    <a:cubicBezTo>
                      <a:pt x="555" y="4677"/>
                      <a:pt x="787" y="5151"/>
                      <a:pt x="1108" y="5564"/>
                    </a:cubicBezTo>
                    <a:cubicBezTo>
                      <a:pt x="1571" y="6197"/>
                      <a:pt x="2288" y="6570"/>
                      <a:pt x="3028" y="6782"/>
                    </a:cubicBezTo>
                    <a:cubicBezTo>
                      <a:pt x="3205" y="6825"/>
                      <a:pt x="3413" y="6900"/>
                      <a:pt x="3600" y="6901"/>
                    </a:cubicBezTo>
                    <a:cubicBezTo>
                      <a:pt x="3729" y="7658"/>
                      <a:pt x="3837" y="8404"/>
                      <a:pt x="3920" y="9155"/>
                    </a:cubicBezTo>
                    <a:cubicBezTo>
                      <a:pt x="3586" y="8620"/>
                      <a:pt x="2988" y="8148"/>
                      <a:pt x="2532" y="7899"/>
                    </a:cubicBezTo>
                    <a:cubicBezTo>
                      <a:pt x="2152" y="7692"/>
                      <a:pt x="1716" y="7632"/>
                      <a:pt x="1310" y="7492"/>
                    </a:cubicBezTo>
                    <a:cubicBezTo>
                      <a:pt x="1183" y="7449"/>
                      <a:pt x="934" y="7355"/>
                      <a:pt x="909" y="7342"/>
                    </a:cubicBezTo>
                    <a:cubicBezTo>
                      <a:pt x="875" y="7323"/>
                      <a:pt x="835" y="7309"/>
                      <a:pt x="797" y="7309"/>
                    </a:cubicBezTo>
                    <a:cubicBezTo>
                      <a:pt x="756" y="7309"/>
                      <a:pt x="718" y="7325"/>
                      <a:pt x="694" y="7367"/>
                    </a:cubicBezTo>
                    <a:cubicBezTo>
                      <a:pt x="655" y="7433"/>
                      <a:pt x="690" y="7509"/>
                      <a:pt x="745" y="7552"/>
                    </a:cubicBezTo>
                    <a:cubicBezTo>
                      <a:pt x="864" y="7665"/>
                      <a:pt x="989" y="7772"/>
                      <a:pt x="1106" y="7887"/>
                    </a:cubicBezTo>
                    <a:cubicBezTo>
                      <a:pt x="1654" y="8450"/>
                      <a:pt x="2114" y="9097"/>
                      <a:pt x="2738" y="9584"/>
                    </a:cubicBezTo>
                    <a:cubicBezTo>
                      <a:pt x="3078" y="9855"/>
                      <a:pt x="3496" y="10141"/>
                      <a:pt x="3944" y="10141"/>
                    </a:cubicBezTo>
                    <a:cubicBezTo>
                      <a:pt x="3967" y="10141"/>
                      <a:pt x="3990" y="10140"/>
                      <a:pt x="4013" y="10139"/>
                    </a:cubicBezTo>
                    <a:cubicBezTo>
                      <a:pt x="4059" y="10703"/>
                      <a:pt x="4089" y="11274"/>
                      <a:pt x="4101" y="11862"/>
                    </a:cubicBezTo>
                    <a:cubicBezTo>
                      <a:pt x="4099" y="12004"/>
                      <a:pt x="4099" y="12148"/>
                      <a:pt x="4096" y="12290"/>
                    </a:cubicBezTo>
                    <a:cubicBezTo>
                      <a:pt x="3952" y="11969"/>
                      <a:pt x="3764" y="11667"/>
                      <a:pt x="3572" y="11374"/>
                    </a:cubicBezTo>
                    <a:cubicBezTo>
                      <a:pt x="3243" y="10886"/>
                      <a:pt x="2803" y="10428"/>
                      <a:pt x="2245" y="10215"/>
                    </a:cubicBezTo>
                    <a:cubicBezTo>
                      <a:pt x="2201" y="10201"/>
                      <a:pt x="2161" y="10195"/>
                      <a:pt x="2127" y="10195"/>
                    </a:cubicBezTo>
                    <a:cubicBezTo>
                      <a:pt x="1971" y="10195"/>
                      <a:pt x="1924" y="10327"/>
                      <a:pt x="1968" y="10516"/>
                    </a:cubicBezTo>
                    <a:cubicBezTo>
                      <a:pt x="2028" y="10936"/>
                      <a:pt x="2133" y="11352"/>
                      <a:pt x="2311" y="11738"/>
                    </a:cubicBezTo>
                    <a:cubicBezTo>
                      <a:pt x="2561" y="12294"/>
                      <a:pt x="3080" y="12706"/>
                      <a:pt x="3686" y="12796"/>
                    </a:cubicBezTo>
                    <a:cubicBezTo>
                      <a:pt x="3816" y="12815"/>
                      <a:pt x="3952" y="12849"/>
                      <a:pt x="4086" y="12850"/>
                    </a:cubicBezTo>
                    <a:cubicBezTo>
                      <a:pt x="4072" y="13433"/>
                      <a:pt x="4043" y="14013"/>
                      <a:pt x="3995" y="14594"/>
                    </a:cubicBezTo>
                    <a:cubicBezTo>
                      <a:pt x="3988" y="14581"/>
                      <a:pt x="3982" y="14569"/>
                      <a:pt x="3974" y="14556"/>
                    </a:cubicBezTo>
                    <a:cubicBezTo>
                      <a:pt x="3788" y="14072"/>
                      <a:pt x="3513" y="13608"/>
                      <a:pt x="3062" y="13331"/>
                    </a:cubicBezTo>
                    <a:cubicBezTo>
                      <a:pt x="2904" y="13236"/>
                      <a:pt x="2565" y="12971"/>
                      <a:pt x="2329" y="12971"/>
                    </a:cubicBezTo>
                    <a:cubicBezTo>
                      <a:pt x="2273" y="12971"/>
                      <a:pt x="2222" y="12986"/>
                      <a:pt x="2181" y="13023"/>
                    </a:cubicBezTo>
                    <a:cubicBezTo>
                      <a:pt x="2049" y="13185"/>
                      <a:pt x="2300" y="13363"/>
                      <a:pt x="2364" y="13507"/>
                    </a:cubicBezTo>
                    <a:cubicBezTo>
                      <a:pt x="2538" y="13763"/>
                      <a:pt x="2683" y="14038"/>
                      <a:pt x="2844" y="14301"/>
                    </a:cubicBezTo>
                    <a:cubicBezTo>
                      <a:pt x="3091" y="14721"/>
                      <a:pt x="3492" y="15030"/>
                      <a:pt x="3927" y="15240"/>
                    </a:cubicBezTo>
                    <a:cubicBezTo>
                      <a:pt x="3892" y="15498"/>
                      <a:pt x="3827" y="15839"/>
                      <a:pt x="3772" y="16142"/>
                    </a:cubicBezTo>
                    <a:cubicBezTo>
                      <a:pt x="3763" y="16227"/>
                      <a:pt x="3723" y="16318"/>
                      <a:pt x="3751" y="16402"/>
                    </a:cubicBezTo>
                    <a:cubicBezTo>
                      <a:pt x="3769" y="16451"/>
                      <a:pt x="3813" y="16474"/>
                      <a:pt x="3858" y="16474"/>
                    </a:cubicBezTo>
                    <a:cubicBezTo>
                      <a:pt x="3920" y="16474"/>
                      <a:pt x="3984" y="16430"/>
                      <a:pt x="3982" y="16356"/>
                    </a:cubicBezTo>
                    <a:cubicBezTo>
                      <a:pt x="4049" y="16012"/>
                      <a:pt x="4104" y="15654"/>
                      <a:pt x="4152" y="15290"/>
                    </a:cubicBezTo>
                    <a:cubicBezTo>
                      <a:pt x="4173" y="15282"/>
                      <a:pt x="4194" y="15270"/>
                      <a:pt x="4211" y="15253"/>
                    </a:cubicBezTo>
                    <a:cubicBezTo>
                      <a:pt x="4372" y="15125"/>
                      <a:pt x="4523" y="14988"/>
                      <a:pt x="4667" y="14845"/>
                    </a:cubicBezTo>
                    <a:cubicBezTo>
                      <a:pt x="5086" y="14402"/>
                      <a:pt x="5507" y="13960"/>
                      <a:pt x="5875" y="13475"/>
                    </a:cubicBezTo>
                    <a:cubicBezTo>
                      <a:pt x="5981" y="13327"/>
                      <a:pt x="6269" y="12961"/>
                      <a:pt x="5978" y="12866"/>
                    </a:cubicBezTo>
                    <a:cubicBezTo>
                      <a:pt x="5969" y="12865"/>
                      <a:pt x="5961" y="12865"/>
                      <a:pt x="5952" y="12865"/>
                    </a:cubicBezTo>
                    <a:cubicBezTo>
                      <a:pt x="5902" y="12865"/>
                      <a:pt x="5853" y="12882"/>
                      <a:pt x="5808" y="12902"/>
                    </a:cubicBezTo>
                    <a:cubicBezTo>
                      <a:pt x="5650" y="12969"/>
                      <a:pt x="5497" y="13050"/>
                      <a:pt x="5344" y="13130"/>
                    </a:cubicBezTo>
                    <a:cubicBezTo>
                      <a:pt x="4971" y="13315"/>
                      <a:pt x="4662" y="13610"/>
                      <a:pt x="4440" y="13959"/>
                    </a:cubicBezTo>
                    <a:cubicBezTo>
                      <a:pt x="4375" y="14061"/>
                      <a:pt x="4315" y="14168"/>
                      <a:pt x="4260" y="14274"/>
                    </a:cubicBezTo>
                    <a:cubicBezTo>
                      <a:pt x="4297" y="13828"/>
                      <a:pt x="4320" y="13373"/>
                      <a:pt x="4330" y="12917"/>
                    </a:cubicBezTo>
                    <a:cubicBezTo>
                      <a:pt x="4719" y="12722"/>
                      <a:pt x="5013" y="12347"/>
                      <a:pt x="5290" y="12018"/>
                    </a:cubicBezTo>
                    <a:cubicBezTo>
                      <a:pt x="5596" y="11630"/>
                      <a:pt x="5830" y="11195"/>
                      <a:pt x="5989" y="10729"/>
                    </a:cubicBezTo>
                    <a:cubicBezTo>
                      <a:pt x="6091" y="10438"/>
                      <a:pt x="6188" y="10137"/>
                      <a:pt x="6193" y="9827"/>
                    </a:cubicBezTo>
                    <a:cubicBezTo>
                      <a:pt x="6197" y="9724"/>
                      <a:pt x="6142" y="9608"/>
                      <a:pt x="6039" y="9608"/>
                    </a:cubicBezTo>
                    <a:cubicBezTo>
                      <a:pt x="6024" y="9608"/>
                      <a:pt x="6007" y="9611"/>
                      <a:pt x="5989" y="9617"/>
                    </a:cubicBezTo>
                    <a:cubicBezTo>
                      <a:pt x="5815" y="9711"/>
                      <a:pt x="5684" y="9871"/>
                      <a:pt x="5533" y="9996"/>
                    </a:cubicBezTo>
                    <a:cubicBezTo>
                      <a:pt x="5155" y="10331"/>
                      <a:pt x="4811" y="10709"/>
                      <a:pt x="4564" y="11152"/>
                    </a:cubicBezTo>
                    <a:cubicBezTo>
                      <a:pt x="4476" y="11322"/>
                      <a:pt x="4399" y="11499"/>
                      <a:pt x="4334" y="11682"/>
                    </a:cubicBezTo>
                    <a:cubicBezTo>
                      <a:pt x="4321" y="11127"/>
                      <a:pt x="4291" y="10575"/>
                      <a:pt x="4247" y="10039"/>
                    </a:cubicBezTo>
                    <a:cubicBezTo>
                      <a:pt x="4811" y="9939"/>
                      <a:pt x="5458" y="9240"/>
                      <a:pt x="5698" y="8739"/>
                    </a:cubicBezTo>
                    <a:cubicBezTo>
                      <a:pt x="5994" y="8080"/>
                      <a:pt x="6117" y="7349"/>
                      <a:pt x="6200" y="6633"/>
                    </a:cubicBezTo>
                    <a:cubicBezTo>
                      <a:pt x="6200" y="6542"/>
                      <a:pt x="6204" y="6438"/>
                      <a:pt x="6151" y="6360"/>
                    </a:cubicBezTo>
                    <a:cubicBezTo>
                      <a:pt x="6123" y="6317"/>
                      <a:pt x="6078" y="6296"/>
                      <a:pt x="6032" y="6296"/>
                    </a:cubicBezTo>
                    <a:cubicBezTo>
                      <a:pt x="5991" y="6296"/>
                      <a:pt x="5950" y="6313"/>
                      <a:pt x="5922" y="6349"/>
                    </a:cubicBezTo>
                    <a:cubicBezTo>
                      <a:pt x="5644" y="6738"/>
                      <a:pt x="5442" y="6994"/>
                      <a:pt x="5138" y="7372"/>
                    </a:cubicBezTo>
                    <a:cubicBezTo>
                      <a:pt x="4811" y="7790"/>
                      <a:pt x="4489" y="8224"/>
                      <a:pt x="4287" y="8718"/>
                    </a:cubicBezTo>
                    <a:cubicBezTo>
                      <a:pt x="4234" y="8835"/>
                      <a:pt x="4194" y="8955"/>
                      <a:pt x="4156" y="9075"/>
                    </a:cubicBezTo>
                    <a:cubicBezTo>
                      <a:pt x="4076" y="8339"/>
                      <a:pt x="3958" y="7607"/>
                      <a:pt x="3839" y="6875"/>
                    </a:cubicBezTo>
                    <a:cubicBezTo>
                      <a:pt x="3861" y="6865"/>
                      <a:pt x="3884" y="6849"/>
                      <a:pt x="3896" y="6826"/>
                    </a:cubicBezTo>
                    <a:cubicBezTo>
                      <a:pt x="4096" y="6500"/>
                      <a:pt x="4421" y="6224"/>
                      <a:pt x="4679" y="5851"/>
                    </a:cubicBezTo>
                    <a:cubicBezTo>
                      <a:pt x="5122" y="5244"/>
                      <a:pt x="5421" y="4526"/>
                      <a:pt x="5469" y="3772"/>
                    </a:cubicBezTo>
                    <a:cubicBezTo>
                      <a:pt x="5484" y="3472"/>
                      <a:pt x="5413" y="3371"/>
                      <a:pt x="5302" y="3371"/>
                    </a:cubicBezTo>
                    <a:cubicBezTo>
                      <a:pt x="5133" y="3371"/>
                      <a:pt x="4871" y="3608"/>
                      <a:pt x="4677" y="3738"/>
                    </a:cubicBezTo>
                    <a:cubicBezTo>
                      <a:pt x="4335" y="3992"/>
                      <a:pt x="4065" y="4341"/>
                      <a:pt x="3891" y="4728"/>
                    </a:cubicBezTo>
                    <a:cubicBezTo>
                      <a:pt x="3766" y="4992"/>
                      <a:pt x="3688" y="5273"/>
                      <a:pt x="3651" y="5562"/>
                    </a:cubicBezTo>
                    <a:cubicBezTo>
                      <a:pt x="3573" y="4986"/>
                      <a:pt x="3490" y="4363"/>
                      <a:pt x="3414" y="3808"/>
                    </a:cubicBezTo>
                    <a:cubicBezTo>
                      <a:pt x="3416" y="3803"/>
                      <a:pt x="3419" y="3802"/>
                      <a:pt x="3422" y="3798"/>
                    </a:cubicBezTo>
                    <a:cubicBezTo>
                      <a:pt x="3671" y="3416"/>
                      <a:pt x="3878" y="2985"/>
                      <a:pt x="3892" y="2521"/>
                    </a:cubicBezTo>
                    <a:cubicBezTo>
                      <a:pt x="3932" y="1720"/>
                      <a:pt x="3671" y="901"/>
                      <a:pt x="3200" y="256"/>
                    </a:cubicBezTo>
                    <a:cubicBezTo>
                      <a:pt x="3115" y="156"/>
                      <a:pt x="3002" y="0"/>
                      <a:pt x="2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5"/>
              <p:cNvSpPr/>
              <p:nvPr/>
            </p:nvSpPr>
            <p:spPr>
              <a:xfrm>
                <a:off x="1984425" y="677613"/>
                <a:ext cx="11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085" extrusionOk="0">
                    <a:moveTo>
                      <a:pt x="145" y="0"/>
                    </a:moveTo>
                    <a:cubicBezTo>
                      <a:pt x="103" y="0"/>
                      <a:pt x="60" y="23"/>
                      <a:pt x="39" y="60"/>
                    </a:cubicBezTo>
                    <a:cubicBezTo>
                      <a:pt x="1" y="139"/>
                      <a:pt x="46" y="232"/>
                      <a:pt x="50" y="318"/>
                    </a:cubicBezTo>
                    <a:cubicBezTo>
                      <a:pt x="81" y="540"/>
                      <a:pt x="115" y="762"/>
                      <a:pt x="180" y="977"/>
                    </a:cubicBezTo>
                    <a:cubicBezTo>
                      <a:pt x="193" y="1051"/>
                      <a:pt x="248" y="1084"/>
                      <a:pt x="302" y="1084"/>
                    </a:cubicBezTo>
                    <a:cubicBezTo>
                      <a:pt x="371" y="1084"/>
                      <a:pt x="440" y="1029"/>
                      <a:pt x="419" y="934"/>
                    </a:cubicBezTo>
                    <a:cubicBezTo>
                      <a:pt x="332" y="673"/>
                      <a:pt x="286" y="288"/>
                      <a:pt x="263" y="121"/>
                    </a:cubicBezTo>
                    <a:cubicBezTo>
                      <a:pt x="263" y="74"/>
                      <a:pt x="235" y="25"/>
                      <a:pt x="189" y="10"/>
                    </a:cubicBezTo>
                    <a:cubicBezTo>
                      <a:pt x="175" y="3"/>
                      <a:pt x="160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15"/>
              <p:cNvSpPr/>
              <p:nvPr/>
            </p:nvSpPr>
            <p:spPr>
              <a:xfrm>
                <a:off x="1983125" y="666838"/>
                <a:ext cx="79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240" extrusionOk="0">
                    <a:moveTo>
                      <a:pt x="158" y="0"/>
                    </a:moveTo>
                    <a:cubicBezTo>
                      <a:pt x="1" y="0"/>
                      <a:pt x="1" y="240"/>
                      <a:pt x="158" y="240"/>
                    </a:cubicBezTo>
                    <a:cubicBezTo>
                      <a:pt x="315" y="240"/>
                      <a:pt x="314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15"/>
              <p:cNvSpPr/>
              <p:nvPr/>
            </p:nvSpPr>
            <p:spPr>
              <a:xfrm>
                <a:off x="1982525" y="655588"/>
                <a:ext cx="78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1" extrusionOk="0">
                    <a:moveTo>
                      <a:pt x="157" y="1"/>
                    </a:moveTo>
                    <a:cubicBezTo>
                      <a:pt x="0" y="1"/>
                      <a:pt x="0" y="240"/>
                      <a:pt x="157" y="240"/>
                    </a:cubicBezTo>
                    <a:cubicBezTo>
                      <a:pt x="157" y="240"/>
                      <a:pt x="158" y="240"/>
                      <a:pt x="158" y="240"/>
                    </a:cubicBezTo>
                    <a:cubicBezTo>
                      <a:pt x="314" y="240"/>
                      <a:pt x="312" y="2"/>
                      <a:pt x="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15"/>
              <p:cNvSpPr/>
              <p:nvPr/>
            </p:nvSpPr>
            <p:spPr>
              <a:xfrm>
                <a:off x="1980275" y="632663"/>
                <a:ext cx="84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774" extrusionOk="0">
                    <a:moveTo>
                      <a:pt x="134" y="0"/>
                    </a:moveTo>
                    <a:cubicBezTo>
                      <a:pt x="133" y="0"/>
                      <a:pt x="132" y="0"/>
                      <a:pt x="131" y="0"/>
                    </a:cubicBezTo>
                    <a:cubicBezTo>
                      <a:pt x="10" y="1"/>
                      <a:pt x="0" y="131"/>
                      <a:pt x="22" y="223"/>
                    </a:cubicBezTo>
                    <a:cubicBezTo>
                      <a:pt x="37" y="360"/>
                      <a:pt x="60" y="496"/>
                      <a:pt x="77" y="632"/>
                    </a:cubicBezTo>
                    <a:cubicBezTo>
                      <a:pt x="74" y="727"/>
                      <a:pt x="140" y="773"/>
                      <a:pt x="204" y="773"/>
                    </a:cubicBezTo>
                    <a:cubicBezTo>
                      <a:pt x="271" y="773"/>
                      <a:pt x="336" y="722"/>
                      <a:pt x="319" y="624"/>
                    </a:cubicBezTo>
                    <a:cubicBezTo>
                      <a:pt x="290" y="441"/>
                      <a:pt x="276" y="341"/>
                      <a:pt x="261" y="220"/>
                    </a:cubicBezTo>
                    <a:cubicBezTo>
                      <a:pt x="256" y="130"/>
                      <a:pt x="253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15"/>
              <p:cNvSpPr/>
              <p:nvPr/>
            </p:nvSpPr>
            <p:spPr>
              <a:xfrm>
                <a:off x="2005625" y="748288"/>
                <a:ext cx="149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25" extrusionOk="0">
                    <a:moveTo>
                      <a:pt x="460" y="0"/>
                    </a:moveTo>
                    <a:cubicBezTo>
                      <a:pt x="439" y="0"/>
                      <a:pt x="419" y="5"/>
                      <a:pt x="401" y="17"/>
                    </a:cubicBezTo>
                    <a:cubicBezTo>
                      <a:pt x="340" y="57"/>
                      <a:pt x="325" y="137"/>
                      <a:pt x="289" y="196"/>
                    </a:cubicBezTo>
                    <a:cubicBezTo>
                      <a:pt x="196" y="378"/>
                      <a:pt x="103" y="560"/>
                      <a:pt x="21" y="746"/>
                    </a:cubicBezTo>
                    <a:cubicBezTo>
                      <a:pt x="4" y="773"/>
                      <a:pt x="0" y="808"/>
                      <a:pt x="9" y="838"/>
                    </a:cubicBezTo>
                    <a:cubicBezTo>
                      <a:pt x="22" y="894"/>
                      <a:pt x="74" y="925"/>
                      <a:pt x="125" y="925"/>
                    </a:cubicBezTo>
                    <a:cubicBezTo>
                      <a:pt x="166" y="925"/>
                      <a:pt x="206" y="906"/>
                      <a:pt x="227" y="866"/>
                    </a:cubicBezTo>
                    <a:cubicBezTo>
                      <a:pt x="309" y="685"/>
                      <a:pt x="400" y="507"/>
                      <a:pt x="489" y="329"/>
                    </a:cubicBezTo>
                    <a:cubicBezTo>
                      <a:pt x="520" y="251"/>
                      <a:pt x="596" y="176"/>
                      <a:pt x="577" y="88"/>
                    </a:cubicBezTo>
                    <a:cubicBezTo>
                      <a:pt x="563" y="34"/>
                      <a:pt x="512" y="0"/>
                      <a:pt x="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15"/>
              <p:cNvSpPr/>
              <p:nvPr/>
            </p:nvSpPr>
            <p:spPr>
              <a:xfrm>
                <a:off x="2022100" y="731213"/>
                <a:ext cx="810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357" extrusionOk="0">
                    <a:moveTo>
                      <a:pt x="189" y="1"/>
                    </a:moveTo>
                    <a:cubicBezTo>
                      <a:pt x="179" y="1"/>
                      <a:pt x="169" y="2"/>
                      <a:pt x="159" y="5"/>
                    </a:cubicBezTo>
                    <a:cubicBezTo>
                      <a:pt x="92" y="25"/>
                      <a:pt x="70" y="97"/>
                      <a:pt x="37" y="151"/>
                    </a:cubicBezTo>
                    <a:cubicBezTo>
                      <a:pt x="18" y="188"/>
                      <a:pt x="1" y="227"/>
                      <a:pt x="13" y="270"/>
                    </a:cubicBezTo>
                    <a:cubicBezTo>
                      <a:pt x="27" y="326"/>
                      <a:pt x="79" y="357"/>
                      <a:pt x="131" y="357"/>
                    </a:cubicBezTo>
                    <a:cubicBezTo>
                      <a:pt x="171" y="357"/>
                      <a:pt x="211" y="338"/>
                      <a:pt x="232" y="299"/>
                    </a:cubicBezTo>
                    <a:cubicBezTo>
                      <a:pt x="253" y="242"/>
                      <a:pt x="300" y="197"/>
                      <a:pt x="308" y="137"/>
                    </a:cubicBezTo>
                    <a:cubicBezTo>
                      <a:pt x="323" y="67"/>
                      <a:pt x="258" y="1"/>
                      <a:pt x="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15"/>
              <p:cNvSpPr/>
              <p:nvPr/>
            </p:nvSpPr>
            <p:spPr>
              <a:xfrm>
                <a:off x="2030075" y="715288"/>
                <a:ext cx="875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401" extrusionOk="0">
                    <a:moveTo>
                      <a:pt x="216" y="0"/>
                    </a:moveTo>
                    <a:cubicBezTo>
                      <a:pt x="205" y="0"/>
                      <a:pt x="195" y="2"/>
                      <a:pt x="184" y="5"/>
                    </a:cubicBezTo>
                    <a:cubicBezTo>
                      <a:pt x="115" y="24"/>
                      <a:pt x="93" y="99"/>
                      <a:pt x="61" y="156"/>
                    </a:cubicBezTo>
                    <a:cubicBezTo>
                      <a:pt x="38" y="206"/>
                      <a:pt x="0" y="257"/>
                      <a:pt x="17" y="314"/>
                    </a:cubicBezTo>
                    <a:cubicBezTo>
                      <a:pt x="31" y="370"/>
                      <a:pt x="84" y="401"/>
                      <a:pt x="136" y="401"/>
                    </a:cubicBezTo>
                    <a:cubicBezTo>
                      <a:pt x="176" y="401"/>
                      <a:pt x="216" y="382"/>
                      <a:pt x="237" y="342"/>
                    </a:cubicBezTo>
                    <a:cubicBezTo>
                      <a:pt x="262" y="271"/>
                      <a:pt x="319" y="210"/>
                      <a:pt x="335" y="136"/>
                    </a:cubicBezTo>
                    <a:cubicBezTo>
                      <a:pt x="350" y="66"/>
                      <a:pt x="284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15"/>
              <p:cNvSpPr/>
              <p:nvPr/>
            </p:nvSpPr>
            <p:spPr>
              <a:xfrm>
                <a:off x="1924650" y="722963"/>
                <a:ext cx="120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96" extrusionOk="0">
                    <a:moveTo>
                      <a:pt x="152" y="1"/>
                    </a:moveTo>
                    <a:cubicBezTo>
                      <a:pt x="67" y="1"/>
                      <a:pt x="0" y="104"/>
                      <a:pt x="49" y="181"/>
                    </a:cubicBezTo>
                    <a:cubicBezTo>
                      <a:pt x="134" y="284"/>
                      <a:pt x="163" y="274"/>
                      <a:pt x="226" y="333"/>
                    </a:cubicBezTo>
                    <a:cubicBezTo>
                      <a:pt x="260" y="375"/>
                      <a:pt x="306" y="395"/>
                      <a:pt x="349" y="395"/>
                    </a:cubicBezTo>
                    <a:cubicBezTo>
                      <a:pt x="419" y="395"/>
                      <a:pt x="480" y="343"/>
                      <a:pt x="463" y="246"/>
                    </a:cubicBezTo>
                    <a:cubicBezTo>
                      <a:pt x="431" y="164"/>
                      <a:pt x="336" y="127"/>
                      <a:pt x="274" y="71"/>
                    </a:cubicBezTo>
                    <a:cubicBezTo>
                      <a:pt x="269" y="67"/>
                      <a:pt x="260" y="61"/>
                      <a:pt x="254" y="56"/>
                    </a:cubicBezTo>
                    <a:lnTo>
                      <a:pt x="249" y="51"/>
                    </a:lnTo>
                    <a:cubicBezTo>
                      <a:pt x="248" y="50"/>
                      <a:pt x="247" y="50"/>
                      <a:pt x="247" y="49"/>
                    </a:cubicBezTo>
                    <a:cubicBezTo>
                      <a:pt x="231" y="29"/>
                      <a:pt x="211" y="11"/>
                      <a:pt x="185" y="6"/>
                    </a:cubicBezTo>
                    <a:cubicBezTo>
                      <a:pt x="173" y="2"/>
                      <a:pt x="163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15"/>
              <p:cNvSpPr/>
              <p:nvPr/>
            </p:nvSpPr>
            <p:spPr>
              <a:xfrm>
                <a:off x="1946925" y="742138"/>
                <a:ext cx="2512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49" extrusionOk="0">
                    <a:moveTo>
                      <a:pt x="156" y="0"/>
                    </a:moveTo>
                    <a:cubicBezTo>
                      <a:pt x="56" y="0"/>
                      <a:pt x="1" y="136"/>
                      <a:pt x="76" y="205"/>
                    </a:cubicBezTo>
                    <a:cubicBezTo>
                      <a:pt x="308" y="409"/>
                      <a:pt x="543" y="609"/>
                      <a:pt x="775" y="813"/>
                    </a:cubicBezTo>
                    <a:cubicBezTo>
                      <a:pt x="797" y="836"/>
                      <a:pt x="828" y="849"/>
                      <a:pt x="860" y="849"/>
                    </a:cubicBezTo>
                    <a:cubicBezTo>
                      <a:pt x="876" y="849"/>
                      <a:pt x="892" y="845"/>
                      <a:pt x="906" y="838"/>
                    </a:cubicBezTo>
                    <a:cubicBezTo>
                      <a:pt x="985" y="811"/>
                      <a:pt x="1005" y="698"/>
                      <a:pt x="945" y="643"/>
                    </a:cubicBezTo>
                    <a:cubicBezTo>
                      <a:pt x="763" y="482"/>
                      <a:pt x="579" y="322"/>
                      <a:pt x="393" y="165"/>
                    </a:cubicBezTo>
                    <a:cubicBezTo>
                      <a:pt x="316" y="112"/>
                      <a:pt x="258" y="10"/>
                      <a:pt x="160" y="0"/>
                    </a:cubicBezTo>
                    <a:cubicBezTo>
                      <a:pt x="159" y="0"/>
                      <a:pt x="158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15"/>
              <p:cNvSpPr/>
              <p:nvPr/>
            </p:nvSpPr>
            <p:spPr>
              <a:xfrm>
                <a:off x="1978600" y="768538"/>
                <a:ext cx="845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81" extrusionOk="0">
                    <a:moveTo>
                      <a:pt x="156" y="0"/>
                    </a:moveTo>
                    <a:cubicBezTo>
                      <a:pt x="55" y="0"/>
                      <a:pt x="1" y="136"/>
                      <a:pt x="74" y="205"/>
                    </a:cubicBezTo>
                    <a:cubicBezTo>
                      <a:pt x="116" y="257"/>
                      <a:pt x="169" y="281"/>
                      <a:pt x="215" y="281"/>
                    </a:cubicBezTo>
                    <a:cubicBezTo>
                      <a:pt x="284" y="281"/>
                      <a:pt x="338" y="228"/>
                      <a:pt x="325" y="131"/>
                    </a:cubicBezTo>
                    <a:cubicBezTo>
                      <a:pt x="299" y="68"/>
                      <a:pt x="229" y="5"/>
                      <a:pt x="159" y="1"/>
                    </a:cubicBezTo>
                    <a:cubicBezTo>
                      <a:pt x="158" y="0"/>
                      <a:pt x="15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15"/>
              <p:cNvSpPr/>
              <p:nvPr/>
            </p:nvSpPr>
            <p:spPr>
              <a:xfrm>
                <a:off x="2018025" y="827763"/>
                <a:ext cx="213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154" extrusionOk="0">
                    <a:moveTo>
                      <a:pt x="720" y="0"/>
                    </a:moveTo>
                    <a:cubicBezTo>
                      <a:pt x="699" y="0"/>
                      <a:pt x="679" y="5"/>
                      <a:pt x="661" y="17"/>
                    </a:cubicBezTo>
                    <a:cubicBezTo>
                      <a:pt x="591" y="69"/>
                      <a:pt x="568" y="163"/>
                      <a:pt x="517" y="233"/>
                    </a:cubicBezTo>
                    <a:cubicBezTo>
                      <a:pt x="368" y="488"/>
                      <a:pt x="153" y="827"/>
                      <a:pt x="42" y="987"/>
                    </a:cubicBezTo>
                    <a:cubicBezTo>
                      <a:pt x="0" y="1072"/>
                      <a:pt x="79" y="1153"/>
                      <a:pt x="158" y="1153"/>
                    </a:cubicBezTo>
                    <a:cubicBezTo>
                      <a:pt x="186" y="1153"/>
                      <a:pt x="214" y="1143"/>
                      <a:pt x="237" y="1118"/>
                    </a:cubicBezTo>
                    <a:cubicBezTo>
                      <a:pt x="413" y="885"/>
                      <a:pt x="554" y="630"/>
                      <a:pt x="708" y="382"/>
                    </a:cubicBezTo>
                    <a:cubicBezTo>
                      <a:pt x="750" y="285"/>
                      <a:pt x="853" y="198"/>
                      <a:pt x="836" y="88"/>
                    </a:cubicBezTo>
                    <a:cubicBezTo>
                      <a:pt x="823" y="34"/>
                      <a:pt x="772" y="0"/>
                      <a:pt x="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15"/>
              <p:cNvSpPr/>
              <p:nvPr/>
            </p:nvSpPr>
            <p:spPr>
              <a:xfrm>
                <a:off x="2038850" y="814188"/>
                <a:ext cx="895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93" extrusionOk="0">
                    <a:moveTo>
                      <a:pt x="195" y="1"/>
                    </a:moveTo>
                    <a:cubicBezTo>
                      <a:pt x="160" y="1"/>
                      <a:pt x="121" y="19"/>
                      <a:pt x="88" y="61"/>
                    </a:cubicBezTo>
                    <a:cubicBezTo>
                      <a:pt x="1" y="170"/>
                      <a:pt x="72" y="292"/>
                      <a:pt x="164" y="292"/>
                    </a:cubicBezTo>
                    <a:cubicBezTo>
                      <a:pt x="199" y="292"/>
                      <a:pt x="237" y="274"/>
                      <a:pt x="271" y="231"/>
                    </a:cubicBezTo>
                    <a:cubicBezTo>
                      <a:pt x="358" y="122"/>
                      <a:pt x="287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15"/>
              <p:cNvSpPr/>
              <p:nvPr/>
            </p:nvSpPr>
            <p:spPr>
              <a:xfrm>
                <a:off x="2047775" y="794288"/>
                <a:ext cx="97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494" extrusionOk="0">
                    <a:moveTo>
                      <a:pt x="261" y="1"/>
                    </a:moveTo>
                    <a:cubicBezTo>
                      <a:pt x="220" y="1"/>
                      <a:pt x="178" y="21"/>
                      <a:pt x="158" y="59"/>
                    </a:cubicBezTo>
                    <a:cubicBezTo>
                      <a:pt x="114" y="160"/>
                      <a:pt x="47" y="254"/>
                      <a:pt x="17" y="359"/>
                    </a:cubicBezTo>
                    <a:cubicBezTo>
                      <a:pt x="1" y="439"/>
                      <a:pt x="71" y="493"/>
                      <a:pt x="140" y="493"/>
                    </a:cubicBezTo>
                    <a:cubicBezTo>
                      <a:pt x="179" y="493"/>
                      <a:pt x="217" y="476"/>
                      <a:pt x="239" y="436"/>
                    </a:cubicBezTo>
                    <a:cubicBezTo>
                      <a:pt x="280" y="352"/>
                      <a:pt x="322" y="267"/>
                      <a:pt x="364" y="181"/>
                    </a:cubicBezTo>
                    <a:cubicBezTo>
                      <a:pt x="387" y="140"/>
                      <a:pt x="386" y="82"/>
                      <a:pt x="355" y="47"/>
                    </a:cubicBezTo>
                    <a:cubicBezTo>
                      <a:pt x="334" y="16"/>
                      <a:pt x="298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15"/>
              <p:cNvSpPr/>
              <p:nvPr/>
            </p:nvSpPr>
            <p:spPr>
              <a:xfrm>
                <a:off x="1946650" y="811963"/>
                <a:ext cx="233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34" h="660" extrusionOk="0">
                    <a:moveTo>
                      <a:pt x="160" y="1"/>
                    </a:moveTo>
                    <a:cubicBezTo>
                      <a:pt x="49" y="1"/>
                      <a:pt x="0" y="168"/>
                      <a:pt x="105" y="225"/>
                    </a:cubicBezTo>
                    <a:cubicBezTo>
                      <a:pt x="269" y="333"/>
                      <a:pt x="432" y="441"/>
                      <a:pt x="595" y="552"/>
                    </a:cubicBezTo>
                    <a:cubicBezTo>
                      <a:pt x="659" y="587"/>
                      <a:pt x="718" y="660"/>
                      <a:pt x="793" y="660"/>
                    </a:cubicBezTo>
                    <a:cubicBezTo>
                      <a:pt x="802" y="660"/>
                      <a:pt x="812" y="659"/>
                      <a:pt x="822" y="656"/>
                    </a:cubicBezTo>
                    <a:cubicBezTo>
                      <a:pt x="897" y="638"/>
                      <a:pt x="934" y="546"/>
                      <a:pt x="895" y="479"/>
                    </a:cubicBezTo>
                    <a:cubicBezTo>
                      <a:pt x="795" y="377"/>
                      <a:pt x="658" y="314"/>
                      <a:pt x="545" y="228"/>
                    </a:cubicBezTo>
                    <a:cubicBezTo>
                      <a:pt x="423" y="158"/>
                      <a:pt x="314" y="52"/>
                      <a:pt x="182" y="3"/>
                    </a:cubicBezTo>
                    <a:cubicBezTo>
                      <a:pt x="174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15"/>
              <p:cNvSpPr/>
              <p:nvPr/>
            </p:nvSpPr>
            <p:spPr>
              <a:xfrm>
                <a:off x="1978150" y="833588"/>
                <a:ext cx="190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97" extrusionOk="0">
                    <a:moveTo>
                      <a:pt x="173" y="0"/>
                    </a:moveTo>
                    <a:cubicBezTo>
                      <a:pt x="81" y="0"/>
                      <a:pt x="0" y="120"/>
                      <a:pt x="85" y="206"/>
                    </a:cubicBezTo>
                    <a:cubicBezTo>
                      <a:pt x="224" y="327"/>
                      <a:pt x="366" y="442"/>
                      <a:pt x="507" y="561"/>
                    </a:cubicBezTo>
                    <a:cubicBezTo>
                      <a:pt x="529" y="585"/>
                      <a:pt x="560" y="596"/>
                      <a:pt x="591" y="596"/>
                    </a:cubicBezTo>
                    <a:cubicBezTo>
                      <a:pt x="623" y="596"/>
                      <a:pt x="654" y="585"/>
                      <a:pt x="675" y="561"/>
                    </a:cubicBezTo>
                    <a:cubicBezTo>
                      <a:pt x="761" y="473"/>
                      <a:pt x="673" y="376"/>
                      <a:pt x="593" y="323"/>
                    </a:cubicBezTo>
                    <a:cubicBezTo>
                      <a:pt x="479" y="229"/>
                      <a:pt x="365" y="136"/>
                      <a:pt x="254" y="36"/>
                    </a:cubicBezTo>
                    <a:cubicBezTo>
                      <a:pt x="229" y="11"/>
                      <a:pt x="200" y="0"/>
                      <a:pt x="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15"/>
              <p:cNvSpPr/>
              <p:nvPr/>
            </p:nvSpPr>
            <p:spPr>
              <a:xfrm>
                <a:off x="2001075" y="852638"/>
                <a:ext cx="86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46" extrusionOk="0">
                    <a:moveTo>
                      <a:pt x="173" y="1"/>
                    </a:moveTo>
                    <a:cubicBezTo>
                      <a:pt x="81" y="1"/>
                      <a:pt x="0" y="119"/>
                      <a:pt x="85" y="208"/>
                    </a:cubicBezTo>
                    <a:cubicBezTo>
                      <a:pt x="111" y="234"/>
                      <a:pt x="140" y="245"/>
                      <a:pt x="169" y="245"/>
                    </a:cubicBezTo>
                    <a:cubicBezTo>
                      <a:pt x="262" y="245"/>
                      <a:pt x="343" y="127"/>
                      <a:pt x="258" y="40"/>
                    </a:cubicBezTo>
                    <a:cubicBezTo>
                      <a:pt x="232" y="12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15"/>
              <p:cNvSpPr/>
              <p:nvPr/>
            </p:nvSpPr>
            <p:spPr>
              <a:xfrm>
                <a:off x="2017225" y="904863"/>
                <a:ext cx="187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750" h="919" extrusionOk="0">
                    <a:moveTo>
                      <a:pt x="623" y="0"/>
                    </a:moveTo>
                    <a:cubicBezTo>
                      <a:pt x="583" y="0"/>
                      <a:pt x="543" y="19"/>
                      <a:pt x="522" y="59"/>
                    </a:cubicBezTo>
                    <a:cubicBezTo>
                      <a:pt x="384" y="268"/>
                      <a:pt x="238" y="472"/>
                      <a:pt x="99" y="684"/>
                    </a:cubicBezTo>
                    <a:cubicBezTo>
                      <a:pt x="0" y="790"/>
                      <a:pt x="74" y="919"/>
                      <a:pt x="168" y="919"/>
                    </a:cubicBezTo>
                    <a:cubicBezTo>
                      <a:pt x="203" y="919"/>
                      <a:pt x="241" y="901"/>
                      <a:pt x="275" y="858"/>
                    </a:cubicBezTo>
                    <a:cubicBezTo>
                      <a:pt x="418" y="627"/>
                      <a:pt x="581" y="408"/>
                      <a:pt x="730" y="180"/>
                    </a:cubicBezTo>
                    <a:cubicBezTo>
                      <a:pt x="746" y="152"/>
                      <a:pt x="749" y="117"/>
                      <a:pt x="742" y="87"/>
                    </a:cubicBezTo>
                    <a:cubicBezTo>
                      <a:pt x="728" y="31"/>
                      <a:pt x="675" y="0"/>
                      <a:pt x="6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15"/>
              <p:cNvSpPr/>
              <p:nvPr/>
            </p:nvSpPr>
            <p:spPr>
              <a:xfrm>
                <a:off x="2037075" y="890063"/>
                <a:ext cx="865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4" extrusionOk="0">
                    <a:moveTo>
                      <a:pt x="210" y="0"/>
                    </a:moveTo>
                    <a:cubicBezTo>
                      <a:pt x="191" y="0"/>
                      <a:pt x="171" y="5"/>
                      <a:pt x="152" y="17"/>
                    </a:cubicBezTo>
                    <a:cubicBezTo>
                      <a:pt x="95" y="67"/>
                      <a:pt x="1" y="189"/>
                      <a:pt x="23" y="267"/>
                    </a:cubicBezTo>
                    <a:cubicBezTo>
                      <a:pt x="37" y="323"/>
                      <a:pt x="89" y="354"/>
                      <a:pt x="140" y="354"/>
                    </a:cubicBezTo>
                    <a:cubicBezTo>
                      <a:pt x="181" y="354"/>
                      <a:pt x="221" y="335"/>
                      <a:pt x="242" y="295"/>
                    </a:cubicBezTo>
                    <a:cubicBezTo>
                      <a:pt x="267" y="240"/>
                      <a:pt x="322" y="197"/>
                      <a:pt x="331" y="136"/>
                    </a:cubicBezTo>
                    <a:cubicBezTo>
                      <a:pt x="345" y="62"/>
                      <a:pt x="279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15"/>
              <p:cNvSpPr/>
              <p:nvPr/>
            </p:nvSpPr>
            <p:spPr>
              <a:xfrm>
                <a:off x="2044975" y="876288"/>
                <a:ext cx="116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19" extrusionOk="0">
                    <a:moveTo>
                      <a:pt x="245" y="1"/>
                    </a:moveTo>
                    <a:cubicBezTo>
                      <a:pt x="175" y="1"/>
                      <a:pt x="131" y="73"/>
                      <a:pt x="98" y="131"/>
                    </a:cubicBezTo>
                    <a:cubicBezTo>
                      <a:pt x="71" y="182"/>
                      <a:pt x="24" y="225"/>
                      <a:pt x="16" y="283"/>
                    </a:cubicBezTo>
                    <a:cubicBezTo>
                      <a:pt x="0" y="364"/>
                      <a:pt x="71" y="418"/>
                      <a:pt x="140" y="418"/>
                    </a:cubicBezTo>
                    <a:cubicBezTo>
                      <a:pt x="179" y="418"/>
                      <a:pt x="217" y="401"/>
                      <a:pt x="238" y="361"/>
                    </a:cubicBezTo>
                    <a:cubicBezTo>
                      <a:pt x="302" y="254"/>
                      <a:pt x="467" y="77"/>
                      <a:pt x="278" y="6"/>
                    </a:cubicBezTo>
                    <a:cubicBezTo>
                      <a:pt x="267" y="2"/>
                      <a:pt x="255" y="1"/>
                      <a:pt x="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15"/>
              <p:cNvSpPr/>
              <p:nvPr/>
            </p:nvSpPr>
            <p:spPr>
              <a:xfrm>
                <a:off x="1964525" y="878113"/>
                <a:ext cx="20750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992" extrusionOk="0">
                    <a:moveTo>
                      <a:pt x="143" y="0"/>
                    </a:moveTo>
                    <a:cubicBezTo>
                      <a:pt x="70" y="0"/>
                      <a:pt x="1" y="74"/>
                      <a:pt x="25" y="153"/>
                    </a:cubicBezTo>
                    <a:cubicBezTo>
                      <a:pt x="158" y="436"/>
                      <a:pt x="359" y="683"/>
                      <a:pt x="545" y="934"/>
                    </a:cubicBezTo>
                    <a:cubicBezTo>
                      <a:pt x="566" y="972"/>
                      <a:pt x="607" y="992"/>
                      <a:pt x="648" y="992"/>
                    </a:cubicBezTo>
                    <a:cubicBezTo>
                      <a:pt x="679" y="992"/>
                      <a:pt x="710" y="981"/>
                      <a:pt x="733" y="957"/>
                    </a:cubicBezTo>
                    <a:cubicBezTo>
                      <a:pt x="829" y="858"/>
                      <a:pt x="699" y="755"/>
                      <a:pt x="644" y="670"/>
                    </a:cubicBezTo>
                    <a:cubicBezTo>
                      <a:pt x="531" y="522"/>
                      <a:pt x="422" y="367"/>
                      <a:pt x="325" y="207"/>
                    </a:cubicBezTo>
                    <a:cubicBezTo>
                      <a:pt x="254" y="107"/>
                      <a:pt x="276" y="78"/>
                      <a:pt x="201" y="17"/>
                    </a:cubicBezTo>
                    <a:cubicBezTo>
                      <a:pt x="183" y="5"/>
                      <a:pt x="163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15"/>
              <p:cNvSpPr/>
              <p:nvPr/>
            </p:nvSpPr>
            <p:spPr>
              <a:xfrm>
                <a:off x="1985775" y="907463"/>
                <a:ext cx="1255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99" extrusionOk="0">
                    <a:moveTo>
                      <a:pt x="160" y="1"/>
                    </a:moveTo>
                    <a:cubicBezTo>
                      <a:pt x="78" y="1"/>
                      <a:pt x="0" y="99"/>
                      <a:pt x="54" y="182"/>
                    </a:cubicBezTo>
                    <a:cubicBezTo>
                      <a:pt x="142" y="286"/>
                      <a:pt x="223" y="410"/>
                      <a:pt x="333" y="488"/>
                    </a:cubicBezTo>
                    <a:cubicBezTo>
                      <a:pt x="347" y="495"/>
                      <a:pt x="363" y="499"/>
                      <a:pt x="379" y="499"/>
                    </a:cubicBezTo>
                    <a:cubicBezTo>
                      <a:pt x="441" y="499"/>
                      <a:pt x="501" y="443"/>
                      <a:pt x="499" y="378"/>
                    </a:cubicBezTo>
                    <a:cubicBezTo>
                      <a:pt x="498" y="301"/>
                      <a:pt x="424" y="258"/>
                      <a:pt x="381" y="201"/>
                    </a:cubicBezTo>
                    <a:cubicBezTo>
                      <a:pt x="296" y="112"/>
                      <a:pt x="278" y="73"/>
                      <a:pt x="230" y="27"/>
                    </a:cubicBezTo>
                    <a:cubicBezTo>
                      <a:pt x="208" y="9"/>
                      <a:pt x="184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15"/>
              <p:cNvSpPr/>
              <p:nvPr/>
            </p:nvSpPr>
            <p:spPr>
              <a:xfrm>
                <a:off x="2014200" y="970288"/>
                <a:ext cx="1485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682" extrusionOk="0">
                    <a:moveTo>
                      <a:pt x="467" y="0"/>
                    </a:moveTo>
                    <a:cubicBezTo>
                      <a:pt x="346" y="0"/>
                      <a:pt x="236" y="252"/>
                      <a:pt x="188" y="284"/>
                    </a:cubicBezTo>
                    <a:cubicBezTo>
                      <a:pt x="98" y="403"/>
                      <a:pt x="94" y="405"/>
                      <a:pt x="20" y="503"/>
                    </a:cubicBezTo>
                    <a:cubicBezTo>
                      <a:pt x="4" y="530"/>
                      <a:pt x="0" y="565"/>
                      <a:pt x="8" y="595"/>
                    </a:cubicBezTo>
                    <a:cubicBezTo>
                      <a:pt x="22" y="651"/>
                      <a:pt x="74" y="682"/>
                      <a:pt x="125" y="682"/>
                    </a:cubicBezTo>
                    <a:cubicBezTo>
                      <a:pt x="165" y="682"/>
                      <a:pt x="205" y="663"/>
                      <a:pt x="227" y="623"/>
                    </a:cubicBezTo>
                    <a:cubicBezTo>
                      <a:pt x="281" y="550"/>
                      <a:pt x="489" y="284"/>
                      <a:pt x="546" y="206"/>
                    </a:cubicBezTo>
                    <a:cubicBezTo>
                      <a:pt x="581" y="173"/>
                      <a:pt x="594" y="118"/>
                      <a:pt x="572" y="75"/>
                    </a:cubicBezTo>
                    <a:cubicBezTo>
                      <a:pt x="537" y="21"/>
                      <a:pt x="501" y="0"/>
                      <a:pt x="4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15"/>
              <p:cNvSpPr/>
              <p:nvPr/>
            </p:nvSpPr>
            <p:spPr>
              <a:xfrm>
                <a:off x="2031800" y="951338"/>
                <a:ext cx="15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520" extrusionOk="0">
                    <a:moveTo>
                      <a:pt x="500" y="0"/>
                    </a:moveTo>
                    <a:cubicBezTo>
                      <a:pt x="426" y="0"/>
                      <a:pt x="364" y="80"/>
                      <a:pt x="307" y="127"/>
                    </a:cubicBezTo>
                    <a:cubicBezTo>
                      <a:pt x="190" y="238"/>
                      <a:pt x="170" y="236"/>
                      <a:pt x="69" y="325"/>
                    </a:cubicBezTo>
                    <a:cubicBezTo>
                      <a:pt x="0" y="405"/>
                      <a:pt x="76" y="519"/>
                      <a:pt x="165" y="519"/>
                    </a:cubicBezTo>
                    <a:cubicBezTo>
                      <a:pt x="184" y="519"/>
                      <a:pt x="204" y="514"/>
                      <a:pt x="224" y="501"/>
                    </a:cubicBezTo>
                    <a:cubicBezTo>
                      <a:pt x="354" y="417"/>
                      <a:pt x="462" y="305"/>
                      <a:pt x="581" y="206"/>
                    </a:cubicBezTo>
                    <a:cubicBezTo>
                      <a:pt x="636" y="154"/>
                      <a:pt x="623" y="54"/>
                      <a:pt x="556" y="16"/>
                    </a:cubicBezTo>
                    <a:cubicBezTo>
                      <a:pt x="537" y="5"/>
                      <a:pt x="518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15"/>
              <p:cNvSpPr/>
              <p:nvPr/>
            </p:nvSpPr>
            <p:spPr>
              <a:xfrm>
                <a:off x="1973050" y="948963"/>
                <a:ext cx="1752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73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1" y="207"/>
                    </a:cubicBezTo>
                    <a:cubicBezTo>
                      <a:pt x="191" y="343"/>
                      <a:pt x="296" y="479"/>
                      <a:pt x="407" y="614"/>
                    </a:cubicBezTo>
                    <a:cubicBezTo>
                      <a:pt x="430" y="648"/>
                      <a:pt x="471" y="672"/>
                      <a:pt x="512" y="672"/>
                    </a:cubicBezTo>
                    <a:cubicBezTo>
                      <a:pt x="528" y="672"/>
                      <a:pt x="543" y="669"/>
                      <a:pt x="558" y="661"/>
                    </a:cubicBezTo>
                    <a:cubicBezTo>
                      <a:pt x="701" y="588"/>
                      <a:pt x="604" y="462"/>
                      <a:pt x="526" y="381"/>
                    </a:cubicBezTo>
                    <a:cubicBezTo>
                      <a:pt x="417" y="264"/>
                      <a:pt x="338" y="107"/>
                      <a:pt x="212" y="13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15"/>
              <p:cNvSpPr/>
              <p:nvPr/>
            </p:nvSpPr>
            <p:spPr>
              <a:xfrm>
                <a:off x="1991525" y="970888"/>
                <a:ext cx="101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71" extrusionOk="0">
                    <a:moveTo>
                      <a:pt x="165" y="1"/>
                    </a:moveTo>
                    <a:cubicBezTo>
                      <a:pt x="164" y="1"/>
                      <a:pt x="162" y="1"/>
                      <a:pt x="160" y="1"/>
                    </a:cubicBezTo>
                    <a:cubicBezTo>
                      <a:pt x="158" y="1"/>
                      <a:pt x="157" y="1"/>
                      <a:pt x="155" y="1"/>
                    </a:cubicBezTo>
                    <a:cubicBezTo>
                      <a:pt x="55" y="1"/>
                      <a:pt x="1" y="136"/>
                      <a:pt x="74" y="206"/>
                    </a:cubicBezTo>
                    <a:cubicBezTo>
                      <a:pt x="130" y="254"/>
                      <a:pt x="172" y="325"/>
                      <a:pt x="237" y="359"/>
                    </a:cubicBezTo>
                    <a:cubicBezTo>
                      <a:pt x="252" y="367"/>
                      <a:pt x="267" y="370"/>
                      <a:pt x="283" y="370"/>
                    </a:cubicBezTo>
                    <a:cubicBezTo>
                      <a:pt x="345" y="370"/>
                      <a:pt x="405" y="315"/>
                      <a:pt x="404" y="250"/>
                    </a:cubicBezTo>
                    <a:cubicBezTo>
                      <a:pt x="404" y="180"/>
                      <a:pt x="340" y="137"/>
                      <a:pt x="296" y="89"/>
                    </a:cubicBezTo>
                    <a:cubicBezTo>
                      <a:pt x="259" y="52"/>
                      <a:pt x="223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1" name="Google Shape;1231;p15"/>
            <p:cNvGrpSpPr/>
            <p:nvPr/>
          </p:nvGrpSpPr>
          <p:grpSpPr>
            <a:xfrm rot="-7058892">
              <a:off x="8743494" y="-8475"/>
              <a:ext cx="371545" cy="815718"/>
              <a:chOff x="4313600" y="773713"/>
              <a:chExt cx="131975" cy="289725"/>
            </a:xfrm>
          </p:grpSpPr>
          <p:sp>
            <p:nvSpPr>
              <p:cNvPr id="1232" name="Google Shape;1232;p15"/>
              <p:cNvSpPr/>
              <p:nvPr/>
            </p:nvSpPr>
            <p:spPr>
              <a:xfrm>
                <a:off x="4315425" y="783138"/>
                <a:ext cx="123175" cy="2803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11212" extrusionOk="0">
                    <a:moveTo>
                      <a:pt x="2736" y="0"/>
                    </a:moveTo>
                    <a:cubicBezTo>
                      <a:pt x="2685" y="0"/>
                      <a:pt x="2634" y="34"/>
                      <a:pt x="2619" y="85"/>
                    </a:cubicBezTo>
                    <a:cubicBezTo>
                      <a:pt x="2575" y="222"/>
                      <a:pt x="2529" y="360"/>
                      <a:pt x="2484" y="498"/>
                    </a:cubicBezTo>
                    <a:cubicBezTo>
                      <a:pt x="2308" y="1038"/>
                      <a:pt x="2199" y="1598"/>
                      <a:pt x="2132" y="2161"/>
                    </a:cubicBezTo>
                    <a:cubicBezTo>
                      <a:pt x="2121" y="2256"/>
                      <a:pt x="2113" y="2353"/>
                      <a:pt x="2107" y="2449"/>
                    </a:cubicBezTo>
                    <a:cubicBezTo>
                      <a:pt x="1893" y="2234"/>
                      <a:pt x="1527" y="1800"/>
                      <a:pt x="1394" y="1562"/>
                    </a:cubicBezTo>
                    <a:cubicBezTo>
                      <a:pt x="1312" y="1437"/>
                      <a:pt x="1233" y="1309"/>
                      <a:pt x="1156" y="1182"/>
                    </a:cubicBezTo>
                    <a:cubicBezTo>
                      <a:pt x="1141" y="1154"/>
                      <a:pt x="1116" y="1133"/>
                      <a:pt x="1085" y="1123"/>
                    </a:cubicBezTo>
                    <a:cubicBezTo>
                      <a:pt x="1073" y="1119"/>
                      <a:pt x="1062" y="1117"/>
                      <a:pt x="1050" y="1117"/>
                    </a:cubicBezTo>
                    <a:cubicBezTo>
                      <a:pt x="967" y="1117"/>
                      <a:pt x="900" y="1216"/>
                      <a:pt x="945" y="1296"/>
                    </a:cubicBezTo>
                    <a:cubicBezTo>
                      <a:pt x="1271" y="1809"/>
                      <a:pt x="1604" y="2370"/>
                      <a:pt x="2094" y="2741"/>
                    </a:cubicBezTo>
                    <a:cubicBezTo>
                      <a:pt x="2082" y="3225"/>
                      <a:pt x="2124" y="3712"/>
                      <a:pt x="2237" y="4183"/>
                    </a:cubicBezTo>
                    <a:cubicBezTo>
                      <a:pt x="2273" y="4338"/>
                      <a:pt x="2318" y="4490"/>
                      <a:pt x="2365" y="4641"/>
                    </a:cubicBezTo>
                    <a:cubicBezTo>
                      <a:pt x="1853" y="4447"/>
                      <a:pt x="1124" y="4130"/>
                      <a:pt x="637" y="3903"/>
                    </a:cubicBezTo>
                    <a:cubicBezTo>
                      <a:pt x="491" y="3840"/>
                      <a:pt x="359" y="3754"/>
                      <a:pt x="217" y="3683"/>
                    </a:cubicBezTo>
                    <a:cubicBezTo>
                      <a:pt x="197" y="3671"/>
                      <a:pt x="175" y="3665"/>
                      <a:pt x="152" y="3665"/>
                    </a:cubicBezTo>
                    <a:cubicBezTo>
                      <a:pt x="144" y="3665"/>
                      <a:pt x="135" y="3666"/>
                      <a:pt x="127" y="3668"/>
                    </a:cubicBezTo>
                    <a:cubicBezTo>
                      <a:pt x="25" y="3686"/>
                      <a:pt x="0" y="3836"/>
                      <a:pt x="90" y="3887"/>
                    </a:cubicBezTo>
                    <a:cubicBezTo>
                      <a:pt x="846" y="4289"/>
                      <a:pt x="1641" y="4625"/>
                      <a:pt x="2444" y="4921"/>
                    </a:cubicBezTo>
                    <a:cubicBezTo>
                      <a:pt x="2445" y="4922"/>
                      <a:pt x="2447" y="4922"/>
                      <a:pt x="2449" y="4922"/>
                    </a:cubicBezTo>
                    <a:cubicBezTo>
                      <a:pt x="2453" y="4922"/>
                      <a:pt x="2456" y="4921"/>
                      <a:pt x="2460" y="4921"/>
                    </a:cubicBezTo>
                    <a:cubicBezTo>
                      <a:pt x="2633" y="5402"/>
                      <a:pt x="2843" y="5871"/>
                      <a:pt x="3027" y="6347"/>
                    </a:cubicBezTo>
                    <a:cubicBezTo>
                      <a:pt x="3084" y="6495"/>
                      <a:pt x="3138" y="6631"/>
                      <a:pt x="3190" y="6762"/>
                    </a:cubicBezTo>
                    <a:cubicBezTo>
                      <a:pt x="2652" y="6627"/>
                      <a:pt x="1906" y="6350"/>
                      <a:pt x="1308" y="6304"/>
                    </a:cubicBezTo>
                    <a:lnTo>
                      <a:pt x="1308" y="6304"/>
                    </a:lnTo>
                    <a:cubicBezTo>
                      <a:pt x="1187" y="6342"/>
                      <a:pt x="1219" y="6535"/>
                      <a:pt x="1345" y="6535"/>
                    </a:cubicBezTo>
                    <a:cubicBezTo>
                      <a:pt x="1881" y="6611"/>
                      <a:pt x="2646" y="6890"/>
                      <a:pt x="3293" y="7026"/>
                    </a:cubicBezTo>
                    <a:cubicBezTo>
                      <a:pt x="3398" y="7303"/>
                      <a:pt x="3493" y="7577"/>
                      <a:pt x="3570" y="7907"/>
                    </a:cubicBezTo>
                    <a:cubicBezTo>
                      <a:pt x="3759" y="8768"/>
                      <a:pt x="3797" y="9624"/>
                      <a:pt x="3565" y="10453"/>
                    </a:cubicBezTo>
                    <a:cubicBezTo>
                      <a:pt x="3491" y="10716"/>
                      <a:pt x="3426" y="10866"/>
                      <a:pt x="3327" y="11072"/>
                    </a:cubicBezTo>
                    <a:cubicBezTo>
                      <a:pt x="3313" y="11152"/>
                      <a:pt x="3386" y="11211"/>
                      <a:pt x="3457" y="11211"/>
                    </a:cubicBezTo>
                    <a:cubicBezTo>
                      <a:pt x="3495" y="11211"/>
                      <a:pt x="3532" y="11194"/>
                      <a:pt x="3554" y="11155"/>
                    </a:cubicBezTo>
                    <a:cubicBezTo>
                      <a:pt x="4138" y="9984"/>
                      <a:pt x="4048" y="8573"/>
                      <a:pt x="3670" y="7352"/>
                    </a:cubicBezTo>
                    <a:cubicBezTo>
                      <a:pt x="3629" y="7230"/>
                      <a:pt x="3585" y="7111"/>
                      <a:pt x="3540" y="6990"/>
                    </a:cubicBezTo>
                    <a:cubicBezTo>
                      <a:pt x="3661" y="6918"/>
                      <a:pt x="3756" y="6793"/>
                      <a:pt x="3857" y="6699"/>
                    </a:cubicBezTo>
                    <a:cubicBezTo>
                      <a:pt x="4209" y="6313"/>
                      <a:pt x="4555" y="5916"/>
                      <a:pt x="4898" y="5525"/>
                    </a:cubicBezTo>
                    <a:cubicBezTo>
                      <a:pt x="4926" y="5472"/>
                      <a:pt x="4902" y="5405"/>
                      <a:pt x="4853" y="5374"/>
                    </a:cubicBezTo>
                    <a:cubicBezTo>
                      <a:pt x="4834" y="5362"/>
                      <a:pt x="4812" y="5356"/>
                      <a:pt x="4790" y="5356"/>
                    </a:cubicBezTo>
                    <a:cubicBezTo>
                      <a:pt x="4759" y="5356"/>
                      <a:pt x="4728" y="5367"/>
                      <a:pt x="4706" y="5389"/>
                    </a:cubicBezTo>
                    <a:cubicBezTo>
                      <a:pt x="4622" y="5478"/>
                      <a:pt x="4540" y="5569"/>
                      <a:pt x="4458" y="5660"/>
                    </a:cubicBezTo>
                    <a:cubicBezTo>
                      <a:pt x="4177" y="5964"/>
                      <a:pt x="3681" y="6581"/>
                      <a:pt x="3450" y="6755"/>
                    </a:cubicBezTo>
                    <a:cubicBezTo>
                      <a:pt x="3199" y="6107"/>
                      <a:pt x="2922" y="5482"/>
                      <a:pt x="2699" y="4861"/>
                    </a:cubicBezTo>
                    <a:cubicBezTo>
                      <a:pt x="2811" y="4801"/>
                      <a:pt x="2912" y="4710"/>
                      <a:pt x="3012" y="4648"/>
                    </a:cubicBezTo>
                    <a:cubicBezTo>
                      <a:pt x="3386" y="4374"/>
                      <a:pt x="3742" y="4076"/>
                      <a:pt x="4101" y="3783"/>
                    </a:cubicBezTo>
                    <a:cubicBezTo>
                      <a:pt x="4255" y="3656"/>
                      <a:pt x="4410" y="3528"/>
                      <a:pt x="4563" y="3399"/>
                    </a:cubicBezTo>
                    <a:cubicBezTo>
                      <a:pt x="4621" y="3348"/>
                      <a:pt x="4610" y="3250"/>
                      <a:pt x="4544" y="3210"/>
                    </a:cubicBezTo>
                    <a:cubicBezTo>
                      <a:pt x="4525" y="3198"/>
                      <a:pt x="4503" y="3192"/>
                      <a:pt x="4481" y="3192"/>
                    </a:cubicBezTo>
                    <a:cubicBezTo>
                      <a:pt x="4450" y="3192"/>
                      <a:pt x="4420" y="3203"/>
                      <a:pt x="4398" y="3225"/>
                    </a:cubicBezTo>
                    <a:cubicBezTo>
                      <a:pt x="4089" y="3483"/>
                      <a:pt x="3777" y="3738"/>
                      <a:pt x="3466" y="3993"/>
                    </a:cubicBezTo>
                    <a:cubicBezTo>
                      <a:pt x="3202" y="4204"/>
                      <a:pt x="2834" y="4502"/>
                      <a:pt x="2617" y="4628"/>
                    </a:cubicBezTo>
                    <a:cubicBezTo>
                      <a:pt x="2591" y="4553"/>
                      <a:pt x="2565" y="4476"/>
                      <a:pt x="2541" y="4400"/>
                    </a:cubicBezTo>
                    <a:cubicBezTo>
                      <a:pt x="2375" y="3820"/>
                      <a:pt x="2320" y="3333"/>
                      <a:pt x="2332" y="2771"/>
                    </a:cubicBezTo>
                    <a:cubicBezTo>
                      <a:pt x="2408" y="2747"/>
                      <a:pt x="2483" y="2705"/>
                      <a:pt x="2552" y="2670"/>
                    </a:cubicBezTo>
                    <a:cubicBezTo>
                      <a:pt x="2882" y="2466"/>
                      <a:pt x="3201" y="2243"/>
                      <a:pt x="3521" y="2027"/>
                    </a:cubicBezTo>
                    <a:cubicBezTo>
                      <a:pt x="3629" y="1925"/>
                      <a:pt x="4019" y="1787"/>
                      <a:pt x="3815" y="1616"/>
                    </a:cubicBezTo>
                    <a:cubicBezTo>
                      <a:pt x="3786" y="1605"/>
                      <a:pt x="3762" y="1600"/>
                      <a:pt x="3742" y="1600"/>
                    </a:cubicBezTo>
                    <a:cubicBezTo>
                      <a:pt x="3665" y="1600"/>
                      <a:pt x="3640" y="1670"/>
                      <a:pt x="3547" y="1718"/>
                    </a:cubicBezTo>
                    <a:cubicBezTo>
                      <a:pt x="3148" y="1982"/>
                      <a:pt x="2765" y="2278"/>
                      <a:pt x="2343" y="2503"/>
                    </a:cubicBezTo>
                    <a:lnTo>
                      <a:pt x="2343" y="2489"/>
                    </a:lnTo>
                    <a:cubicBezTo>
                      <a:pt x="2397" y="1831"/>
                      <a:pt x="2488" y="1324"/>
                      <a:pt x="2678" y="686"/>
                    </a:cubicBezTo>
                    <a:cubicBezTo>
                      <a:pt x="2732" y="509"/>
                      <a:pt x="2791" y="333"/>
                      <a:pt x="2850" y="155"/>
                    </a:cubicBezTo>
                    <a:cubicBezTo>
                      <a:pt x="2870" y="94"/>
                      <a:pt x="2832" y="23"/>
                      <a:pt x="2770" y="6"/>
                    </a:cubicBezTo>
                    <a:cubicBezTo>
                      <a:pt x="2759" y="2"/>
                      <a:pt x="2747" y="0"/>
                      <a:pt x="27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15"/>
              <p:cNvSpPr/>
              <p:nvPr/>
            </p:nvSpPr>
            <p:spPr>
              <a:xfrm>
                <a:off x="4373525" y="773713"/>
                <a:ext cx="2387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782" extrusionOk="0">
                    <a:moveTo>
                      <a:pt x="456" y="0"/>
                    </a:moveTo>
                    <a:cubicBezTo>
                      <a:pt x="349" y="0"/>
                      <a:pt x="243" y="43"/>
                      <a:pt x="168" y="133"/>
                    </a:cubicBezTo>
                    <a:cubicBezTo>
                      <a:pt x="0" y="302"/>
                      <a:pt x="35" y="622"/>
                      <a:pt x="257" y="726"/>
                    </a:cubicBezTo>
                    <a:cubicBezTo>
                      <a:pt x="306" y="752"/>
                      <a:pt x="355" y="763"/>
                      <a:pt x="403" y="764"/>
                    </a:cubicBezTo>
                    <a:cubicBezTo>
                      <a:pt x="418" y="768"/>
                      <a:pt x="433" y="772"/>
                      <a:pt x="448" y="775"/>
                    </a:cubicBezTo>
                    <a:cubicBezTo>
                      <a:pt x="469" y="779"/>
                      <a:pt x="490" y="781"/>
                      <a:pt x="510" y="781"/>
                    </a:cubicBezTo>
                    <a:cubicBezTo>
                      <a:pt x="773" y="781"/>
                      <a:pt x="955" y="421"/>
                      <a:pt x="799" y="200"/>
                    </a:cubicBezTo>
                    <a:cubicBezTo>
                      <a:pt x="728" y="70"/>
                      <a:pt x="592" y="0"/>
                      <a:pt x="4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15"/>
              <p:cNvSpPr/>
              <p:nvPr/>
            </p:nvSpPr>
            <p:spPr>
              <a:xfrm>
                <a:off x="4399450" y="813588"/>
                <a:ext cx="2390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782" extrusionOk="0">
                    <a:moveTo>
                      <a:pt x="455" y="0"/>
                    </a:moveTo>
                    <a:cubicBezTo>
                      <a:pt x="349" y="0"/>
                      <a:pt x="243" y="43"/>
                      <a:pt x="168" y="133"/>
                    </a:cubicBezTo>
                    <a:cubicBezTo>
                      <a:pt x="0" y="302"/>
                      <a:pt x="36" y="621"/>
                      <a:pt x="258" y="726"/>
                    </a:cubicBezTo>
                    <a:cubicBezTo>
                      <a:pt x="307" y="751"/>
                      <a:pt x="355" y="762"/>
                      <a:pt x="404" y="764"/>
                    </a:cubicBezTo>
                    <a:cubicBezTo>
                      <a:pt x="417" y="768"/>
                      <a:pt x="432" y="772"/>
                      <a:pt x="449" y="775"/>
                    </a:cubicBezTo>
                    <a:cubicBezTo>
                      <a:pt x="469" y="779"/>
                      <a:pt x="490" y="782"/>
                      <a:pt x="510" y="782"/>
                    </a:cubicBezTo>
                    <a:cubicBezTo>
                      <a:pt x="774" y="782"/>
                      <a:pt x="956" y="420"/>
                      <a:pt x="799" y="199"/>
                    </a:cubicBezTo>
                    <a:cubicBezTo>
                      <a:pt x="729" y="70"/>
                      <a:pt x="592" y="0"/>
                      <a:pt x="4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15"/>
              <p:cNvSpPr/>
              <p:nvPr/>
            </p:nvSpPr>
            <p:spPr>
              <a:xfrm>
                <a:off x="4332950" y="802738"/>
                <a:ext cx="239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83" extrusionOk="0">
                    <a:moveTo>
                      <a:pt x="456" y="1"/>
                    </a:moveTo>
                    <a:cubicBezTo>
                      <a:pt x="349" y="1"/>
                      <a:pt x="243" y="43"/>
                      <a:pt x="169" y="134"/>
                    </a:cubicBezTo>
                    <a:cubicBezTo>
                      <a:pt x="1" y="303"/>
                      <a:pt x="37" y="622"/>
                      <a:pt x="259" y="727"/>
                    </a:cubicBezTo>
                    <a:cubicBezTo>
                      <a:pt x="307" y="752"/>
                      <a:pt x="356" y="763"/>
                      <a:pt x="405" y="765"/>
                    </a:cubicBezTo>
                    <a:cubicBezTo>
                      <a:pt x="418" y="768"/>
                      <a:pt x="433" y="773"/>
                      <a:pt x="449" y="776"/>
                    </a:cubicBezTo>
                    <a:cubicBezTo>
                      <a:pt x="470" y="780"/>
                      <a:pt x="490" y="782"/>
                      <a:pt x="510" y="782"/>
                    </a:cubicBezTo>
                    <a:cubicBezTo>
                      <a:pt x="774" y="782"/>
                      <a:pt x="956" y="421"/>
                      <a:pt x="800" y="200"/>
                    </a:cubicBezTo>
                    <a:cubicBezTo>
                      <a:pt x="730" y="71"/>
                      <a:pt x="593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15"/>
              <p:cNvSpPr/>
              <p:nvPr/>
            </p:nvSpPr>
            <p:spPr>
              <a:xfrm>
                <a:off x="4419750" y="851688"/>
                <a:ext cx="2390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782" extrusionOk="0">
                    <a:moveTo>
                      <a:pt x="456" y="1"/>
                    </a:moveTo>
                    <a:cubicBezTo>
                      <a:pt x="350" y="1"/>
                      <a:pt x="243" y="44"/>
                      <a:pt x="168" y="134"/>
                    </a:cubicBezTo>
                    <a:cubicBezTo>
                      <a:pt x="0" y="303"/>
                      <a:pt x="36" y="622"/>
                      <a:pt x="258" y="726"/>
                    </a:cubicBezTo>
                    <a:cubicBezTo>
                      <a:pt x="307" y="752"/>
                      <a:pt x="356" y="763"/>
                      <a:pt x="404" y="764"/>
                    </a:cubicBezTo>
                    <a:cubicBezTo>
                      <a:pt x="417" y="769"/>
                      <a:pt x="433" y="773"/>
                      <a:pt x="449" y="775"/>
                    </a:cubicBezTo>
                    <a:cubicBezTo>
                      <a:pt x="470" y="780"/>
                      <a:pt x="491" y="782"/>
                      <a:pt x="511" y="782"/>
                    </a:cubicBezTo>
                    <a:cubicBezTo>
                      <a:pt x="774" y="782"/>
                      <a:pt x="956" y="421"/>
                      <a:pt x="800" y="200"/>
                    </a:cubicBezTo>
                    <a:cubicBezTo>
                      <a:pt x="729" y="71"/>
                      <a:pt x="593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15"/>
              <p:cNvSpPr/>
              <p:nvPr/>
            </p:nvSpPr>
            <p:spPr>
              <a:xfrm>
                <a:off x="4313600" y="867463"/>
                <a:ext cx="239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83" extrusionOk="0">
                    <a:moveTo>
                      <a:pt x="456" y="1"/>
                    </a:moveTo>
                    <a:cubicBezTo>
                      <a:pt x="349" y="1"/>
                      <a:pt x="243" y="43"/>
                      <a:pt x="168" y="133"/>
                    </a:cubicBezTo>
                    <a:cubicBezTo>
                      <a:pt x="0" y="302"/>
                      <a:pt x="36" y="622"/>
                      <a:pt x="258" y="727"/>
                    </a:cubicBezTo>
                    <a:cubicBezTo>
                      <a:pt x="307" y="752"/>
                      <a:pt x="356" y="763"/>
                      <a:pt x="404" y="765"/>
                    </a:cubicBezTo>
                    <a:cubicBezTo>
                      <a:pt x="417" y="768"/>
                      <a:pt x="433" y="772"/>
                      <a:pt x="449" y="776"/>
                    </a:cubicBezTo>
                    <a:cubicBezTo>
                      <a:pt x="470" y="780"/>
                      <a:pt x="490" y="782"/>
                      <a:pt x="510" y="782"/>
                    </a:cubicBezTo>
                    <a:cubicBezTo>
                      <a:pt x="774" y="782"/>
                      <a:pt x="957" y="421"/>
                      <a:pt x="800" y="199"/>
                    </a:cubicBezTo>
                    <a:cubicBezTo>
                      <a:pt x="729" y="70"/>
                      <a:pt x="592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15"/>
              <p:cNvSpPr/>
              <p:nvPr/>
            </p:nvSpPr>
            <p:spPr>
              <a:xfrm>
                <a:off x="4421700" y="907938"/>
                <a:ext cx="2387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783" extrusionOk="0">
                    <a:moveTo>
                      <a:pt x="455" y="1"/>
                    </a:moveTo>
                    <a:cubicBezTo>
                      <a:pt x="349" y="1"/>
                      <a:pt x="242" y="43"/>
                      <a:pt x="168" y="134"/>
                    </a:cubicBezTo>
                    <a:cubicBezTo>
                      <a:pt x="0" y="303"/>
                      <a:pt x="35" y="622"/>
                      <a:pt x="257" y="727"/>
                    </a:cubicBezTo>
                    <a:cubicBezTo>
                      <a:pt x="306" y="752"/>
                      <a:pt x="355" y="763"/>
                      <a:pt x="403" y="765"/>
                    </a:cubicBezTo>
                    <a:cubicBezTo>
                      <a:pt x="417" y="768"/>
                      <a:pt x="432" y="773"/>
                      <a:pt x="448" y="776"/>
                    </a:cubicBezTo>
                    <a:cubicBezTo>
                      <a:pt x="468" y="780"/>
                      <a:pt x="489" y="782"/>
                      <a:pt x="509" y="782"/>
                    </a:cubicBezTo>
                    <a:cubicBezTo>
                      <a:pt x="772" y="782"/>
                      <a:pt x="955" y="421"/>
                      <a:pt x="799" y="200"/>
                    </a:cubicBezTo>
                    <a:cubicBezTo>
                      <a:pt x="728" y="71"/>
                      <a:pt x="591" y="1"/>
                      <a:pt x="4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15"/>
              <p:cNvSpPr/>
              <p:nvPr/>
            </p:nvSpPr>
            <p:spPr>
              <a:xfrm>
                <a:off x="4341175" y="931263"/>
                <a:ext cx="2387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782" extrusionOk="0">
                    <a:moveTo>
                      <a:pt x="454" y="1"/>
                    </a:moveTo>
                    <a:cubicBezTo>
                      <a:pt x="348" y="1"/>
                      <a:pt x="242" y="43"/>
                      <a:pt x="168" y="133"/>
                    </a:cubicBezTo>
                    <a:cubicBezTo>
                      <a:pt x="0" y="303"/>
                      <a:pt x="35" y="623"/>
                      <a:pt x="257" y="727"/>
                    </a:cubicBezTo>
                    <a:cubicBezTo>
                      <a:pt x="306" y="753"/>
                      <a:pt x="354" y="764"/>
                      <a:pt x="403" y="765"/>
                    </a:cubicBezTo>
                    <a:cubicBezTo>
                      <a:pt x="417" y="769"/>
                      <a:pt x="432" y="772"/>
                      <a:pt x="447" y="776"/>
                    </a:cubicBezTo>
                    <a:cubicBezTo>
                      <a:pt x="468" y="780"/>
                      <a:pt x="489" y="782"/>
                      <a:pt x="509" y="782"/>
                    </a:cubicBezTo>
                    <a:cubicBezTo>
                      <a:pt x="772" y="782"/>
                      <a:pt x="954" y="422"/>
                      <a:pt x="798" y="200"/>
                    </a:cubicBezTo>
                    <a:cubicBezTo>
                      <a:pt x="728" y="71"/>
                      <a:pt x="591" y="1"/>
                      <a:pt x="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0" name="Google Shape;1240;p15"/>
            <p:cNvGrpSpPr/>
            <p:nvPr/>
          </p:nvGrpSpPr>
          <p:grpSpPr>
            <a:xfrm rot="-6532552">
              <a:off x="8741353" y="425880"/>
              <a:ext cx="558877" cy="1117616"/>
              <a:chOff x="4941500" y="1532375"/>
              <a:chExt cx="231300" cy="462525"/>
            </a:xfrm>
          </p:grpSpPr>
          <p:sp>
            <p:nvSpPr>
              <p:cNvPr id="1241" name="Google Shape;1241;p15"/>
              <p:cNvSpPr/>
              <p:nvPr/>
            </p:nvSpPr>
            <p:spPr>
              <a:xfrm>
                <a:off x="4981225" y="1568775"/>
                <a:ext cx="1458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7045" extrusionOk="0">
                    <a:moveTo>
                      <a:pt x="590" y="0"/>
                    </a:moveTo>
                    <a:cubicBezTo>
                      <a:pt x="467" y="7"/>
                      <a:pt x="463" y="131"/>
                      <a:pt x="467" y="229"/>
                    </a:cubicBezTo>
                    <a:cubicBezTo>
                      <a:pt x="465" y="377"/>
                      <a:pt x="465" y="528"/>
                      <a:pt x="465" y="677"/>
                    </a:cubicBezTo>
                    <a:cubicBezTo>
                      <a:pt x="465" y="1324"/>
                      <a:pt x="489" y="1973"/>
                      <a:pt x="563" y="2616"/>
                    </a:cubicBezTo>
                    <a:cubicBezTo>
                      <a:pt x="677" y="3803"/>
                      <a:pt x="961" y="4966"/>
                      <a:pt x="1400" y="6074"/>
                    </a:cubicBezTo>
                    <a:cubicBezTo>
                      <a:pt x="1955" y="7564"/>
                      <a:pt x="2534" y="9052"/>
                      <a:pt x="2840" y="10617"/>
                    </a:cubicBezTo>
                    <a:cubicBezTo>
                      <a:pt x="2994" y="11391"/>
                      <a:pt x="3091" y="12186"/>
                      <a:pt x="3129" y="12994"/>
                    </a:cubicBezTo>
                    <a:cubicBezTo>
                      <a:pt x="2683" y="12063"/>
                      <a:pt x="2114" y="11197"/>
                      <a:pt x="1610" y="10298"/>
                    </a:cubicBezTo>
                    <a:cubicBezTo>
                      <a:pt x="1077" y="9376"/>
                      <a:pt x="683" y="8375"/>
                      <a:pt x="230" y="7421"/>
                    </a:cubicBezTo>
                    <a:cubicBezTo>
                      <a:pt x="209" y="7402"/>
                      <a:pt x="185" y="7395"/>
                      <a:pt x="161" y="7395"/>
                    </a:cubicBezTo>
                    <a:cubicBezTo>
                      <a:pt x="79" y="7395"/>
                      <a:pt x="0" y="7491"/>
                      <a:pt x="54" y="7575"/>
                    </a:cubicBezTo>
                    <a:cubicBezTo>
                      <a:pt x="452" y="8515"/>
                      <a:pt x="867" y="9449"/>
                      <a:pt x="1361" y="10342"/>
                    </a:cubicBezTo>
                    <a:cubicBezTo>
                      <a:pt x="1786" y="11121"/>
                      <a:pt x="2281" y="11859"/>
                      <a:pt x="2687" y="12648"/>
                    </a:cubicBezTo>
                    <a:cubicBezTo>
                      <a:pt x="2855" y="12964"/>
                      <a:pt x="3033" y="13348"/>
                      <a:pt x="3146" y="13602"/>
                    </a:cubicBezTo>
                    <a:cubicBezTo>
                      <a:pt x="3151" y="14200"/>
                      <a:pt x="3122" y="14803"/>
                      <a:pt x="3057" y="15407"/>
                    </a:cubicBezTo>
                    <a:cubicBezTo>
                      <a:pt x="3010" y="15839"/>
                      <a:pt x="2931" y="16342"/>
                      <a:pt x="2812" y="16845"/>
                    </a:cubicBezTo>
                    <a:cubicBezTo>
                      <a:pt x="2794" y="16905"/>
                      <a:pt x="2784" y="16980"/>
                      <a:pt x="2843" y="17020"/>
                    </a:cubicBezTo>
                    <a:cubicBezTo>
                      <a:pt x="2864" y="17037"/>
                      <a:pt x="2889" y="17045"/>
                      <a:pt x="2914" y="17045"/>
                    </a:cubicBezTo>
                    <a:cubicBezTo>
                      <a:pt x="2966" y="17045"/>
                      <a:pt x="3019" y="17011"/>
                      <a:pt x="3032" y="16958"/>
                    </a:cubicBezTo>
                    <a:cubicBezTo>
                      <a:pt x="3278" y="15888"/>
                      <a:pt x="3390" y="14794"/>
                      <a:pt x="3387" y="13700"/>
                    </a:cubicBezTo>
                    <a:cubicBezTo>
                      <a:pt x="3411" y="13679"/>
                      <a:pt x="3425" y="13650"/>
                      <a:pt x="3425" y="13614"/>
                    </a:cubicBezTo>
                    <a:cubicBezTo>
                      <a:pt x="3806" y="11552"/>
                      <a:pt x="4842" y="9476"/>
                      <a:pt x="5780" y="7487"/>
                    </a:cubicBezTo>
                    <a:cubicBezTo>
                      <a:pt x="5832" y="7394"/>
                      <a:pt x="5752" y="7305"/>
                      <a:pt x="5670" y="7305"/>
                    </a:cubicBezTo>
                    <a:cubicBezTo>
                      <a:pt x="5634" y="7305"/>
                      <a:pt x="5597" y="7323"/>
                      <a:pt x="5572" y="7366"/>
                    </a:cubicBezTo>
                    <a:cubicBezTo>
                      <a:pt x="5008" y="8580"/>
                      <a:pt x="4404" y="9778"/>
                      <a:pt x="3928" y="11032"/>
                    </a:cubicBezTo>
                    <a:cubicBezTo>
                      <a:pt x="3713" y="11617"/>
                      <a:pt x="3518" y="12210"/>
                      <a:pt x="3359" y="12812"/>
                    </a:cubicBezTo>
                    <a:cubicBezTo>
                      <a:pt x="3297" y="11773"/>
                      <a:pt x="3135" y="10740"/>
                      <a:pt x="2881" y="9729"/>
                    </a:cubicBezTo>
                    <a:cubicBezTo>
                      <a:pt x="2882" y="9724"/>
                      <a:pt x="2885" y="9718"/>
                      <a:pt x="2885" y="9712"/>
                    </a:cubicBezTo>
                    <a:cubicBezTo>
                      <a:pt x="2828" y="8466"/>
                      <a:pt x="2885" y="7210"/>
                      <a:pt x="3044" y="5972"/>
                    </a:cubicBezTo>
                    <a:cubicBezTo>
                      <a:pt x="3190" y="4831"/>
                      <a:pt x="3553" y="3351"/>
                      <a:pt x="3850" y="2116"/>
                    </a:cubicBezTo>
                    <a:cubicBezTo>
                      <a:pt x="3862" y="2055"/>
                      <a:pt x="3895" y="1991"/>
                      <a:pt x="3861" y="1934"/>
                    </a:cubicBezTo>
                    <a:cubicBezTo>
                      <a:pt x="3836" y="1893"/>
                      <a:pt x="3799" y="1875"/>
                      <a:pt x="3761" y="1875"/>
                    </a:cubicBezTo>
                    <a:cubicBezTo>
                      <a:pt x="3697" y="1875"/>
                      <a:pt x="3632" y="1927"/>
                      <a:pt x="3630" y="2006"/>
                    </a:cubicBezTo>
                    <a:cubicBezTo>
                      <a:pt x="3270" y="3510"/>
                      <a:pt x="2887" y="5015"/>
                      <a:pt x="2734" y="6557"/>
                    </a:cubicBezTo>
                    <a:cubicBezTo>
                      <a:pt x="2660" y="7304"/>
                      <a:pt x="2626" y="8056"/>
                      <a:pt x="2624" y="8808"/>
                    </a:cubicBezTo>
                    <a:cubicBezTo>
                      <a:pt x="2605" y="8746"/>
                      <a:pt x="2588" y="8684"/>
                      <a:pt x="2567" y="8622"/>
                    </a:cubicBezTo>
                    <a:cubicBezTo>
                      <a:pt x="2162" y="7322"/>
                      <a:pt x="1604" y="6073"/>
                      <a:pt x="1209" y="4771"/>
                    </a:cubicBezTo>
                    <a:cubicBezTo>
                      <a:pt x="989" y="4021"/>
                      <a:pt x="879" y="3289"/>
                      <a:pt x="801" y="2585"/>
                    </a:cubicBezTo>
                    <a:cubicBezTo>
                      <a:pt x="720" y="1874"/>
                      <a:pt x="701" y="1159"/>
                      <a:pt x="705" y="444"/>
                    </a:cubicBezTo>
                    <a:cubicBezTo>
                      <a:pt x="698" y="321"/>
                      <a:pt x="726" y="193"/>
                      <a:pt x="700" y="74"/>
                    </a:cubicBezTo>
                    <a:cubicBezTo>
                      <a:pt x="685" y="29"/>
                      <a:pt x="636" y="0"/>
                      <a:pt x="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15"/>
              <p:cNvSpPr/>
              <p:nvPr/>
            </p:nvSpPr>
            <p:spPr>
              <a:xfrm>
                <a:off x="4948675" y="1532375"/>
                <a:ext cx="804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2824" extrusionOk="0">
                    <a:moveTo>
                      <a:pt x="2358" y="1"/>
                    </a:moveTo>
                    <a:cubicBezTo>
                      <a:pt x="2273" y="1"/>
                      <a:pt x="2179" y="49"/>
                      <a:pt x="2119" y="136"/>
                    </a:cubicBezTo>
                    <a:cubicBezTo>
                      <a:pt x="1944" y="338"/>
                      <a:pt x="1827" y="652"/>
                      <a:pt x="1734" y="896"/>
                    </a:cubicBezTo>
                    <a:cubicBezTo>
                      <a:pt x="1682" y="730"/>
                      <a:pt x="1610" y="519"/>
                      <a:pt x="1546" y="402"/>
                    </a:cubicBezTo>
                    <a:cubicBezTo>
                      <a:pt x="1483" y="275"/>
                      <a:pt x="1395" y="217"/>
                      <a:pt x="1315" y="217"/>
                    </a:cubicBezTo>
                    <a:cubicBezTo>
                      <a:pt x="1205" y="217"/>
                      <a:pt x="1108" y="323"/>
                      <a:pt x="1096" y="506"/>
                    </a:cubicBezTo>
                    <a:cubicBezTo>
                      <a:pt x="1081" y="814"/>
                      <a:pt x="1135" y="1078"/>
                      <a:pt x="1166" y="1333"/>
                    </a:cubicBezTo>
                    <a:cubicBezTo>
                      <a:pt x="977" y="1150"/>
                      <a:pt x="776" y="975"/>
                      <a:pt x="520" y="911"/>
                    </a:cubicBezTo>
                    <a:cubicBezTo>
                      <a:pt x="490" y="905"/>
                      <a:pt x="459" y="901"/>
                      <a:pt x="428" y="901"/>
                    </a:cubicBezTo>
                    <a:cubicBezTo>
                      <a:pt x="342" y="901"/>
                      <a:pt x="256" y="929"/>
                      <a:pt x="207" y="1004"/>
                    </a:cubicBezTo>
                    <a:cubicBezTo>
                      <a:pt x="0" y="1301"/>
                      <a:pt x="755" y="2030"/>
                      <a:pt x="971" y="2231"/>
                    </a:cubicBezTo>
                    <a:cubicBezTo>
                      <a:pt x="1156" y="2396"/>
                      <a:pt x="1357" y="2547"/>
                      <a:pt x="1569" y="2681"/>
                    </a:cubicBezTo>
                    <a:cubicBezTo>
                      <a:pt x="1670" y="2731"/>
                      <a:pt x="1771" y="2822"/>
                      <a:pt x="1887" y="2823"/>
                    </a:cubicBezTo>
                    <a:cubicBezTo>
                      <a:pt x="1934" y="2819"/>
                      <a:pt x="1964" y="2791"/>
                      <a:pt x="1979" y="2754"/>
                    </a:cubicBezTo>
                    <a:cubicBezTo>
                      <a:pt x="2006" y="2734"/>
                      <a:pt x="2029" y="2704"/>
                      <a:pt x="2043" y="2664"/>
                    </a:cubicBezTo>
                    <a:cubicBezTo>
                      <a:pt x="2342" y="2150"/>
                      <a:pt x="2677" y="1822"/>
                      <a:pt x="3040" y="1327"/>
                    </a:cubicBezTo>
                    <a:cubicBezTo>
                      <a:pt x="3107" y="1230"/>
                      <a:pt x="3164" y="1123"/>
                      <a:pt x="3192" y="1008"/>
                    </a:cubicBezTo>
                    <a:cubicBezTo>
                      <a:pt x="3215" y="912"/>
                      <a:pt x="3166" y="809"/>
                      <a:pt x="3069" y="787"/>
                    </a:cubicBezTo>
                    <a:cubicBezTo>
                      <a:pt x="3039" y="778"/>
                      <a:pt x="3009" y="774"/>
                      <a:pt x="2979" y="774"/>
                    </a:cubicBezTo>
                    <a:cubicBezTo>
                      <a:pt x="2903" y="774"/>
                      <a:pt x="2828" y="799"/>
                      <a:pt x="2760" y="833"/>
                    </a:cubicBezTo>
                    <a:cubicBezTo>
                      <a:pt x="2621" y="898"/>
                      <a:pt x="2495" y="985"/>
                      <a:pt x="2369" y="1073"/>
                    </a:cubicBezTo>
                    <a:cubicBezTo>
                      <a:pt x="2448" y="788"/>
                      <a:pt x="2553" y="506"/>
                      <a:pt x="2551" y="211"/>
                    </a:cubicBezTo>
                    <a:cubicBezTo>
                      <a:pt x="2543" y="66"/>
                      <a:pt x="2456" y="1"/>
                      <a:pt x="2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15"/>
              <p:cNvSpPr/>
              <p:nvPr/>
            </p:nvSpPr>
            <p:spPr>
              <a:xfrm>
                <a:off x="5045400" y="1572750"/>
                <a:ext cx="76075" cy="65275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2611" extrusionOk="0">
                    <a:moveTo>
                      <a:pt x="1586" y="0"/>
                    </a:moveTo>
                    <a:cubicBezTo>
                      <a:pt x="1502" y="0"/>
                      <a:pt x="1409" y="58"/>
                      <a:pt x="1339" y="177"/>
                    </a:cubicBezTo>
                    <a:cubicBezTo>
                      <a:pt x="1186" y="443"/>
                      <a:pt x="1115" y="703"/>
                      <a:pt x="1024" y="944"/>
                    </a:cubicBezTo>
                    <a:cubicBezTo>
                      <a:pt x="940" y="697"/>
                      <a:pt x="840" y="449"/>
                      <a:pt x="639" y="275"/>
                    </a:cubicBezTo>
                    <a:cubicBezTo>
                      <a:pt x="580" y="226"/>
                      <a:pt x="503" y="188"/>
                      <a:pt x="427" y="188"/>
                    </a:cubicBezTo>
                    <a:cubicBezTo>
                      <a:pt x="390" y="188"/>
                      <a:pt x="353" y="197"/>
                      <a:pt x="319" y="217"/>
                    </a:cubicBezTo>
                    <a:cubicBezTo>
                      <a:pt x="0" y="386"/>
                      <a:pt x="340" y="1380"/>
                      <a:pt x="440" y="1657"/>
                    </a:cubicBezTo>
                    <a:cubicBezTo>
                      <a:pt x="530" y="1889"/>
                      <a:pt x="640" y="2116"/>
                      <a:pt x="768" y="2330"/>
                    </a:cubicBezTo>
                    <a:cubicBezTo>
                      <a:pt x="835" y="2421"/>
                      <a:pt x="884" y="2547"/>
                      <a:pt x="987" y="2601"/>
                    </a:cubicBezTo>
                    <a:cubicBezTo>
                      <a:pt x="1002" y="2607"/>
                      <a:pt x="1016" y="2610"/>
                      <a:pt x="1030" y="2610"/>
                    </a:cubicBezTo>
                    <a:cubicBezTo>
                      <a:pt x="1057" y="2610"/>
                      <a:pt x="1081" y="2600"/>
                      <a:pt x="1100" y="2583"/>
                    </a:cubicBezTo>
                    <a:cubicBezTo>
                      <a:pt x="1133" y="2577"/>
                      <a:pt x="1168" y="2561"/>
                      <a:pt x="1198" y="2531"/>
                    </a:cubicBezTo>
                    <a:cubicBezTo>
                      <a:pt x="1699" y="2211"/>
                      <a:pt x="2146" y="2070"/>
                      <a:pt x="2695" y="1794"/>
                    </a:cubicBezTo>
                    <a:cubicBezTo>
                      <a:pt x="2799" y="1739"/>
                      <a:pt x="2899" y="1668"/>
                      <a:pt x="2978" y="1580"/>
                    </a:cubicBezTo>
                    <a:cubicBezTo>
                      <a:pt x="3040" y="1505"/>
                      <a:pt x="3043" y="1390"/>
                      <a:pt x="2967" y="1326"/>
                    </a:cubicBezTo>
                    <a:cubicBezTo>
                      <a:pt x="2888" y="1250"/>
                      <a:pt x="2777" y="1228"/>
                      <a:pt x="2671" y="1225"/>
                    </a:cubicBezTo>
                    <a:cubicBezTo>
                      <a:pt x="2652" y="1225"/>
                      <a:pt x="2634" y="1224"/>
                      <a:pt x="2615" y="1224"/>
                    </a:cubicBezTo>
                    <a:cubicBezTo>
                      <a:pt x="2481" y="1224"/>
                      <a:pt x="2347" y="1243"/>
                      <a:pt x="2214" y="1260"/>
                    </a:cubicBezTo>
                    <a:cubicBezTo>
                      <a:pt x="2414" y="1043"/>
                      <a:pt x="2637" y="840"/>
                      <a:pt x="2769" y="574"/>
                    </a:cubicBezTo>
                    <a:cubicBezTo>
                      <a:pt x="2852" y="388"/>
                      <a:pt x="2726" y="273"/>
                      <a:pt x="2573" y="273"/>
                    </a:cubicBezTo>
                    <a:cubicBezTo>
                      <a:pt x="2522" y="273"/>
                      <a:pt x="2469" y="286"/>
                      <a:pt x="2419" y="312"/>
                    </a:cubicBezTo>
                    <a:cubicBezTo>
                      <a:pt x="2171" y="413"/>
                      <a:pt x="1924" y="639"/>
                      <a:pt x="1729" y="814"/>
                    </a:cubicBezTo>
                    <a:cubicBezTo>
                      <a:pt x="1759" y="643"/>
                      <a:pt x="1791" y="422"/>
                      <a:pt x="1786" y="288"/>
                    </a:cubicBezTo>
                    <a:cubicBezTo>
                      <a:pt x="1788" y="99"/>
                      <a:pt x="1695" y="0"/>
                      <a:pt x="1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15"/>
              <p:cNvSpPr/>
              <p:nvPr/>
            </p:nvSpPr>
            <p:spPr>
              <a:xfrm>
                <a:off x="4941500" y="1708825"/>
                <a:ext cx="779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867" extrusionOk="0">
                    <a:moveTo>
                      <a:pt x="2160" y="0"/>
                    </a:moveTo>
                    <a:cubicBezTo>
                      <a:pt x="2067" y="0"/>
                      <a:pt x="1964" y="66"/>
                      <a:pt x="1912" y="174"/>
                    </a:cubicBezTo>
                    <a:cubicBezTo>
                      <a:pt x="1771" y="401"/>
                      <a:pt x="1704" y="728"/>
                      <a:pt x="1650" y="985"/>
                    </a:cubicBezTo>
                    <a:cubicBezTo>
                      <a:pt x="1573" y="829"/>
                      <a:pt x="1468" y="631"/>
                      <a:pt x="1388" y="526"/>
                    </a:cubicBezTo>
                    <a:cubicBezTo>
                      <a:pt x="1314" y="423"/>
                      <a:pt x="1230" y="377"/>
                      <a:pt x="1156" y="377"/>
                    </a:cubicBezTo>
                    <a:cubicBezTo>
                      <a:pt x="1035" y="377"/>
                      <a:pt x="940" y="501"/>
                      <a:pt x="960" y="698"/>
                    </a:cubicBezTo>
                    <a:cubicBezTo>
                      <a:pt x="992" y="1003"/>
                      <a:pt x="1089" y="1256"/>
                      <a:pt x="1156" y="1504"/>
                    </a:cubicBezTo>
                    <a:cubicBezTo>
                      <a:pt x="943" y="1353"/>
                      <a:pt x="716" y="1211"/>
                      <a:pt x="452" y="1187"/>
                    </a:cubicBezTo>
                    <a:cubicBezTo>
                      <a:pt x="443" y="1187"/>
                      <a:pt x="435" y="1187"/>
                      <a:pt x="426" y="1187"/>
                    </a:cubicBezTo>
                    <a:cubicBezTo>
                      <a:pt x="319" y="1187"/>
                      <a:pt x="204" y="1225"/>
                      <a:pt x="158" y="1330"/>
                    </a:cubicBezTo>
                    <a:cubicBezTo>
                      <a:pt x="0" y="1655"/>
                      <a:pt x="859" y="2258"/>
                      <a:pt x="1105" y="2421"/>
                    </a:cubicBezTo>
                    <a:cubicBezTo>
                      <a:pt x="1314" y="2556"/>
                      <a:pt x="1536" y="2675"/>
                      <a:pt x="1766" y="2773"/>
                    </a:cubicBezTo>
                    <a:cubicBezTo>
                      <a:pt x="1864" y="2803"/>
                      <a:pt x="1965" y="2866"/>
                      <a:pt x="2069" y="2866"/>
                    </a:cubicBezTo>
                    <a:cubicBezTo>
                      <a:pt x="2080" y="2866"/>
                      <a:pt x="2091" y="2866"/>
                      <a:pt x="2103" y="2864"/>
                    </a:cubicBezTo>
                    <a:cubicBezTo>
                      <a:pt x="2147" y="2853"/>
                      <a:pt x="2173" y="2820"/>
                      <a:pt x="2182" y="2783"/>
                    </a:cubicBezTo>
                    <a:cubicBezTo>
                      <a:pt x="2207" y="2760"/>
                      <a:pt x="2224" y="2725"/>
                      <a:pt x="2230" y="2684"/>
                    </a:cubicBezTo>
                    <a:cubicBezTo>
                      <a:pt x="2447" y="2132"/>
                      <a:pt x="2726" y="1754"/>
                      <a:pt x="3007" y="1208"/>
                    </a:cubicBezTo>
                    <a:cubicBezTo>
                      <a:pt x="3058" y="1101"/>
                      <a:pt x="3097" y="986"/>
                      <a:pt x="3108" y="868"/>
                    </a:cubicBezTo>
                    <a:cubicBezTo>
                      <a:pt x="3116" y="774"/>
                      <a:pt x="3051" y="678"/>
                      <a:pt x="2952" y="671"/>
                    </a:cubicBezTo>
                    <a:cubicBezTo>
                      <a:pt x="2938" y="669"/>
                      <a:pt x="2924" y="668"/>
                      <a:pt x="2911" y="668"/>
                    </a:cubicBezTo>
                    <a:cubicBezTo>
                      <a:pt x="2818" y="668"/>
                      <a:pt x="2730" y="711"/>
                      <a:pt x="2654" y="764"/>
                    </a:cubicBezTo>
                    <a:cubicBezTo>
                      <a:pt x="2526" y="849"/>
                      <a:pt x="2416" y="957"/>
                      <a:pt x="2304" y="1061"/>
                    </a:cubicBezTo>
                    <a:cubicBezTo>
                      <a:pt x="2338" y="768"/>
                      <a:pt x="2399" y="472"/>
                      <a:pt x="2351" y="180"/>
                    </a:cubicBezTo>
                    <a:cubicBezTo>
                      <a:pt x="2323" y="54"/>
                      <a:pt x="2245" y="0"/>
                      <a:pt x="2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15"/>
              <p:cNvSpPr/>
              <p:nvPr/>
            </p:nvSpPr>
            <p:spPr>
              <a:xfrm>
                <a:off x="5100525" y="1700825"/>
                <a:ext cx="72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19" extrusionOk="0">
                    <a:moveTo>
                      <a:pt x="1600" y="1"/>
                    </a:moveTo>
                    <a:cubicBezTo>
                      <a:pt x="1522" y="1"/>
                      <a:pt x="1433" y="47"/>
                      <a:pt x="1356" y="146"/>
                    </a:cubicBezTo>
                    <a:cubicBezTo>
                      <a:pt x="1170" y="391"/>
                      <a:pt x="1065" y="639"/>
                      <a:pt x="944" y="866"/>
                    </a:cubicBezTo>
                    <a:cubicBezTo>
                      <a:pt x="893" y="611"/>
                      <a:pt x="826" y="352"/>
                      <a:pt x="649" y="153"/>
                    </a:cubicBezTo>
                    <a:cubicBezTo>
                      <a:pt x="590" y="90"/>
                      <a:pt x="508" y="38"/>
                      <a:pt x="422" y="38"/>
                    </a:cubicBezTo>
                    <a:cubicBezTo>
                      <a:pt x="394" y="38"/>
                      <a:pt x="367" y="43"/>
                      <a:pt x="340" y="55"/>
                    </a:cubicBezTo>
                    <a:cubicBezTo>
                      <a:pt x="1" y="183"/>
                      <a:pt x="211" y="1210"/>
                      <a:pt x="276" y="1497"/>
                    </a:cubicBezTo>
                    <a:cubicBezTo>
                      <a:pt x="334" y="1740"/>
                      <a:pt x="415" y="1977"/>
                      <a:pt x="514" y="2208"/>
                    </a:cubicBezTo>
                    <a:cubicBezTo>
                      <a:pt x="568" y="2307"/>
                      <a:pt x="601" y="2438"/>
                      <a:pt x="697" y="2504"/>
                    </a:cubicBezTo>
                    <a:cubicBezTo>
                      <a:pt x="715" y="2514"/>
                      <a:pt x="732" y="2519"/>
                      <a:pt x="750" y="2519"/>
                    </a:cubicBezTo>
                    <a:cubicBezTo>
                      <a:pt x="772" y="2519"/>
                      <a:pt x="793" y="2512"/>
                      <a:pt x="811" y="2501"/>
                    </a:cubicBezTo>
                    <a:cubicBezTo>
                      <a:pt x="844" y="2498"/>
                      <a:pt x="881" y="2488"/>
                      <a:pt x="915" y="2463"/>
                    </a:cubicBezTo>
                    <a:cubicBezTo>
                      <a:pt x="1452" y="2209"/>
                      <a:pt x="1914" y="2128"/>
                      <a:pt x="2494" y="1924"/>
                    </a:cubicBezTo>
                    <a:cubicBezTo>
                      <a:pt x="2604" y="1883"/>
                      <a:pt x="2713" y="1826"/>
                      <a:pt x="2801" y="1749"/>
                    </a:cubicBezTo>
                    <a:cubicBezTo>
                      <a:pt x="2873" y="1684"/>
                      <a:pt x="2890" y="1570"/>
                      <a:pt x="2822" y="1495"/>
                    </a:cubicBezTo>
                    <a:cubicBezTo>
                      <a:pt x="2754" y="1410"/>
                      <a:pt x="2648" y="1374"/>
                      <a:pt x="2542" y="1359"/>
                    </a:cubicBezTo>
                    <a:cubicBezTo>
                      <a:pt x="2402" y="1335"/>
                      <a:pt x="2261" y="1334"/>
                      <a:pt x="2120" y="1334"/>
                    </a:cubicBezTo>
                    <a:cubicBezTo>
                      <a:pt x="2108" y="1334"/>
                      <a:pt x="2096" y="1334"/>
                      <a:pt x="2085" y="1334"/>
                    </a:cubicBezTo>
                    <a:cubicBezTo>
                      <a:pt x="2311" y="1145"/>
                      <a:pt x="2557" y="973"/>
                      <a:pt x="2723" y="726"/>
                    </a:cubicBezTo>
                    <a:cubicBezTo>
                      <a:pt x="2838" y="537"/>
                      <a:pt x="2696" y="400"/>
                      <a:pt x="2525" y="400"/>
                    </a:cubicBezTo>
                    <a:cubicBezTo>
                      <a:pt x="2487" y="400"/>
                      <a:pt x="2447" y="406"/>
                      <a:pt x="2408" y="421"/>
                    </a:cubicBezTo>
                    <a:cubicBezTo>
                      <a:pt x="2150" y="488"/>
                      <a:pt x="1877" y="682"/>
                      <a:pt x="1661" y="829"/>
                    </a:cubicBezTo>
                    <a:cubicBezTo>
                      <a:pt x="1712" y="663"/>
                      <a:pt x="1772" y="448"/>
                      <a:pt x="1786" y="315"/>
                    </a:cubicBezTo>
                    <a:cubicBezTo>
                      <a:pt x="1813" y="113"/>
                      <a:pt x="1721" y="1"/>
                      <a:pt x="16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15"/>
              <p:cNvSpPr/>
              <p:nvPr/>
            </p:nvSpPr>
            <p:spPr>
              <a:xfrm>
                <a:off x="4981250" y="1556050"/>
                <a:ext cx="77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64" extrusionOk="0">
                    <a:moveTo>
                      <a:pt x="128" y="1"/>
                    </a:moveTo>
                    <a:cubicBezTo>
                      <a:pt x="65" y="1"/>
                      <a:pt x="1" y="45"/>
                      <a:pt x="3" y="119"/>
                    </a:cubicBezTo>
                    <a:cubicBezTo>
                      <a:pt x="26" y="229"/>
                      <a:pt x="22" y="464"/>
                      <a:pt x="156" y="464"/>
                    </a:cubicBezTo>
                    <a:cubicBezTo>
                      <a:pt x="176" y="464"/>
                      <a:pt x="198" y="459"/>
                      <a:pt x="224" y="447"/>
                    </a:cubicBezTo>
                    <a:cubicBezTo>
                      <a:pt x="309" y="402"/>
                      <a:pt x="281" y="304"/>
                      <a:pt x="265" y="229"/>
                    </a:cubicBezTo>
                    <a:cubicBezTo>
                      <a:pt x="241" y="119"/>
                      <a:pt x="255" y="137"/>
                      <a:pt x="233" y="73"/>
                    </a:cubicBezTo>
                    <a:cubicBezTo>
                      <a:pt x="215" y="23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15"/>
              <p:cNvSpPr/>
              <p:nvPr/>
            </p:nvSpPr>
            <p:spPr>
              <a:xfrm>
                <a:off x="4985475" y="1577300"/>
                <a:ext cx="103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635" extrusionOk="0">
                    <a:moveTo>
                      <a:pt x="149" y="0"/>
                    </a:moveTo>
                    <a:cubicBezTo>
                      <a:pt x="76" y="0"/>
                      <a:pt x="0" y="68"/>
                      <a:pt x="26" y="152"/>
                    </a:cubicBezTo>
                    <a:cubicBezTo>
                      <a:pt x="62" y="296"/>
                      <a:pt x="78" y="455"/>
                      <a:pt x="142" y="588"/>
                    </a:cubicBezTo>
                    <a:cubicBezTo>
                      <a:pt x="159" y="614"/>
                      <a:pt x="189" y="632"/>
                      <a:pt x="220" y="634"/>
                    </a:cubicBezTo>
                    <a:cubicBezTo>
                      <a:pt x="223" y="634"/>
                      <a:pt x="225" y="634"/>
                      <a:pt x="228" y="634"/>
                    </a:cubicBezTo>
                    <a:cubicBezTo>
                      <a:pt x="412" y="634"/>
                      <a:pt x="345" y="446"/>
                      <a:pt x="311" y="331"/>
                    </a:cubicBezTo>
                    <a:cubicBezTo>
                      <a:pt x="279" y="240"/>
                      <a:pt x="284" y="131"/>
                      <a:pt x="236" y="47"/>
                    </a:cubicBezTo>
                    <a:cubicBezTo>
                      <a:pt x="214" y="14"/>
                      <a:pt x="182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15"/>
              <p:cNvSpPr/>
              <p:nvPr/>
            </p:nvSpPr>
            <p:spPr>
              <a:xfrm>
                <a:off x="4993175" y="1560175"/>
                <a:ext cx="84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523" extrusionOk="0">
                    <a:moveTo>
                      <a:pt x="218" y="1"/>
                    </a:moveTo>
                    <a:cubicBezTo>
                      <a:pt x="198" y="1"/>
                      <a:pt x="178" y="6"/>
                      <a:pt x="160" y="17"/>
                    </a:cubicBezTo>
                    <a:cubicBezTo>
                      <a:pt x="84" y="69"/>
                      <a:pt x="89" y="176"/>
                      <a:pt x="58" y="255"/>
                    </a:cubicBezTo>
                    <a:cubicBezTo>
                      <a:pt x="45" y="324"/>
                      <a:pt x="1" y="398"/>
                      <a:pt x="40" y="464"/>
                    </a:cubicBezTo>
                    <a:cubicBezTo>
                      <a:pt x="61" y="504"/>
                      <a:pt x="101" y="523"/>
                      <a:pt x="142" y="523"/>
                    </a:cubicBezTo>
                    <a:cubicBezTo>
                      <a:pt x="193" y="523"/>
                      <a:pt x="245" y="492"/>
                      <a:pt x="259" y="436"/>
                    </a:cubicBezTo>
                    <a:cubicBezTo>
                      <a:pt x="279" y="325"/>
                      <a:pt x="335" y="216"/>
                      <a:pt x="339" y="106"/>
                    </a:cubicBezTo>
                    <a:cubicBezTo>
                      <a:pt x="335" y="43"/>
                      <a:pt x="277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15"/>
              <p:cNvSpPr/>
              <p:nvPr/>
            </p:nvSpPr>
            <p:spPr>
              <a:xfrm>
                <a:off x="4998650" y="1544550"/>
                <a:ext cx="83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9" extrusionOk="0">
                    <a:moveTo>
                      <a:pt x="176" y="1"/>
                    </a:moveTo>
                    <a:cubicBezTo>
                      <a:pt x="63" y="1"/>
                      <a:pt x="1" y="198"/>
                      <a:pt x="45" y="279"/>
                    </a:cubicBezTo>
                    <a:cubicBezTo>
                      <a:pt x="67" y="319"/>
                      <a:pt x="107" y="338"/>
                      <a:pt x="147" y="338"/>
                    </a:cubicBezTo>
                    <a:cubicBezTo>
                      <a:pt x="199" y="338"/>
                      <a:pt x="251" y="307"/>
                      <a:pt x="265" y="251"/>
                    </a:cubicBezTo>
                    <a:cubicBezTo>
                      <a:pt x="294" y="160"/>
                      <a:pt x="331" y="44"/>
                      <a:pt x="209" y="6"/>
                    </a:cubicBezTo>
                    <a:cubicBezTo>
                      <a:pt x="197" y="3"/>
                      <a:pt x="186" y="1"/>
                      <a:pt x="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15"/>
              <p:cNvSpPr/>
              <p:nvPr/>
            </p:nvSpPr>
            <p:spPr>
              <a:xfrm>
                <a:off x="4998600" y="1568350"/>
                <a:ext cx="140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656" extrusionOk="0">
                    <a:moveTo>
                      <a:pt x="428" y="1"/>
                    </a:moveTo>
                    <a:cubicBezTo>
                      <a:pt x="408" y="1"/>
                      <a:pt x="388" y="6"/>
                      <a:pt x="370" y="17"/>
                    </a:cubicBezTo>
                    <a:cubicBezTo>
                      <a:pt x="271" y="111"/>
                      <a:pt x="205" y="239"/>
                      <a:pt x="119" y="344"/>
                    </a:cubicBezTo>
                    <a:cubicBezTo>
                      <a:pt x="84" y="402"/>
                      <a:pt x="27" y="453"/>
                      <a:pt x="16" y="521"/>
                    </a:cubicBezTo>
                    <a:cubicBezTo>
                      <a:pt x="1" y="601"/>
                      <a:pt x="71" y="655"/>
                      <a:pt x="139" y="655"/>
                    </a:cubicBezTo>
                    <a:cubicBezTo>
                      <a:pt x="178" y="655"/>
                      <a:pt x="216" y="638"/>
                      <a:pt x="238" y="598"/>
                    </a:cubicBezTo>
                    <a:cubicBezTo>
                      <a:pt x="326" y="436"/>
                      <a:pt x="479" y="305"/>
                      <a:pt x="548" y="137"/>
                    </a:cubicBezTo>
                    <a:cubicBezTo>
                      <a:pt x="563" y="62"/>
                      <a:pt x="496" y="1"/>
                      <a:pt x="4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15"/>
              <p:cNvSpPr/>
              <p:nvPr/>
            </p:nvSpPr>
            <p:spPr>
              <a:xfrm>
                <a:off x="4962225" y="1566000"/>
                <a:ext cx="146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494" extrusionOk="0">
                    <a:moveTo>
                      <a:pt x="163" y="0"/>
                    </a:moveTo>
                    <a:cubicBezTo>
                      <a:pt x="82" y="0"/>
                      <a:pt x="1" y="82"/>
                      <a:pt x="54" y="179"/>
                    </a:cubicBezTo>
                    <a:cubicBezTo>
                      <a:pt x="110" y="267"/>
                      <a:pt x="195" y="332"/>
                      <a:pt x="271" y="403"/>
                    </a:cubicBezTo>
                    <a:cubicBezTo>
                      <a:pt x="313" y="446"/>
                      <a:pt x="368" y="494"/>
                      <a:pt x="425" y="494"/>
                    </a:cubicBezTo>
                    <a:cubicBezTo>
                      <a:pt x="451" y="494"/>
                      <a:pt x="478" y="484"/>
                      <a:pt x="503" y="459"/>
                    </a:cubicBezTo>
                    <a:cubicBezTo>
                      <a:pt x="586" y="373"/>
                      <a:pt x="507" y="277"/>
                      <a:pt x="430" y="223"/>
                    </a:cubicBezTo>
                    <a:cubicBezTo>
                      <a:pt x="384" y="185"/>
                      <a:pt x="285" y="86"/>
                      <a:pt x="271" y="73"/>
                    </a:cubicBezTo>
                    <a:cubicBezTo>
                      <a:pt x="247" y="22"/>
                      <a:pt x="205" y="0"/>
                      <a:pt x="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15"/>
              <p:cNvSpPr/>
              <p:nvPr/>
            </p:nvSpPr>
            <p:spPr>
              <a:xfrm>
                <a:off x="5056325" y="1592100"/>
                <a:ext cx="917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7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78" y="249"/>
                      <a:pt x="87" y="454"/>
                      <a:pt x="213" y="471"/>
                    </a:cubicBezTo>
                    <a:cubicBezTo>
                      <a:pt x="220" y="472"/>
                      <a:pt x="227" y="473"/>
                      <a:pt x="234" y="473"/>
                    </a:cubicBezTo>
                    <a:cubicBezTo>
                      <a:pt x="307" y="473"/>
                      <a:pt x="367" y="394"/>
                      <a:pt x="344" y="321"/>
                    </a:cubicBezTo>
                    <a:cubicBezTo>
                      <a:pt x="305" y="233"/>
                      <a:pt x="284" y="132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15"/>
              <p:cNvSpPr/>
              <p:nvPr/>
            </p:nvSpPr>
            <p:spPr>
              <a:xfrm>
                <a:off x="5064175" y="1611600"/>
                <a:ext cx="107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54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52" y="244"/>
                      <a:pt x="101" y="331"/>
                      <a:pt x="141" y="419"/>
                    </a:cubicBezTo>
                    <a:cubicBezTo>
                      <a:pt x="159" y="488"/>
                      <a:pt x="215" y="543"/>
                      <a:pt x="277" y="543"/>
                    </a:cubicBezTo>
                    <a:cubicBezTo>
                      <a:pt x="304" y="543"/>
                      <a:pt x="332" y="532"/>
                      <a:pt x="358" y="508"/>
                    </a:cubicBezTo>
                    <a:cubicBezTo>
                      <a:pt x="431" y="437"/>
                      <a:pt x="368" y="345"/>
                      <a:pt x="333" y="271"/>
                    </a:cubicBezTo>
                    <a:cubicBezTo>
                      <a:pt x="271" y="147"/>
                      <a:pt x="288" y="153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15"/>
              <p:cNvSpPr/>
              <p:nvPr/>
            </p:nvSpPr>
            <p:spPr>
              <a:xfrm>
                <a:off x="5073375" y="1594950"/>
                <a:ext cx="995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741" extrusionOk="0">
                    <a:moveTo>
                      <a:pt x="247" y="1"/>
                    </a:moveTo>
                    <a:cubicBezTo>
                      <a:pt x="119" y="1"/>
                      <a:pt x="114" y="185"/>
                      <a:pt x="81" y="283"/>
                    </a:cubicBezTo>
                    <a:cubicBezTo>
                      <a:pt x="56" y="408"/>
                      <a:pt x="0" y="543"/>
                      <a:pt x="28" y="668"/>
                    </a:cubicBezTo>
                    <a:cubicBezTo>
                      <a:pt x="46" y="718"/>
                      <a:pt x="90" y="740"/>
                      <a:pt x="134" y="740"/>
                    </a:cubicBezTo>
                    <a:cubicBezTo>
                      <a:pt x="196" y="740"/>
                      <a:pt x="260" y="696"/>
                      <a:pt x="258" y="622"/>
                    </a:cubicBezTo>
                    <a:cubicBezTo>
                      <a:pt x="257" y="558"/>
                      <a:pt x="299" y="394"/>
                      <a:pt x="339" y="248"/>
                    </a:cubicBezTo>
                    <a:cubicBezTo>
                      <a:pt x="371" y="159"/>
                      <a:pt x="398" y="38"/>
                      <a:pt x="282" y="5"/>
                    </a:cubicBezTo>
                    <a:cubicBezTo>
                      <a:pt x="269" y="2"/>
                      <a:pt x="258" y="1"/>
                      <a:pt x="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15"/>
              <p:cNvSpPr/>
              <p:nvPr/>
            </p:nvSpPr>
            <p:spPr>
              <a:xfrm>
                <a:off x="5085750" y="1598575"/>
                <a:ext cx="1150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3" extrusionOk="0">
                    <a:moveTo>
                      <a:pt x="329" y="0"/>
                    </a:moveTo>
                    <a:cubicBezTo>
                      <a:pt x="213" y="0"/>
                      <a:pt x="125" y="202"/>
                      <a:pt x="54" y="282"/>
                    </a:cubicBezTo>
                    <a:cubicBezTo>
                      <a:pt x="0" y="376"/>
                      <a:pt x="82" y="462"/>
                      <a:pt x="164" y="462"/>
                    </a:cubicBezTo>
                    <a:cubicBezTo>
                      <a:pt x="200" y="462"/>
                      <a:pt x="237" y="445"/>
                      <a:pt x="261" y="404"/>
                    </a:cubicBezTo>
                    <a:cubicBezTo>
                      <a:pt x="318" y="309"/>
                      <a:pt x="353" y="295"/>
                      <a:pt x="437" y="168"/>
                    </a:cubicBezTo>
                    <a:cubicBezTo>
                      <a:pt x="459" y="124"/>
                      <a:pt x="445" y="67"/>
                      <a:pt x="412" y="34"/>
                    </a:cubicBezTo>
                    <a:cubicBezTo>
                      <a:pt x="383" y="10"/>
                      <a:pt x="355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15"/>
              <p:cNvSpPr/>
              <p:nvPr/>
            </p:nvSpPr>
            <p:spPr>
              <a:xfrm>
                <a:off x="5084950" y="1614200"/>
                <a:ext cx="162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06" extrusionOk="0">
                    <a:moveTo>
                      <a:pt x="507" y="0"/>
                    </a:moveTo>
                    <a:cubicBezTo>
                      <a:pt x="434" y="0"/>
                      <a:pt x="367" y="54"/>
                      <a:pt x="299" y="77"/>
                    </a:cubicBezTo>
                    <a:cubicBezTo>
                      <a:pt x="210" y="133"/>
                      <a:pt x="68" y="147"/>
                      <a:pt x="26" y="253"/>
                    </a:cubicBezTo>
                    <a:cubicBezTo>
                      <a:pt x="1" y="331"/>
                      <a:pt x="70" y="405"/>
                      <a:pt x="144" y="405"/>
                    </a:cubicBezTo>
                    <a:cubicBezTo>
                      <a:pt x="163" y="405"/>
                      <a:pt x="183" y="400"/>
                      <a:pt x="201" y="388"/>
                    </a:cubicBezTo>
                    <a:cubicBezTo>
                      <a:pt x="367" y="292"/>
                      <a:pt x="521" y="270"/>
                      <a:pt x="605" y="179"/>
                    </a:cubicBezTo>
                    <a:cubicBezTo>
                      <a:pt x="647" y="113"/>
                      <a:pt x="609" y="22"/>
                      <a:pt x="535" y="3"/>
                    </a:cubicBezTo>
                    <a:cubicBezTo>
                      <a:pt x="526" y="1"/>
                      <a:pt x="516" y="0"/>
                      <a:pt x="5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15"/>
              <p:cNvSpPr/>
              <p:nvPr/>
            </p:nvSpPr>
            <p:spPr>
              <a:xfrm>
                <a:off x="5109575" y="1713225"/>
                <a:ext cx="79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63" extrusionOk="0">
                    <a:moveTo>
                      <a:pt x="131" y="0"/>
                    </a:moveTo>
                    <a:cubicBezTo>
                      <a:pt x="80" y="0"/>
                      <a:pt x="29" y="28"/>
                      <a:pt x="15" y="85"/>
                    </a:cubicBezTo>
                    <a:cubicBezTo>
                      <a:pt x="0" y="248"/>
                      <a:pt x="44" y="415"/>
                      <a:pt x="63" y="576"/>
                    </a:cubicBezTo>
                    <a:cubicBezTo>
                      <a:pt x="77" y="632"/>
                      <a:pt x="129" y="663"/>
                      <a:pt x="180" y="663"/>
                    </a:cubicBezTo>
                    <a:cubicBezTo>
                      <a:pt x="221" y="663"/>
                      <a:pt x="261" y="644"/>
                      <a:pt x="282" y="604"/>
                    </a:cubicBezTo>
                    <a:cubicBezTo>
                      <a:pt x="319" y="540"/>
                      <a:pt x="282" y="469"/>
                      <a:pt x="278" y="403"/>
                    </a:cubicBezTo>
                    <a:cubicBezTo>
                      <a:pt x="272" y="393"/>
                      <a:pt x="247" y="121"/>
                      <a:pt x="249" y="102"/>
                    </a:cubicBezTo>
                    <a:cubicBezTo>
                      <a:pt x="244" y="35"/>
                      <a:pt x="188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15"/>
              <p:cNvSpPr/>
              <p:nvPr/>
            </p:nvSpPr>
            <p:spPr>
              <a:xfrm>
                <a:off x="5114250" y="1740600"/>
                <a:ext cx="81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478" extrusionOk="0">
                    <a:moveTo>
                      <a:pt x="128" y="0"/>
                    </a:moveTo>
                    <a:cubicBezTo>
                      <a:pt x="65" y="0"/>
                      <a:pt x="0" y="45"/>
                      <a:pt x="3" y="119"/>
                    </a:cubicBezTo>
                    <a:cubicBezTo>
                      <a:pt x="28" y="229"/>
                      <a:pt x="35" y="477"/>
                      <a:pt x="171" y="477"/>
                    </a:cubicBezTo>
                    <a:cubicBezTo>
                      <a:pt x="190" y="477"/>
                      <a:pt x="212" y="472"/>
                      <a:pt x="237" y="461"/>
                    </a:cubicBezTo>
                    <a:cubicBezTo>
                      <a:pt x="323" y="414"/>
                      <a:pt x="293" y="314"/>
                      <a:pt x="272" y="236"/>
                    </a:cubicBezTo>
                    <a:cubicBezTo>
                      <a:pt x="240" y="127"/>
                      <a:pt x="253" y="133"/>
                      <a:pt x="234" y="72"/>
                    </a:cubicBezTo>
                    <a:cubicBezTo>
                      <a:pt x="216" y="23"/>
                      <a:pt x="172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15"/>
              <p:cNvSpPr/>
              <p:nvPr/>
            </p:nvSpPr>
            <p:spPr>
              <a:xfrm>
                <a:off x="5123925" y="1717625"/>
                <a:ext cx="1205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815" extrusionOk="0">
                    <a:moveTo>
                      <a:pt x="356" y="0"/>
                    </a:moveTo>
                    <a:cubicBezTo>
                      <a:pt x="315" y="0"/>
                      <a:pt x="275" y="19"/>
                      <a:pt x="254" y="59"/>
                    </a:cubicBezTo>
                    <a:cubicBezTo>
                      <a:pt x="169" y="256"/>
                      <a:pt x="89" y="458"/>
                      <a:pt x="25" y="664"/>
                    </a:cubicBezTo>
                    <a:cubicBezTo>
                      <a:pt x="1" y="755"/>
                      <a:pt x="74" y="814"/>
                      <a:pt x="145" y="814"/>
                    </a:cubicBezTo>
                    <a:cubicBezTo>
                      <a:pt x="193" y="814"/>
                      <a:pt x="240" y="788"/>
                      <a:pt x="256" y="727"/>
                    </a:cubicBezTo>
                    <a:cubicBezTo>
                      <a:pt x="313" y="541"/>
                      <a:pt x="423" y="267"/>
                      <a:pt x="461" y="180"/>
                    </a:cubicBezTo>
                    <a:cubicBezTo>
                      <a:pt x="477" y="152"/>
                      <a:pt x="481" y="118"/>
                      <a:pt x="473" y="87"/>
                    </a:cubicBezTo>
                    <a:cubicBezTo>
                      <a:pt x="459" y="31"/>
                      <a:pt x="407" y="0"/>
                      <a:pt x="3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15"/>
              <p:cNvSpPr/>
              <p:nvPr/>
            </p:nvSpPr>
            <p:spPr>
              <a:xfrm>
                <a:off x="5128150" y="1736825"/>
                <a:ext cx="1350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569" extrusionOk="0">
                    <a:moveTo>
                      <a:pt x="392" y="0"/>
                    </a:moveTo>
                    <a:cubicBezTo>
                      <a:pt x="284" y="0"/>
                      <a:pt x="204" y="173"/>
                      <a:pt x="135" y="248"/>
                    </a:cubicBezTo>
                    <a:cubicBezTo>
                      <a:pt x="91" y="321"/>
                      <a:pt x="0" y="389"/>
                      <a:pt x="24" y="482"/>
                    </a:cubicBezTo>
                    <a:cubicBezTo>
                      <a:pt x="38" y="538"/>
                      <a:pt x="90" y="569"/>
                      <a:pt x="141" y="569"/>
                    </a:cubicBezTo>
                    <a:cubicBezTo>
                      <a:pt x="182" y="569"/>
                      <a:pt x="222" y="550"/>
                      <a:pt x="243" y="510"/>
                    </a:cubicBezTo>
                    <a:cubicBezTo>
                      <a:pt x="338" y="370"/>
                      <a:pt x="365" y="336"/>
                      <a:pt x="447" y="239"/>
                    </a:cubicBezTo>
                    <a:cubicBezTo>
                      <a:pt x="506" y="187"/>
                      <a:pt x="540" y="97"/>
                      <a:pt x="476" y="35"/>
                    </a:cubicBezTo>
                    <a:cubicBezTo>
                      <a:pt x="446" y="10"/>
                      <a:pt x="418" y="0"/>
                      <a:pt x="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15"/>
              <p:cNvSpPr/>
              <p:nvPr/>
            </p:nvSpPr>
            <p:spPr>
              <a:xfrm>
                <a:off x="5144775" y="1721025"/>
                <a:ext cx="104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03" extrusionOk="0">
                    <a:moveTo>
                      <a:pt x="294" y="1"/>
                    </a:moveTo>
                    <a:cubicBezTo>
                      <a:pt x="285" y="1"/>
                      <a:pt x="275" y="2"/>
                      <a:pt x="265" y="5"/>
                    </a:cubicBezTo>
                    <a:cubicBezTo>
                      <a:pt x="195" y="32"/>
                      <a:pt x="150" y="97"/>
                      <a:pt x="98" y="147"/>
                    </a:cubicBezTo>
                    <a:cubicBezTo>
                      <a:pt x="56" y="194"/>
                      <a:pt x="0" y="249"/>
                      <a:pt x="22" y="317"/>
                    </a:cubicBezTo>
                    <a:cubicBezTo>
                      <a:pt x="35" y="372"/>
                      <a:pt x="87" y="402"/>
                      <a:pt x="138" y="402"/>
                    </a:cubicBezTo>
                    <a:cubicBezTo>
                      <a:pt x="176" y="402"/>
                      <a:pt x="213" y="386"/>
                      <a:pt x="234" y="353"/>
                    </a:cubicBezTo>
                    <a:cubicBezTo>
                      <a:pt x="242" y="346"/>
                      <a:pt x="280" y="302"/>
                      <a:pt x="292" y="290"/>
                    </a:cubicBezTo>
                    <a:cubicBezTo>
                      <a:pt x="336" y="236"/>
                      <a:pt x="417" y="199"/>
                      <a:pt x="416" y="119"/>
                    </a:cubicBezTo>
                    <a:cubicBezTo>
                      <a:pt x="417" y="54"/>
                      <a:pt x="358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15"/>
              <p:cNvSpPr/>
              <p:nvPr/>
            </p:nvSpPr>
            <p:spPr>
              <a:xfrm>
                <a:off x="5145925" y="1740325"/>
                <a:ext cx="132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530" h="347" extrusionOk="0">
                    <a:moveTo>
                      <a:pt x="409" y="0"/>
                    </a:moveTo>
                    <a:cubicBezTo>
                      <a:pt x="356" y="0"/>
                      <a:pt x="294" y="28"/>
                      <a:pt x="245" y="52"/>
                    </a:cubicBezTo>
                    <a:cubicBezTo>
                      <a:pt x="185" y="82"/>
                      <a:pt x="113" y="100"/>
                      <a:pt x="69" y="153"/>
                    </a:cubicBezTo>
                    <a:cubicBezTo>
                      <a:pt x="1" y="233"/>
                      <a:pt x="77" y="346"/>
                      <a:pt x="165" y="346"/>
                    </a:cubicBezTo>
                    <a:cubicBezTo>
                      <a:pt x="185" y="346"/>
                      <a:pt x="205" y="341"/>
                      <a:pt x="224" y="328"/>
                    </a:cubicBezTo>
                    <a:cubicBezTo>
                      <a:pt x="351" y="251"/>
                      <a:pt x="354" y="276"/>
                      <a:pt x="472" y="209"/>
                    </a:cubicBezTo>
                    <a:cubicBezTo>
                      <a:pt x="513" y="185"/>
                      <a:pt x="530" y="130"/>
                      <a:pt x="517" y="84"/>
                    </a:cubicBezTo>
                    <a:cubicBezTo>
                      <a:pt x="496" y="21"/>
                      <a:pt x="456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15"/>
              <p:cNvSpPr/>
              <p:nvPr/>
            </p:nvSpPr>
            <p:spPr>
              <a:xfrm>
                <a:off x="4952575" y="1747250"/>
                <a:ext cx="1567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26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0" y="207"/>
                    </a:cubicBezTo>
                    <a:cubicBezTo>
                      <a:pt x="158" y="268"/>
                      <a:pt x="246" y="313"/>
                      <a:pt x="327" y="369"/>
                    </a:cubicBezTo>
                    <a:cubicBezTo>
                      <a:pt x="365" y="400"/>
                      <a:pt x="416" y="426"/>
                      <a:pt x="463" y="426"/>
                    </a:cubicBezTo>
                    <a:cubicBezTo>
                      <a:pt x="501" y="426"/>
                      <a:pt x="535" y="410"/>
                      <a:pt x="559" y="369"/>
                    </a:cubicBezTo>
                    <a:cubicBezTo>
                      <a:pt x="626" y="250"/>
                      <a:pt x="488" y="185"/>
                      <a:pt x="404" y="132"/>
                    </a:cubicBezTo>
                    <a:cubicBezTo>
                      <a:pt x="306" y="73"/>
                      <a:pt x="256" y="34"/>
                      <a:pt x="212" y="12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15"/>
              <p:cNvSpPr/>
              <p:nvPr/>
            </p:nvSpPr>
            <p:spPr>
              <a:xfrm>
                <a:off x="4973225" y="1760450"/>
                <a:ext cx="17175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483" extrusionOk="0">
                    <a:moveTo>
                      <a:pt x="151" y="0"/>
                    </a:moveTo>
                    <a:cubicBezTo>
                      <a:pt x="140" y="0"/>
                      <a:pt x="130" y="2"/>
                      <a:pt x="120" y="4"/>
                    </a:cubicBezTo>
                    <a:cubicBezTo>
                      <a:pt x="20" y="29"/>
                      <a:pt x="1" y="175"/>
                      <a:pt x="92" y="224"/>
                    </a:cubicBezTo>
                    <a:cubicBezTo>
                      <a:pt x="212" y="303"/>
                      <a:pt x="330" y="388"/>
                      <a:pt x="453" y="464"/>
                    </a:cubicBezTo>
                    <a:cubicBezTo>
                      <a:pt x="474" y="477"/>
                      <a:pt x="495" y="482"/>
                      <a:pt x="514" y="482"/>
                    </a:cubicBezTo>
                    <a:cubicBezTo>
                      <a:pt x="618" y="482"/>
                      <a:pt x="687" y="325"/>
                      <a:pt x="574" y="258"/>
                    </a:cubicBezTo>
                    <a:cubicBezTo>
                      <a:pt x="451" y="180"/>
                      <a:pt x="332" y="96"/>
                      <a:pt x="212" y="16"/>
                    </a:cubicBezTo>
                    <a:cubicBezTo>
                      <a:pt x="194" y="5"/>
                      <a:pt x="172" y="0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15"/>
              <p:cNvSpPr/>
              <p:nvPr/>
            </p:nvSpPr>
            <p:spPr>
              <a:xfrm>
                <a:off x="4973850" y="1738825"/>
                <a:ext cx="125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10" extrusionOk="0">
                    <a:moveTo>
                      <a:pt x="152" y="0"/>
                    </a:moveTo>
                    <a:cubicBezTo>
                      <a:pt x="110" y="0"/>
                      <a:pt x="68" y="21"/>
                      <a:pt x="47" y="60"/>
                    </a:cubicBezTo>
                    <a:cubicBezTo>
                      <a:pt x="1" y="151"/>
                      <a:pt x="83" y="247"/>
                      <a:pt x="107" y="337"/>
                    </a:cubicBezTo>
                    <a:cubicBezTo>
                      <a:pt x="164" y="449"/>
                      <a:pt x="187" y="589"/>
                      <a:pt x="269" y="683"/>
                    </a:cubicBezTo>
                    <a:cubicBezTo>
                      <a:pt x="291" y="701"/>
                      <a:pt x="315" y="709"/>
                      <a:pt x="339" y="709"/>
                    </a:cubicBezTo>
                    <a:cubicBezTo>
                      <a:pt x="422" y="709"/>
                      <a:pt x="500" y="611"/>
                      <a:pt x="446" y="527"/>
                    </a:cubicBezTo>
                    <a:cubicBezTo>
                      <a:pt x="377" y="391"/>
                      <a:pt x="336" y="242"/>
                      <a:pt x="245" y="47"/>
                    </a:cubicBezTo>
                    <a:cubicBezTo>
                      <a:pt x="224" y="15"/>
                      <a:pt x="188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15"/>
              <p:cNvSpPr/>
              <p:nvPr/>
            </p:nvSpPr>
            <p:spPr>
              <a:xfrm>
                <a:off x="4968950" y="1725075"/>
                <a:ext cx="742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0" extrusionOk="0">
                    <a:moveTo>
                      <a:pt x="131" y="0"/>
                    </a:moveTo>
                    <a:cubicBezTo>
                      <a:pt x="79" y="0"/>
                      <a:pt x="27" y="35"/>
                      <a:pt x="13" y="88"/>
                    </a:cubicBezTo>
                    <a:cubicBezTo>
                      <a:pt x="0" y="164"/>
                      <a:pt x="43" y="271"/>
                      <a:pt x="122" y="295"/>
                    </a:cubicBezTo>
                    <a:cubicBezTo>
                      <a:pt x="133" y="298"/>
                      <a:pt x="144" y="300"/>
                      <a:pt x="154" y="300"/>
                    </a:cubicBezTo>
                    <a:cubicBezTo>
                      <a:pt x="234" y="300"/>
                      <a:pt x="297" y="207"/>
                      <a:pt x="262" y="130"/>
                    </a:cubicBezTo>
                    <a:lnTo>
                      <a:pt x="262" y="130"/>
                    </a:lnTo>
                    <a:cubicBezTo>
                      <a:pt x="262" y="131"/>
                      <a:pt x="262" y="132"/>
                      <a:pt x="263" y="133"/>
                    </a:cubicBezTo>
                    <a:lnTo>
                      <a:pt x="263" y="133"/>
                    </a:lnTo>
                    <a:cubicBezTo>
                      <a:pt x="245" y="89"/>
                      <a:pt x="234" y="40"/>
                      <a:pt x="189" y="16"/>
                    </a:cubicBezTo>
                    <a:cubicBezTo>
                      <a:pt x="171" y="5"/>
                      <a:pt x="151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15"/>
              <p:cNvSpPr/>
              <p:nvPr/>
            </p:nvSpPr>
            <p:spPr>
              <a:xfrm>
                <a:off x="4988800" y="1750350"/>
                <a:ext cx="83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09" extrusionOk="0">
                    <a:moveTo>
                      <a:pt x="139" y="1"/>
                    </a:moveTo>
                    <a:cubicBezTo>
                      <a:pt x="138" y="1"/>
                      <a:pt x="137" y="1"/>
                      <a:pt x="137" y="1"/>
                    </a:cubicBezTo>
                    <a:cubicBezTo>
                      <a:pt x="0" y="3"/>
                      <a:pt x="11" y="151"/>
                      <a:pt x="29" y="250"/>
                    </a:cubicBezTo>
                    <a:cubicBezTo>
                      <a:pt x="46" y="353"/>
                      <a:pt x="41" y="471"/>
                      <a:pt x="95" y="563"/>
                    </a:cubicBezTo>
                    <a:cubicBezTo>
                      <a:pt x="117" y="595"/>
                      <a:pt x="150" y="609"/>
                      <a:pt x="183" y="609"/>
                    </a:cubicBezTo>
                    <a:cubicBezTo>
                      <a:pt x="257" y="609"/>
                      <a:pt x="333" y="540"/>
                      <a:pt x="307" y="457"/>
                    </a:cubicBezTo>
                    <a:cubicBezTo>
                      <a:pt x="269" y="304"/>
                      <a:pt x="278" y="310"/>
                      <a:pt x="261" y="170"/>
                    </a:cubicBezTo>
                    <a:cubicBezTo>
                      <a:pt x="266" y="92"/>
                      <a:pt x="229" y="1"/>
                      <a:pt x="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15"/>
              <p:cNvSpPr/>
              <p:nvPr/>
            </p:nvSpPr>
            <p:spPr>
              <a:xfrm>
                <a:off x="4987850" y="1726100"/>
                <a:ext cx="830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76" extrusionOk="0">
                    <a:moveTo>
                      <a:pt x="152" y="0"/>
                    </a:moveTo>
                    <a:cubicBezTo>
                      <a:pt x="142" y="0"/>
                      <a:pt x="131" y="1"/>
                      <a:pt x="119" y="2"/>
                    </a:cubicBezTo>
                    <a:cubicBezTo>
                      <a:pt x="22" y="27"/>
                      <a:pt x="29" y="134"/>
                      <a:pt x="21" y="213"/>
                    </a:cubicBezTo>
                    <a:cubicBezTo>
                      <a:pt x="18" y="274"/>
                      <a:pt x="1" y="344"/>
                      <a:pt x="24" y="403"/>
                    </a:cubicBezTo>
                    <a:cubicBezTo>
                      <a:pt x="43" y="453"/>
                      <a:pt x="86" y="475"/>
                      <a:pt x="131" y="475"/>
                    </a:cubicBezTo>
                    <a:cubicBezTo>
                      <a:pt x="193" y="475"/>
                      <a:pt x="258" y="431"/>
                      <a:pt x="255" y="358"/>
                    </a:cubicBezTo>
                    <a:cubicBezTo>
                      <a:pt x="245" y="236"/>
                      <a:pt x="332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5"/>
              <p:cNvSpPr/>
              <p:nvPr/>
            </p:nvSpPr>
            <p:spPr>
              <a:xfrm>
                <a:off x="4998850" y="1739775"/>
                <a:ext cx="103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08" extrusionOk="0">
                    <a:moveTo>
                      <a:pt x="279" y="1"/>
                    </a:moveTo>
                    <a:cubicBezTo>
                      <a:pt x="268" y="1"/>
                      <a:pt x="258" y="2"/>
                      <a:pt x="247" y="6"/>
                    </a:cubicBezTo>
                    <a:cubicBezTo>
                      <a:pt x="173" y="25"/>
                      <a:pt x="156" y="106"/>
                      <a:pt x="124" y="166"/>
                    </a:cubicBezTo>
                    <a:cubicBezTo>
                      <a:pt x="91" y="256"/>
                      <a:pt x="0" y="353"/>
                      <a:pt x="51" y="450"/>
                    </a:cubicBezTo>
                    <a:cubicBezTo>
                      <a:pt x="73" y="489"/>
                      <a:pt x="113" y="508"/>
                      <a:pt x="153" y="508"/>
                    </a:cubicBezTo>
                    <a:cubicBezTo>
                      <a:pt x="205" y="508"/>
                      <a:pt x="257" y="477"/>
                      <a:pt x="270" y="421"/>
                    </a:cubicBezTo>
                    <a:cubicBezTo>
                      <a:pt x="273" y="414"/>
                      <a:pt x="273" y="411"/>
                      <a:pt x="274" y="408"/>
                    </a:cubicBezTo>
                    <a:cubicBezTo>
                      <a:pt x="312" y="315"/>
                      <a:pt x="371" y="230"/>
                      <a:pt x="396" y="137"/>
                    </a:cubicBezTo>
                    <a:cubicBezTo>
                      <a:pt x="413" y="66"/>
                      <a:pt x="347" y="1"/>
                      <a:pt x="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16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6"/>
          <p:cNvSpPr txBox="1">
            <a:spLocks noGrp="1"/>
          </p:cNvSpPr>
          <p:nvPr>
            <p:ph type="title"/>
          </p:nvPr>
        </p:nvSpPr>
        <p:spPr>
          <a:xfrm>
            <a:off x="720000" y="1827850"/>
            <a:ext cx="3597900" cy="62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3" name="Google Shape;1273;p16"/>
          <p:cNvSpPr txBox="1">
            <a:spLocks noGrp="1"/>
          </p:cNvSpPr>
          <p:nvPr>
            <p:ph type="subTitle" idx="1"/>
          </p:nvPr>
        </p:nvSpPr>
        <p:spPr>
          <a:xfrm>
            <a:off x="720000" y="2452250"/>
            <a:ext cx="3597900" cy="8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4" name="Google Shape;1274;p16"/>
          <p:cNvGrpSpPr/>
          <p:nvPr/>
        </p:nvGrpSpPr>
        <p:grpSpPr>
          <a:xfrm>
            <a:off x="-130069" y="-292560"/>
            <a:ext cx="9750011" cy="5846411"/>
            <a:chOff x="-130069" y="-292560"/>
            <a:chExt cx="9750011" cy="5846411"/>
          </a:xfrm>
        </p:grpSpPr>
        <p:sp>
          <p:nvSpPr>
            <p:cNvPr id="1275" name="Google Shape;1275;p16"/>
            <p:cNvSpPr/>
            <p:nvPr/>
          </p:nvSpPr>
          <p:spPr>
            <a:xfrm flipH="1">
              <a:off x="8827831" y="89096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6" name="Google Shape;1276;p16"/>
            <p:cNvGrpSpPr/>
            <p:nvPr/>
          </p:nvGrpSpPr>
          <p:grpSpPr>
            <a:xfrm flipH="1">
              <a:off x="8939048" y="336023"/>
              <a:ext cx="95128" cy="126710"/>
              <a:chOff x="3666475" y="2030800"/>
              <a:chExt cx="68600" cy="91375"/>
            </a:xfrm>
          </p:grpSpPr>
          <p:sp>
            <p:nvSpPr>
              <p:cNvPr id="1277" name="Google Shape;1277;p16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16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6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6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1" name="Google Shape;1281;p16"/>
            <p:cNvGrpSpPr/>
            <p:nvPr/>
          </p:nvGrpSpPr>
          <p:grpSpPr>
            <a:xfrm flipH="1">
              <a:off x="122698" y="4671798"/>
              <a:ext cx="95128" cy="126710"/>
              <a:chOff x="3666475" y="2030800"/>
              <a:chExt cx="68600" cy="91375"/>
            </a:xfrm>
          </p:grpSpPr>
          <p:sp>
            <p:nvSpPr>
              <p:cNvPr id="1282" name="Google Shape;1282;p16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16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6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16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6" name="Google Shape;1286;p16"/>
            <p:cNvSpPr/>
            <p:nvPr/>
          </p:nvSpPr>
          <p:spPr>
            <a:xfrm flipH="1">
              <a:off x="445831" y="4938159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7" name="Google Shape;1287;p16"/>
            <p:cNvGrpSpPr/>
            <p:nvPr/>
          </p:nvGrpSpPr>
          <p:grpSpPr>
            <a:xfrm flipH="1">
              <a:off x="-130069" y="-84503"/>
              <a:ext cx="850115" cy="863340"/>
              <a:chOff x="1447050" y="59713"/>
              <a:chExt cx="291825" cy="296375"/>
            </a:xfrm>
          </p:grpSpPr>
          <p:sp>
            <p:nvSpPr>
              <p:cNvPr id="1288" name="Google Shape;1288;p16"/>
              <p:cNvSpPr/>
              <p:nvPr/>
            </p:nvSpPr>
            <p:spPr>
              <a:xfrm>
                <a:off x="1447050" y="59713"/>
                <a:ext cx="291825" cy="296375"/>
              </a:xfrm>
              <a:custGeom>
                <a:avLst/>
                <a:gdLst/>
                <a:ahLst/>
                <a:cxnLst/>
                <a:rect l="l" t="t" r="r" b="b"/>
                <a:pathLst>
                  <a:path w="11673" h="11855" extrusionOk="0">
                    <a:moveTo>
                      <a:pt x="11554" y="1"/>
                    </a:moveTo>
                    <a:cubicBezTo>
                      <a:pt x="11546" y="1"/>
                      <a:pt x="11537" y="2"/>
                      <a:pt x="11528" y="5"/>
                    </a:cubicBezTo>
                    <a:cubicBezTo>
                      <a:pt x="10383" y="430"/>
                      <a:pt x="9691" y="1388"/>
                      <a:pt x="9228" y="2458"/>
                    </a:cubicBezTo>
                    <a:cubicBezTo>
                      <a:pt x="9225" y="2458"/>
                      <a:pt x="9220" y="2458"/>
                      <a:pt x="9216" y="2458"/>
                    </a:cubicBezTo>
                    <a:cubicBezTo>
                      <a:pt x="9214" y="2458"/>
                      <a:pt x="9212" y="2458"/>
                      <a:pt x="9210" y="2458"/>
                    </a:cubicBezTo>
                    <a:cubicBezTo>
                      <a:pt x="8613" y="2665"/>
                      <a:pt x="7990" y="2598"/>
                      <a:pt x="7329" y="2702"/>
                    </a:cubicBezTo>
                    <a:cubicBezTo>
                      <a:pt x="6489" y="2788"/>
                      <a:pt x="5704" y="3238"/>
                      <a:pt x="5227" y="3939"/>
                    </a:cubicBezTo>
                    <a:cubicBezTo>
                      <a:pt x="5174" y="4019"/>
                      <a:pt x="5110" y="4102"/>
                      <a:pt x="5099" y="4198"/>
                    </a:cubicBezTo>
                    <a:cubicBezTo>
                      <a:pt x="5096" y="4259"/>
                      <a:pt x="5147" y="4303"/>
                      <a:pt x="5201" y="4303"/>
                    </a:cubicBezTo>
                    <a:cubicBezTo>
                      <a:pt x="5220" y="4303"/>
                      <a:pt x="5240" y="4298"/>
                      <a:pt x="5257" y="4286"/>
                    </a:cubicBezTo>
                    <a:cubicBezTo>
                      <a:pt x="5521" y="4083"/>
                      <a:pt x="5828" y="3855"/>
                      <a:pt x="6193" y="3708"/>
                    </a:cubicBezTo>
                    <a:cubicBezTo>
                      <a:pt x="6692" y="3461"/>
                      <a:pt x="7423" y="3515"/>
                      <a:pt x="8070" y="3466"/>
                    </a:cubicBezTo>
                    <a:cubicBezTo>
                      <a:pt x="8424" y="3428"/>
                      <a:pt x="8745" y="3249"/>
                      <a:pt x="9002" y="3004"/>
                    </a:cubicBezTo>
                    <a:cubicBezTo>
                      <a:pt x="9008" y="2997"/>
                      <a:pt x="9014" y="2990"/>
                      <a:pt x="9020" y="2984"/>
                    </a:cubicBezTo>
                    <a:lnTo>
                      <a:pt x="9020" y="2984"/>
                    </a:lnTo>
                    <a:cubicBezTo>
                      <a:pt x="8948" y="3186"/>
                      <a:pt x="8880" y="3391"/>
                      <a:pt x="8819" y="3596"/>
                    </a:cubicBezTo>
                    <a:cubicBezTo>
                      <a:pt x="8678" y="4018"/>
                      <a:pt x="8498" y="4435"/>
                      <a:pt x="8284" y="4833"/>
                    </a:cubicBezTo>
                    <a:cubicBezTo>
                      <a:pt x="8266" y="4831"/>
                      <a:pt x="8249" y="4830"/>
                      <a:pt x="8232" y="4830"/>
                    </a:cubicBezTo>
                    <a:cubicBezTo>
                      <a:pt x="8068" y="4830"/>
                      <a:pt x="7902" y="4915"/>
                      <a:pt x="7745" y="4956"/>
                    </a:cubicBezTo>
                    <a:cubicBezTo>
                      <a:pt x="7529" y="5032"/>
                      <a:pt x="7291" y="5093"/>
                      <a:pt x="7126" y="5100"/>
                    </a:cubicBezTo>
                    <a:cubicBezTo>
                      <a:pt x="7087" y="5103"/>
                      <a:pt x="7049" y="5104"/>
                      <a:pt x="7010" y="5104"/>
                    </a:cubicBezTo>
                    <a:cubicBezTo>
                      <a:pt x="6745" y="5104"/>
                      <a:pt x="6480" y="5044"/>
                      <a:pt x="6216" y="5044"/>
                    </a:cubicBezTo>
                    <a:cubicBezTo>
                      <a:pt x="6120" y="5044"/>
                      <a:pt x="6024" y="5052"/>
                      <a:pt x="5928" y="5074"/>
                    </a:cubicBezTo>
                    <a:cubicBezTo>
                      <a:pt x="5628" y="5147"/>
                      <a:pt x="5353" y="5304"/>
                      <a:pt x="5121" y="5509"/>
                    </a:cubicBezTo>
                    <a:cubicBezTo>
                      <a:pt x="5048" y="5586"/>
                      <a:pt x="4849" y="5716"/>
                      <a:pt x="4964" y="5827"/>
                    </a:cubicBezTo>
                    <a:cubicBezTo>
                      <a:pt x="4979" y="5841"/>
                      <a:pt x="5000" y="5846"/>
                      <a:pt x="5020" y="5846"/>
                    </a:cubicBezTo>
                    <a:cubicBezTo>
                      <a:pt x="5033" y="5846"/>
                      <a:pt x="5047" y="5844"/>
                      <a:pt x="5059" y="5840"/>
                    </a:cubicBezTo>
                    <a:cubicBezTo>
                      <a:pt x="5186" y="5786"/>
                      <a:pt x="5319" y="5747"/>
                      <a:pt x="5452" y="5716"/>
                    </a:cubicBezTo>
                    <a:cubicBezTo>
                      <a:pt x="5540" y="5688"/>
                      <a:pt x="5701" y="5677"/>
                      <a:pt x="5849" y="5677"/>
                    </a:cubicBezTo>
                    <a:cubicBezTo>
                      <a:pt x="5966" y="5677"/>
                      <a:pt x="6074" y="5684"/>
                      <a:pt x="6131" y="5696"/>
                    </a:cubicBezTo>
                    <a:cubicBezTo>
                      <a:pt x="6384" y="5730"/>
                      <a:pt x="6642" y="5796"/>
                      <a:pt x="6898" y="5796"/>
                    </a:cubicBezTo>
                    <a:cubicBezTo>
                      <a:pt x="7013" y="5796"/>
                      <a:pt x="7128" y="5782"/>
                      <a:pt x="7242" y="5747"/>
                    </a:cubicBezTo>
                    <a:cubicBezTo>
                      <a:pt x="7497" y="5672"/>
                      <a:pt x="7736" y="5548"/>
                      <a:pt x="7949" y="5393"/>
                    </a:cubicBezTo>
                    <a:lnTo>
                      <a:pt x="7949" y="5393"/>
                    </a:lnTo>
                    <a:cubicBezTo>
                      <a:pt x="7781" y="5647"/>
                      <a:pt x="7599" y="5891"/>
                      <a:pt x="7400" y="6114"/>
                    </a:cubicBezTo>
                    <a:cubicBezTo>
                      <a:pt x="6884" y="6699"/>
                      <a:pt x="6355" y="7158"/>
                      <a:pt x="5683" y="7508"/>
                    </a:cubicBezTo>
                    <a:cubicBezTo>
                      <a:pt x="5676" y="7501"/>
                      <a:pt x="5669" y="7494"/>
                      <a:pt x="5658" y="7489"/>
                    </a:cubicBezTo>
                    <a:cubicBezTo>
                      <a:pt x="4904" y="6974"/>
                      <a:pt x="3963" y="6633"/>
                      <a:pt x="3044" y="6633"/>
                    </a:cubicBezTo>
                    <a:cubicBezTo>
                      <a:pt x="2368" y="6633"/>
                      <a:pt x="1704" y="6817"/>
                      <a:pt x="1136" y="7254"/>
                    </a:cubicBezTo>
                    <a:cubicBezTo>
                      <a:pt x="1022" y="7324"/>
                      <a:pt x="871" y="7533"/>
                      <a:pt x="1095" y="7566"/>
                    </a:cubicBezTo>
                    <a:cubicBezTo>
                      <a:pt x="1458" y="7514"/>
                      <a:pt x="1698" y="7449"/>
                      <a:pt x="2050" y="7441"/>
                    </a:cubicBezTo>
                    <a:cubicBezTo>
                      <a:pt x="2065" y="7441"/>
                      <a:pt x="2080" y="7441"/>
                      <a:pt x="2095" y="7441"/>
                    </a:cubicBezTo>
                    <a:cubicBezTo>
                      <a:pt x="2479" y="7441"/>
                      <a:pt x="2783" y="7495"/>
                      <a:pt x="3175" y="7611"/>
                    </a:cubicBezTo>
                    <a:cubicBezTo>
                      <a:pt x="3577" y="7737"/>
                      <a:pt x="3969" y="7908"/>
                      <a:pt x="4395" y="7908"/>
                    </a:cubicBezTo>
                    <a:cubicBezTo>
                      <a:pt x="4416" y="7908"/>
                      <a:pt x="4438" y="7908"/>
                      <a:pt x="4459" y="7907"/>
                    </a:cubicBezTo>
                    <a:cubicBezTo>
                      <a:pt x="4575" y="7903"/>
                      <a:pt x="4693" y="7898"/>
                      <a:pt x="4810" y="7890"/>
                    </a:cubicBezTo>
                    <a:lnTo>
                      <a:pt x="4810" y="7890"/>
                    </a:lnTo>
                    <a:cubicBezTo>
                      <a:pt x="4291" y="8090"/>
                      <a:pt x="3733" y="8280"/>
                      <a:pt x="3230" y="8537"/>
                    </a:cubicBezTo>
                    <a:cubicBezTo>
                      <a:pt x="3188" y="8521"/>
                      <a:pt x="3139" y="8524"/>
                      <a:pt x="3096" y="8514"/>
                    </a:cubicBezTo>
                    <a:cubicBezTo>
                      <a:pt x="3037" y="8509"/>
                      <a:pt x="2977" y="8507"/>
                      <a:pt x="2918" y="8507"/>
                    </a:cubicBezTo>
                    <a:cubicBezTo>
                      <a:pt x="1649" y="8507"/>
                      <a:pt x="651" y="9655"/>
                      <a:pt x="311" y="10812"/>
                    </a:cubicBezTo>
                    <a:cubicBezTo>
                      <a:pt x="260" y="10983"/>
                      <a:pt x="0" y="11854"/>
                      <a:pt x="297" y="11854"/>
                    </a:cubicBezTo>
                    <a:cubicBezTo>
                      <a:pt x="316" y="11854"/>
                      <a:pt x="337" y="11851"/>
                      <a:pt x="361" y="11843"/>
                    </a:cubicBezTo>
                    <a:cubicBezTo>
                      <a:pt x="566" y="11615"/>
                      <a:pt x="706" y="11359"/>
                      <a:pt x="876" y="11171"/>
                    </a:cubicBezTo>
                    <a:cubicBezTo>
                      <a:pt x="1178" y="10796"/>
                      <a:pt x="1633" y="10322"/>
                      <a:pt x="1950" y="10085"/>
                    </a:cubicBezTo>
                    <a:cubicBezTo>
                      <a:pt x="2340" y="9790"/>
                      <a:pt x="2755" y="9517"/>
                      <a:pt x="3074" y="9142"/>
                    </a:cubicBezTo>
                    <a:cubicBezTo>
                      <a:pt x="3178" y="9001"/>
                      <a:pt x="3315" y="8851"/>
                      <a:pt x="3344" y="8676"/>
                    </a:cubicBezTo>
                    <a:cubicBezTo>
                      <a:pt x="4119" y="8297"/>
                      <a:pt x="4937" y="8079"/>
                      <a:pt x="5745" y="7676"/>
                    </a:cubicBezTo>
                    <a:cubicBezTo>
                      <a:pt x="5869" y="7610"/>
                      <a:pt x="5988" y="7538"/>
                      <a:pt x="6109" y="7464"/>
                    </a:cubicBezTo>
                    <a:lnTo>
                      <a:pt x="6109" y="7464"/>
                    </a:lnTo>
                    <a:cubicBezTo>
                      <a:pt x="5784" y="7871"/>
                      <a:pt x="5369" y="8249"/>
                      <a:pt x="5055" y="8716"/>
                    </a:cubicBezTo>
                    <a:cubicBezTo>
                      <a:pt x="4589" y="9377"/>
                      <a:pt x="4481" y="10221"/>
                      <a:pt x="4548" y="11012"/>
                    </a:cubicBezTo>
                    <a:cubicBezTo>
                      <a:pt x="4555" y="11112"/>
                      <a:pt x="4592" y="11287"/>
                      <a:pt x="4703" y="11287"/>
                    </a:cubicBezTo>
                    <a:cubicBezTo>
                      <a:pt x="4721" y="11287"/>
                      <a:pt x="4740" y="11282"/>
                      <a:pt x="4762" y="11272"/>
                    </a:cubicBezTo>
                    <a:cubicBezTo>
                      <a:pt x="4888" y="11157"/>
                      <a:pt x="4913" y="10963"/>
                      <a:pt x="4996" y="10817"/>
                    </a:cubicBezTo>
                    <a:cubicBezTo>
                      <a:pt x="5281" y="10208"/>
                      <a:pt x="5621" y="9728"/>
                      <a:pt x="6040" y="9250"/>
                    </a:cubicBezTo>
                    <a:cubicBezTo>
                      <a:pt x="6505" y="8741"/>
                      <a:pt x="6959" y="8166"/>
                      <a:pt x="6912" y="7436"/>
                    </a:cubicBezTo>
                    <a:cubicBezTo>
                      <a:pt x="6906" y="7286"/>
                      <a:pt x="6883" y="7140"/>
                      <a:pt x="6858" y="6994"/>
                    </a:cubicBezTo>
                    <a:cubicBezTo>
                      <a:pt x="6853" y="6974"/>
                      <a:pt x="6840" y="6956"/>
                      <a:pt x="6821" y="6944"/>
                    </a:cubicBezTo>
                    <a:lnTo>
                      <a:pt x="6821" y="6943"/>
                    </a:lnTo>
                    <a:cubicBezTo>
                      <a:pt x="7566" y="6309"/>
                      <a:pt x="8154" y="5501"/>
                      <a:pt x="8586" y="4618"/>
                    </a:cubicBezTo>
                    <a:cubicBezTo>
                      <a:pt x="8701" y="5001"/>
                      <a:pt x="8695" y="5328"/>
                      <a:pt x="8608" y="5710"/>
                    </a:cubicBezTo>
                    <a:cubicBezTo>
                      <a:pt x="8443" y="6504"/>
                      <a:pt x="8105" y="7275"/>
                      <a:pt x="8183" y="8102"/>
                    </a:cubicBezTo>
                    <a:cubicBezTo>
                      <a:pt x="8202" y="8214"/>
                      <a:pt x="8162" y="8369"/>
                      <a:pt x="8254" y="8453"/>
                    </a:cubicBezTo>
                    <a:cubicBezTo>
                      <a:pt x="8268" y="8461"/>
                      <a:pt x="8283" y="8465"/>
                      <a:pt x="8297" y="8465"/>
                    </a:cubicBezTo>
                    <a:cubicBezTo>
                      <a:pt x="8340" y="8465"/>
                      <a:pt x="8381" y="8433"/>
                      <a:pt x="8390" y="8389"/>
                    </a:cubicBezTo>
                    <a:cubicBezTo>
                      <a:pt x="8444" y="7622"/>
                      <a:pt x="8941" y="7066"/>
                      <a:pt x="9214" y="6335"/>
                    </a:cubicBezTo>
                    <a:cubicBezTo>
                      <a:pt x="9388" y="5869"/>
                      <a:pt x="9565" y="5345"/>
                      <a:pt x="9413" y="4849"/>
                    </a:cubicBezTo>
                    <a:cubicBezTo>
                      <a:pt x="9343" y="4640"/>
                      <a:pt x="9206" y="4457"/>
                      <a:pt x="9046" y="4305"/>
                    </a:cubicBezTo>
                    <a:cubicBezTo>
                      <a:pt x="8971" y="4251"/>
                      <a:pt x="8892" y="4166"/>
                      <a:pt x="8800" y="4143"/>
                    </a:cubicBezTo>
                    <a:cubicBezTo>
                      <a:pt x="8896" y="3910"/>
                      <a:pt x="8986" y="3674"/>
                      <a:pt x="9058" y="3434"/>
                    </a:cubicBezTo>
                    <a:cubicBezTo>
                      <a:pt x="9208" y="2951"/>
                      <a:pt x="9387" y="2476"/>
                      <a:pt x="9619" y="2037"/>
                    </a:cubicBezTo>
                    <a:cubicBezTo>
                      <a:pt x="9624" y="2357"/>
                      <a:pt x="9721" y="2679"/>
                      <a:pt x="9906" y="2935"/>
                    </a:cubicBezTo>
                    <a:cubicBezTo>
                      <a:pt x="10187" y="3297"/>
                      <a:pt x="10563" y="3525"/>
                      <a:pt x="10745" y="3901"/>
                    </a:cubicBezTo>
                    <a:cubicBezTo>
                      <a:pt x="10858" y="4118"/>
                      <a:pt x="10907" y="4370"/>
                      <a:pt x="10899" y="4652"/>
                    </a:cubicBezTo>
                    <a:cubicBezTo>
                      <a:pt x="10916" y="4764"/>
                      <a:pt x="10838" y="4954"/>
                      <a:pt x="10972" y="5008"/>
                    </a:cubicBezTo>
                    <a:cubicBezTo>
                      <a:pt x="10981" y="5011"/>
                      <a:pt x="10989" y="5012"/>
                      <a:pt x="10998" y="5012"/>
                    </a:cubicBezTo>
                    <a:cubicBezTo>
                      <a:pt x="11052" y="5012"/>
                      <a:pt x="11095" y="4963"/>
                      <a:pt x="11122" y="4918"/>
                    </a:cubicBezTo>
                    <a:cubicBezTo>
                      <a:pt x="11189" y="4808"/>
                      <a:pt x="11232" y="4683"/>
                      <a:pt x="11270" y="4560"/>
                    </a:cubicBezTo>
                    <a:cubicBezTo>
                      <a:pt x="11428" y="4041"/>
                      <a:pt x="11401" y="3460"/>
                      <a:pt x="11114" y="2990"/>
                    </a:cubicBezTo>
                    <a:cubicBezTo>
                      <a:pt x="10950" y="2647"/>
                      <a:pt x="10542" y="2414"/>
                      <a:pt x="10317" y="2231"/>
                    </a:cubicBezTo>
                    <a:cubicBezTo>
                      <a:pt x="10139" y="2080"/>
                      <a:pt x="10055" y="1984"/>
                      <a:pt x="9951" y="1797"/>
                    </a:cubicBezTo>
                    <a:cubicBezTo>
                      <a:pt x="9916" y="1748"/>
                      <a:pt x="9896" y="1679"/>
                      <a:pt x="9852" y="1636"/>
                    </a:cubicBezTo>
                    <a:cubicBezTo>
                      <a:pt x="10161" y="1161"/>
                      <a:pt x="10545" y="744"/>
                      <a:pt x="11040" y="439"/>
                    </a:cubicBezTo>
                    <a:cubicBezTo>
                      <a:pt x="11245" y="309"/>
                      <a:pt x="11423" y="233"/>
                      <a:pt x="11606" y="159"/>
                    </a:cubicBezTo>
                    <a:cubicBezTo>
                      <a:pt x="11673" y="113"/>
                      <a:pt x="11630" y="1"/>
                      <a:pt x="11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16"/>
              <p:cNvSpPr/>
              <p:nvPr/>
            </p:nvSpPr>
            <p:spPr>
              <a:xfrm>
                <a:off x="1461700" y="307638"/>
                <a:ext cx="19200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935" extrusionOk="0">
                    <a:moveTo>
                      <a:pt x="678" y="0"/>
                    </a:moveTo>
                    <a:cubicBezTo>
                      <a:pt x="678" y="0"/>
                      <a:pt x="677" y="0"/>
                      <a:pt x="677" y="0"/>
                    </a:cubicBezTo>
                    <a:cubicBezTo>
                      <a:pt x="585" y="15"/>
                      <a:pt x="541" y="125"/>
                      <a:pt x="477" y="184"/>
                    </a:cubicBezTo>
                    <a:cubicBezTo>
                      <a:pt x="320" y="378"/>
                      <a:pt x="169" y="577"/>
                      <a:pt x="31" y="784"/>
                    </a:cubicBezTo>
                    <a:cubicBezTo>
                      <a:pt x="13" y="808"/>
                      <a:pt x="1" y="840"/>
                      <a:pt x="10" y="871"/>
                    </a:cubicBezTo>
                    <a:cubicBezTo>
                      <a:pt x="20" y="912"/>
                      <a:pt x="59" y="935"/>
                      <a:pt x="98" y="935"/>
                    </a:cubicBezTo>
                    <a:cubicBezTo>
                      <a:pt x="127" y="935"/>
                      <a:pt x="156" y="921"/>
                      <a:pt x="172" y="893"/>
                    </a:cubicBezTo>
                    <a:cubicBezTo>
                      <a:pt x="359" y="612"/>
                      <a:pt x="497" y="431"/>
                      <a:pt x="708" y="187"/>
                    </a:cubicBezTo>
                    <a:cubicBezTo>
                      <a:pt x="732" y="157"/>
                      <a:pt x="768" y="130"/>
                      <a:pt x="765" y="88"/>
                    </a:cubicBezTo>
                    <a:cubicBezTo>
                      <a:pt x="765" y="42"/>
                      <a:pt x="725" y="0"/>
                      <a:pt x="6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6"/>
              <p:cNvSpPr/>
              <p:nvPr/>
            </p:nvSpPr>
            <p:spPr>
              <a:xfrm>
                <a:off x="1486125" y="289888"/>
                <a:ext cx="13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3" extrusionOk="0">
                    <a:moveTo>
                      <a:pt x="466" y="0"/>
                    </a:moveTo>
                    <a:cubicBezTo>
                      <a:pt x="412" y="0"/>
                      <a:pt x="354" y="54"/>
                      <a:pt x="312" y="87"/>
                    </a:cubicBezTo>
                    <a:cubicBezTo>
                      <a:pt x="217" y="166"/>
                      <a:pt x="104" y="233"/>
                      <a:pt x="31" y="330"/>
                    </a:cubicBezTo>
                    <a:cubicBezTo>
                      <a:pt x="0" y="393"/>
                      <a:pt x="58" y="452"/>
                      <a:pt x="116" y="452"/>
                    </a:cubicBezTo>
                    <a:cubicBezTo>
                      <a:pt x="137" y="452"/>
                      <a:pt x="158" y="444"/>
                      <a:pt x="175" y="426"/>
                    </a:cubicBezTo>
                    <a:cubicBezTo>
                      <a:pt x="318" y="297"/>
                      <a:pt x="386" y="256"/>
                      <a:pt x="528" y="140"/>
                    </a:cubicBezTo>
                    <a:cubicBezTo>
                      <a:pt x="551" y="114"/>
                      <a:pt x="552" y="72"/>
                      <a:pt x="535" y="43"/>
                    </a:cubicBezTo>
                    <a:cubicBezTo>
                      <a:pt x="514" y="12"/>
                      <a:pt x="491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16"/>
              <p:cNvSpPr/>
              <p:nvPr/>
            </p:nvSpPr>
            <p:spPr>
              <a:xfrm>
                <a:off x="1535200" y="236963"/>
                <a:ext cx="35750" cy="1267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07" extrusionOk="0">
                    <a:moveTo>
                      <a:pt x="110" y="1"/>
                    </a:moveTo>
                    <a:cubicBezTo>
                      <a:pt x="92" y="1"/>
                      <a:pt x="74" y="4"/>
                      <a:pt x="57" y="11"/>
                    </a:cubicBezTo>
                    <a:cubicBezTo>
                      <a:pt x="17" y="34"/>
                      <a:pt x="0" y="92"/>
                      <a:pt x="26" y="131"/>
                    </a:cubicBezTo>
                    <a:cubicBezTo>
                      <a:pt x="103" y="212"/>
                      <a:pt x="244" y="185"/>
                      <a:pt x="346" y="225"/>
                    </a:cubicBezTo>
                    <a:cubicBezTo>
                      <a:pt x="646" y="296"/>
                      <a:pt x="945" y="378"/>
                      <a:pt x="1236" y="481"/>
                    </a:cubicBezTo>
                    <a:cubicBezTo>
                      <a:pt x="1263" y="485"/>
                      <a:pt x="1267" y="507"/>
                      <a:pt x="1314" y="507"/>
                    </a:cubicBezTo>
                    <a:cubicBezTo>
                      <a:pt x="1321" y="507"/>
                      <a:pt x="1330" y="506"/>
                      <a:pt x="1340" y="505"/>
                    </a:cubicBezTo>
                    <a:cubicBezTo>
                      <a:pt x="1415" y="489"/>
                      <a:pt x="1429" y="380"/>
                      <a:pt x="1362" y="344"/>
                    </a:cubicBezTo>
                    <a:cubicBezTo>
                      <a:pt x="1013" y="204"/>
                      <a:pt x="645" y="112"/>
                      <a:pt x="277" y="30"/>
                    </a:cubicBezTo>
                    <a:cubicBezTo>
                      <a:pt x="222" y="26"/>
                      <a:pt x="164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6"/>
              <p:cNvSpPr/>
              <p:nvPr/>
            </p:nvSpPr>
            <p:spPr>
              <a:xfrm>
                <a:off x="1507300" y="233788"/>
                <a:ext cx="142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183" extrusionOk="0">
                    <a:moveTo>
                      <a:pt x="229" y="0"/>
                    </a:moveTo>
                    <a:cubicBezTo>
                      <a:pt x="107" y="0"/>
                      <a:pt x="1" y="22"/>
                      <a:pt x="74" y="155"/>
                    </a:cubicBezTo>
                    <a:cubicBezTo>
                      <a:pt x="96" y="177"/>
                      <a:pt x="123" y="181"/>
                      <a:pt x="151" y="181"/>
                    </a:cubicBezTo>
                    <a:cubicBezTo>
                      <a:pt x="167" y="181"/>
                      <a:pt x="183" y="180"/>
                      <a:pt x="198" y="180"/>
                    </a:cubicBezTo>
                    <a:cubicBezTo>
                      <a:pt x="212" y="179"/>
                      <a:pt x="227" y="179"/>
                      <a:pt x="241" y="179"/>
                    </a:cubicBezTo>
                    <a:cubicBezTo>
                      <a:pt x="288" y="179"/>
                      <a:pt x="334" y="183"/>
                      <a:pt x="381" y="183"/>
                    </a:cubicBezTo>
                    <a:cubicBezTo>
                      <a:pt x="414" y="183"/>
                      <a:pt x="447" y="181"/>
                      <a:pt x="480" y="174"/>
                    </a:cubicBezTo>
                    <a:cubicBezTo>
                      <a:pt x="569" y="142"/>
                      <a:pt x="540" y="4"/>
                      <a:pt x="448" y="4"/>
                    </a:cubicBezTo>
                    <a:cubicBezTo>
                      <a:pt x="447" y="4"/>
                      <a:pt x="447" y="4"/>
                      <a:pt x="446" y="4"/>
                    </a:cubicBezTo>
                    <a:cubicBezTo>
                      <a:pt x="435" y="5"/>
                      <a:pt x="421" y="6"/>
                      <a:pt x="405" y="6"/>
                    </a:cubicBezTo>
                    <a:cubicBezTo>
                      <a:pt x="357" y="6"/>
                      <a:pt x="291" y="0"/>
                      <a:pt x="2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6"/>
              <p:cNvSpPr/>
              <p:nvPr/>
            </p:nvSpPr>
            <p:spPr>
              <a:xfrm>
                <a:off x="1568425" y="284188"/>
                <a:ext cx="19125" cy="300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648" y="0"/>
                    </a:moveTo>
                    <a:cubicBezTo>
                      <a:pt x="562" y="0"/>
                      <a:pt x="521" y="135"/>
                      <a:pt x="469" y="195"/>
                    </a:cubicBezTo>
                    <a:cubicBezTo>
                      <a:pt x="295" y="467"/>
                      <a:pt x="151" y="759"/>
                      <a:pt x="41" y="1063"/>
                    </a:cubicBezTo>
                    <a:cubicBezTo>
                      <a:pt x="0" y="1138"/>
                      <a:pt x="61" y="1199"/>
                      <a:pt x="121" y="1199"/>
                    </a:cubicBezTo>
                    <a:cubicBezTo>
                      <a:pt x="155" y="1199"/>
                      <a:pt x="188" y="1180"/>
                      <a:pt x="203" y="1134"/>
                    </a:cubicBezTo>
                    <a:cubicBezTo>
                      <a:pt x="312" y="822"/>
                      <a:pt x="474" y="503"/>
                      <a:pt x="688" y="184"/>
                    </a:cubicBezTo>
                    <a:cubicBezTo>
                      <a:pt x="734" y="137"/>
                      <a:pt x="764" y="53"/>
                      <a:pt x="693" y="11"/>
                    </a:cubicBezTo>
                    <a:cubicBezTo>
                      <a:pt x="677" y="3"/>
                      <a:pt x="662" y="0"/>
                      <a:pt x="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16"/>
              <p:cNvSpPr/>
              <p:nvPr/>
            </p:nvSpPr>
            <p:spPr>
              <a:xfrm>
                <a:off x="1592800" y="262513"/>
                <a:ext cx="132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41" extrusionOk="0">
                    <a:moveTo>
                      <a:pt x="266" y="1"/>
                    </a:moveTo>
                    <a:cubicBezTo>
                      <a:pt x="265" y="1"/>
                      <a:pt x="265" y="1"/>
                      <a:pt x="265" y="1"/>
                    </a:cubicBezTo>
                    <a:cubicBezTo>
                      <a:pt x="204" y="19"/>
                      <a:pt x="192" y="92"/>
                      <a:pt x="156" y="137"/>
                    </a:cubicBezTo>
                    <a:cubicBezTo>
                      <a:pt x="100" y="235"/>
                      <a:pt x="74" y="252"/>
                      <a:pt x="32" y="319"/>
                    </a:cubicBezTo>
                    <a:cubicBezTo>
                      <a:pt x="1" y="381"/>
                      <a:pt x="58" y="441"/>
                      <a:pt x="116" y="441"/>
                    </a:cubicBezTo>
                    <a:cubicBezTo>
                      <a:pt x="138" y="441"/>
                      <a:pt x="159" y="433"/>
                      <a:pt x="176" y="414"/>
                    </a:cubicBezTo>
                    <a:cubicBezTo>
                      <a:pt x="241" y="326"/>
                      <a:pt x="528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16"/>
              <p:cNvSpPr/>
              <p:nvPr/>
            </p:nvSpPr>
            <p:spPr>
              <a:xfrm>
                <a:off x="1618900" y="191813"/>
                <a:ext cx="1775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73" extrusionOk="0">
                    <a:moveTo>
                      <a:pt x="587" y="0"/>
                    </a:moveTo>
                    <a:cubicBezTo>
                      <a:pt x="579" y="0"/>
                      <a:pt x="570" y="1"/>
                      <a:pt x="562" y="4"/>
                    </a:cubicBezTo>
                    <a:cubicBezTo>
                      <a:pt x="383" y="65"/>
                      <a:pt x="222" y="85"/>
                      <a:pt x="90" y="98"/>
                    </a:cubicBezTo>
                    <a:cubicBezTo>
                      <a:pt x="89" y="98"/>
                      <a:pt x="88" y="98"/>
                      <a:pt x="87" y="98"/>
                    </a:cubicBezTo>
                    <a:cubicBezTo>
                      <a:pt x="41" y="98"/>
                      <a:pt x="0" y="139"/>
                      <a:pt x="2" y="186"/>
                    </a:cubicBezTo>
                    <a:cubicBezTo>
                      <a:pt x="6" y="255"/>
                      <a:pt x="53" y="272"/>
                      <a:pt x="108" y="272"/>
                    </a:cubicBezTo>
                    <a:cubicBezTo>
                      <a:pt x="151" y="272"/>
                      <a:pt x="198" y="262"/>
                      <a:pt x="234" y="257"/>
                    </a:cubicBezTo>
                    <a:cubicBezTo>
                      <a:pt x="361" y="237"/>
                      <a:pt x="488" y="218"/>
                      <a:pt x="608" y="174"/>
                    </a:cubicBezTo>
                    <a:cubicBezTo>
                      <a:pt x="710" y="149"/>
                      <a:pt x="678" y="0"/>
                      <a:pt x="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6"/>
              <p:cNvSpPr/>
              <p:nvPr/>
            </p:nvSpPr>
            <p:spPr>
              <a:xfrm>
                <a:off x="1599675" y="193463"/>
                <a:ext cx="830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89" extrusionOk="0">
                    <a:moveTo>
                      <a:pt x="136" y="0"/>
                    </a:moveTo>
                    <a:cubicBezTo>
                      <a:pt x="108" y="0"/>
                      <a:pt x="83" y="8"/>
                      <a:pt x="65" y="34"/>
                    </a:cubicBezTo>
                    <a:cubicBezTo>
                      <a:pt x="0" y="130"/>
                      <a:pt x="110" y="188"/>
                      <a:pt x="201" y="188"/>
                    </a:cubicBezTo>
                    <a:cubicBezTo>
                      <a:pt x="225" y="188"/>
                      <a:pt x="248" y="184"/>
                      <a:pt x="266" y="176"/>
                    </a:cubicBezTo>
                    <a:cubicBezTo>
                      <a:pt x="332" y="141"/>
                      <a:pt x="319" y="34"/>
                      <a:pt x="244" y="16"/>
                    </a:cubicBezTo>
                    <a:cubicBezTo>
                      <a:pt x="211" y="13"/>
                      <a:pt x="171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16"/>
              <p:cNvSpPr/>
              <p:nvPr/>
            </p:nvSpPr>
            <p:spPr>
              <a:xfrm>
                <a:off x="1659375" y="220413"/>
                <a:ext cx="1022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409" h="795" extrusionOk="0">
                    <a:moveTo>
                      <a:pt x="302" y="0"/>
                    </a:moveTo>
                    <a:cubicBezTo>
                      <a:pt x="262" y="0"/>
                      <a:pt x="226" y="27"/>
                      <a:pt x="216" y="65"/>
                    </a:cubicBezTo>
                    <a:cubicBezTo>
                      <a:pt x="171" y="224"/>
                      <a:pt x="120" y="384"/>
                      <a:pt x="61" y="539"/>
                    </a:cubicBezTo>
                    <a:cubicBezTo>
                      <a:pt x="33" y="641"/>
                      <a:pt x="1" y="639"/>
                      <a:pt x="6" y="730"/>
                    </a:cubicBezTo>
                    <a:cubicBezTo>
                      <a:pt x="16" y="771"/>
                      <a:pt x="55" y="794"/>
                      <a:pt x="93" y="794"/>
                    </a:cubicBezTo>
                    <a:cubicBezTo>
                      <a:pt x="123" y="794"/>
                      <a:pt x="152" y="781"/>
                      <a:pt x="168" y="752"/>
                    </a:cubicBezTo>
                    <a:cubicBezTo>
                      <a:pt x="249" y="554"/>
                      <a:pt x="316" y="351"/>
                      <a:pt x="376" y="146"/>
                    </a:cubicBezTo>
                    <a:cubicBezTo>
                      <a:pt x="408" y="83"/>
                      <a:pt x="378" y="0"/>
                      <a:pt x="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16"/>
              <p:cNvSpPr/>
              <p:nvPr/>
            </p:nvSpPr>
            <p:spPr>
              <a:xfrm>
                <a:off x="1670125" y="188488"/>
                <a:ext cx="4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520" extrusionOk="0">
                    <a:moveTo>
                      <a:pt x="101" y="0"/>
                    </a:moveTo>
                    <a:cubicBezTo>
                      <a:pt x="101" y="0"/>
                      <a:pt x="100" y="0"/>
                      <a:pt x="99" y="0"/>
                    </a:cubicBezTo>
                    <a:cubicBezTo>
                      <a:pt x="3" y="1"/>
                      <a:pt x="7" y="104"/>
                      <a:pt x="15" y="175"/>
                    </a:cubicBezTo>
                    <a:cubicBezTo>
                      <a:pt x="18" y="261"/>
                      <a:pt x="13" y="348"/>
                      <a:pt x="2" y="433"/>
                    </a:cubicBezTo>
                    <a:cubicBezTo>
                      <a:pt x="1" y="491"/>
                      <a:pt x="45" y="520"/>
                      <a:pt x="90" y="520"/>
                    </a:cubicBezTo>
                    <a:cubicBezTo>
                      <a:pt x="135" y="520"/>
                      <a:pt x="180" y="491"/>
                      <a:pt x="178" y="433"/>
                    </a:cubicBezTo>
                    <a:cubicBezTo>
                      <a:pt x="193" y="319"/>
                      <a:pt x="197" y="204"/>
                      <a:pt x="187" y="88"/>
                    </a:cubicBezTo>
                    <a:cubicBezTo>
                      <a:pt x="188" y="42"/>
                      <a:pt x="147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16"/>
              <p:cNvSpPr/>
              <p:nvPr/>
            </p:nvSpPr>
            <p:spPr>
              <a:xfrm>
                <a:off x="1631900" y="132963"/>
                <a:ext cx="3397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272" extrusionOk="0">
                    <a:moveTo>
                      <a:pt x="1229" y="1"/>
                    </a:moveTo>
                    <a:lnTo>
                      <a:pt x="1229" y="1"/>
                    </a:lnTo>
                    <a:cubicBezTo>
                      <a:pt x="859" y="39"/>
                      <a:pt x="488" y="55"/>
                      <a:pt x="118" y="94"/>
                    </a:cubicBezTo>
                    <a:cubicBezTo>
                      <a:pt x="118" y="94"/>
                      <a:pt x="117" y="94"/>
                      <a:pt x="116" y="94"/>
                    </a:cubicBezTo>
                    <a:cubicBezTo>
                      <a:pt x="42" y="94"/>
                      <a:pt x="1" y="194"/>
                      <a:pt x="56" y="246"/>
                    </a:cubicBezTo>
                    <a:cubicBezTo>
                      <a:pt x="82" y="265"/>
                      <a:pt x="113" y="271"/>
                      <a:pt x="145" y="271"/>
                    </a:cubicBezTo>
                    <a:cubicBezTo>
                      <a:pt x="203" y="271"/>
                      <a:pt x="266" y="251"/>
                      <a:pt x="322" y="251"/>
                    </a:cubicBezTo>
                    <a:cubicBezTo>
                      <a:pt x="327" y="251"/>
                      <a:pt x="331" y="251"/>
                      <a:pt x="335" y="251"/>
                    </a:cubicBezTo>
                    <a:cubicBezTo>
                      <a:pt x="624" y="229"/>
                      <a:pt x="915" y="209"/>
                      <a:pt x="1203" y="182"/>
                    </a:cubicBezTo>
                    <a:cubicBezTo>
                      <a:pt x="1207" y="182"/>
                      <a:pt x="1212" y="182"/>
                      <a:pt x="1216" y="182"/>
                    </a:cubicBezTo>
                    <a:cubicBezTo>
                      <a:pt x="1334" y="182"/>
                      <a:pt x="1358" y="10"/>
                      <a:pt x="1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16"/>
              <p:cNvSpPr/>
              <p:nvPr/>
            </p:nvSpPr>
            <p:spPr>
              <a:xfrm>
                <a:off x="1609525" y="137238"/>
                <a:ext cx="10650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226" extrusionOk="0">
                    <a:moveTo>
                      <a:pt x="312" y="1"/>
                    </a:moveTo>
                    <a:cubicBezTo>
                      <a:pt x="304" y="1"/>
                      <a:pt x="297" y="2"/>
                      <a:pt x="289" y="4"/>
                    </a:cubicBezTo>
                    <a:cubicBezTo>
                      <a:pt x="200" y="34"/>
                      <a:pt x="1" y="43"/>
                      <a:pt x="65" y="183"/>
                    </a:cubicBezTo>
                    <a:cubicBezTo>
                      <a:pt x="82" y="215"/>
                      <a:pt x="109" y="225"/>
                      <a:pt x="139" y="225"/>
                    </a:cubicBezTo>
                    <a:cubicBezTo>
                      <a:pt x="169" y="225"/>
                      <a:pt x="203" y="214"/>
                      <a:pt x="232" y="203"/>
                    </a:cubicBezTo>
                    <a:cubicBezTo>
                      <a:pt x="284" y="183"/>
                      <a:pt x="357" y="187"/>
                      <a:pt x="390" y="134"/>
                    </a:cubicBezTo>
                    <a:cubicBezTo>
                      <a:pt x="425" y="76"/>
                      <a:pt x="376" y="1"/>
                      <a:pt x="3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6"/>
              <p:cNvSpPr/>
              <p:nvPr/>
            </p:nvSpPr>
            <p:spPr>
              <a:xfrm>
                <a:off x="1708225" y="134038"/>
                <a:ext cx="190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016" extrusionOk="0">
                    <a:moveTo>
                      <a:pt x="172" y="1"/>
                    </a:moveTo>
                    <a:cubicBezTo>
                      <a:pt x="161" y="1"/>
                      <a:pt x="150" y="3"/>
                      <a:pt x="138" y="8"/>
                    </a:cubicBezTo>
                    <a:cubicBezTo>
                      <a:pt x="1" y="82"/>
                      <a:pt x="163" y="201"/>
                      <a:pt x="220" y="273"/>
                    </a:cubicBezTo>
                    <a:cubicBezTo>
                      <a:pt x="281" y="347"/>
                      <a:pt x="347" y="440"/>
                      <a:pt x="420" y="569"/>
                    </a:cubicBezTo>
                    <a:cubicBezTo>
                      <a:pt x="512" y="720"/>
                      <a:pt x="523" y="803"/>
                      <a:pt x="588" y="981"/>
                    </a:cubicBezTo>
                    <a:cubicBezTo>
                      <a:pt x="604" y="1005"/>
                      <a:pt x="628" y="1015"/>
                      <a:pt x="652" y="1015"/>
                    </a:cubicBezTo>
                    <a:cubicBezTo>
                      <a:pt x="705" y="1015"/>
                      <a:pt x="761" y="966"/>
                      <a:pt x="742" y="904"/>
                    </a:cubicBezTo>
                    <a:cubicBezTo>
                      <a:pt x="678" y="624"/>
                      <a:pt x="526" y="369"/>
                      <a:pt x="344" y="148"/>
                    </a:cubicBezTo>
                    <a:cubicBezTo>
                      <a:pt x="293" y="103"/>
                      <a:pt x="247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6"/>
              <p:cNvSpPr/>
              <p:nvPr/>
            </p:nvSpPr>
            <p:spPr>
              <a:xfrm>
                <a:off x="1694550" y="118113"/>
                <a:ext cx="865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91" extrusionOk="0">
                    <a:moveTo>
                      <a:pt x="117" y="0"/>
                    </a:moveTo>
                    <a:cubicBezTo>
                      <a:pt x="94" y="0"/>
                      <a:pt x="70" y="13"/>
                      <a:pt x="46" y="46"/>
                    </a:cubicBezTo>
                    <a:cubicBezTo>
                      <a:pt x="1" y="138"/>
                      <a:pt x="126" y="231"/>
                      <a:pt x="191" y="282"/>
                    </a:cubicBezTo>
                    <a:cubicBezTo>
                      <a:pt x="203" y="287"/>
                      <a:pt x="215" y="290"/>
                      <a:pt x="226" y="290"/>
                    </a:cubicBezTo>
                    <a:cubicBezTo>
                      <a:pt x="295" y="290"/>
                      <a:pt x="346" y="194"/>
                      <a:pt x="288" y="139"/>
                    </a:cubicBezTo>
                    <a:cubicBezTo>
                      <a:pt x="240" y="94"/>
                      <a:pt x="180" y="0"/>
                      <a:pt x="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3" name="Google Shape;1303;p16"/>
            <p:cNvGrpSpPr/>
            <p:nvPr/>
          </p:nvGrpSpPr>
          <p:grpSpPr>
            <a:xfrm flipH="1">
              <a:off x="374833" y="-292560"/>
              <a:ext cx="850132" cy="832052"/>
              <a:chOff x="4280375" y="342288"/>
              <a:chExt cx="369125" cy="361275"/>
            </a:xfrm>
          </p:grpSpPr>
          <p:sp>
            <p:nvSpPr>
              <p:cNvPr id="1304" name="Google Shape;1304;p16"/>
              <p:cNvSpPr/>
              <p:nvPr/>
            </p:nvSpPr>
            <p:spPr>
              <a:xfrm>
                <a:off x="4295650" y="342288"/>
                <a:ext cx="353850" cy="346975"/>
              </a:xfrm>
              <a:custGeom>
                <a:avLst/>
                <a:gdLst/>
                <a:ahLst/>
                <a:cxnLst/>
                <a:rect l="l" t="t" r="r" b="b"/>
                <a:pathLst>
                  <a:path w="14154" h="13879" extrusionOk="0">
                    <a:moveTo>
                      <a:pt x="14050" y="1"/>
                    </a:moveTo>
                    <a:cubicBezTo>
                      <a:pt x="14036" y="1"/>
                      <a:pt x="14022" y="5"/>
                      <a:pt x="14008" y="13"/>
                    </a:cubicBezTo>
                    <a:cubicBezTo>
                      <a:pt x="12987" y="567"/>
                      <a:pt x="12085" y="1312"/>
                      <a:pt x="11198" y="2056"/>
                    </a:cubicBezTo>
                    <a:lnTo>
                      <a:pt x="11195" y="2060"/>
                    </a:lnTo>
                    <a:cubicBezTo>
                      <a:pt x="11067" y="1967"/>
                      <a:pt x="10888" y="1941"/>
                      <a:pt x="10738" y="1905"/>
                    </a:cubicBezTo>
                    <a:cubicBezTo>
                      <a:pt x="9989" y="1767"/>
                      <a:pt x="9226" y="1746"/>
                      <a:pt x="8467" y="1691"/>
                    </a:cubicBezTo>
                    <a:cubicBezTo>
                      <a:pt x="8436" y="1688"/>
                      <a:pt x="8396" y="1683"/>
                      <a:pt x="8358" y="1683"/>
                    </a:cubicBezTo>
                    <a:cubicBezTo>
                      <a:pt x="8288" y="1683"/>
                      <a:pt x="8224" y="1702"/>
                      <a:pt x="8240" y="1792"/>
                    </a:cubicBezTo>
                    <a:cubicBezTo>
                      <a:pt x="8250" y="1831"/>
                      <a:pt x="8286" y="1858"/>
                      <a:pt x="8325" y="1858"/>
                    </a:cubicBezTo>
                    <a:cubicBezTo>
                      <a:pt x="8528" y="1872"/>
                      <a:pt x="8733" y="1885"/>
                      <a:pt x="8937" y="1897"/>
                    </a:cubicBezTo>
                    <a:cubicBezTo>
                      <a:pt x="9668" y="1959"/>
                      <a:pt x="10471" y="1959"/>
                      <a:pt x="11056" y="2183"/>
                    </a:cubicBezTo>
                    <a:cubicBezTo>
                      <a:pt x="10144" y="2975"/>
                      <a:pt x="9275" y="3814"/>
                      <a:pt x="8440" y="4686"/>
                    </a:cubicBezTo>
                    <a:cubicBezTo>
                      <a:pt x="8338" y="4634"/>
                      <a:pt x="8224" y="4606"/>
                      <a:pt x="8115" y="4580"/>
                    </a:cubicBezTo>
                    <a:cubicBezTo>
                      <a:pt x="7545" y="4467"/>
                      <a:pt x="6961" y="4435"/>
                      <a:pt x="6381" y="4385"/>
                    </a:cubicBezTo>
                    <a:cubicBezTo>
                      <a:pt x="5949" y="4354"/>
                      <a:pt x="5517" y="4324"/>
                      <a:pt x="5086" y="4289"/>
                    </a:cubicBezTo>
                    <a:cubicBezTo>
                      <a:pt x="5085" y="4289"/>
                      <a:pt x="5085" y="4289"/>
                      <a:pt x="5084" y="4289"/>
                    </a:cubicBezTo>
                    <a:cubicBezTo>
                      <a:pt x="5037" y="4289"/>
                      <a:pt x="4996" y="4330"/>
                      <a:pt x="4997" y="4377"/>
                    </a:cubicBezTo>
                    <a:cubicBezTo>
                      <a:pt x="4997" y="4423"/>
                      <a:pt x="5037" y="4465"/>
                      <a:pt x="5084" y="4465"/>
                    </a:cubicBezTo>
                    <a:cubicBezTo>
                      <a:pt x="5085" y="4465"/>
                      <a:pt x="5085" y="4465"/>
                      <a:pt x="5086" y="4465"/>
                    </a:cubicBezTo>
                    <a:cubicBezTo>
                      <a:pt x="5535" y="4502"/>
                      <a:pt x="5984" y="4531"/>
                      <a:pt x="6434" y="4565"/>
                    </a:cubicBezTo>
                    <a:cubicBezTo>
                      <a:pt x="7081" y="4632"/>
                      <a:pt x="7785" y="4644"/>
                      <a:pt x="8309" y="4823"/>
                    </a:cubicBezTo>
                    <a:cubicBezTo>
                      <a:pt x="7929" y="5222"/>
                      <a:pt x="7553" y="5628"/>
                      <a:pt x="7185" y="6038"/>
                    </a:cubicBezTo>
                    <a:cubicBezTo>
                      <a:pt x="6647" y="6638"/>
                      <a:pt x="6112" y="7240"/>
                      <a:pt x="5580" y="7847"/>
                    </a:cubicBezTo>
                    <a:cubicBezTo>
                      <a:pt x="5494" y="7798"/>
                      <a:pt x="5379" y="7798"/>
                      <a:pt x="5284" y="7784"/>
                    </a:cubicBezTo>
                    <a:cubicBezTo>
                      <a:pt x="4347" y="7705"/>
                      <a:pt x="3405" y="7736"/>
                      <a:pt x="2466" y="7705"/>
                    </a:cubicBezTo>
                    <a:cubicBezTo>
                      <a:pt x="2449" y="7705"/>
                      <a:pt x="2433" y="7705"/>
                      <a:pt x="2417" y="7705"/>
                    </a:cubicBezTo>
                    <a:cubicBezTo>
                      <a:pt x="2319" y="7705"/>
                      <a:pt x="2221" y="7699"/>
                      <a:pt x="2123" y="7699"/>
                    </a:cubicBezTo>
                    <a:cubicBezTo>
                      <a:pt x="2066" y="7699"/>
                      <a:pt x="2010" y="7701"/>
                      <a:pt x="1954" y="7708"/>
                    </a:cubicBezTo>
                    <a:cubicBezTo>
                      <a:pt x="1933" y="7715"/>
                      <a:pt x="1915" y="7733"/>
                      <a:pt x="1908" y="7755"/>
                    </a:cubicBezTo>
                    <a:cubicBezTo>
                      <a:pt x="1870" y="7864"/>
                      <a:pt x="1989" y="7886"/>
                      <a:pt x="2129" y="7886"/>
                    </a:cubicBezTo>
                    <a:cubicBezTo>
                      <a:pt x="2221" y="7886"/>
                      <a:pt x="2323" y="7877"/>
                      <a:pt x="2395" y="7877"/>
                    </a:cubicBezTo>
                    <a:cubicBezTo>
                      <a:pt x="2424" y="7877"/>
                      <a:pt x="2449" y="7878"/>
                      <a:pt x="2466" y="7882"/>
                    </a:cubicBezTo>
                    <a:cubicBezTo>
                      <a:pt x="3432" y="7916"/>
                      <a:pt x="4403" y="7874"/>
                      <a:pt x="5365" y="7970"/>
                    </a:cubicBezTo>
                    <a:cubicBezTo>
                      <a:pt x="5392" y="7979"/>
                      <a:pt x="5425" y="7980"/>
                      <a:pt x="5455" y="7988"/>
                    </a:cubicBezTo>
                    <a:cubicBezTo>
                      <a:pt x="4773" y="8767"/>
                      <a:pt x="4098" y="9555"/>
                      <a:pt x="3439" y="10352"/>
                    </a:cubicBezTo>
                    <a:cubicBezTo>
                      <a:pt x="3412" y="10334"/>
                      <a:pt x="3382" y="10318"/>
                      <a:pt x="3349" y="10309"/>
                    </a:cubicBezTo>
                    <a:cubicBezTo>
                      <a:pt x="3210" y="10270"/>
                      <a:pt x="3064" y="10259"/>
                      <a:pt x="2919" y="10246"/>
                    </a:cubicBezTo>
                    <a:cubicBezTo>
                      <a:pt x="2753" y="10239"/>
                      <a:pt x="2587" y="10236"/>
                      <a:pt x="2421" y="10236"/>
                    </a:cubicBezTo>
                    <a:cubicBezTo>
                      <a:pt x="2020" y="10236"/>
                      <a:pt x="1619" y="10253"/>
                      <a:pt x="1219" y="10271"/>
                    </a:cubicBezTo>
                    <a:cubicBezTo>
                      <a:pt x="831" y="10295"/>
                      <a:pt x="439" y="10309"/>
                      <a:pt x="54" y="10354"/>
                    </a:cubicBezTo>
                    <a:cubicBezTo>
                      <a:pt x="22" y="10365"/>
                      <a:pt x="0" y="10402"/>
                      <a:pt x="0" y="10435"/>
                    </a:cubicBezTo>
                    <a:cubicBezTo>
                      <a:pt x="0" y="10483"/>
                      <a:pt x="39" y="10524"/>
                      <a:pt x="86" y="10524"/>
                    </a:cubicBezTo>
                    <a:cubicBezTo>
                      <a:pt x="87" y="10524"/>
                      <a:pt x="87" y="10524"/>
                      <a:pt x="88" y="10524"/>
                    </a:cubicBezTo>
                    <a:cubicBezTo>
                      <a:pt x="603" y="10481"/>
                      <a:pt x="1118" y="10448"/>
                      <a:pt x="1636" y="10429"/>
                    </a:cubicBezTo>
                    <a:cubicBezTo>
                      <a:pt x="1889" y="10421"/>
                      <a:pt x="2187" y="10410"/>
                      <a:pt x="2471" y="10410"/>
                    </a:cubicBezTo>
                    <a:cubicBezTo>
                      <a:pt x="2797" y="10410"/>
                      <a:pt x="3106" y="10425"/>
                      <a:pt x="3309" y="10479"/>
                    </a:cubicBezTo>
                    <a:cubicBezTo>
                      <a:pt x="3316" y="10482"/>
                      <a:pt x="3321" y="10484"/>
                      <a:pt x="3326" y="10487"/>
                    </a:cubicBezTo>
                    <a:cubicBezTo>
                      <a:pt x="2565" y="11409"/>
                      <a:pt x="1825" y="12346"/>
                      <a:pt x="1112" y="13305"/>
                    </a:cubicBezTo>
                    <a:cubicBezTo>
                      <a:pt x="1004" y="13465"/>
                      <a:pt x="864" y="13608"/>
                      <a:pt x="777" y="13777"/>
                    </a:cubicBezTo>
                    <a:cubicBezTo>
                      <a:pt x="767" y="13829"/>
                      <a:pt x="814" y="13878"/>
                      <a:pt x="865" y="13878"/>
                    </a:cubicBezTo>
                    <a:cubicBezTo>
                      <a:pt x="873" y="13878"/>
                      <a:pt x="881" y="13877"/>
                      <a:pt x="889" y="13875"/>
                    </a:cubicBezTo>
                    <a:cubicBezTo>
                      <a:pt x="1098" y="13672"/>
                      <a:pt x="1246" y="13392"/>
                      <a:pt x="1437" y="13165"/>
                    </a:cubicBezTo>
                    <a:cubicBezTo>
                      <a:pt x="2056" y="12334"/>
                      <a:pt x="2715" y="11507"/>
                      <a:pt x="3394" y="10684"/>
                    </a:cubicBezTo>
                    <a:cubicBezTo>
                      <a:pt x="3589" y="11559"/>
                      <a:pt x="3842" y="12419"/>
                      <a:pt x="4147" y="13261"/>
                    </a:cubicBezTo>
                    <a:cubicBezTo>
                      <a:pt x="4209" y="13425"/>
                      <a:pt x="4264" y="13593"/>
                      <a:pt x="4334" y="13753"/>
                    </a:cubicBezTo>
                    <a:cubicBezTo>
                      <a:pt x="4346" y="13774"/>
                      <a:pt x="4365" y="13787"/>
                      <a:pt x="4387" y="13793"/>
                    </a:cubicBezTo>
                    <a:cubicBezTo>
                      <a:pt x="4395" y="13796"/>
                      <a:pt x="4403" y="13797"/>
                      <a:pt x="4410" y="13797"/>
                    </a:cubicBezTo>
                    <a:cubicBezTo>
                      <a:pt x="4473" y="13797"/>
                      <a:pt x="4524" y="13721"/>
                      <a:pt x="4487" y="13663"/>
                    </a:cubicBezTo>
                    <a:cubicBezTo>
                      <a:pt x="4114" y="12745"/>
                      <a:pt x="3783" y="11570"/>
                      <a:pt x="3528" y="10520"/>
                    </a:cubicBezTo>
                    <a:cubicBezTo>
                      <a:pt x="4193" y="9717"/>
                      <a:pt x="4876" y="8921"/>
                      <a:pt x="5562" y="8134"/>
                    </a:cubicBezTo>
                    <a:cubicBezTo>
                      <a:pt x="5945" y="8978"/>
                      <a:pt x="6334" y="9894"/>
                      <a:pt x="6670" y="10676"/>
                    </a:cubicBezTo>
                    <a:cubicBezTo>
                      <a:pt x="6775" y="10927"/>
                      <a:pt x="6884" y="11177"/>
                      <a:pt x="6995" y="11425"/>
                    </a:cubicBezTo>
                    <a:cubicBezTo>
                      <a:pt x="7008" y="11446"/>
                      <a:pt x="7027" y="11459"/>
                      <a:pt x="7048" y="11467"/>
                    </a:cubicBezTo>
                    <a:cubicBezTo>
                      <a:pt x="7056" y="11469"/>
                      <a:pt x="7064" y="11470"/>
                      <a:pt x="7072" y="11470"/>
                    </a:cubicBezTo>
                    <a:cubicBezTo>
                      <a:pt x="7135" y="11470"/>
                      <a:pt x="7185" y="11395"/>
                      <a:pt x="7149" y="11337"/>
                    </a:cubicBezTo>
                    <a:cubicBezTo>
                      <a:pt x="6674" y="10272"/>
                      <a:pt x="6205" y="9108"/>
                      <a:pt x="5687" y="7992"/>
                    </a:cubicBezTo>
                    <a:cubicBezTo>
                      <a:pt x="5839" y="7817"/>
                      <a:pt x="5991" y="7643"/>
                      <a:pt x="6143" y="7470"/>
                    </a:cubicBezTo>
                    <a:cubicBezTo>
                      <a:pt x="6902" y="6611"/>
                      <a:pt x="7666" y="5754"/>
                      <a:pt x="8457" y="4922"/>
                    </a:cubicBezTo>
                    <a:cubicBezTo>
                      <a:pt x="8461" y="4937"/>
                      <a:pt x="8467" y="4957"/>
                      <a:pt x="8478" y="4986"/>
                    </a:cubicBezTo>
                    <a:cubicBezTo>
                      <a:pt x="8772" y="6025"/>
                      <a:pt x="8997" y="7081"/>
                      <a:pt x="9289" y="8120"/>
                    </a:cubicBezTo>
                    <a:cubicBezTo>
                      <a:pt x="9337" y="8288"/>
                      <a:pt x="9391" y="8452"/>
                      <a:pt x="9432" y="8621"/>
                    </a:cubicBezTo>
                    <a:cubicBezTo>
                      <a:pt x="9440" y="8643"/>
                      <a:pt x="9453" y="8662"/>
                      <a:pt x="9474" y="8674"/>
                    </a:cubicBezTo>
                    <a:cubicBezTo>
                      <a:pt x="9487" y="8683"/>
                      <a:pt x="9502" y="8687"/>
                      <a:pt x="9517" y="8687"/>
                    </a:cubicBezTo>
                    <a:cubicBezTo>
                      <a:pt x="9571" y="8687"/>
                      <a:pt x="9622" y="8633"/>
                      <a:pt x="9604" y="8575"/>
                    </a:cubicBezTo>
                    <a:cubicBezTo>
                      <a:pt x="9364" y="7738"/>
                      <a:pt x="9145" y="6898"/>
                      <a:pt x="8940" y="6053"/>
                    </a:cubicBezTo>
                    <a:cubicBezTo>
                      <a:pt x="8817" y="5637"/>
                      <a:pt x="8765" y="5185"/>
                      <a:pt x="8580" y="4794"/>
                    </a:cubicBezTo>
                    <a:cubicBezTo>
                      <a:pt x="9310" y="4032"/>
                      <a:pt x="10061" y="3292"/>
                      <a:pt x="10854" y="2596"/>
                    </a:cubicBezTo>
                    <a:cubicBezTo>
                      <a:pt x="10956" y="2505"/>
                      <a:pt x="11056" y="2417"/>
                      <a:pt x="11158" y="2328"/>
                    </a:cubicBezTo>
                    <a:cubicBezTo>
                      <a:pt x="11159" y="2337"/>
                      <a:pt x="11162" y="2343"/>
                      <a:pt x="11163" y="2354"/>
                    </a:cubicBezTo>
                    <a:cubicBezTo>
                      <a:pt x="11287" y="3235"/>
                      <a:pt x="11360" y="4305"/>
                      <a:pt x="11488" y="5267"/>
                    </a:cubicBezTo>
                    <a:cubicBezTo>
                      <a:pt x="11496" y="5314"/>
                      <a:pt x="11480" y="5371"/>
                      <a:pt x="11518" y="5409"/>
                    </a:cubicBezTo>
                    <a:cubicBezTo>
                      <a:pt x="11534" y="5426"/>
                      <a:pt x="11556" y="5434"/>
                      <a:pt x="11578" y="5434"/>
                    </a:cubicBezTo>
                    <a:cubicBezTo>
                      <a:pt x="11624" y="5434"/>
                      <a:pt x="11671" y="5398"/>
                      <a:pt x="11669" y="5347"/>
                    </a:cubicBezTo>
                    <a:cubicBezTo>
                      <a:pt x="11612" y="4743"/>
                      <a:pt x="11528" y="4144"/>
                      <a:pt x="11473" y="3540"/>
                    </a:cubicBezTo>
                    <a:cubicBezTo>
                      <a:pt x="11415" y="3096"/>
                      <a:pt x="11418" y="2636"/>
                      <a:pt x="11301" y="2203"/>
                    </a:cubicBezTo>
                    <a:cubicBezTo>
                      <a:pt x="12081" y="1530"/>
                      <a:pt x="12844" y="917"/>
                      <a:pt x="13737" y="370"/>
                    </a:cubicBezTo>
                    <a:cubicBezTo>
                      <a:pt x="13846" y="284"/>
                      <a:pt x="14071" y="218"/>
                      <a:pt x="14133" y="115"/>
                    </a:cubicBezTo>
                    <a:cubicBezTo>
                      <a:pt x="14153" y="57"/>
                      <a:pt x="14104" y="1"/>
                      <a:pt x="14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16"/>
              <p:cNvSpPr/>
              <p:nvPr/>
            </p:nvSpPr>
            <p:spPr>
              <a:xfrm>
                <a:off x="4299800" y="675888"/>
                <a:ext cx="2985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07" extrusionOk="0">
                    <a:moveTo>
                      <a:pt x="604" y="1"/>
                    </a:moveTo>
                    <a:cubicBezTo>
                      <a:pt x="466" y="1"/>
                      <a:pt x="329" y="53"/>
                      <a:pt x="232" y="167"/>
                    </a:cubicBezTo>
                    <a:cubicBezTo>
                      <a:pt x="54" y="367"/>
                      <a:pt x="0" y="697"/>
                      <a:pt x="190" y="907"/>
                    </a:cubicBezTo>
                    <a:cubicBezTo>
                      <a:pt x="299" y="1033"/>
                      <a:pt x="466" y="1106"/>
                      <a:pt x="631" y="1106"/>
                    </a:cubicBezTo>
                    <a:cubicBezTo>
                      <a:pt x="737" y="1106"/>
                      <a:pt x="842" y="1076"/>
                      <a:pt x="930" y="1010"/>
                    </a:cubicBezTo>
                    <a:cubicBezTo>
                      <a:pt x="1129" y="863"/>
                      <a:pt x="1194" y="619"/>
                      <a:pt x="1129" y="408"/>
                    </a:cubicBezTo>
                    <a:cubicBezTo>
                      <a:pt x="1127" y="403"/>
                      <a:pt x="1127" y="397"/>
                      <a:pt x="1125" y="392"/>
                    </a:cubicBezTo>
                    <a:cubicBezTo>
                      <a:pt x="1071" y="147"/>
                      <a:pt x="836" y="1"/>
                      <a:pt x="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16"/>
              <p:cNvSpPr/>
              <p:nvPr/>
            </p:nvSpPr>
            <p:spPr>
              <a:xfrm>
                <a:off x="4280375" y="589413"/>
                <a:ext cx="2982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1106" extrusionOk="0">
                    <a:moveTo>
                      <a:pt x="604" y="1"/>
                    </a:moveTo>
                    <a:cubicBezTo>
                      <a:pt x="466" y="1"/>
                      <a:pt x="328" y="53"/>
                      <a:pt x="231" y="167"/>
                    </a:cubicBezTo>
                    <a:cubicBezTo>
                      <a:pt x="55" y="367"/>
                      <a:pt x="0" y="698"/>
                      <a:pt x="190" y="907"/>
                    </a:cubicBezTo>
                    <a:cubicBezTo>
                      <a:pt x="299" y="1033"/>
                      <a:pt x="466" y="1106"/>
                      <a:pt x="630" y="1106"/>
                    </a:cubicBezTo>
                    <a:cubicBezTo>
                      <a:pt x="736" y="1106"/>
                      <a:pt x="841" y="1076"/>
                      <a:pt x="930" y="1010"/>
                    </a:cubicBezTo>
                    <a:cubicBezTo>
                      <a:pt x="1128" y="864"/>
                      <a:pt x="1193" y="620"/>
                      <a:pt x="1128" y="407"/>
                    </a:cubicBezTo>
                    <a:cubicBezTo>
                      <a:pt x="1127" y="402"/>
                      <a:pt x="1127" y="397"/>
                      <a:pt x="1125" y="391"/>
                    </a:cubicBezTo>
                    <a:cubicBezTo>
                      <a:pt x="1071" y="147"/>
                      <a:pt x="836" y="1"/>
                      <a:pt x="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16"/>
              <p:cNvSpPr/>
              <p:nvPr/>
            </p:nvSpPr>
            <p:spPr>
              <a:xfrm>
                <a:off x="4388100" y="670888"/>
                <a:ext cx="2985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06" extrusionOk="0">
                    <a:moveTo>
                      <a:pt x="605" y="1"/>
                    </a:moveTo>
                    <a:cubicBezTo>
                      <a:pt x="466" y="1"/>
                      <a:pt x="329" y="52"/>
                      <a:pt x="232" y="166"/>
                    </a:cubicBezTo>
                    <a:cubicBezTo>
                      <a:pt x="54" y="367"/>
                      <a:pt x="0" y="697"/>
                      <a:pt x="190" y="907"/>
                    </a:cubicBezTo>
                    <a:cubicBezTo>
                      <a:pt x="300" y="1033"/>
                      <a:pt x="467" y="1106"/>
                      <a:pt x="632" y="1106"/>
                    </a:cubicBezTo>
                    <a:cubicBezTo>
                      <a:pt x="737" y="1106"/>
                      <a:pt x="842" y="1076"/>
                      <a:pt x="931" y="1010"/>
                    </a:cubicBezTo>
                    <a:cubicBezTo>
                      <a:pt x="1129" y="863"/>
                      <a:pt x="1194" y="619"/>
                      <a:pt x="1129" y="408"/>
                    </a:cubicBezTo>
                    <a:cubicBezTo>
                      <a:pt x="1128" y="402"/>
                      <a:pt x="1128" y="397"/>
                      <a:pt x="1126" y="391"/>
                    </a:cubicBezTo>
                    <a:cubicBezTo>
                      <a:pt x="1071" y="147"/>
                      <a:pt x="836" y="1"/>
                      <a:pt x="6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16"/>
              <p:cNvSpPr/>
              <p:nvPr/>
            </p:nvSpPr>
            <p:spPr>
              <a:xfrm>
                <a:off x="4326825" y="524338"/>
                <a:ext cx="2982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1106" extrusionOk="0">
                    <a:moveTo>
                      <a:pt x="605" y="0"/>
                    </a:moveTo>
                    <a:cubicBezTo>
                      <a:pt x="466" y="0"/>
                      <a:pt x="328" y="52"/>
                      <a:pt x="231" y="166"/>
                    </a:cubicBezTo>
                    <a:cubicBezTo>
                      <a:pt x="54" y="367"/>
                      <a:pt x="0" y="697"/>
                      <a:pt x="190" y="907"/>
                    </a:cubicBezTo>
                    <a:cubicBezTo>
                      <a:pt x="299" y="1033"/>
                      <a:pt x="466" y="1106"/>
                      <a:pt x="631" y="1106"/>
                    </a:cubicBezTo>
                    <a:cubicBezTo>
                      <a:pt x="737" y="1106"/>
                      <a:pt x="842" y="1076"/>
                      <a:pt x="930" y="1010"/>
                    </a:cubicBezTo>
                    <a:cubicBezTo>
                      <a:pt x="1128" y="864"/>
                      <a:pt x="1193" y="620"/>
                      <a:pt x="1128" y="407"/>
                    </a:cubicBezTo>
                    <a:cubicBezTo>
                      <a:pt x="1127" y="401"/>
                      <a:pt x="1127" y="396"/>
                      <a:pt x="1124" y="390"/>
                    </a:cubicBezTo>
                    <a:cubicBezTo>
                      <a:pt x="1071" y="146"/>
                      <a:pt x="837" y="0"/>
                      <a:pt x="6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16"/>
              <p:cNvSpPr/>
              <p:nvPr/>
            </p:nvSpPr>
            <p:spPr>
              <a:xfrm>
                <a:off x="4455275" y="614138"/>
                <a:ext cx="2985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06" extrusionOk="0">
                    <a:moveTo>
                      <a:pt x="604" y="0"/>
                    </a:moveTo>
                    <a:cubicBezTo>
                      <a:pt x="466" y="0"/>
                      <a:pt x="328" y="52"/>
                      <a:pt x="231" y="166"/>
                    </a:cubicBezTo>
                    <a:cubicBezTo>
                      <a:pt x="55" y="366"/>
                      <a:pt x="1" y="697"/>
                      <a:pt x="190" y="907"/>
                    </a:cubicBezTo>
                    <a:cubicBezTo>
                      <a:pt x="300" y="1033"/>
                      <a:pt x="466" y="1106"/>
                      <a:pt x="631" y="1106"/>
                    </a:cubicBezTo>
                    <a:cubicBezTo>
                      <a:pt x="737" y="1106"/>
                      <a:pt x="842" y="1075"/>
                      <a:pt x="930" y="1010"/>
                    </a:cubicBezTo>
                    <a:cubicBezTo>
                      <a:pt x="1128" y="862"/>
                      <a:pt x="1193" y="619"/>
                      <a:pt x="1128" y="407"/>
                    </a:cubicBezTo>
                    <a:cubicBezTo>
                      <a:pt x="1127" y="402"/>
                      <a:pt x="1127" y="397"/>
                      <a:pt x="1125" y="391"/>
                    </a:cubicBezTo>
                    <a:cubicBezTo>
                      <a:pt x="1071" y="146"/>
                      <a:pt x="836" y="0"/>
                      <a:pt x="6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16"/>
              <p:cNvSpPr/>
              <p:nvPr/>
            </p:nvSpPr>
            <p:spPr>
              <a:xfrm>
                <a:off x="4405250" y="437913"/>
                <a:ext cx="298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106" extrusionOk="0">
                    <a:moveTo>
                      <a:pt x="606" y="0"/>
                    </a:moveTo>
                    <a:cubicBezTo>
                      <a:pt x="467" y="0"/>
                      <a:pt x="330" y="52"/>
                      <a:pt x="233" y="167"/>
                    </a:cubicBezTo>
                    <a:cubicBezTo>
                      <a:pt x="55" y="367"/>
                      <a:pt x="1" y="698"/>
                      <a:pt x="191" y="907"/>
                    </a:cubicBezTo>
                    <a:cubicBezTo>
                      <a:pt x="300" y="1033"/>
                      <a:pt x="466" y="1106"/>
                      <a:pt x="631" y="1106"/>
                    </a:cubicBezTo>
                    <a:cubicBezTo>
                      <a:pt x="737" y="1106"/>
                      <a:pt x="843" y="1075"/>
                      <a:pt x="931" y="1009"/>
                    </a:cubicBezTo>
                    <a:cubicBezTo>
                      <a:pt x="1130" y="862"/>
                      <a:pt x="1195" y="618"/>
                      <a:pt x="1130" y="407"/>
                    </a:cubicBezTo>
                    <a:cubicBezTo>
                      <a:pt x="1127" y="402"/>
                      <a:pt x="1127" y="396"/>
                      <a:pt x="1126" y="391"/>
                    </a:cubicBezTo>
                    <a:cubicBezTo>
                      <a:pt x="1072" y="146"/>
                      <a:pt x="838" y="0"/>
                      <a:pt x="6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16"/>
              <p:cNvSpPr/>
              <p:nvPr/>
            </p:nvSpPr>
            <p:spPr>
              <a:xfrm>
                <a:off x="4514600" y="538163"/>
                <a:ext cx="2985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07" extrusionOk="0">
                    <a:moveTo>
                      <a:pt x="605" y="1"/>
                    </a:moveTo>
                    <a:cubicBezTo>
                      <a:pt x="467" y="1"/>
                      <a:pt x="329" y="53"/>
                      <a:pt x="231" y="167"/>
                    </a:cubicBezTo>
                    <a:cubicBezTo>
                      <a:pt x="55" y="367"/>
                      <a:pt x="1" y="697"/>
                      <a:pt x="190" y="907"/>
                    </a:cubicBezTo>
                    <a:cubicBezTo>
                      <a:pt x="300" y="1033"/>
                      <a:pt x="466" y="1106"/>
                      <a:pt x="631" y="1106"/>
                    </a:cubicBezTo>
                    <a:cubicBezTo>
                      <a:pt x="737" y="1106"/>
                      <a:pt x="843" y="1076"/>
                      <a:pt x="931" y="1010"/>
                    </a:cubicBezTo>
                    <a:cubicBezTo>
                      <a:pt x="1128" y="863"/>
                      <a:pt x="1193" y="619"/>
                      <a:pt x="1128" y="408"/>
                    </a:cubicBezTo>
                    <a:cubicBezTo>
                      <a:pt x="1127" y="403"/>
                      <a:pt x="1127" y="397"/>
                      <a:pt x="1125" y="392"/>
                    </a:cubicBezTo>
                    <a:cubicBezTo>
                      <a:pt x="1071" y="146"/>
                      <a:pt x="837" y="1"/>
                      <a:pt x="6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16"/>
              <p:cNvSpPr/>
              <p:nvPr/>
            </p:nvSpPr>
            <p:spPr>
              <a:xfrm>
                <a:off x="4487550" y="371288"/>
                <a:ext cx="2985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07" extrusionOk="0">
                    <a:moveTo>
                      <a:pt x="606" y="1"/>
                    </a:moveTo>
                    <a:cubicBezTo>
                      <a:pt x="467" y="1"/>
                      <a:pt x="330" y="53"/>
                      <a:pt x="232" y="167"/>
                    </a:cubicBezTo>
                    <a:cubicBezTo>
                      <a:pt x="55" y="368"/>
                      <a:pt x="1" y="698"/>
                      <a:pt x="190" y="907"/>
                    </a:cubicBezTo>
                    <a:cubicBezTo>
                      <a:pt x="299" y="1033"/>
                      <a:pt x="466" y="1106"/>
                      <a:pt x="630" y="1106"/>
                    </a:cubicBezTo>
                    <a:cubicBezTo>
                      <a:pt x="737" y="1106"/>
                      <a:pt x="842" y="1076"/>
                      <a:pt x="931" y="1010"/>
                    </a:cubicBezTo>
                    <a:cubicBezTo>
                      <a:pt x="1130" y="864"/>
                      <a:pt x="1193" y="620"/>
                      <a:pt x="1128" y="408"/>
                    </a:cubicBezTo>
                    <a:cubicBezTo>
                      <a:pt x="1127" y="402"/>
                      <a:pt x="1127" y="397"/>
                      <a:pt x="1126" y="391"/>
                    </a:cubicBezTo>
                    <a:cubicBezTo>
                      <a:pt x="1072" y="147"/>
                      <a:pt x="837" y="1"/>
                      <a:pt x="6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16"/>
              <p:cNvSpPr/>
              <p:nvPr/>
            </p:nvSpPr>
            <p:spPr>
              <a:xfrm>
                <a:off x="4565725" y="458588"/>
                <a:ext cx="298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106" extrusionOk="0">
                    <a:moveTo>
                      <a:pt x="605" y="1"/>
                    </a:moveTo>
                    <a:cubicBezTo>
                      <a:pt x="467" y="1"/>
                      <a:pt x="330" y="53"/>
                      <a:pt x="233" y="166"/>
                    </a:cubicBezTo>
                    <a:cubicBezTo>
                      <a:pt x="55" y="367"/>
                      <a:pt x="1" y="697"/>
                      <a:pt x="190" y="907"/>
                    </a:cubicBezTo>
                    <a:cubicBezTo>
                      <a:pt x="300" y="1033"/>
                      <a:pt x="467" y="1106"/>
                      <a:pt x="632" y="1106"/>
                    </a:cubicBezTo>
                    <a:cubicBezTo>
                      <a:pt x="737" y="1106"/>
                      <a:pt x="843" y="1076"/>
                      <a:pt x="931" y="1010"/>
                    </a:cubicBezTo>
                    <a:cubicBezTo>
                      <a:pt x="1129" y="864"/>
                      <a:pt x="1194" y="619"/>
                      <a:pt x="1129" y="408"/>
                    </a:cubicBezTo>
                    <a:cubicBezTo>
                      <a:pt x="1128" y="402"/>
                      <a:pt x="1128" y="397"/>
                      <a:pt x="1126" y="392"/>
                    </a:cubicBezTo>
                    <a:cubicBezTo>
                      <a:pt x="1072" y="147"/>
                      <a:pt x="837" y="1"/>
                      <a:pt x="6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4" name="Google Shape;1314;p16"/>
            <p:cNvGrpSpPr/>
            <p:nvPr/>
          </p:nvGrpSpPr>
          <p:grpSpPr>
            <a:xfrm>
              <a:off x="-125581" y="706007"/>
              <a:ext cx="591705" cy="690702"/>
              <a:chOff x="4313750" y="1561175"/>
              <a:chExt cx="318275" cy="371525"/>
            </a:xfrm>
          </p:grpSpPr>
          <p:sp>
            <p:nvSpPr>
              <p:cNvPr id="1315" name="Google Shape;1315;p16"/>
              <p:cNvSpPr/>
              <p:nvPr/>
            </p:nvSpPr>
            <p:spPr>
              <a:xfrm>
                <a:off x="4313750" y="1561175"/>
                <a:ext cx="280650" cy="334825"/>
              </a:xfrm>
              <a:custGeom>
                <a:avLst/>
                <a:gdLst/>
                <a:ahLst/>
                <a:cxnLst/>
                <a:rect l="l" t="t" r="r" b="b"/>
                <a:pathLst>
                  <a:path w="11226" h="13393" extrusionOk="0">
                    <a:moveTo>
                      <a:pt x="152" y="0"/>
                    </a:moveTo>
                    <a:cubicBezTo>
                      <a:pt x="78" y="0"/>
                      <a:pt x="1" y="70"/>
                      <a:pt x="32" y="155"/>
                    </a:cubicBezTo>
                    <a:cubicBezTo>
                      <a:pt x="555" y="1304"/>
                      <a:pt x="1220" y="2375"/>
                      <a:pt x="1965" y="3391"/>
                    </a:cubicBezTo>
                    <a:cubicBezTo>
                      <a:pt x="1935" y="3415"/>
                      <a:pt x="1911" y="3446"/>
                      <a:pt x="1895" y="3481"/>
                    </a:cubicBezTo>
                    <a:cubicBezTo>
                      <a:pt x="1829" y="3636"/>
                      <a:pt x="1780" y="3797"/>
                      <a:pt x="1749" y="3962"/>
                    </a:cubicBezTo>
                    <a:cubicBezTo>
                      <a:pt x="1607" y="4716"/>
                      <a:pt x="1527" y="5479"/>
                      <a:pt x="1453" y="6243"/>
                    </a:cubicBezTo>
                    <a:cubicBezTo>
                      <a:pt x="1416" y="6630"/>
                      <a:pt x="1387" y="7015"/>
                      <a:pt x="1352" y="7401"/>
                    </a:cubicBezTo>
                    <a:cubicBezTo>
                      <a:pt x="1349" y="7415"/>
                      <a:pt x="1342" y="7476"/>
                      <a:pt x="1348" y="7493"/>
                    </a:cubicBezTo>
                    <a:cubicBezTo>
                      <a:pt x="1352" y="7541"/>
                      <a:pt x="1392" y="7579"/>
                      <a:pt x="1439" y="7589"/>
                    </a:cubicBezTo>
                    <a:cubicBezTo>
                      <a:pt x="1449" y="7591"/>
                      <a:pt x="1458" y="7592"/>
                      <a:pt x="1466" y="7592"/>
                    </a:cubicBezTo>
                    <a:cubicBezTo>
                      <a:pt x="1655" y="7592"/>
                      <a:pt x="1582" y="7217"/>
                      <a:pt x="1620" y="7085"/>
                    </a:cubicBezTo>
                    <a:cubicBezTo>
                      <a:pt x="1657" y="6643"/>
                      <a:pt x="1682" y="6368"/>
                      <a:pt x="1725" y="5933"/>
                    </a:cubicBezTo>
                    <a:cubicBezTo>
                      <a:pt x="1817" y="5173"/>
                      <a:pt x="1878" y="4205"/>
                      <a:pt x="2112" y="3586"/>
                    </a:cubicBezTo>
                    <a:cubicBezTo>
                      <a:pt x="2538" y="4156"/>
                      <a:pt x="2987" y="4709"/>
                      <a:pt x="3449" y="5249"/>
                    </a:cubicBezTo>
                    <a:cubicBezTo>
                      <a:pt x="3768" y="5614"/>
                      <a:pt x="4089" y="5976"/>
                      <a:pt x="4418" y="6334"/>
                    </a:cubicBezTo>
                    <a:cubicBezTo>
                      <a:pt x="4393" y="6351"/>
                      <a:pt x="4370" y="6372"/>
                      <a:pt x="4353" y="6397"/>
                    </a:cubicBezTo>
                    <a:cubicBezTo>
                      <a:pt x="4263" y="6633"/>
                      <a:pt x="4259" y="6895"/>
                      <a:pt x="4228" y="7144"/>
                    </a:cubicBezTo>
                    <a:cubicBezTo>
                      <a:pt x="4162" y="7848"/>
                      <a:pt x="4062" y="8738"/>
                      <a:pt x="3968" y="9540"/>
                    </a:cubicBezTo>
                    <a:cubicBezTo>
                      <a:pt x="3916" y="9955"/>
                      <a:pt x="3869" y="10370"/>
                      <a:pt x="3806" y="10784"/>
                    </a:cubicBezTo>
                    <a:cubicBezTo>
                      <a:pt x="3799" y="10917"/>
                      <a:pt x="3677" y="11165"/>
                      <a:pt x="3887" y="11182"/>
                    </a:cubicBezTo>
                    <a:cubicBezTo>
                      <a:pt x="3940" y="11181"/>
                      <a:pt x="3986" y="11141"/>
                      <a:pt x="3998" y="11089"/>
                    </a:cubicBezTo>
                    <a:cubicBezTo>
                      <a:pt x="4019" y="10970"/>
                      <a:pt x="4038" y="10851"/>
                      <a:pt x="4056" y="10732"/>
                    </a:cubicBezTo>
                    <a:cubicBezTo>
                      <a:pt x="4136" y="10172"/>
                      <a:pt x="4202" y="9608"/>
                      <a:pt x="4267" y="9045"/>
                    </a:cubicBezTo>
                    <a:cubicBezTo>
                      <a:pt x="4381" y="8155"/>
                      <a:pt x="4413" y="7356"/>
                      <a:pt x="4557" y="6528"/>
                    </a:cubicBezTo>
                    <a:cubicBezTo>
                      <a:pt x="4564" y="6525"/>
                      <a:pt x="4574" y="6521"/>
                      <a:pt x="4584" y="6517"/>
                    </a:cubicBezTo>
                    <a:cubicBezTo>
                      <a:pt x="5041" y="7012"/>
                      <a:pt x="5510" y="7496"/>
                      <a:pt x="5999" y="7960"/>
                    </a:cubicBezTo>
                    <a:cubicBezTo>
                      <a:pt x="6486" y="8417"/>
                      <a:pt x="6990" y="8857"/>
                      <a:pt x="7503" y="9285"/>
                    </a:cubicBezTo>
                    <a:cubicBezTo>
                      <a:pt x="7493" y="9294"/>
                      <a:pt x="7483" y="9305"/>
                      <a:pt x="7474" y="9318"/>
                    </a:cubicBezTo>
                    <a:cubicBezTo>
                      <a:pt x="7458" y="9349"/>
                      <a:pt x="7457" y="9382"/>
                      <a:pt x="7468" y="9411"/>
                    </a:cubicBezTo>
                    <a:lnTo>
                      <a:pt x="7467" y="9411"/>
                    </a:lnTo>
                    <a:cubicBezTo>
                      <a:pt x="7614" y="10251"/>
                      <a:pt x="7679" y="11472"/>
                      <a:pt x="7745" y="12443"/>
                    </a:cubicBezTo>
                    <a:cubicBezTo>
                      <a:pt x="7761" y="12723"/>
                      <a:pt x="7781" y="13000"/>
                      <a:pt x="7810" y="13277"/>
                    </a:cubicBezTo>
                    <a:cubicBezTo>
                      <a:pt x="7812" y="13310"/>
                      <a:pt x="7825" y="13340"/>
                      <a:pt x="7849" y="13362"/>
                    </a:cubicBezTo>
                    <a:cubicBezTo>
                      <a:pt x="7872" y="13382"/>
                      <a:pt x="7901" y="13392"/>
                      <a:pt x="7930" y="13392"/>
                    </a:cubicBezTo>
                    <a:cubicBezTo>
                      <a:pt x="7973" y="13392"/>
                      <a:pt x="8016" y="13370"/>
                      <a:pt x="8036" y="13329"/>
                    </a:cubicBezTo>
                    <a:cubicBezTo>
                      <a:pt x="8069" y="13254"/>
                      <a:pt x="8032" y="13169"/>
                      <a:pt x="8032" y="13092"/>
                    </a:cubicBezTo>
                    <a:cubicBezTo>
                      <a:pt x="7956" y="12134"/>
                      <a:pt x="7916" y="11175"/>
                      <a:pt x="7815" y="10220"/>
                    </a:cubicBezTo>
                    <a:cubicBezTo>
                      <a:pt x="7792" y="9966"/>
                      <a:pt x="7758" y="9714"/>
                      <a:pt x="7714" y="9462"/>
                    </a:cubicBezTo>
                    <a:lnTo>
                      <a:pt x="7714" y="9462"/>
                    </a:lnTo>
                    <a:cubicBezTo>
                      <a:pt x="8248" y="9901"/>
                      <a:pt x="8789" y="10327"/>
                      <a:pt x="9336" y="10748"/>
                    </a:cubicBezTo>
                    <a:cubicBezTo>
                      <a:pt x="9649" y="10985"/>
                      <a:pt x="9969" y="11214"/>
                      <a:pt x="10286" y="11442"/>
                    </a:cubicBezTo>
                    <a:cubicBezTo>
                      <a:pt x="10361" y="11486"/>
                      <a:pt x="10441" y="11581"/>
                      <a:pt x="10524" y="11581"/>
                    </a:cubicBezTo>
                    <a:cubicBezTo>
                      <a:pt x="10552" y="11581"/>
                      <a:pt x="10580" y="11570"/>
                      <a:pt x="10608" y="11543"/>
                    </a:cubicBezTo>
                    <a:cubicBezTo>
                      <a:pt x="10739" y="11366"/>
                      <a:pt x="10415" y="11272"/>
                      <a:pt x="10318" y="11170"/>
                    </a:cubicBezTo>
                    <a:cubicBezTo>
                      <a:pt x="10037" y="10970"/>
                      <a:pt x="9758" y="10767"/>
                      <a:pt x="9482" y="10558"/>
                    </a:cubicBezTo>
                    <a:cubicBezTo>
                      <a:pt x="8978" y="10168"/>
                      <a:pt x="8475" y="9774"/>
                      <a:pt x="7981" y="9371"/>
                    </a:cubicBezTo>
                    <a:cubicBezTo>
                      <a:pt x="8122" y="9324"/>
                      <a:pt x="8263" y="9276"/>
                      <a:pt x="8405" y="9236"/>
                    </a:cubicBezTo>
                    <a:cubicBezTo>
                      <a:pt x="9267" y="8965"/>
                      <a:pt x="10127" y="8680"/>
                      <a:pt x="10984" y="8393"/>
                    </a:cubicBezTo>
                    <a:cubicBezTo>
                      <a:pt x="11052" y="8365"/>
                      <a:pt x="11141" y="8364"/>
                      <a:pt x="11180" y="8294"/>
                    </a:cubicBezTo>
                    <a:cubicBezTo>
                      <a:pt x="11225" y="8215"/>
                      <a:pt x="11157" y="8116"/>
                      <a:pt x="11073" y="8116"/>
                    </a:cubicBezTo>
                    <a:cubicBezTo>
                      <a:pt x="11061" y="8116"/>
                      <a:pt x="11049" y="8118"/>
                      <a:pt x="11037" y="8122"/>
                    </a:cubicBezTo>
                    <a:cubicBezTo>
                      <a:pt x="9997" y="8485"/>
                      <a:pt x="8734" y="8859"/>
                      <a:pt x="7765" y="9195"/>
                    </a:cubicBezTo>
                    <a:cubicBezTo>
                      <a:pt x="7198" y="8727"/>
                      <a:pt x="6645" y="8245"/>
                      <a:pt x="6111" y="7741"/>
                    </a:cubicBezTo>
                    <a:cubicBezTo>
                      <a:pt x="5665" y="7309"/>
                      <a:pt x="5241" y="6873"/>
                      <a:pt x="4829" y="6435"/>
                    </a:cubicBezTo>
                    <a:cubicBezTo>
                      <a:pt x="4872" y="6421"/>
                      <a:pt x="4914" y="6409"/>
                      <a:pt x="4949" y="6400"/>
                    </a:cubicBezTo>
                    <a:cubicBezTo>
                      <a:pt x="6153" y="6096"/>
                      <a:pt x="7377" y="5882"/>
                      <a:pt x="8589" y="5608"/>
                    </a:cubicBezTo>
                    <a:cubicBezTo>
                      <a:pt x="8880" y="5528"/>
                      <a:pt x="9205" y="5487"/>
                      <a:pt x="9481" y="5370"/>
                    </a:cubicBezTo>
                    <a:cubicBezTo>
                      <a:pt x="9570" y="5302"/>
                      <a:pt x="9507" y="5157"/>
                      <a:pt x="9406" y="5157"/>
                    </a:cubicBezTo>
                    <a:cubicBezTo>
                      <a:pt x="9394" y="5157"/>
                      <a:pt x="9381" y="5160"/>
                      <a:pt x="9368" y="5164"/>
                    </a:cubicBezTo>
                    <a:cubicBezTo>
                      <a:pt x="7851" y="5582"/>
                      <a:pt x="6284" y="5797"/>
                      <a:pt x="4765" y="6204"/>
                    </a:cubicBezTo>
                    <a:cubicBezTo>
                      <a:pt x="4728" y="6219"/>
                      <a:pt x="4689" y="6230"/>
                      <a:pt x="4650" y="6242"/>
                    </a:cubicBezTo>
                    <a:cubicBezTo>
                      <a:pt x="3830" y="5357"/>
                      <a:pt x="3066" y="4448"/>
                      <a:pt x="2330" y="3480"/>
                    </a:cubicBezTo>
                    <a:cubicBezTo>
                      <a:pt x="2509" y="3403"/>
                      <a:pt x="2691" y="3330"/>
                      <a:pt x="2876" y="3272"/>
                    </a:cubicBezTo>
                    <a:cubicBezTo>
                      <a:pt x="3816" y="2986"/>
                      <a:pt x="4761" y="2720"/>
                      <a:pt x="5690" y="2402"/>
                    </a:cubicBezTo>
                    <a:cubicBezTo>
                      <a:pt x="5761" y="2371"/>
                      <a:pt x="5858" y="2371"/>
                      <a:pt x="5898" y="2298"/>
                    </a:cubicBezTo>
                    <a:cubicBezTo>
                      <a:pt x="5944" y="2219"/>
                      <a:pt x="5875" y="2121"/>
                      <a:pt x="5792" y="2121"/>
                    </a:cubicBezTo>
                    <a:cubicBezTo>
                      <a:pt x="5780" y="2121"/>
                      <a:pt x="5767" y="2123"/>
                      <a:pt x="5755" y="2127"/>
                    </a:cubicBezTo>
                    <a:cubicBezTo>
                      <a:pt x="5124" y="2338"/>
                      <a:pt x="4491" y="2543"/>
                      <a:pt x="3852" y="2728"/>
                    </a:cubicBezTo>
                    <a:cubicBezTo>
                      <a:pt x="3292" y="2900"/>
                      <a:pt x="2717" y="3042"/>
                      <a:pt x="2182" y="3284"/>
                    </a:cubicBezTo>
                    <a:cubicBezTo>
                      <a:pt x="2125" y="3209"/>
                      <a:pt x="2069" y="3133"/>
                      <a:pt x="2013" y="3058"/>
                    </a:cubicBezTo>
                    <a:cubicBezTo>
                      <a:pt x="1513" y="2382"/>
                      <a:pt x="1083" y="1657"/>
                      <a:pt x="681" y="920"/>
                    </a:cubicBezTo>
                    <a:cubicBezTo>
                      <a:pt x="502" y="596"/>
                      <a:pt x="370" y="323"/>
                      <a:pt x="237" y="43"/>
                    </a:cubicBezTo>
                    <a:cubicBezTo>
                      <a:pt x="215" y="13"/>
                      <a:pt x="183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16"/>
              <p:cNvSpPr/>
              <p:nvPr/>
            </p:nvSpPr>
            <p:spPr>
              <a:xfrm>
                <a:off x="4555500" y="1823350"/>
                <a:ext cx="73800" cy="7807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3123" extrusionOk="0">
                    <a:moveTo>
                      <a:pt x="2118" y="0"/>
                    </a:moveTo>
                    <a:cubicBezTo>
                      <a:pt x="1516" y="0"/>
                      <a:pt x="750" y="157"/>
                      <a:pt x="541" y="212"/>
                    </a:cubicBezTo>
                    <a:cubicBezTo>
                      <a:pt x="388" y="246"/>
                      <a:pt x="239" y="288"/>
                      <a:pt x="86" y="325"/>
                    </a:cubicBezTo>
                    <a:cubicBezTo>
                      <a:pt x="56" y="335"/>
                      <a:pt x="32" y="355"/>
                      <a:pt x="17" y="382"/>
                    </a:cubicBezTo>
                    <a:cubicBezTo>
                      <a:pt x="2" y="408"/>
                      <a:pt x="1" y="436"/>
                      <a:pt x="7" y="462"/>
                    </a:cubicBezTo>
                    <a:cubicBezTo>
                      <a:pt x="8" y="599"/>
                      <a:pt x="115" y="721"/>
                      <a:pt x="146" y="856"/>
                    </a:cubicBezTo>
                    <a:cubicBezTo>
                      <a:pt x="252" y="1155"/>
                      <a:pt x="343" y="1460"/>
                      <a:pt x="429" y="1767"/>
                    </a:cubicBezTo>
                    <a:cubicBezTo>
                      <a:pt x="547" y="2152"/>
                      <a:pt x="604" y="2563"/>
                      <a:pt x="777" y="2930"/>
                    </a:cubicBezTo>
                    <a:cubicBezTo>
                      <a:pt x="829" y="3032"/>
                      <a:pt x="916" y="3123"/>
                      <a:pt x="1006" y="3123"/>
                    </a:cubicBezTo>
                    <a:cubicBezTo>
                      <a:pt x="1056" y="3123"/>
                      <a:pt x="1107" y="3094"/>
                      <a:pt x="1152" y="3022"/>
                    </a:cubicBezTo>
                    <a:cubicBezTo>
                      <a:pt x="1241" y="2807"/>
                      <a:pt x="1210" y="2565"/>
                      <a:pt x="1217" y="2340"/>
                    </a:cubicBezTo>
                    <a:cubicBezTo>
                      <a:pt x="1215" y="2259"/>
                      <a:pt x="1210" y="2135"/>
                      <a:pt x="1204" y="2020"/>
                    </a:cubicBezTo>
                    <a:lnTo>
                      <a:pt x="1204" y="2020"/>
                    </a:lnTo>
                    <a:cubicBezTo>
                      <a:pt x="1333" y="2205"/>
                      <a:pt x="1517" y="2460"/>
                      <a:pt x="1639" y="2583"/>
                    </a:cubicBezTo>
                    <a:cubicBezTo>
                      <a:pt x="1745" y="2684"/>
                      <a:pt x="1865" y="2800"/>
                      <a:pt x="2019" y="2806"/>
                    </a:cubicBezTo>
                    <a:cubicBezTo>
                      <a:pt x="2019" y="2806"/>
                      <a:pt x="2020" y="2806"/>
                      <a:pt x="2020" y="2806"/>
                    </a:cubicBezTo>
                    <a:cubicBezTo>
                      <a:pt x="2143" y="2806"/>
                      <a:pt x="2233" y="2682"/>
                      <a:pt x="2222" y="2567"/>
                    </a:cubicBezTo>
                    <a:cubicBezTo>
                      <a:pt x="2181" y="2245"/>
                      <a:pt x="1982" y="1865"/>
                      <a:pt x="1819" y="1568"/>
                    </a:cubicBezTo>
                    <a:lnTo>
                      <a:pt x="1819" y="1568"/>
                    </a:lnTo>
                    <a:cubicBezTo>
                      <a:pt x="1915" y="1621"/>
                      <a:pt x="2012" y="1673"/>
                      <a:pt x="2113" y="1719"/>
                    </a:cubicBezTo>
                    <a:cubicBezTo>
                      <a:pt x="2265" y="1785"/>
                      <a:pt x="2426" y="1870"/>
                      <a:pt x="2596" y="1870"/>
                    </a:cubicBezTo>
                    <a:cubicBezTo>
                      <a:pt x="2609" y="1870"/>
                      <a:pt x="2621" y="1869"/>
                      <a:pt x="2634" y="1868"/>
                    </a:cubicBezTo>
                    <a:cubicBezTo>
                      <a:pt x="2807" y="1850"/>
                      <a:pt x="2835" y="1676"/>
                      <a:pt x="2748" y="1547"/>
                    </a:cubicBezTo>
                    <a:cubicBezTo>
                      <a:pt x="2491" y="1214"/>
                      <a:pt x="2123" y="998"/>
                      <a:pt x="1827" y="778"/>
                    </a:cubicBezTo>
                    <a:cubicBezTo>
                      <a:pt x="2207" y="748"/>
                      <a:pt x="2743" y="738"/>
                      <a:pt x="2889" y="402"/>
                    </a:cubicBezTo>
                    <a:cubicBezTo>
                      <a:pt x="2951" y="94"/>
                      <a:pt x="2583" y="0"/>
                      <a:pt x="21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6"/>
              <p:cNvSpPr/>
              <p:nvPr/>
            </p:nvSpPr>
            <p:spPr>
              <a:xfrm>
                <a:off x="4471175" y="1856500"/>
                <a:ext cx="898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3048" extrusionOk="0">
                    <a:moveTo>
                      <a:pt x="1563" y="1"/>
                    </a:moveTo>
                    <a:cubicBezTo>
                      <a:pt x="1560" y="1"/>
                      <a:pt x="1558" y="1"/>
                      <a:pt x="1555" y="1"/>
                    </a:cubicBezTo>
                    <a:cubicBezTo>
                      <a:pt x="1532" y="5"/>
                      <a:pt x="1510" y="14"/>
                      <a:pt x="1490" y="30"/>
                    </a:cubicBezTo>
                    <a:cubicBezTo>
                      <a:pt x="1488" y="30"/>
                      <a:pt x="1485" y="30"/>
                      <a:pt x="1483" y="32"/>
                    </a:cubicBezTo>
                    <a:cubicBezTo>
                      <a:pt x="1437" y="43"/>
                      <a:pt x="1403" y="77"/>
                      <a:pt x="1383" y="119"/>
                    </a:cubicBezTo>
                    <a:cubicBezTo>
                      <a:pt x="1305" y="293"/>
                      <a:pt x="1229" y="469"/>
                      <a:pt x="1136" y="637"/>
                    </a:cubicBezTo>
                    <a:cubicBezTo>
                      <a:pt x="851" y="1165"/>
                      <a:pt x="467" y="1628"/>
                      <a:pt x="156" y="2140"/>
                    </a:cubicBezTo>
                    <a:cubicBezTo>
                      <a:pt x="88" y="2259"/>
                      <a:pt x="6" y="2385"/>
                      <a:pt x="1" y="2526"/>
                    </a:cubicBezTo>
                    <a:cubicBezTo>
                      <a:pt x="5" y="2618"/>
                      <a:pt x="91" y="2700"/>
                      <a:pt x="183" y="2700"/>
                    </a:cubicBezTo>
                    <a:cubicBezTo>
                      <a:pt x="281" y="2695"/>
                      <a:pt x="368" y="2634"/>
                      <a:pt x="450" y="2582"/>
                    </a:cubicBezTo>
                    <a:cubicBezTo>
                      <a:pt x="600" y="2484"/>
                      <a:pt x="800" y="2330"/>
                      <a:pt x="943" y="2241"/>
                    </a:cubicBezTo>
                    <a:lnTo>
                      <a:pt x="943" y="2241"/>
                    </a:lnTo>
                    <a:cubicBezTo>
                      <a:pt x="916" y="2337"/>
                      <a:pt x="884" y="2434"/>
                      <a:pt x="857" y="2530"/>
                    </a:cubicBezTo>
                    <a:cubicBezTo>
                      <a:pt x="813" y="2690"/>
                      <a:pt x="735" y="2965"/>
                      <a:pt x="938" y="3042"/>
                    </a:cubicBezTo>
                    <a:cubicBezTo>
                      <a:pt x="953" y="3046"/>
                      <a:pt x="967" y="3048"/>
                      <a:pt x="981" y="3048"/>
                    </a:cubicBezTo>
                    <a:cubicBezTo>
                      <a:pt x="1082" y="3048"/>
                      <a:pt x="1161" y="2955"/>
                      <a:pt x="1217" y="2877"/>
                    </a:cubicBezTo>
                    <a:cubicBezTo>
                      <a:pt x="1349" y="2692"/>
                      <a:pt x="1453" y="2489"/>
                      <a:pt x="1558" y="2287"/>
                    </a:cubicBezTo>
                    <a:cubicBezTo>
                      <a:pt x="1596" y="2216"/>
                      <a:pt x="1620" y="2170"/>
                      <a:pt x="1645" y="2132"/>
                    </a:cubicBezTo>
                    <a:cubicBezTo>
                      <a:pt x="1782" y="2405"/>
                      <a:pt x="2038" y="2987"/>
                      <a:pt x="2278" y="2987"/>
                    </a:cubicBezTo>
                    <a:cubicBezTo>
                      <a:pt x="2337" y="2987"/>
                      <a:pt x="2395" y="2952"/>
                      <a:pt x="2450" y="2869"/>
                    </a:cubicBezTo>
                    <a:cubicBezTo>
                      <a:pt x="2486" y="2785"/>
                      <a:pt x="2481" y="2687"/>
                      <a:pt x="2477" y="2596"/>
                    </a:cubicBezTo>
                    <a:cubicBezTo>
                      <a:pt x="2458" y="2314"/>
                      <a:pt x="2393" y="2039"/>
                      <a:pt x="2320" y="1767"/>
                    </a:cubicBezTo>
                    <a:cubicBezTo>
                      <a:pt x="2317" y="1734"/>
                      <a:pt x="2312" y="1698"/>
                      <a:pt x="2308" y="1665"/>
                    </a:cubicBezTo>
                    <a:lnTo>
                      <a:pt x="2308" y="1665"/>
                    </a:lnTo>
                    <a:cubicBezTo>
                      <a:pt x="2414" y="1748"/>
                      <a:pt x="2520" y="1832"/>
                      <a:pt x="2629" y="1914"/>
                    </a:cubicBezTo>
                    <a:cubicBezTo>
                      <a:pt x="2848" y="2060"/>
                      <a:pt x="3090" y="2296"/>
                      <a:pt x="3367" y="2296"/>
                    </a:cubicBezTo>
                    <a:cubicBezTo>
                      <a:pt x="3389" y="2296"/>
                      <a:pt x="3411" y="2295"/>
                      <a:pt x="3432" y="2292"/>
                    </a:cubicBezTo>
                    <a:cubicBezTo>
                      <a:pt x="3544" y="2265"/>
                      <a:pt x="3593" y="2136"/>
                      <a:pt x="3569" y="2030"/>
                    </a:cubicBezTo>
                    <a:cubicBezTo>
                      <a:pt x="3530" y="1829"/>
                      <a:pt x="3390" y="1663"/>
                      <a:pt x="3275" y="1499"/>
                    </a:cubicBezTo>
                    <a:cubicBezTo>
                      <a:pt x="3026" y="1174"/>
                      <a:pt x="2734" y="886"/>
                      <a:pt x="2422" y="619"/>
                    </a:cubicBezTo>
                    <a:cubicBezTo>
                      <a:pt x="2212" y="445"/>
                      <a:pt x="1995" y="272"/>
                      <a:pt x="1761" y="129"/>
                    </a:cubicBezTo>
                    <a:cubicBezTo>
                      <a:pt x="1740" y="112"/>
                      <a:pt x="1719" y="96"/>
                      <a:pt x="1699" y="79"/>
                    </a:cubicBezTo>
                    <a:cubicBezTo>
                      <a:pt x="1658" y="47"/>
                      <a:pt x="1618" y="1"/>
                      <a:pt x="15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16"/>
              <p:cNvSpPr/>
              <p:nvPr/>
            </p:nvSpPr>
            <p:spPr>
              <a:xfrm>
                <a:off x="4561900" y="1721675"/>
                <a:ext cx="701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3004" extrusionOk="0">
                    <a:moveTo>
                      <a:pt x="1467" y="1"/>
                    </a:moveTo>
                    <a:lnTo>
                      <a:pt x="1467" y="1"/>
                    </a:lnTo>
                    <a:cubicBezTo>
                      <a:pt x="1247" y="38"/>
                      <a:pt x="1130" y="267"/>
                      <a:pt x="992" y="422"/>
                    </a:cubicBezTo>
                    <a:cubicBezTo>
                      <a:pt x="629" y="900"/>
                      <a:pt x="320" y="1418"/>
                      <a:pt x="59" y="1956"/>
                    </a:cubicBezTo>
                    <a:cubicBezTo>
                      <a:pt x="0" y="2044"/>
                      <a:pt x="44" y="2130"/>
                      <a:pt x="110" y="2157"/>
                    </a:cubicBezTo>
                    <a:cubicBezTo>
                      <a:pt x="113" y="2169"/>
                      <a:pt x="119" y="2182"/>
                      <a:pt x="125" y="2193"/>
                    </a:cubicBezTo>
                    <a:cubicBezTo>
                      <a:pt x="402" y="2404"/>
                      <a:pt x="752" y="2515"/>
                      <a:pt x="1066" y="2664"/>
                    </a:cubicBezTo>
                    <a:cubicBezTo>
                      <a:pt x="1398" y="2803"/>
                      <a:pt x="1735" y="2957"/>
                      <a:pt x="2096" y="2995"/>
                    </a:cubicBezTo>
                    <a:cubicBezTo>
                      <a:pt x="2128" y="3001"/>
                      <a:pt x="2164" y="3004"/>
                      <a:pt x="2200" y="3004"/>
                    </a:cubicBezTo>
                    <a:cubicBezTo>
                      <a:pt x="2375" y="3004"/>
                      <a:pt x="2572" y="2929"/>
                      <a:pt x="2517" y="2722"/>
                    </a:cubicBezTo>
                    <a:cubicBezTo>
                      <a:pt x="2413" y="2508"/>
                      <a:pt x="2193" y="2372"/>
                      <a:pt x="2021" y="2216"/>
                    </a:cubicBezTo>
                    <a:cubicBezTo>
                      <a:pt x="1977" y="2180"/>
                      <a:pt x="1934" y="2146"/>
                      <a:pt x="1890" y="2112"/>
                    </a:cubicBezTo>
                    <a:cubicBezTo>
                      <a:pt x="1923" y="2112"/>
                      <a:pt x="1955" y="2113"/>
                      <a:pt x="1973" y="2113"/>
                    </a:cubicBezTo>
                    <a:cubicBezTo>
                      <a:pt x="2015" y="2111"/>
                      <a:pt x="2059" y="2111"/>
                      <a:pt x="2104" y="2111"/>
                    </a:cubicBezTo>
                    <a:cubicBezTo>
                      <a:pt x="2114" y="2111"/>
                      <a:pt x="2123" y="2111"/>
                      <a:pt x="2133" y="2111"/>
                    </a:cubicBezTo>
                    <a:cubicBezTo>
                      <a:pt x="2328" y="2111"/>
                      <a:pt x="2543" y="2108"/>
                      <a:pt x="2689" y="1988"/>
                    </a:cubicBezTo>
                    <a:cubicBezTo>
                      <a:pt x="2805" y="1876"/>
                      <a:pt x="2752" y="1676"/>
                      <a:pt x="2621" y="1603"/>
                    </a:cubicBezTo>
                    <a:cubicBezTo>
                      <a:pt x="2426" y="1486"/>
                      <a:pt x="2096" y="1438"/>
                      <a:pt x="1847" y="1409"/>
                    </a:cubicBezTo>
                    <a:cubicBezTo>
                      <a:pt x="2054" y="1283"/>
                      <a:pt x="2263" y="1151"/>
                      <a:pt x="2420" y="967"/>
                    </a:cubicBezTo>
                    <a:cubicBezTo>
                      <a:pt x="2550" y="820"/>
                      <a:pt x="2612" y="588"/>
                      <a:pt x="2379" y="510"/>
                    </a:cubicBezTo>
                    <a:cubicBezTo>
                      <a:pt x="2358" y="505"/>
                      <a:pt x="2336" y="502"/>
                      <a:pt x="2315" y="502"/>
                    </a:cubicBezTo>
                    <a:cubicBezTo>
                      <a:pt x="2247" y="502"/>
                      <a:pt x="2179" y="524"/>
                      <a:pt x="2117" y="547"/>
                    </a:cubicBezTo>
                    <a:cubicBezTo>
                      <a:pt x="1933" y="616"/>
                      <a:pt x="1751" y="694"/>
                      <a:pt x="1571" y="773"/>
                    </a:cubicBezTo>
                    <a:cubicBezTo>
                      <a:pt x="1503" y="801"/>
                      <a:pt x="1424" y="837"/>
                      <a:pt x="1351" y="867"/>
                    </a:cubicBezTo>
                    <a:cubicBezTo>
                      <a:pt x="1543" y="564"/>
                      <a:pt x="1835" y="65"/>
                      <a:pt x="1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16"/>
              <p:cNvSpPr/>
              <p:nvPr/>
            </p:nvSpPr>
            <p:spPr>
              <a:xfrm>
                <a:off x="4369425" y="1787550"/>
                <a:ext cx="85800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3432" h="3159" extrusionOk="0">
                    <a:moveTo>
                      <a:pt x="1999" y="1"/>
                    </a:moveTo>
                    <a:cubicBezTo>
                      <a:pt x="1944" y="1"/>
                      <a:pt x="1898" y="44"/>
                      <a:pt x="1884" y="95"/>
                    </a:cubicBezTo>
                    <a:cubicBezTo>
                      <a:pt x="1863" y="81"/>
                      <a:pt x="1837" y="73"/>
                      <a:pt x="1811" y="73"/>
                    </a:cubicBezTo>
                    <a:cubicBezTo>
                      <a:pt x="1780" y="73"/>
                      <a:pt x="1749" y="84"/>
                      <a:pt x="1727" y="110"/>
                    </a:cubicBezTo>
                    <a:cubicBezTo>
                      <a:pt x="1663" y="186"/>
                      <a:pt x="1597" y="259"/>
                      <a:pt x="1530" y="333"/>
                    </a:cubicBezTo>
                    <a:cubicBezTo>
                      <a:pt x="1384" y="465"/>
                      <a:pt x="1253" y="618"/>
                      <a:pt x="1110" y="750"/>
                    </a:cubicBezTo>
                    <a:cubicBezTo>
                      <a:pt x="996" y="860"/>
                      <a:pt x="890" y="978"/>
                      <a:pt x="785" y="1099"/>
                    </a:cubicBezTo>
                    <a:cubicBezTo>
                      <a:pt x="540" y="1357"/>
                      <a:pt x="307" y="1623"/>
                      <a:pt x="116" y="1922"/>
                    </a:cubicBezTo>
                    <a:cubicBezTo>
                      <a:pt x="1" y="2102"/>
                      <a:pt x="52" y="2334"/>
                      <a:pt x="240" y="2334"/>
                    </a:cubicBezTo>
                    <a:cubicBezTo>
                      <a:pt x="277" y="2334"/>
                      <a:pt x="319" y="2325"/>
                      <a:pt x="367" y="2305"/>
                    </a:cubicBezTo>
                    <a:cubicBezTo>
                      <a:pt x="566" y="2223"/>
                      <a:pt x="755" y="2077"/>
                      <a:pt x="918" y="1985"/>
                    </a:cubicBezTo>
                    <a:lnTo>
                      <a:pt x="918" y="1985"/>
                    </a:lnTo>
                    <a:cubicBezTo>
                      <a:pt x="902" y="2022"/>
                      <a:pt x="881" y="2063"/>
                      <a:pt x="855" y="2122"/>
                    </a:cubicBezTo>
                    <a:cubicBezTo>
                      <a:pt x="741" y="2395"/>
                      <a:pt x="577" y="2661"/>
                      <a:pt x="550" y="2959"/>
                    </a:cubicBezTo>
                    <a:cubicBezTo>
                      <a:pt x="547" y="3061"/>
                      <a:pt x="620" y="3159"/>
                      <a:pt x="724" y="3159"/>
                    </a:cubicBezTo>
                    <a:cubicBezTo>
                      <a:pt x="733" y="3159"/>
                      <a:pt x="743" y="3158"/>
                      <a:pt x="752" y="3156"/>
                    </a:cubicBezTo>
                    <a:cubicBezTo>
                      <a:pt x="884" y="3139"/>
                      <a:pt x="977" y="3031"/>
                      <a:pt x="1071" y="2948"/>
                    </a:cubicBezTo>
                    <a:cubicBezTo>
                      <a:pt x="1335" y="2720"/>
                      <a:pt x="1594" y="2282"/>
                      <a:pt x="1787" y="2101"/>
                    </a:cubicBezTo>
                    <a:cubicBezTo>
                      <a:pt x="1845" y="2278"/>
                      <a:pt x="2011" y="2877"/>
                      <a:pt x="2192" y="3100"/>
                    </a:cubicBezTo>
                    <a:cubicBezTo>
                      <a:pt x="2226" y="3139"/>
                      <a:pt x="2275" y="3159"/>
                      <a:pt x="2323" y="3159"/>
                    </a:cubicBezTo>
                    <a:cubicBezTo>
                      <a:pt x="2382" y="3159"/>
                      <a:pt x="2441" y="3128"/>
                      <a:pt x="2471" y="3067"/>
                    </a:cubicBezTo>
                    <a:cubicBezTo>
                      <a:pt x="2507" y="2988"/>
                      <a:pt x="2510" y="2901"/>
                      <a:pt x="2511" y="2815"/>
                    </a:cubicBezTo>
                    <a:cubicBezTo>
                      <a:pt x="2507" y="2525"/>
                      <a:pt x="2435" y="2086"/>
                      <a:pt x="2402" y="1792"/>
                    </a:cubicBezTo>
                    <a:lnTo>
                      <a:pt x="2402" y="1792"/>
                    </a:lnTo>
                    <a:cubicBezTo>
                      <a:pt x="2618" y="2036"/>
                      <a:pt x="2996" y="2451"/>
                      <a:pt x="3227" y="2451"/>
                    </a:cubicBezTo>
                    <a:cubicBezTo>
                      <a:pt x="3285" y="2451"/>
                      <a:pt x="3334" y="2425"/>
                      <a:pt x="3369" y="2363"/>
                    </a:cubicBezTo>
                    <a:cubicBezTo>
                      <a:pt x="3432" y="2218"/>
                      <a:pt x="3326" y="2072"/>
                      <a:pt x="3276" y="1938"/>
                    </a:cubicBezTo>
                    <a:cubicBezTo>
                      <a:pt x="3027" y="1366"/>
                      <a:pt x="2664" y="854"/>
                      <a:pt x="2303" y="348"/>
                    </a:cubicBezTo>
                    <a:cubicBezTo>
                      <a:pt x="2234" y="251"/>
                      <a:pt x="2166" y="155"/>
                      <a:pt x="2101" y="57"/>
                    </a:cubicBezTo>
                    <a:cubicBezTo>
                      <a:pt x="2084" y="31"/>
                      <a:pt x="2057" y="13"/>
                      <a:pt x="2027" y="4"/>
                    </a:cubicBezTo>
                    <a:cubicBezTo>
                      <a:pt x="2018" y="2"/>
                      <a:pt x="2008" y="1"/>
                      <a:pt x="19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16"/>
              <p:cNvSpPr/>
              <p:nvPr/>
            </p:nvSpPr>
            <p:spPr>
              <a:xfrm>
                <a:off x="4497750" y="1649425"/>
                <a:ext cx="948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3255" extrusionOk="0">
                    <a:moveTo>
                      <a:pt x="1790" y="0"/>
                    </a:moveTo>
                    <a:cubicBezTo>
                      <a:pt x="1740" y="0"/>
                      <a:pt x="1684" y="18"/>
                      <a:pt x="1633" y="49"/>
                    </a:cubicBezTo>
                    <a:cubicBezTo>
                      <a:pt x="1463" y="86"/>
                      <a:pt x="1319" y="224"/>
                      <a:pt x="1196" y="339"/>
                    </a:cubicBezTo>
                    <a:cubicBezTo>
                      <a:pt x="980" y="559"/>
                      <a:pt x="806" y="818"/>
                      <a:pt x="636" y="1075"/>
                    </a:cubicBezTo>
                    <a:cubicBezTo>
                      <a:pt x="437" y="1392"/>
                      <a:pt x="195" y="1692"/>
                      <a:pt x="62" y="2044"/>
                    </a:cubicBezTo>
                    <a:cubicBezTo>
                      <a:pt x="58" y="2060"/>
                      <a:pt x="55" y="2075"/>
                      <a:pt x="55" y="2090"/>
                    </a:cubicBezTo>
                    <a:cubicBezTo>
                      <a:pt x="51" y="2098"/>
                      <a:pt x="47" y="2102"/>
                      <a:pt x="43" y="2110"/>
                    </a:cubicBezTo>
                    <a:cubicBezTo>
                      <a:pt x="0" y="2189"/>
                      <a:pt x="54" y="2258"/>
                      <a:pt x="119" y="2278"/>
                    </a:cubicBezTo>
                    <a:cubicBezTo>
                      <a:pt x="119" y="2279"/>
                      <a:pt x="120" y="2280"/>
                      <a:pt x="120" y="2281"/>
                    </a:cubicBezTo>
                    <a:cubicBezTo>
                      <a:pt x="146" y="2319"/>
                      <a:pt x="188" y="2337"/>
                      <a:pt x="231" y="2348"/>
                    </a:cubicBezTo>
                    <a:lnTo>
                      <a:pt x="312" y="2372"/>
                    </a:lnTo>
                    <a:cubicBezTo>
                      <a:pt x="383" y="2408"/>
                      <a:pt x="458" y="2437"/>
                      <a:pt x="519" y="2462"/>
                    </a:cubicBezTo>
                    <a:cubicBezTo>
                      <a:pt x="888" y="2637"/>
                      <a:pt x="1337" y="2831"/>
                      <a:pt x="1731" y="3010"/>
                    </a:cubicBezTo>
                    <a:cubicBezTo>
                      <a:pt x="1984" y="3106"/>
                      <a:pt x="2243" y="3254"/>
                      <a:pt x="2518" y="3254"/>
                    </a:cubicBezTo>
                    <a:cubicBezTo>
                      <a:pt x="2536" y="3254"/>
                      <a:pt x="2554" y="3254"/>
                      <a:pt x="2572" y="3253"/>
                    </a:cubicBezTo>
                    <a:cubicBezTo>
                      <a:pt x="2745" y="3243"/>
                      <a:pt x="2784" y="3071"/>
                      <a:pt x="2702" y="2939"/>
                    </a:cubicBezTo>
                    <a:cubicBezTo>
                      <a:pt x="2566" y="2720"/>
                      <a:pt x="2350" y="2532"/>
                      <a:pt x="2208" y="2364"/>
                    </a:cubicBezTo>
                    <a:lnTo>
                      <a:pt x="2208" y="2364"/>
                    </a:lnTo>
                    <a:cubicBezTo>
                      <a:pt x="2401" y="2377"/>
                      <a:pt x="2751" y="2413"/>
                      <a:pt x="3058" y="2413"/>
                    </a:cubicBezTo>
                    <a:cubicBezTo>
                      <a:pt x="3462" y="2413"/>
                      <a:pt x="3792" y="2351"/>
                      <a:pt x="3589" y="2090"/>
                    </a:cubicBezTo>
                    <a:cubicBezTo>
                      <a:pt x="3490" y="2001"/>
                      <a:pt x="3356" y="1969"/>
                      <a:pt x="3236" y="1920"/>
                    </a:cubicBezTo>
                    <a:cubicBezTo>
                      <a:pt x="2914" y="1799"/>
                      <a:pt x="2578" y="1727"/>
                      <a:pt x="2243" y="1664"/>
                    </a:cubicBezTo>
                    <a:cubicBezTo>
                      <a:pt x="2562" y="1373"/>
                      <a:pt x="3472" y="547"/>
                      <a:pt x="2795" y="476"/>
                    </a:cubicBezTo>
                    <a:lnTo>
                      <a:pt x="2795" y="476"/>
                    </a:lnTo>
                    <a:cubicBezTo>
                      <a:pt x="2402" y="551"/>
                      <a:pt x="2048" y="758"/>
                      <a:pt x="1705" y="969"/>
                    </a:cubicBezTo>
                    <a:cubicBezTo>
                      <a:pt x="1815" y="813"/>
                      <a:pt x="1901" y="644"/>
                      <a:pt x="1956" y="461"/>
                    </a:cubicBezTo>
                    <a:cubicBezTo>
                      <a:pt x="1983" y="384"/>
                      <a:pt x="2001" y="299"/>
                      <a:pt x="1977" y="218"/>
                    </a:cubicBezTo>
                    <a:cubicBezTo>
                      <a:pt x="1974" y="205"/>
                      <a:pt x="1970" y="193"/>
                      <a:pt x="1964" y="180"/>
                    </a:cubicBezTo>
                    <a:cubicBezTo>
                      <a:pt x="1949" y="52"/>
                      <a:pt x="1876" y="0"/>
                      <a:pt x="17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16"/>
              <p:cNvSpPr/>
              <p:nvPr/>
            </p:nvSpPr>
            <p:spPr>
              <a:xfrm>
                <a:off x="4315200" y="1704325"/>
                <a:ext cx="75400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2977" extrusionOk="0">
                    <a:moveTo>
                      <a:pt x="1543" y="0"/>
                    </a:moveTo>
                    <a:cubicBezTo>
                      <a:pt x="1542" y="0"/>
                      <a:pt x="1540" y="0"/>
                      <a:pt x="1539" y="0"/>
                    </a:cubicBezTo>
                    <a:cubicBezTo>
                      <a:pt x="1501" y="2"/>
                      <a:pt x="1473" y="21"/>
                      <a:pt x="1452" y="45"/>
                    </a:cubicBezTo>
                    <a:cubicBezTo>
                      <a:pt x="1444" y="43"/>
                      <a:pt x="1435" y="42"/>
                      <a:pt x="1427" y="42"/>
                    </a:cubicBezTo>
                    <a:cubicBezTo>
                      <a:pt x="1317" y="42"/>
                      <a:pt x="1280" y="190"/>
                      <a:pt x="1218" y="263"/>
                    </a:cubicBezTo>
                    <a:cubicBezTo>
                      <a:pt x="1080" y="481"/>
                      <a:pt x="825" y="768"/>
                      <a:pt x="576" y="1008"/>
                    </a:cubicBezTo>
                    <a:cubicBezTo>
                      <a:pt x="385" y="1198"/>
                      <a:pt x="167" y="1377"/>
                      <a:pt x="40" y="1620"/>
                    </a:cubicBezTo>
                    <a:cubicBezTo>
                      <a:pt x="5" y="1694"/>
                      <a:pt x="1" y="1798"/>
                      <a:pt x="67" y="1857"/>
                    </a:cubicBezTo>
                    <a:cubicBezTo>
                      <a:pt x="104" y="1889"/>
                      <a:pt x="147" y="1899"/>
                      <a:pt x="192" y="1899"/>
                    </a:cubicBezTo>
                    <a:cubicBezTo>
                      <a:pt x="244" y="1899"/>
                      <a:pt x="297" y="1886"/>
                      <a:pt x="345" y="1874"/>
                    </a:cubicBezTo>
                    <a:cubicBezTo>
                      <a:pt x="515" y="1831"/>
                      <a:pt x="677" y="1762"/>
                      <a:pt x="844" y="1705"/>
                    </a:cubicBezTo>
                    <a:lnTo>
                      <a:pt x="844" y="1705"/>
                    </a:lnTo>
                    <a:lnTo>
                      <a:pt x="826" y="1754"/>
                    </a:lnTo>
                    <a:cubicBezTo>
                      <a:pt x="783" y="1956"/>
                      <a:pt x="430" y="2613"/>
                      <a:pt x="736" y="2683"/>
                    </a:cubicBezTo>
                    <a:cubicBezTo>
                      <a:pt x="745" y="2685"/>
                      <a:pt x="754" y="2686"/>
                      <a:pt x="763" y="2686"/>
                    </a:cubicBezTo>
                    <a:cubicBezTo>
                      <a:pt x="867" y="2686"/>
                      <a:pt x="945" y="2589"/>
                      <a:pt x="1015" y="2521"/>
                    </a:cubicBezTo>
                    <a:cubicBezTo>
                      <a:pt x="1162" y="2369"/>
                      <a:pt x="1292" y="2204"/>
                      <a:pt x="1410" y="2027"/>
                    </a:cubicBezTo>
                    <a:cubicBezTo>
                      <a:pt x="1501" y="2272"/>
                      <a:pt x="1598" y="2514"/>
                      <a:pt x="1720" y="2743"/>
                    </a:cubicBezTo>
                    <a:cubicBezTo>
                      <a:pt x="1772" y="2853"/>
                      <a:pt x="1877" y="2977"/>
                      <a:pt x="1989" y="2977"/>
                    </a:cubicBezTo>
                    <a:cubicBezTo>
                      <a:pt x="2034" y="2977"/>
                      <a:pt x="2080" y="2957"/>
                      <a:pt x="2124" y="2908"/>
                    </a:cubicBezTo>
                    <a:cubicBezTo>
                      <a:pt x="2189" y="2830"/>
                      <a:pt x="2180" y="2721"/>
                      <a:pt x="2185" y="2627"/>
                    </a:cubicBezTo>
                    <a:cubicBezTo>
                      <a:pt x="2186" y="2418"/>
                      <a:pt x="2162" y="2211"/>
                      <a:pt x="2130" y="2006"/>
                    </a:cubicBezTo>
                    <a:cubicBezTo>
                      <a:pt x="2120" y="1911"/>
                      <a:pt x="2101" y="1815"/>
                      <a:pt x="2085" y="1718"/>
                    </a:cubicBezTo>
                    <a:cubicBezTo>
                      <a:pt x="2082" y="1690"/>
                      <a:pt x="2077" y="1662"/>
                      <a:pt x="2074" y="1633"/>
                    </a:cubicBezTo>
                    <a:lnTo>
                      <a:pt x="2074" y="1633"/>
                    </a:lnTo>
                    <a:cubicBezTo>
                      <a:pt x="2246" y="1767"/>
                      <a:pt x="2533" y="1985"/>
                      <a:pt x="2744" y="1985"/>
                    </a:cubicBezTo>
                    <a:cubicBezTo>
                      <a:pt x="2827" y="1985"/>
                      <a:pt x="2898" y="1951"/>
                      <a:pt x="2946" y="1866"/>
                    </a:cubicBezTo>
                    <a:cubicBezTo>
                      <a:pt x="3015" y="1686"/>
                      <a:pt x="2865" y="1518"/>
                      <a:pt x="2774" y="1375"/>
                    </a:cubicBezTo>
                    <a:cubicBezTo>
                      <a:pt x="2530" y="1039"/>
                      <a:pt x="2242" y="738"/>
                      <a:pt x="1969" y="427"/>
                    </a:cubicBezTo>
                    <a:cubicBezTo>
                      <a:pt x="1853" y="297"/>
                      <a:pt x="1744" y="160"/>
                      <a:pt x="1626" y="32"/>
                    </a:cubicBezTo>
                    <a:cubicBezTo>
                      <a:pt x="1604" y="11"/>
                      <a:pt x="1574" y="0"/>
                      <a:pt x="1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16"/>
              <p:cNvSpPr/>
              <p:nvPr/>
            </p:nvSpPr>
            <p:spPr>
              <a:xfrm>
                <a:off x="4418550" y="1581725"/>
                <a:ext cx="73125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2722" extrusionOk="0">
                    <a:moveTo>
                      <a:pt x="1404" y="1"/>
                    </a:moveTo>
                    <a:cubicBezTo>
                      <a:pt x="1386" y="1"/>
                      <a:pt x="1368" y="4"/>
                      <a:pt x="1350" y="10"/>
                    </a:cubicBezTo>
                    <a:cubicBezTo>
                      <a:pt x="1247" y="46"/>
                      <a:pt x="1180" y="140"/>
                      <a:pt x="1110" y="219"/>
                    </a:cubicBezTo>
                    <a:cubicBezTo>
                      <a:pt x="705" y="706"/>
                      <a:pt x="378" y="1249"/>
                      <a:pt x="55" y="1791"/>
                    </a:cubicBezTo>
                    <a:cubicBezTo>
                      <a:pt x="41" y="1812"/>
                      <a:pt x="37" y="1818"/>
                      <a:pt x="38" y="1818"/>
                    </a:cubicBezTo>
                    <a:cubicBezTo>
                      <a:pt x="38" y="1818"/>
                      <a:pt x="38" y="1818"/>
                      <a:pt x="38" y="1817"/>
                    </a:cubicBezTo>
                    <a:lnTo>
                      <a:pt x="38" y="1817"/>
                    </a:lnTo>
                    <a:cubicBezTo>
                      <a:pt x="10" y="1852"/>
                      <a:pt x="0" y="1904"/>
                      <a:pt x="23" y="1943"/>
                    </a:cubicBezTo>
                    <a:cubicBezTo>
                      <a:pt x="41" y="1987"/>
                      <a:pt x="87" y="2011"/>
                      <a:pt x="131" y="2011"/>
                    </a:cubicBezTo>
                    <a:cubicBezTo>
                      <a:pt x="174" y="2045"/>
                      <a:pt x="233" y="2046"/>
                      <a:pt x="284" y="2065"/>
                    </a:cubicBezTo>
                    <a:cubicBezTo>
                      <a:pt x="588" y="2174"/>
                      <a:pt x="1002" y="2319"/>
                      <a:pt x="1400" y="2427"/>
                    </a:cubicBezTo>
                    <a:cubicBezTo>
                      <a:pt x="1781" y="2532"/>
                      <a:pt x="2159" y="2671"/>
                      <a:pt x="2553" y="2719"/>
                    </a:cubicBezTo>
                    <a:cubicBezTo>
                      <a:pt x="2566" y="2721"/>
                      <a:pt x="2580" y="2722"/>
                      <a:pt x="2594" y="2722"/>
                    </a:cubicBezTo>
                    <a:cubicBezTo>
                      <a:pt x="2716" y="2722"/>
                      <a:pt x="2857" y="2643"/>
                      <a:pt x="2813" y="2505"/>
                    </a:cubicBezTo>
                    <a:cubicBezTo>
                      <a:pt x="2691" y="2284"/>
                      <a:pt x="2430" y="2169"/>
                      <a:pt x="2239" y="2012"/>
                    </a:cubicBezTo>
                    <a:cubicBezTo>
                      <a:pt x="2180" y="1968"/>
                      <a:pt x="2099" y="1917"/>
                      <a:pt x="2025" y="1872"/>
                    </a:cubicBezTo>
                    <a:cubicBezTo>
                      <a:pt x="2269" y="1852"/>
                      <a:pt x="2594" y="1822"/>
                      <a:pt x="2795" y="1715"/>
                    </a:cubicBezTo>
                    <a:cubicBezTo>
                      <a:pt x="2865" y="1665"/>
                      <a:pt x="2925" y="1573"/>
                      <a:pt x="2891" y="1484"/>
                    </a:cubicBezTo>
                    <a:cubicBezTo>
                      <a:pt x="2854" y="1386"/>
                      <a:pt x="2741" y="1359"/>
                      <a:pt x="2649" y="1335"/>
                    </a:cubicBezTo>
                    <a:cubicBezTo>
                      <a:pt x="2435" y="1291"/>
                      <a:pt x="2217" y="1272"/>
                      <a:pt x="2001" y="1254"/>
                    </a:cubicBezTo>
                    <a:cubicBezTo>
                      <a:pt x="1939" y="1249"/>
                      <a:pt x="1895" y="1246"/>
                      <a:pt x="1856" y="1243"/>
                    </a:cubicBezTo>
                    <a:cubicBezTo>
                      <a:pt x="2014" y="1096"/>
                      <a:pt x="2174" y="951"/>
                      <a:pt x="2310" y="783"/>
                    </a:cubicBezTo>
                    <a:cubicBezTo>
                      <a:pt x="2375" y="701"/>
                      <a:pt x="2440" y="600"/>
                      <a:pt x="2404" y="492"/>
                    </a:cubicBezTo>
                    <a:cubicBezTo>
                      <a:pt x="2362" y="400"/>
                      <a:pt x="2292" y="368"/>
                      <a:pt x="2209" y="368"/>
                    </a:cubicBezTo>
                    <a:cubicBezTo>
                      <a:pt x="2038" y="368"/>
                      <a:pt x="1812" y="509"/>
                      <a:pt x="1679" y="558"/>
                    </a:cubicBezTo>
                    <a:cubicBezTo>
                      <a:pt x="1607" y="592"/>
                      <a:pt x="1519" y="639"/>
                      <a:pt x="1438" y="682"/>
                    </a:cubicBezTo>
                    <a:cubicBezTo>
                      <a:pt x="1492" y="574"/>
                      <a:pt x="1542" y="465"/>
                      <a:pt x="1576" y="349"/>
                    </a:cubicBezTo>
                    <a:cubicBezTo>
                      <a:pt x="1608" y="252"/>
                      <a:pt x="1616" y="133"/>
                      <a:pt x="1541" y="54"/>
                    </a:cubicBezTo>
                    <a:cubicBezTo>
                      <a:pt x="1502" y="22"/>
                      <a:pt x="1453" y="1"/>
                      <a:pt x="14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3" name="Google Shape;1323;p16"/>
            <p:cNvGrpSpPr/>
            <p:nvPr/>
          </p:nvGrpSpPr>
          <p:grpSpPr>
            <a:xfrm rot="5878173">
              <a:off x="8039672" y="4733574"/>
              <a:ext cx="698758" cy="690722"/>
              <a:chOff x="1178400" y="476638"/>
              <a:chExt cx="330425" cy="326625"/>
            </a:xfrm>
          </p:grpSpPr>
          <p:sp>
            <p:nvSpPr>
              <p:cNvPr id="1324" name="Google Shape;1324;p16"/>
              <p:cNvSpPr/>
              <p:nvPr/>
            </p:nvSpPr>
            <p:spPr>
              <a:xfrm>
                <a:off x="1178400" y="476638"/>
                <a:ext cx="330425" cy="326625"/>
              </a:xfrm>
              <a:custGeom>
                <a:avLst/>
                <a:gdLst/>
                <a:ahLst/>
                <a:cxnLst/>
                <a:rect l="l" t="t" r="r" b="b"/>
                <a:pathLst>
                  <a:path w="13217" h="13065" extrusionOk="0">
                    <a:moveTo>
                      <a:pt x="13060" y="0"/>
                    </a:moveTo>
                    <a:cubicBezTo>
                      <a:pt x="13032" y="0"/>
                      <a:pt x="13003" y="11"/>
                      <a:pt x="12980" y="36"/>
                    </a:cubicBezTo>
                    <a:cubicBezTo>
                      <a:pt x="12141" y="731"/>
                      <a:pt x="11495" y="1624"/>
                      <a:pt x="10845" y="2491"/>
                    </a:cubicBezTo>
                    <a:cubicBezTo>
                      <a:pt x="10400" y="3057"/>
                      <a:pt x="9977" y="3659"/>
                      <a:pt x="9561" y="4267"/>
                    </a:cubicBezTo>
                    <a:cubicBezTo>
                      <a:pt x="9346" y="4108"/>
                      <a:pt x="9082" y="4011"/>
                      <a:pt x="8836" y="3914"/>
                    </a:cubicBezTo>
                    <a:cubicBezTo>
                      <a:pt x="8520" y="3801"/>
                      <a:pt x="8186" y="3725"/>
                      <a:pt x="7850" y="3725"/>
                    </a:cubicBezTo>
                    <a:cubicBezTo>
                      <a:pt x="7793" y="3725"/>
                      <a:pt x="7735" y="3727"/>
                      <a:pt x="7678" y="3732"/>
                    </a:cubicBezTo>
                    <a:cubicBezTo>
                      <a:pt x="6446" y="3823"/>
                      <a:pt x="5371" y="4524"/>
                      <a:pt x="4317" y="5109"/>
                    </a:cubicBezTo>
                    <a:cubicBezTo>
                      <a:pt x="4150" y="5232"/>
                      <a:pt x="3784" y="5396"/>
                      <a:pt x="3893" y="5649"/>
                    </a:cubicBezTo>
                    <a:cubicBezTo>
                      <a:pt x="3988" y="5767"/>
                      <a:pt x="4163" y="5761"/>
                      <a:pt x="4299" y="5804"/>
                    </a:cubicBezTo>
                    <a:cubicBezTo>
                      <a:pt x="4935" y="5940"/>
                      <a:pt x="5574" y="6092"/>
                      <a:pt x="6225" y="6119"/>
                    </a:cubicBezTo>
                    <a:cubicBezTo>
                      <a:pt x="6270" y="6120"/>
                      <a:pt x="6315" y="6121"/>
                      <a:pt x="6360" y="6121"/>
                    </a:cubicBezTo>
                    <a:cubicBezTo>
                      <a:pt x="6924" y="6121"/>
                      <a:pt x="7492" y="6014"/>
                      <a:pt x="8002" y="5772"/>
                    </a:cubicBezTo>
                    <a:cubicBezTo>
                      <a:pt x="8328" y="5621"/>
                      <a:pt x="8637" y="5430"/>
                      <a:pt x="8923" y="5209"/>
                    </a:cubicBezTo>
                    <a:lnTo>
                      <a:pt x="8923" y="5209"/>
                    </a:lnTo>
                    <a:cubicBezTo>
                      <a:pt x="8473" y="5871"/>
                      <a:pt x="8027" y="6516"/>
                      <a:pt x="7564" y="7101"/>
                    </a:cubicBezTo>
                    <a:cubicBezTo>
                      <a:pt x="7325" y="7407"/>
                      <a:pt x="7075" y="7697"/>
                      <a:pt x="6819" y="7979"/>
                    </a:cubicBezTo>
                    <a:cubicBezTo>
                      <a:pt x="6757" y="7849"/>
                      <a:pt x="6599" y="7765"/>
                      <a:pt x="6496" y="7672"/>
                    </a:cubicBezTo>
                    <a:cubicBezTo>
                      <a:pt x="6003" y="7322"/>
                      <a:pt x="5428" y="7089"/>
                      <a:pt x="4839" y="6963"/>
                    </a:cubicBezTo>
                    <a:cubicBezTo>
                      <a:pt x="4644" y="6921"/>
                      <a:pt x="4446" y="6904"/>
                      <a:pt x="4247" y="6904"/>
                    </a:cubicBezTo>
                    <a:cubicBezTo>
                      <a:pt x="3989" y="6904"/>
                      <a:pt x="3730" y="6933"/>
                      <a:pt x="3478" y="6975"/>
                    </a:cubicBezTo>
                    <a:cubicBezTo>
                      <a:pt x="2961" y="7058"/>
                      <a:pt x="2447" y="7218"/>
                      <a:pt x="2011" y="7512"/>
                    </a:cubicBezTo>
                    <a:cubicBezTo>
                      <a:pt x="1823" y="7658"/>
                      <a:pt x="1309" y="7948"/>
                      <a:pt x="1528" y="8224"/>
                    </a:cubicBezTo>
                    <a:cubicBezTo>
                      <a:pt x="2045" y="8607"/>
                      <a:pt x="2612" y="8935"/>
                      <a:pt x="3205" y="9189"/>
                    </a:cubicBezTo>
                    <a:cubicBezTo>
                      <a:pt x="3545" y="9332"/>
                      <a:pt x="3909" y="9404"/>
                      <a:pt x="4274" y="9404"/>
                    </a:cubicBezTo>
                    <a:cubicBezTo>
                      <a:pt x="4493" y="9404"/>
                      <a:pt x="4712" y="9378"/>
                      <a:pt x="4927" y="9326"/>
                    </a:cubicBezTo>
                    <a:cubicBezTo>
                      <a:pt x="5246" y="9255"/>
                      <a:pt x="5552" y="9127"/>
                      <a:pt x="5840" y="8972"/>
                    </a:cubicBezTo>
                    <a:lnTo>
                      <a:pt x="5840" y="8972"/>
                    </a:lnTo>
                    <a:cubicBezTo>
                      <a:pt x="5207" y="9560"/>
                      <a:pt x="4539" y="10098"/>
                      <a:pt x="3836" y="10599"/>
                    </a:cubicBezTo>
                    <a:cubicBezTo>
                      <a:pt x="3767" y="10566"/>
                      <a:pt x="3680" y="10570"/>
                      <a:pt x="3608" y="10550"/>
                    </a:cubicBezTo>
                    <a:cubicBezTo>
                      <a:pt x="3398" y="10514"/>
                      <a:pt x="3183" y="10494"/>
                      <a:pt x="2969" y="10494"/>
                    </a:cubicBezTo>
                    <a:cubicBezTo>
                      <a:pt x="2553" y="10494"/>
                      <a:pt x="2138" y="10570"/>
                      <a:pt x="1762" y="10754"/>
                    </a:cubicBezTo>
                    <a:cubicBezTo>
                      <a:pt x="1193" y="11019"/>
                      <a:pt x="696" y="11432"/>
                      <a:pt x="361" y="11965"/>
                    </a:cubicBezTo>
                    <a:cubicBezTo>
                      <a:pt x="224" y="12196"/>
                      <a:pt x="62" y="12433"/>
                      <a:pt x="17" y="12700"/>
                    </a:cubicBezTo>
                    <a:cubicBezTo>
                      <a:pt x="1" y="12839"/>
                      <a:pt x="84" y="12948"/>
                      <a:pt x="225" y="12959"/>
                    </a:cubicBezTo>
                    <a:cubicBezTo>
                      <a:pt x="409" y="12986"/>
                      <a:pt x="594" y="13002"/>
                      <a:pt x="778" y="13021"/>
                    </a:cubicBezTo>
                    <a:cubicBezTo>
                      <a:pt x="1004" y="13041"/>
                      <a:pt x="1235" y="13058"/>
                      <a:pt x="1465" y="13058"/>
                    </a:cubicBezTo>
                    <a:cubicBezTo>
                      <a:pt x="1827" y="13058"/>
                      <a:pt x="2187" y="13015"/>
                      <a:pt x="2522" y="12873"/>
                    </a:cubicBezTo>
                    <a:cubicBezTo>
                      <a:pt x="3237" y="12581"/>
                      <a:pt x="3798" y="11934"/>
                      <a:pt x="4003" y="11190"/>
                    </a:cubicBezTo>
                    <a:cubicBezTo>
                      <a:pt x="4036" y="11075"/>
                      <a:pt x="4054" y="10956"/>
                      <a:pt x="4065" y="10837"/>
                    </a:cubicBezTo>
                    <a:cubicBezTo>
                      <a:pt x="4066" y="10802"/>
                      <a:pt x="4070" y="10761"/>
                      <a:pt x="4068" y="10723"/>
                    </a:cubicBezTo>
                    <a:cubicBezTo>
                      <a:pt x="4920" y="10109"/>
                      <a:pt x="5732" y="9440"/>
                      <a:pt x="6474" y="8695"/>
                    </a:cubicBezTo>
                    <a:lnTo>
                      <a:pt x="6474" y="8695"/>
                    </a:lnTo>
                    <a:cubicBezTo>
                      <a:pt x="6284" y="9185"/>
                      <a:pt x="6110" y="9684"/>
                      <a:pt x="6043" y="10209"/>
                    </a:cubicBezTo>
                    <a:cubicBezTo>
                      <a:pt x="5923" y="11126"/>
                      <a:pt x="6052" y="12161"/>
                      <a:pt x="6700" y="12866"/>
                    </a:cubicBezTo>
                    <a:cubicBezTo>
                      <a:pt x="6802" y="12972"/>
                      <a:pt x="6935" y="13064"/>
                      <a:pt x="7056" y="13064"/>
                    </a:cubicBezTo>
                    <a:cubicBezTo>
                      <a:pt x="7145" y="13064"/>
                      <a:pt x="7228" y="13013"/>
                      <a:pt x="7285" y="12878"/>
                    </a:cubicBezTo>
                    <a:cubicBezTo>
                      <a:pt x="7521" y="12394"/>
                      <a:pt x="7727" y="11888"/>
                      <a:pt x="7849" y="11361"/>
                    </a:cubicBezTo>
                    <a:cubicBezTo>
                      <a:pt x="8046" y="10471"/>
                      <a:pt x="7937" y="9492"/>
                      <a:pt x="7455" y="8708"/>
                    </a:cubicBezTo>
                    <a:cubicBezTo>
                      <a:pt x="7335" y="8523"/>
                      <a:pt x="7189" y="8357"/>
                      <a:pt x="7034" y="8202"/>
                    </a:cubicBezTo>
                    <a:cubicBezTo>
                      <a:pt x="7017" y="8188"/>
                      <a:pt x="7003" y="8171"/>
                      <a:pt x="6988" y="8155"/>
                    </a:cubicBezTo>
                    <a:cubicBezTo>
                      <a:pt x="7892" y="7167"/>
                      <a:pt x="8637" y="6057"/>
                      <a:pt x="9386" y="4949"/>
                    </a:cubicBezTo>
                    <a:lnTo>
                      <a:pt x="9386" y="4949"/>
                    </a:lnTo>
                    <a:cubicBezTo>
                      <a:pt x="9166" y="6160"/>
                      <a:pt x="9113" y="7438"/>
                      <a:pt x="9592" y="8593"/>
                    </a:cubicBezTo>
                    <a:cubicBezTo>
                      <a:pt x="9839" y="9147"/>
                      <a:pt x="10158" y="9704"/>
                      <a:pt x="10621" y="10106"/>
                    </a:cubicBezTo>
                    <a:cubicBezTo>
                      <a:pt x="10677" y="10144"/>
                      <a:pt x="10725" y="10161"/>
                      <a:pt x="10766" y="10161"/>
                    </a:cubicBezTo>
                    <a:cubicBezTo>
                      <a:pt x="10983" y="10161"/>
                      <a:pt x="11022" y="9701"/>
                      <a:pt x="11104" y="9526"/>
                    </a:cubicBezTo>
                    <a:cubicBezTo>
                      <a:pt x="11331" y="8831"/>
                      <a:pt x="11529" y="8117"/>
                      <a:pt x="11545" y="7381"/>
                    </a:cubicBezTo>
                    <a:cubicBezTo>
                      <a:pt x="11607" y="6367"/>
                      <a:pt x="11206" y="5304"/>
                      <a:pt x="10335" y="4732"/>
                    </a:cubicBezTo>
                    <a:cubicBezTo>
                      <a:pt x="10153" y="4607"/>
                      <a:pt x="9964" y="4494"/>
                      <a:pt x="9771" y="4389"/>
                    </a:cubicBezTo>
                    <a:cubicBezTo>
                      <a:pt x="9769" y="4389"/>
                      <a:pt x="9768" y="4387"/>
                      <a:pt x="9766" y="4387"/>
                    </a:cubicBezTo>
                    <a:cubicBezTo>
                      <a:pt x="9844" y="4272"/>
                      <a:pt x="9924" y="4157"/>
                      <a:pt x="10004" y="4044"/>
                    </a:cubicBezTo>
                    <a:cubicBezTo>
                      <a:pt x="10852" y="2895"/>
                      <a:pt x="11591" y="1791"/>
                      <a:pt x="12539" y="783"/>
                    </a:cubicBezTo>
                    <a:cubicBezTo>
                      <a:pt x="12735" y="560"/>
                      <a:pt x="12974" y="371"/>
                      <a:pt x="13180" y="163"/>
                    </a:cubicBezTo>
                    <a:cubicBezTo>
                      <a:pt x="13216" y="83"/>
                      <a:pt x="13138" y="0"/>
                      <a:pt x="130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16"/>
              <p:cNvSpPr/>
              <p:nvPr/>
            </p:nvSpPr>
            <p:spPr>
              <a:xfrm>
                <a:off x="1217025" y="750788"/>
                <a:ext cx="5140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521" extrusionOk="0">
                    <a:moveTo>
                      <a:pt x="1931" y="1"/>
                    </a:moveTo>
                    <a:cubicBezTo>
                      <a:pt x="1881" y="1"/>
                      <a:pt x="1830" y="28"/>
                      <a:pt x="1816" y="87"/>
                    </a:cubicBezTo>
                    <a:cubicBezTo>
                      <a:pt x="1591" y="611"/>
                      <a:pt x="829" y="1090"/>
                      <a:pt x="176" y="1274"/>
                    </a:cubicBezTo>
                    <a:cubicBezTo>
                      <a:pt x="0" y="1287"/>
                      <a:pt x="4" y="1520"/>
                      <a:pt x="163" y="1520"/>
                    </a:cubicBezTo>
                    <a:cubicBezTo>
                      <a:pt x="173" y="1520"/>
                      <a:pt x="183" y="1519"/>
                      <a:pt x="194" y="1517"/>
                    </a:cubicBezTo>
                    <a:cubicBezTo>
                      <a:pt x="712" y="1366"/>
                      <a:pt x="1220" y="1121"/>
                      <a:pt x="1614" y="748"/>
                    </a:cubicBezTo>
                    <a:cubicBezTo>
                      <a:pt x="1743" y="623"/>
                      <a:pt x="1863" y="486"/>
                      <a:pt x="1960" y="334"/>
                    </a:cubicBezTo>
                    <a:cubicBezTo>
                      <a:pt x="1995" y="261"/>
                      <a:pt x="2055" y="185"/>
                      <a:pt x="2050" y="103"/>
                    </a:cubicBezTo>
                    <a:cubicBezTo>
                      <a:pt x="2045" y="36"/>
                      <a:pt x="1988" y="1"/>
                      <a:pt x="1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16"/>
              <p:cNvSpPr/>
              <p:nvPr/>
            </p:nvSpPr>
            <p:spPr>
              <a:xfrm>
                <a:off x="1202300" y="785338"/>
                <a:ext cx="78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1" extrusionOk="0">
                    <a:moveTo>
                      <a:pt x="157" y="0"/>
                    </a:moveTo>
                    <a:cubicBezTo>
                      <a:pt x="0" y="0"/>
                      <a:pt x="0" y="241"/>
                      <a:pt x="157" y="241"/>
                    </a:cubicBezTo>
                    <a:cubicBezTo>
                      <a:pt x="314" y="241"/>
                      <a:pt x="314" y="2"/>
                      <a:pt x="1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16"/>
              <p:cNvSpPr/>
              <p:nvPr/>
            </p:nvSpPr>
            <p:spPr>
              <a:xfrm>
                <a:off x="1251825" y="677738"/>
                <a:ext cx="749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586" extrusionOk="0">
                    <a:moveTo>
                      <a:pt x="139" y="1"/>
                    </a:moveTo>
                    <a:cubicBezTo>
                      <a:pt x="132" y="1"/>
                      <a:pt x="126" y="1"/>
                      <a:pt x="119" y="2"/>
                    </a:cubicBezTo>
                    <a:cubicBezTo>
                      <a:pt x="21" y="26"/>
                      <a:pt x="0" y="172"/>
                      <a:pt x="91" y="221"/>
                    </a:cubicBezTo>
                    <a:cubicBezTo>
                      <a:pt x="577" y="469"/>
                      <a:pt x="1119" y="585"/>
                      <a:pt x="1663" y="585"/>
                    </a:cubicBezTo>
                    <a:cubicBezTo>
                      <a:pt x="1882" y="585"/>
                      <a:pt x="2102" y="566"/>
                      <a:pt x="2318" y="529"/>
                    </a:cubicBezTo>
                    <a:cubicBezTo>
                      <a:pt x="2535" y="484"/>
                      <a:pt x="2819" y="399"/>
                      <a:pt x="2957" y="219"/>
                    </a:cubicBezTo>
                    <a:cubicBezTo>
                      <a:pt x="2998" y="136"/>
                      <a:pt x="2920" y="55"/>
                      <a:pt x="2841" y="55"/>
                    </a:cubicBezTo>
                    <a:cubicBezTo>
                      <a:pt x="2813" y="55"/>
                      <a:pt x="2785" y="65"/>
                      <a:pt x="2762" y="90"/>
                    </a:cubicBezTo>
                    <a:cubicBezTo>
                      <a:pt x="2529" y="272"/>
                      <a:pt x="2130" y="348"/>
                      <a:pt x="1709" y="348"/>
                    </a:cubicBezTo>
                    <a:cubicBezTo>
                      <a:pt x="1250" y="348"/>
                      <a:pt x="765" y="258"/>
                      <a:pt x="441" y="118"/>
                    </a:cubicBezTo>
                    <a:cubicBezTo>
                      <a:pt x="339" y="89"/>
                      <a:pt x="244" y="1"/>
                      <a:pt x="1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16"/>
              <p:cNvSpPr/>
              <p:nvPr/>
            </p:nvSpPr>
            <p:spPr>
              <a:xfrm>
                <a:off x="1232375" y="669513"/>
                <a:ext cx="787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0" extrusionOk="0">
                    <a:moveTo>
                      <a:pt x="158" y="0"/>
                    </a:moveTo>
                    <a:cubicBezTo>
                      <a:pt x="0" y="0"/>
                      <a:pt x="0" y="240"/>
                      <a:pt x="158" y="240"/>
                    </a:cubicBezTo>
                    <a:cubicBezTo>
                      <a:pt x="315" y="240"/>
                      <a:pt x="315" y="0"/>
                      <a:pt x="1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16"/>
              <p:cNvSpPr/>
              <p:nvPr/>
            </p:nvSpPr>
            <p:spPr>
              <a:xfrm>
                <a:off x="1350650" y="730313"/>
                <a:ext cx="8350" cy="498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995" extrusionOk="0">
                    <a:moveTo>
                      <a:pt x="195" y="1"/>
                    </a:moveTo>
                    <a:cubicBezTo>
                      <a:pt x="153" y="1"/>
                      <a:pt x="112" y="24"/>
                      <a:pt x="90" y="60"/>
                    </a:cubicBezTo>
                    <a:cubicBezTo>
                      <a:pt x="56" y="126"/>
                      <a:pt x="84" y="205"/>
                      <a:pt x="79" y="276"/>
                    </a:cubicBezTo>
                    <a:cubicBezTo>
                      <a:pt x="86" y="509"/>
                      <a:pt x="90" y="741"/>
                      <a:pt x="84" y="974"/>
                    </a:cubicBezTo>
                    <a:cubicBezTo>
                      <a:pt x="78" y="1323"/>
                      <a:pt x="39" y="1619"/>
                      <a:pt x="1" y="1892"/>
                    </a:cubicBezTo>
                    <a:cubicBezTo>
                      <a:pt x="6" y="1959"/>
                      <a:pt x="63" y="1994"/>
                      <a:pt x="120" y="1994"/>
                    </a:cubicBezTo>
                    <a:cubicBezTo>
                      <a:pt x="171" y="1994"/>
                      <a:pt x="221" y="1967"/>
                      <a:pt x="235" y="1909"/>
                    </a:cubicBezTo>
                    <a:cubicBezTo>
                      <a:pt x="327" y="1419"/>
                      <a:pt x="333" y="915"/>
                      <a:pt x="325" y="417"/>
                    </a:cubicBezTo>
                    <a:cubicBezTo>
                      <a:pt x="316" y="304"/>
                      <a:pt x="331" y="184"/>
                      <a:pt x="304" y="75"/>
                    </a:cubicBezTo>
                    <a:cubicBezTo>
                      <a:pt x="294" y="46"/>
                      <a:pt x="268" y="21"/>
                      <a:pt x="240" y="11"/>
                    </a:cubicBezTo>
                    <a:cubicBezTo>
                      <a:pt x="226" y="4"/>
                      <a:pt x="210" y="1"/>
                      <a:pt x="1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6"/>
              <p:cNvSpPr/>
              <p:nvPr/>
            </p:nvSpPr>
            <p:spPr>
              <a:xfrm>
                <a:off x="1350550" y="708563"/>
                <a:ext cx="6650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45" extrusionOk="0">
                    <a:moveTo>
                      <a:pt x="131" y="0"/>
                    </a:moveTo>
                    <a:cubicBezTo>
                      <a:pt x="34" y="0"/>
                      <a:pt x="0" y="98"/>
                      <a:pt x="11" y="180"/>
                    </a:cubicBezTo>
                    <a:cubicBezTo>
                      <a:pt x="11" y="212"/>
                      <a:pt x="1" y="244"/>
                      <a:pt x="18" y="272"/>
                    </a:cubicBezTo>
                    <a:cubicBezTo>
                      <a:pt x="36" y="322"/>
                      <a:pt x="79" y="345"/>
                      <a:pt x="123" y="345"/>
                    </a:cubicBezTo>
                    <a:cubicBezTo>
                      <a:pt x="186" y="345"/>
                      <a:pt x="250" y="300"/>
                      <a:pt x="248" y="227"/>
                    </a:cubicBezTo>
                    <a:cubicBezTo>
                      <a:pt x="266" y="135"/>
                      <a:pt x="253" y="0"/>
                      <a:pt x="1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16"/>
              <p:cNvSpPr/>
              <p:nvPr/>
            </p:nvSpPr>
            <p:spPr>
              <a:xfrm>
                <a:off x="1329450" y="590138"/>
                <a:ext cx="7025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883" extrusionOk="0">
                    <a:moveTo>
                      <a:pt x="2666" y="1"/>
                    </a:moveTo>
                    <a:cubicBezTo>
                      <a:pt x="2647" y="1"/>
                      <a:pt x="2627" y="6"/>
                      <a:pt x="2609" y="18"/>
                    </a:cubicBezTo>
                    <a:cubicBezTo>
                      <a:pt x="1964" y="358"/>
                      <a:pt x="897" y="560"/>
                      <a:pt x="181" y="639"/>
                    </a:cubicBezTo>
                    <a:cubicBezTo>
                      <a:pt x="1" y="657"/>
                      <a:pt x="42" y="882"/>
                      <a:pt x="192" y="882"/>
                    </a:cubicBezTo>
                    <a:cubicBezTo>
                      <a:pt x="208" y="882"/>
                      <a:pt x="226" y="880"/>
                      <a:pt x="244" y="874"/>
                    </a:cubicBezTo>
                    <a:cubicBezTo>
                      <a:pt x="965" y="788"/>
                      <a:pt x="1684" y="642"/>
                      <a:pt x="2366" y="392"/>
                    </a:cubicBezTo>
                    <a:cubicBezTo>
                      <a:pt x="2481" y="345"/>
                      <a:pt x="2598" y="305"/>
                      <a:pt x="2705" y="241"/>
                    </a:cubicBezTo>
                    <a:cubicBezTo>
                      <a:pt x="2741" y="222"/>
                      <a:pt x="2777" y="195"/>
                      <a:pt x="2786" y="153"/>
                    </a:cubicBezTo>
                    <a:cubicBezTo>
                      <a:pt x="2810" y="75"/>
                      <a:pt x="2740" y="1"/>
                      <a:pt x="26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16"/>
              <p:cNvSpPr/>
              <p:nvPr/>
            </p:nvSpPr>
            <p:spPr>
              <a:xfrm>
                <a:off x="1306850" y="604088"/>
                <a:ext cx="11825" cy="695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78" extrusionOk="0">
                    <a:moveTo>
                      <a:pt x="303" y="21"/>
                    </a:moveTo>
                    <a:cubicBezTo>
                      <a:pt x="292" y="21"/>
                      <a:pt x="281" y="22"/>
                      <a:pt x="269" y="25"/>
                    </a:cubicBezTo>
                    <a:cubicBezTo>
                      <a:pt x="257" y="41"/>
                      <a:pt x="0" y="1"/>
                      <a:pt x="38" y="190"/>
                    </a:cubicBezTo>
                    <a:cubicBezTo>
                      <a:pt x="59" y="259"/>
                      <a:pt x="114" y="278"/>
                      <a:pt x="176" y="278"/>
                    </a:cubicBezTo>
                    <a:cubicBezTo>
                      <a:pt x="229" y="278"/>
                      <a:pt x="287" y="264"/>
                      <a:pt x="333" y="257"/>
                    </a:cubicBezTo>
                    <a:cubicBezTo>
                      <a:pt x="472" y="218"/>
                      <a:pt x="429" y="21"/>
                      <a:pt x="303" y="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16"/>
              <p:cNvSpPr/>
              <p:nvPr/>
            </p:nvSpPr>
            <p:spPr>
              <a:xfrm>
                <a:off x="1436150" y="648213"/>
                <a:ext cx="1285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514" h="2302" extrusionOk="0">
                    <a:moveTo>
                      <a:pt x="184" y="1"/>
                    </a:moveTo>
                    <a:cubicBezTo>
                      <a:pt x="1" y="1"/>
                      <a:pt x="68" y="192"/>
                      <a:pt x="96" y="308"/>
                    </a:cubicBezTo>
                    <a:cubicBezTo>
                      <a:pt x="140" y="522"/>
                      <a:pt x="185" y="735"/>
                      <a:pt x="216" y="952"/>
                    </a:cubicBezTo>
                    <a:cubicBezTo>
                      <a:pt x="242" y="1118"/>
                      <a:pt x="248" y="1651"/>
                      <a:pt x="205" y="1940"/>
                    </a:cubicBezTo>
                    <a:cubicBezTo>
                      <a:pt x="190" y="2054"/>
                      <a:pt x="200" y="2021"/>
                      <a:pt x="172" y="2151"/>
                    </a:cubicBezTo>
                    <a:cubicBezTo>
                      <a:pt x="165" y="2181"/>
                      <a:pt x="168" y="2216"/>
                      <a:pt x="184" y="2243"/>
                    </a:cubicBezTo>
                    <a:cubicBezTo>
                      <a:pt x="206" y="2283"/>
                      <a:pt x="246" y="2301"/>
                      <a:pt x="286" y="2301"/>
                    </a:cubicBezTo>
                    <a:cubicBezTo>
                      <a:pt x="338" y="2301"/>
                      <a:pt x="390" y="2271"/>
                      <a:pt x="404" y="2214"/>
                    </a:cubicBezTo>
                    <a:cubicBezTo>
                      <a:pt x="514" y="1627"/>
                      <a:pt x="498" y="1019"/>
                      <a:pt x="367" y="438"/>
                    </a:cubicBezTo>
                    <a:cubicBezTo>
                      <a:pt x="334" y="310"/>
                      <a:pt x="328" y="165"/>
                      <a:pt x="270" y="45"/>
                    </a:cubicBezTo>
                    <a:cubicBezTo>
                      <a:pt x="253" y="19"/>
                      <a:pt x="222" y="2"/>
                      <a:pt x="192" y="1"/>
                    </a:cubicBezTo>
                    <a:cubicBezTo>
                      <a:pt x="189" y="1"/>
                      <a:pt x="187" y="1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16"/>
              <p:cNvSpPr/>
              <p:nvPr/>
            </p:nvSpPr>
            <p:spPr>
              <a:xfrm>
                <a:off x="1426875" y="620588"/>
                <a:ext cx="87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91" extrusionOk="0">
                    <a:moveTo>
                      <a:pt x="146" y="1"/>
                    </a:moveTo>
                    <a:cubicBezTo>
                      <a:pt x="139" y="1"/>
                      <a:pt x="132" y="1"/>
                      <a:pt x="125" y="2"/>
                    </a:cubicBezTo>
                    <a:cubicBezTo>
                      <a:pt x="11" y="15"/>
                      <a:pt x="1" y="150"/>
                      <a:pt x="60" y="229"/>
                    </a:cubicBezTo>
                    <a:cubicBezTo>
                      <a:pt x="92" y="286"/>
                      <a:pt x="63" y="257"/>
                      <a:pt x="113" y="344"/>
                    </a:cubicBezTo>
                    <a:cubicBezTo>
                      <a:pt x="136" y="376"/>
                      <a:pt x="168" y="390"/>
                      <a:pt x="201" y="390"/>
                    </a:cubicBezTo>
                    <a:cubicBezTo>
                      <a:pt x="274" y="390"/>
                      <a:pt x="349" y="322"/>
                      <a:pt x="322" y="240"/>
                    </a:cubicBezTo>
                    <a:cubicBezTo>
                      <a:pt x="282" y="155"/>
                      <a:pt x="258" y="1"/>
                      <a:pt x="1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5" name="Google Shape;1335;p16"/>
            <p:cNvGrpSpPr/>
            <p:nvPr/>
          </p:nvGrpSpPr>
          <p:grpSpPr>
            <a:xfrm rot="-1927114">
              <a:off x="8675319" y="4648822"/>
              <a:ext cx="416225" cy="860213"/>
              <a:chOff x="2632850" y="667163"/>
              <a:chExt cx="217875" cy="450250"/>
            </a:xfrm>
          </p:grpSpPr>
          <p:sp>
            <p:nvSpPr>
              <p:cNvPr id="1336" name="Google Shape;1336;p16"/>
              <p:cNvSpPr/>
              <p:nvPr/>
            </p:nvSpPr>
            <p:spPr>
              <a:xfrm>
                <a:off x="2632850" y="667163"/>
                <a:ext cx="217875" cy="394475"/>
              </a:xfrm>
              <a:custGeom>
                <a:avLst/>
                <a:gdLst/>
                <a:ahLst/>
                <a:cxnLst/>
                <a:rect l="l" t="t" r="r" b="b"/>
                <a:pathLst>
                  <a:path w="8715" h="15779" extrusionOk="0">
                    <a:moveTo>
                      <a:pt x="3385" y="1"/>
                    </a:moveTo>
                    <a:cubicBezTo>
                      <a:pt x="3153" y="1"/>
                      <a:pt x="2986" y="155"/>
                      <a:pt x="2860" y="395"/>
                    </a:cubicBezTo>
                    <a:cubicBezTo>
                      <a:pt x="2687" y="681"/>
                      <a:pt x="2524" y="974"/>
                      <a:pt x="2359" y="1265"/>
                    </a:cubicBezTo>
                    <a:cubicBezTo>
                      <a:pt x="1793" y="2264"/>
                      <a:pt x="1256" y="3282"/>
                      <a:pt x="850" y="4358"/>
                    </a:cubicBezTo>
                    <a:cubicBezTo>
                      <a:pt x="330" y="5686"/>
                      <a:pt x="0" y="7100"/>
                      <a:pt x="39" y="8532"/>
                    </a:cubicBezTo>
                    <a:cubicBezTo>
                      <a:pt x="104" y="9699"/>
                      <a:pt x="478" y="10832"/>
                      <a:pt x="1020" y="11863"/>
                    </a:cubicBezTo>
                    <a:cubicBezTo>
                      <a:pt x="1504" y="12738"/>
                      <a:pt x="2170" y="13511"/>
                      <a:pt x="2906" y="14185"/>
                    </a:cubicBezTo>
                    <a:cubicBezTo>
                      <a:pt x="3382" y="14624"/>
                      <a:pt x="3897" y="15019"/>
                      <a:pt x="4432" y="15383"/>
                    </a:cubicBezTo>
                    <a:cubicBezTo>
                      <a:pt x="4591" y="15490"/>
                      <a:pt x="4756" y="15592"/>
                      <a:pt x="4921" y="15688"/>
                    </a:cubicBezTo>
                    <a:cubicBezTo>
                      <a:pt x="4938" y="15697"/>
                      <a:pt x="4956" y="15707"/>
                      <a:pt x="4973" y="15715"/>
                    </a:cubicBezTo>
                    <a:cubicBezTo>
                      <a:pt x="4975" y="15719"/>
                      <a:pt x="4979" y="15723"/>
                      <a:pt x="4983" y="15727"/>
                    </a:cubicBezTo>
                    <a:cubicBezTo>
                      <a:pt x="5034" y="15765"/>
                      <a:pt x="5098" y="15778"/>
                      <a:pt x="5163" y="15778"/>
                    </a:cubicBezTo>
                    <a:cubicBezTo>
                      <a:pt x="5222" y="15778"/>
                      <a:pt x="5282" y="15767"/>
                      <a:pt x="5335" y="15753"/>
                    </a:cubicBezTo>
                    <a:cubicBezTo>
                      <a:pt x="5660" y="15618"/>
                      <a:pt x="5907" y="15339"/>
                      <a:pt x="6153" y="15095"/>
                    </a:cubicBezTo>
                    <a:cubicBezTo>
                      <a:pt x="6619" y="14591"/>
                      <a:pt x="6983" y="14002"/>
                      <a:pt x="7276" y="13384"/>
                    </a:cubicBezTo>
                    <a:cubicBezTo>
                      <a:pt x="8405" y="10971"/>
                      <a:pt x="8714" y="8347"/>
                      <a:pt x="7912" y="5787"/>
                    </a:cubicBezTo>
                    <a:cubicBezTo>
                      <a:pt x="7675" y="4988"/>
                      <a:pt x="7368" y="4204"/>
                      <a:pt x="6967" y="3471"/>
                    </a:cubicBezTo>
                    <a:cubicBezTo>
                      <a:pt x="6582" y="2804"/>
                      <a:pt x="6105" y="2194"/>
                      <a:pt x="5585" y="1626"/>
                    </a:cubicBezTo>
                    <a:cubicBezTo>
                      <a:pt x="5260" y="1268"/>
                      <a:pt x="4912" y="932"/>
                      <a:pt x="4538" y="624"/>
                    </a:cubicBezTo>
                    <a:cubicBezTo>
                      <a:pt x="4254" y="394"/>
                      <a:pt x="3956" y="162"/>
                      <a:pt x="3608" y="43"/>
                    </a:cubicBezTo>
                    <a:cubicBezTo>
                      <a:pt x="3528" y="14"/>
                      <a:pt x="3453" y="1"/>
                      <a:pt x="33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16"/>
              <p:cNvSpPr/>
              <p:nvPr/>
            </p:nvSpPr>
            <p:spPr>
              <a:xfrm>
                <a:off x="2648825" y="700313"/>
                <a:ext cx="181350" cy="417100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16684" extrusionOk="0">
                    <a:moveTo>
                      <a:pt x="2913" y="1"/>
                    </a:moveTo>
                    <a:cubicBezTo>
                      <a:pt x="2850" y="1"/>
                      <a:pt x="2787" y="43"/>
                      <a:pt x="2790" y="118"/>
                    </a:cubicBezTo>
                    <a:cubicBezTo>
                      <a:pt x="2900" y="827"/>
                      <a:pt x="2997" y="1542"/>
                      <a:pt x="3089" y="2260"/>
                    </a:cubicBezTo>
                    <a:cubicBezTo>
                      <a:pt x="2799" y="2123"/>
                      <a:pt x="2232" y="1838"/>
                      <a:pt x="1939" y="1637"/>
                    </a:cubicBezTo>
                    <a:cubicBezTo>
                      <a:pt x="1843" y="1594"/>
                      <a:pt x="1756" y="1472"/>
                      <a:pt x="1647" y="1472"/>
                    </a:cubicBezTo>
                    <a:cubicBezTo>
                      <a:pt x="1640" y="1472"/>
                      <a:pt x="1633" y="1473"/>
                      <a:pt x="1625" y="1474"/>
                    </a:cubicBezTo>
                    <a:cubicBezTo>
                      <a:pt x="1527" y="1499"/>
                      <a:pt x="1506" y="1645"/>
                      <a:pt x="1597" y="1694"/>
                    </a:cubicBezTo>
                    <a:cubicBezTo>
                      <a:pt x="2070" y="2029"/>
                      <a:pt x="2594" y="2300"/>
                      <a:pt x="3122" y="2535"/>
                    </a:cubicBezTo>
                    <a:cubicBezTo>
                      <a:pt x="3207" y="3200"/>
                      <a:pt x="3288" y="3869"/>
                      <a:pt x="3375" y="4540"/>
                    </a:cubicBezTo>
                    <a:cubicBezTo>
                      <a:pt x="3108" y="4409"/>
                      <a:pt x="2632" y="4183"/>
                      <a:pt x="2359" y="4058"/>
                    </a:cubicBezTo>
                    <a:cubicBezTo>
                      <a:pt x="1832" y="3814"/>
                      <a:pt x="1308" y="3629"/>
                      <a:pt x="857" y="3405"/>
                    </a:cubicBezTo>
                    <a:cubicBezTo>
                      <a:pt x="834" y="3389"/>
                      <a:pt x="811" y="3382"/>
                      <a:pt x="790" y="3382"/>
                    </a:cubicBezTo>
                    <a:cubicBezTo>
                      <a:pt x="686" y="3382"/>
                      <a:pt x="612" y="3537"/>
                      <a:pt x="728" y="3608"/>
                    </a:cubicBezTo>
                    <a:cubicBezTo>
                      <a:pt x="1538" y="3988"/>
                      <a:pt x="2320" y="4273"/>
                      <a:pt x="3159" y="4703"/>
                    </a:cubicBezTo>
                    <a:cubicBezTo>
                      <a:pt x="3246" y="4738"/>
                      <a:pt x="3327" y="4791"/>
                      <a:pt x="3413" y="4829"/>
                    </a:cubicBezTo>
                    <a:cubicBezTo>
                      <a:pt x="3510" y="5580"/>
                      <a:pt x="3617" y="6335"/>
                      <a:pt x="3739" y="7090"/>
                    </a:cubicBezTo>
                    <a:cubicBezTo>
                      <a:pt x="3441" y="6981"/>
                      <a:pt x="2886" y="6729"/>
                      <a:pt x="2546" y="6597"/>
                    </a:cubicBezTo>
                    <a:cubicBezTo>
                      <a:pt x="1933" y="6347"/>
                      <a:pt x="1416" y="6125"/>
                      <a:pt x="790" y="5812"/>
                    </a:cubicBezTo>
                    <a:cubicBezTo>
                      <a:pt x="596" y="5719"/>
                      <a:pt x="401" y="5629"/>
                      <a:pt x="212" y="5529"/>
                    </a:cubicBezTo>
                    <a:cubicBezTo>
                      <a:pt x="193" y="5518"/>
                      <a:pt x="173" y="5513"/>
                      <a:pt x="152" y="5513"/>
                    </a:cubicBezTo>
                    <a:cubicBezTo>
                      <a:pt x="141" y="5513"/>
                      <a:pt x="130" y="5514"/>
                      <a:pt x="120" y="5517"/>
                    </a:cubicBezTo>
                    <a:cubicBezTo>
                      <a:pt x="21" y="5541"/>
                      <a:pt x="1" y="5687"/>
                      <a:pt x="92" y="5736"/>
                    </a:cubicBezTo>
                    <a:cubicBezTo>
                      <a:pt x="1290" y="6343"/>
                      <a:pt x="2531" y="6873"/>
                      <a:pt x="3782" y="7354"/>
                    </a:cubicBezTo>
                    <a:cubicBezTo>
                      <a:pt x="3786" y="7377"/>
                      <a:pt x="3788" y="7400"/>
                      <a:pt x="3793" y="7424"/>
                    </a:cubicBezTo>
                    <a:cubicBezTo>
                      <a:pt x="3906" y="8189"/>
                      <a:pt x="4030" y="8975"/>
                      <a:pt x="4143" y="9766"/>
                    </a:cubicBezTo>
                    <a:cubicBezTo>
                      <a:pt x="3954" y="9693"/>
                      <a:pt x="3631" y="9528"/>
                      <a:pt x="3402" y="9413"/>
                    </a:cubicBezTo>
                    <a:cubicBezTo>
                      <a:pt x="2568" y="8987"/>
                      <a:pt x="1713" y="8605"/>
                      <a:pt x="877" y="8187"/>
                    </a:cubicBezTo>
                    <a:cubicBezTo>
                      <a:pt x="695" y="8098"/>
                      <a:pt x="511" y="8015"/>
                      <a:pt x="324" y="7936"/>
                    </a:cubicBezTo>
                    <a:cubicBezTo>
                      <a:pt x="284" y="7919"/>
                      <a:pt x="236" y="7898"/>
                      <a:pt x="191" y="7898"/>
                    </a:cubicBezTo>
                    <a:cubicBezTo>
                      <a:pt x="158" y="7898"/>
                      <a:pt x="127" y="7910"/>
                      <a:pt x="105" y="7943"/>
                    </a:cubicBezTo>
                    <a:cubicBezTo>
                      <a:pt x="50" y="8005"/>
                      <a:pt x="87" y="8112"/>
                      <a:pt x="167" y="8131"/>
                    </a:cubicBezTo>
                    <a:cubicBezTo>
                      <a:pt x="900" y="8440"/>
                      <a:pt x="1860" y="8938"/>
                      <a:pt x="2682" y="9321"/>
                    </a:cubicBezTo>
                    <a:cubicBezTo>
                      <a:pt x="3182" y="9547"/>
                      <a:pt x="3656" y="9857"/>
                      <a:pt x="4178" y="10021"/>
                    </a:cubicBezTo>
                    <a:cubicBezTo>
                      <a:pt x="4278" y="10739"/>
                      <a:pt x="4366" y="11462"/>
                      <a:pt x="4427" y="12184"/>
                    </a:cubicBezTo>
                    <a:cubicBezTo>
                      <a:pt x="4102" y="12049"/>
                      <a:pt x="3560" y="11758"/>
                      <a:pt x="3187" y="11569"/>
                    </a:cubicBezTo>
                    <a:cubicBezTo>
                      <a:pt x="2634" y="11266"/>
                      <a:pt x="2064" y="10990"/>
                      <a:pt x="1527" y="10660"/>
                    </a:cubicBezTo>
                    <a:cubicBezTo>
                      <a:pt x="1506" y="10648"/>
                      <a:pt x="1485" y="10643"/>
                      <a:pt x="1466" y="10643"/>
                    </a:cubicBezTo>
                    <a:cubicBezTo>
                      <a:pt x="1360" y="10643"/>
                      <a:pt x="1290" y="10800"/>
                      <a:pt x="1404" y="10868"/>
                    </a:cubicBezTo>
                    <a:cubicBezTo>
                      <a:pt x="1955" y="11205"/>
                      <a:pt x="2537" y="11486"/>
                      <a:pt x="3104" y="11795"/>
                    </a:cubicBezTo>
                    <a:cubicBezTo>
                      <a:pt x="3549" y="12010"/>
                      <a:pt x="3983" y="12274"/>
                      <a:pt x="4449" y="12442"/>
                    </a:cubicBezTo>
                    <a:cubicBezTo>
                      <a:pt x="4550" y="13724"/>
                      <a:pt x="4562" y="14997"/>
                      <a:pt x="4400" y="16216"/>
                    </a:cubicBezTo>
                    <a:cubicBezTo>
                      <a:pt x="4397" y="16350"/>
                      <a:pt x="4329" y="16497"/>
                      <a:pt x="4370" y="16625"/>
                    </a:cubicBezTo>
                    <a:cubicBezTo>
                      <a:pt x="4390" y="16662"/>
                      <a:pt x="4433" y="16684"/>
                      <a:pt x="4475" y="16684"/>
                    </a:cubicBezTo>
                    <a:cubicBezTo>
                      <a:pt x="4495" y="16684"/>
                      <a:pt x="4516" y="16679"/>
                      <a:pt x="4534" y="16667"/>
                    </a:cubicBezTo>
                    <a:cubicBezTo>
                      <a:pt x="4560" y="16650"/>
                      <a:pt x="4581" y="16627"/>
                      <a:pt x="4589" y="16596"/>
                    </a:cubicBezTo>
                    <a:cubicBezTo>
                      <a:pt x="4609" y="16454"/>
                      <a:pt x="4628" y="16312"/>
                      <a:pt x="4647" y="16169"/>
                    </a:cubicBezTo>
                    <a:cubicBezTo>
                      <a:pt x="4821" y="14937"/>
                      <a:pt x="4782" y="13689"/>
                      <a:pt x="4684" y="12450"/>
                    </a:cubicBezTo>
                    <a:cubicBezTo>
                      <a:pt x="4830" y="12391"/>
                      <a:pt x="4950" y="12261"/>
                      <a:pt x="5075" y="12169"/>
                    </a:cubicBezTo>
                    <a:cubicBezTo>
                      <a:pt x="5502" y="11803"/>
                      <a:pt x="5908" y="11413"/>
                      <a:pt x="6318" y="11028"/>
                    </a:cubicBezTo>
                    <a:cubicBezTo>
                      <a:pt x="6424" y="10929"/>
                      <a:pt x="6528" y="10830"/>
                      <a:pt x="6634" y="10729"/>
                    </a:cubicBezTo>
                    <a:cubicBezTo>
                      <a:pt x="6689" y="10676"/>
                      <a:pt x="6675" y="10579"/>
                      <a:pt x="6609" y="10541"/>
                    </a:cubicBezTo>
                    <a:cubicBezTo>
                      <a:pt x="6588" y="10530"/>
                      <a:pt x="6569" y="10526"/>
                      <a:pt x="6550" y="10526"/>
                    </a:cubicBezTo>
                    <a:cubicBezTo>
                      <a:pt x="6451" y="10526"/>
                      <a:pt x="6379" y="10657"/>
                      <a:pt x="6303" y="10712"/>
                    </a:cubicBezTo>
                    <a:cubicBezTo>
                      <a:pt x="6104" y="10902"/>
                      <a:pt x="5905" y="11089"/>
                      <a:pt x="5703" y="11276"/>
                    </a:cubicBezTo>
                    <a:cubicBezTo>
                      <a:pt x="5415" y="11553"/>
                      <a:pt x="4885" y="12029"/>
                      <a:pt x="4662" y="12191"/>
                    </a:cubicBezTo>
                    <a:cubicBezTo>
                      <a:pt x="4654" y="12093"/>
                      <a:pt x="4646" y="11994"/>
                      <a:pt x="4636" y="11897"/>
                    </a:cubicBezTo>
                    <a:cubicBezTo>
                      <a:pt x="4577" y="11266"/>
                      <a:pt x="4502" y="10637"/>
                      <a:pt x="4419" y="10009"/>
                    </a:cubicBezTo>
                    <a:cubicBezTo>
                      <a:pt x="4614" y="9940"/>
                      <a:pt x="4783" y="9793"/>
                      <a:pt x="4958" y="9688"/>
                    </a:cubicBezTo>
                    <a:cubicBezTo>
                      <a:pt x="5450" y="9348"/>
                      <a:pt x="5948" y="9019"/>
                      <a:pt x="6433" y="8670"/>
                    </a:cubicBezTo>
                    <a:cubicBezTo>
                      <a:pt x="6680" y="8492"/>
                      <a:pt x="6924" y="8308"/>
                      <a:pt x="7173" y="8131"/>
                    </a:cubicBezTo>
                    <a:cubicBezTo>
                      <a:pt x="7240" y="8102"/>
                      <a:pt x="7253" y="8002"/>
                      <a:pt x="7198" y="7950"/>
                    </a:cubicBezTo>
                    <a:cubicBezTo>
                      <a:pt x="7170" y="7927"/>
                      <a:pt x="7142" y="7917"/>
                      <a:pt x="7115" y="7917"/>
                    </a:cubicBezTo>
                    <a:cubicBezTo>
                      <a:pt x="7007" y="7917"/>
                      <a:pt x="6902" y="8061"/>
                      <a:pt x="6808" y="8107"/>
                    </a:cubicBezTo>
                    <a:cubicBezTo>
                      <a:pt x="6509" y="8325"/>
                      <a:pt x="6212" y="8547"/>
                      <a:pt x="5906" y="8756"/>
                    </a:cubicBezTo>
                    <a:cubicBezTo>
                      <a:pt x="5433" y="9056"/>
                      <a:pt x="4826" y="9543"/>
                      <a:pt x="4383" y="9762"/>
                    </a:cubicBezTo>
                    <a:cubicBezTo>
                      <a:pt x="4273" y="8954"/>
                      <a:pt x="4148" y="8149"/>
                      <a:pt x="4021" y="7341"/>
                    </a:cubicBezTo>
                    <a:cubicBezTo>
                      <a:pt x="4192" y="7270"/>
                      <a:pt x="4341" y="7121"/>
                      <a:pt x="4491" y="7024"/>
                    </a:cubicBezTo>
                    <a:cubicBezTo>
                      <a:pt x="4950" y="6657"/>
                      <a:pt x="5367" y="6242"/>
                      <a:pt x="5786" y="5835"/>
                    </a:cubicBezTo>
                    <a:cubicBezTo>
                      <a:pt x="5993" y="5634"/>
                      <a:pt x="6195" y="5429"/>
                      <a:pt x="6397" y="5224"/>
                    </a:cubicBezTo>
                    <a:cubicBezTo>
                      <a:pt x="6452" y="5172"/>
                      <a:pt x="6439" y="5072"/>
                      <a:pt x="6372" y="5036"/>
                    </a:cubicBezTo>
                    <a:cubicBezTo>
                      <a:pt x="6351" y="5026"/>
                      <a:pt x="6331" y="5021"/>
                      <a:pt x="6313" y="5021"/>
                    </a:cubicBezTo>
                    <a:cubicBezTo>
                      <a:pt x="6208" y="5021"/>
                      <a:pt x="6134" y="5168"/>
                      <a:pt x="6054" y="5229"/>
                    </a:cubicBezTo>
                    <a:cubicBezTo>
                      <a:pt x="5814" y="5475"/>
                      <a:pt x="5567" y="5712"/>
                      <a:pt x="5321" y="5949"/>
                    </a:cubicBezTo>
                    <a:cubicBezTo>
                      <a:pt x="4890" y="6361"/>
                      <a:pt x="4395" y="6842"/>
                      <a:pt x="3982" y="7087"/>
                    </a:cubicBezTo>
                    <a:cubicBezTo>
                      <a:pt x="3918" y="6680"/>
                      <a:pt x="3856" y="6276"/>
                      <a:pt x="3794" y="5870"/>
                    </a:cubicBezTo>
                    <a:cubicBezTo>
                      <a:pt x="3743" y="5531"/>
                      <a:pt x="3696" y="5191"/>
                      <a:pt x="3652" y="4849"/>
                    </a:cubicBezTo>
                    <a:cubicBezTo>
                      <a:pt x="3709" y="4830"/>
                      <a:pt x="3763" y="4803"/>
                      <a:pt x="3814" y="4775"/>
                    </a:cubicBezTo>
                    <a:cubicBezTo>
                      <a:pt x="4341" y="4428"/>
                      <a:pt x="4773" y="3957"/>
                      <a:pt x="5220" y="3517"/>
                    </a:cubicBezTo>
                    <a:cubicBezTo>
                      <a:pt x="5350" y="3386"/>
                      <a:pt x="5478" y="3251"/>
                      <a:pt x="5610" y="3120"/>
                    </a:cubicBezTo>
                    <a:cubicBezTo>
                      <a:pt x="5665" y="3067"/>
                      <a:pt x="5651" y="2969"/>
                      <a:pt x="5585" y="2932"/>
                    </a:cubicBezTo>
                    <a:cubicBezTo>
                      <a:pt x="5564" y="2921"/>
                      <a:pt x="5545" y="2916"/>
                      <a:pt x="5526" y="2916"/>
                    </a:cubicBezTo>
                    <a:cubicBezTo>
                      <a:pt x="5432" y="2916"/>
                      <a:pt x="5365" y="3039"/>
                      <a:pt x="5296" y="3097"/>
                    </a:cubicBezTo>
                    <a:cubicBezTo>
                      <a:pt x="5047" y="3353"/>
                      <a:pt x="4795" y="3608"/>
                      <a:pt x="4538" y="3856"/>
                    </a:cubicBezTo>
                    <a:cubicBezTo>
                      <a:pt x="4249" y="4134"/>
                      <a:pt x="3847" y="4502"/>
                      <a:pt x="3620" y="4604"/>
                    </a:cubicBezTo>
                    <a:cubicBezTo>
                      <a:pt x="3534" y="3917"/>
                      <a:pt x="3453" y="3224"/>
                      <a:pt x="3366" y="2520"/>
                    </a:cubicBezTo>
                    <a:cubicBezTo>
                      <a:pt x="3467" y="2463"/>
                      <a:pt x="3550" y="2362"/>
                      <a:pt x="3631" y="2290"/>
                    </a:cubicBezTo>
                    <a:cubicBezTo>
                      <a:pt x="3890" y="2020"/>
                      <a:pt x="4133" y="1728"/>
                      <a:pt x="4355" y="1429"/>
                    </a:cubicBezTo>
                    <a:cubicBezTo>
                      <a:pt x="4382" y="1376"/>
                      <a:pt x="4355" y="1309"/>
                      <a:pt x="4306" y="1279"/>
                    </a:cubicBezTo>
                    <a:cubicBezTo>
                      <a:pt x="4288" y="1268"/>
                      <a:pt x="4267" y="1263"/>
                      <a:pt x="4247" y="1263"/>
                    </a:cubicBezTo>
                    <a:cubicBezTo>
                      <a:pt x="4215" y="1263"/>
                      <a:pt x="4183" y="1275"/>
                      <a:pt x="4160" y="1298"/>
                    </a:cubicBezTo>
                    <a:cubicBezTo>
                      <a:pt x="4067" y="1417"/>
                      <a:pt x="3971" y="1534"/>
                      <a:pt x="3875" y="1651"/>
                    </a:cubicBezTo>
                    <a:cubicBezTo>
                      <a:pt x="3710" y="1849"/>
                      <a:pt x="3505" y="2097"/>
                      <a:pt x="3331" y="2243"/>
                    </a:cubicBezTo>
                    <a:cubicBezTo>
                      <a:pt x="3294" y="1960"/>
                      <a:pt x="3258" y="1677"/>
                      <a:pt x="3219" y="1391"/>
                    </a:cubicBezTo>
                    <a:cubicBezTo>
                      <a:pt x="3157" y="955"/>
                      <a:pt x="3076" y="397"/>
                      <a:pt x="3019" y="71"/>
                    </a:cubicBezTo>
                    <a:cubicBezTo>
                      <a:pt x="3002" y="23"/>
                      <a:pt x="2958" y="1"/>
                      <a:pt x="2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16"/>
              <p:cNvSpPr/>
              <p:nvPr/>
            </p:nvSpPr>
            <p:spPr>
              <a:xfrm>
                <a:off x="2663000" y="874788"/>
                <a:ext cx="2795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665" extrusionOk="0">
                    <a:moveTo>
                      <a:pt x="160" y="0"/>
                    </a:moveTo>
                    <a:cubicBezTo>
                      <a:pt x="50" y="0"/>
                      <a:pt x="0" y="169"/>
                      <a:pt x="105" y="225"/>
                    </a:cubicBezTo>
                    <a:cubicBezTo>
                      <a:pt x="365" y="373"/>
                      <a:pt x="636" y="505"/>
                      <a:pt x="901" y="647"/>
                    </a:cubicBezTo>
                    <a:cubicBezTo>
                      <a:pt x="921" y="659"/>
                      <a:pt x="941" y="664"/>
                      <a:pt x="960" y="664"/>
                    </a:cubicBezTo>
                    <a:cubicBezTo>
                      <a:pt x="1045" y="664"/>
                      <a:pt x="1118" y="566"/>
                      <a:pt x="1066" y="481"/>
                    </a:cubicBezTo>
                    <a:cubicBezTo>
                      <a:pt x="972" y="385"/>
                      <a:pt x="824" y="346"/>
                      <a:pt x="708" y="274"/>
                    </a:cubicBezTo>
                    <a:cubicBezTo>
                      <a:pt x="532" y="191"/>
                      <a:pt x="362" y="78"/>
                      <a:pt x="182" y="3"/>
                    </a:cubicBezTo>
                    <a:cubicBezTo>
                      <a:pt x="174" y="1"/>
                      <a:pt x="167" y="0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16"/>
              <p:cNvSpPr/>
              <p:nvPr/>
            </p:nvSpPr>
            <p:spPr>
              <a:xfrm>
                <a:off x="2701850" y="895663"/>
                <a:ext cx="16700" cy="115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462" extrusionOk="0">
                    <a:moveTo>
                      <a:pt x="161" y="1"/>
                    </a:moveTo>
                    <a:cubicBezTo>
                      <a:pt x="50" y="1"/>
                      <a:pt x="1" y="169"/>
                      <a:pt x="105" y="225"/>
                    </a:cubicBezTo>
                    <a:cubicBezTo>
                      <a:pt x="198" y="288"/>
                      <a:pt x="294" y="343"/>
                      <a:pt x="391" y="398"/>
                    </a:cubicBezTo>
                    <a:cubicBezTo>
                      <a:pt x="437" y="423"/>
                      <a:pt x="482" y="461"/>
                      <a:pt x="534" y="461"/>
                    </a:cubicBezTo>
                    <a:cubicBezTo>
                      <a:pt x="544" y="461"/>
                      <a:pt x="554" y="460"/>
                      <a:pt x="565" y="457"/>
                    </a:cubicBezTo>
                    <a:cubicBezTo>
                      <a:pt x="626" y="440"/>
                      <a:pt x="668" y="370"/>
                      <a:pt x="648" y="309"/>
                    </a:cubicBezTo>
                    <a:cubicBezTo>
                      <a:pt x="620" y="223"/>
                      <a:pt x="517" y="203"/>
                      <a:pt x="449" y="154"/>
                    </a:cubicBezTo>
                    <a:cubicBezTo>
                      <a:pt x="357" y="111"/>
                      <a:pt x="279" y="32"/>
                      <a:pt x="182" y="3"/>
                    </a:cubicBezTo>
                    <a:cubicBezTo>
                      <a:pt x="175" y="1"/>
                      <a:pt x="168" y="1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16"/>
              <p:cNvSpPr/>
              <p:nvPr/>
            </p:nvSpPr>
            <p:spPr>
              <a:xfrm>
                <a:off x="2760175" y="807588"/>
                <a:ext cx="3460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1256" extrusionOk="0">
                    <a:moveTo>
                      <a:pt x="1258" y="0"/>
                    </a:moveTo>
                    <a:cubicBezTo>
                      <a:pt x="1247" y="0"/>
                      <a:pt x="1237" y="2"/>
                      <a:pt x="1227" y="4"/>
                    </a:cubicBezTo>
                    <a:cubicBezTo>
                      <a:pt x="1164" y="25"/>
                      <a:pt x="1130" y="90"/>
                      <a:pt x="1081" y="130"/>
                    </a:cubicBezTo>
                    <a:cubicBezTo>
                      <a:pt x="942" y="275"/>
                      <a:pt x="804" y="420"/>
                      <a:pt x="660" y="559"/>
                    </a:cubicBezTo>
                    <a:cubicBezTo>
                      <a:pt x="449" y="771"/>
                      <a:pt x="253" y="925"/>
                      <a:pt x="70" y="1062"/>
                    </a:cubicBezTo>
                    <a:cubicBezTo>
                      <a:pt x="0" y="1142"/>
                      <a:pt x="77" y="1256"/>
                      <a:pt x="166" y="1256"/>
                    </a:cubicBezTo>
                    <a:cubicBezTo>
                      <a:pt x="185" y="1256"/>
                      <a:pt x="205" y="1251"/>
                      <a:pt x="224" y="1238"/>
                    </a:cubicBezTo>
                    <a:cubicBezTo>
                      <a:pt x="557" y="1016"/>
                      <a:pt x="838" y="721"/>
                      <a:pt x="1117" y="438"/>
                    </a:cubicBezTo>
                    <a:cubicBezTo>
                      <a:pt x="1197" y="346"/>
                      <a:pt x="1300" y="267"/>
                      <a:pt x="1366" y="166"/>
                    </a:cubicBezTo>
                    <a:cubicBezTo>
                      <a:pt x="1384" y="139"/>
                      <a:pt x="1384" y="102"/>
                      <a:pt x="1369" y="74"/>
                    </a:cubicBezTo>
                    <a:cubicBezTo>
                      <a:pt x="1352" y="28"/>
                      <a:pt x="1305" y="0"/>
                      <a:pt x="1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16"/>
              <p:cNvSpPr/>
              <p:nvPr/>
            </p:nvSpPr>
            <p:spPr>
              <a:xfrm>
                <a:off x="2674175" y="764188"/>
                <a:ext cx="215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863" h="419" extrusionOk="0">
                    <a:moveTo>
                      <a:pt x="175" y="0"/>
                    </a:moveTo>
                    <a:cubicBezTo>
                      <a:pt x="70" y="0"/>
                      <a:pt x="1" y="158"/>
                      <a:pt x="114" y="225"/>
                    </a:cubicBezTo>
                    <a:cubicBezTo>
                      <a:pt x="251" y="288"/>
                      <a:pt x="397" y="325"/>
                      <a:pt x="538" y="377"/>
                    </a:cubicBezTo>
                    <a:cubicBezTo>
                      <a:pt x="583" y="393"/>
                      <a:pt x="638" y="419"/>
                      <a:pt x="687" y="419"/>
                    </a:cubicBezTo>
                    <a:cubicBezTo>
                      <a:pt x="720" y="419"/>
                      <a:pt x="751" y="407"/>
                      <a:pt x="775" y="372"/>
                    </a:cubicBezTo>
                    <a:cubicBezTo>
                      <a:pt x="863" y="247"/>
                      <a:pt x="724" y="176"/>
                      <a:pt x="617" y="151"/>
                    </a:cubicBezTo>
                    <a:cubicBezTo>
                      <a:pt x="498" y="108"/>
                      <a:pt x="255" y="31"/>
                      <a:pt x="237" y="18"/>
                    </a:cubicBezTo>
                    <a:cubicBezTo>
                      <a:pt x="215" y="6"/>
                      <a:pt x="195" y="0"/>
                      <a:pt x="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16"/>
              <p:cNvSpPr/>
              <p:nvPr/>
            </p:nvSpPr>
            <p:spPr>
              <a:xfrm>
                <a:off x="2714075" y="678838"/>
                <a:ext cx="9225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450" extrusionOk="0">
                    <a:moveTo>
                      <a:pt x="143" y="1"/>
                    </a:moveTo>
                    <a:cubicBezTo>
                      <a:pt x="70" y="1"/>
                      <a:pt x="1" y="75"/>
                      <a:pt x="25" y="153"/>
                    </a:cubicBezTo>
                    <a:cubicBezTo>
                      <a:pt x="58" y="255"/>
                      <a:pt x="55" y="450"/>
                      <a:pt x="188" y="450"/>
                    </a:cubicBezTo>
                    <a:cubicBezTo>
                      <a:pt x="199" y="450"/>
                      <a:pt x="210" y="449"/>
                      <a:pt x="223" y="446"/>
                    </a:cubicBezTo>
                    <a:cubicBezTo>
                      <a:pt x="368" y="399"/>
                      <a:pt x="289" y="240"/>
                      <a:pt x="267" y="135"/>
                    </a:cubicBezTo>
                    <a:cubicBezTo>
                      <a:pt x="259" y="90"/>
                      <a:pt x="246" y="41"/>
                      <a:pt x="201" y="18"/>
                    </a:cubicBezTo>
                    <a:cubicBezTo>
                      <a:pt x="183" y="6"/>
                      <a:pt x="163" y="1"/>
                      <a:pt x="1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16"/>
              <p:cNvSpPr/>
              <p:nvPr/>
            </p:nvSpPr>
            <p:spPr>
              <a:xfrm>
                <a:off x="2739100" y="713413"/>
                <a:ext cx="121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9" extrusionOk="0">
                    <a:moveTo>
                      <a:pt x="342" y="1"/>
                    </a:moveTo>
                    <a:cubicBezTo>
                      <a:pt x="340" y="1"/>
                      <a:pt x="339" y="1"/>
                      <a:pt x="338" y="1"/>
                    </a:cubicBezTo>
                    <a:cubicBezTo>
                      <a:pt x="236" y="7"/>
                      <a:pt x="191" y="120"/>
                      <a:pt x="126" y="184"/>
                    </a:cubicBezTo>
                    <a:cubicBezTo>
                      <a:pt x="84" y="247"/>
                      <a:pt x="6" y="299"/>
                      <a:pt x="3" y="379"/>
                    </a:cubicBezTo>
                    <a:cubicBezTo>
                      <a:pt x="0" y="449"/>
                      <a:pt x="64" y="498"/>
                      <a:pt x="127" y="498"/>
                    </a:cubicBezTo>
                    <a:cubicBezTo>
                      <a:pt x="156" y="498"/>
                      <a:pt x="185" y="488"/>
                      <a:pt x="208" y="463"/>
                    </a:cubicBezTo>
                    <a:cubicBezTo>
                      <a:pt x="280" y="361"/>
                      <a:pt x="378" y="273"/>
                      <a:pt x="448" y="168"/>
                    </a:cubicBezTo>
                    <a:cubicBezTo>
                      <a:pt x="484" y="94"/>
                      <a:pt x="421" y="1"/>
                      <a:pt x="3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16"/>
              <p:cNvSpPr/>
              <p:nvPr/>
            </p:nvSpPr>
            <p:spPr>
              <a:xfrm>
                <a:off x="2796900" y="948913"/>
                <a:ext cx="12825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08" extrusionOk="0">
                    <a:moveTo>
                      <a:pt x="346" y="0"/>
                    </a:moveTo>
                    <a:cubicBezTo>
                      <a:pt x="327" y="0"/>
                      <a:pt x="307" y="6"/>
                      <a:pt x="288" y="17"/>
                    </a:cubicBezTo>
                    <a:cubicBezTo>
                      <a:pt x="203" y="98"/>
                      <a:pt x="14" y="164"/>
                      <a:pt x="4" y="287"/>
                    </a:cubicBezTo>
                    <a:cubicBezTo>
                      <a:pt x="1" y="358"/>
                      <a:pt x="65" y="407"/>
                      <a:pt x="128" y="407"/>
                    </a:cubicBezTo>
                    <a:cubicBezTo>
                      <a:pt x="157" y="407"/>
                      <a:pt x="186" y="397"/>
                      <a:pt x="208" y="373"/>
                    </a:cubicBezTo>
                    <a:cubicBezTo>
                      <a:pt x="219" y="363"/>
                      <a:pt x="227" y="357"/>
                      <a:pt x="230" y="355"/>
                    </a:cubicBezTo>
                    <a:cubicBezTo>
                      <a:pt x="299" y="301"/>
                      <a:pt x="378" y="256"/>
                      <a:pt x="442" y="195"/>
                    </a:cubicBezTo>
                    <a:cubicBezTo>
                      <a:pt x="513" y="115"/>
                      <a:pt x="436" y="0"/>
                      <a:pt x="3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16"/>
              <p:cNvSpPr/>
              <p:nvPr/>
            </p:nvSpPr>
            <p:spPr>
              <a:xfrm>
                <a:off x="2787050" y="868488"/>
                <a:ext cx="26575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779" extrusionOk="0">
                    <a:moveTo>
                      <a:pt x="928" y="1"/>
                    </a:moveTo>
                    <a:cubicBezTo>
                      <a:pt x="852" y="1"/>
                      <a:pt x="776" y="79"/>
                      <a:pt x="712" y="117"/>
                    </a:cubicBezTo>
                    <a:cubicBezTo>
                      <a:pt x="499" y="263"/>
                      <a:pt x="285" y="407"/>
                      <a:pt x="87" y="573"/>
                    </a:cubicBezTo>
                    <a:cubicBezTo>
                      <a:pt x="1" y="658"/>
                      <a:pt x="81" y="778"/>
                      <a:pt x="174" y="778"/>
                    </a:cubicBezTo>
                    <a:cubicBezTo>
                      <a:pt x="201" y="778"/>
                      <a:pt x="230" y="768"/>
                      <a:pt x="256" y="742"/>
                    </a:cubicBezTo>
                    <a:cubicBezTo>
                      <a:pt x="409" y="611"/>
                      <a:pt x="732" y="390"/>
                      <a:pt x="981" y="223"/>
                    </a:cubicBezTo>
                    <a:cubicBezTo>
                      <a:pt x="1051" y="187"/>
                      <a:pt x="1063" y="90"/>
                      <a:pt x="1007" y="36"/>
                    </a:cubicBezTo>
                    <a:cubicBezTo>
                      <a:pt x="981" y="11"/>
                      <a:pt x="954" y="1"/>
                      <a:pt x="9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6" name="Google Shape;1346;p16"/>
            <p:cNvGrpSpPr/>
            <p:nvPr/>
          </p:nvGrpSpPr>
          <p:grpSpPr>
            <a:xfrm rot="-1681133">
              <a:off x="8639046" y="3778318"/>
              <a:ext cx="695137" cy="1390049"/>
              <a:chOff x="4941500" y="1532375"/>
              <a:chExt cx="231300" cy="462525"/>
            </a:xfrm>
          </p:grpSpPr>
          <p:sp>
            <p:nvSpPr>
              <p:cNvPr id="1347" name="Google Shape;1347;p16"/>
              <p:cNvSpPr/>
              <p:nvPr/>
            </p:nvSpPr>
            <p:spPr>
              <a:xfrm>
                <a:off x="4981225" y="1568775"/>
                <a:ext cx="1458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7045" extrusionOk="0">
                    <a:moveTo>
                      <a:pt x="590" y="0"/>
                    </a:moveTo>
                    <a:cubicBezTo>
                      <a:pt x="467" y="7"/>
                      <a:pt x="463" y="131"/>
                      <a:pt x="467" y="229"/>
                    </a:cubicBezTo>
                    <a:cubicBezTo>
                      <a:pt x="465" y="377"/>
                      <a:pt x="465" y="528"/>
                      <a:pt x="465" y="677"/>
                    </a:cubicBezTo>
                    <a:cubicBezTo>
                      <a:pt x="465" y="1324"/>
                      <a:pt x="489" y="1973"/>
                      <a:pt x="563" y="2616"/>
                    </a:cubicBezTo>
                    <a:cubicBezTo>
                      <a:pt x="677" y="3803"/>
                      <a:pt x="961" y="4966"/>
                      <a:pt x="1400" y="6074"/>
                    </a:cubicBezTo>
                    <a:cubicBezTo>
                      <a:pt x="1955" y="7564"/>
                      <a:pt x="2534" y="9052"/>
                      <a:pt x="2840" y="10617"/>
                    </a:cubicBezTo>
                    <a:cubicBezTo>
                      <a:pt x="2994" y="11391"/>
                      <a:pt x="3091" y="12186"/>
                      <a:pt x="3129" y="12994"/>
                    </a:cubicBezTo>
                    <a:cubicBezTo>
                      <a:pt x="2683" y="12063"/>
                      <a:pt x="2114" y="11197"/>
                      <a:pt x="1610" y="10298"/>
                    </a:cubicBezTo>
                    <a:cubicBezTo>
                      <a:pt x="1077" y="9376"/>
                      <a:pt x="683" y="8375"/>
                      <a:pt x="230" y="7421"/>
                    </a:cubicBezTo>
                    <a:cubicBezTo>
                      <a:pt x="209" y="7402"/>
                      <a:pt x="185" y="7395"/>
                      <a:pt x="161" y="7395"/>
                    </a:cubicBezTo>
                    <a:cubicBezTo>
                      <a:pt x="79" y="7395"/>
                      <a:pt x="0" y="7491"/>
                      <a:pt x="54" y="7575"/>
                    </a:cubicBezTo>
                    <a:cubicBezTo>
                      <a:pt x="452" y="8515"/>
                      <a:pt x="867" y="9449"/>
                      <a:pt x="1361" y="10342"/>
                    </a:cubicBezTo>
                    <a:cubicBezTo>
                      <a:pt x="1786" y="11121"/>
                      <a:pt x="2281" y="11859"/>
                      <a:pt x="2687" y="12648"/>
                    </a:cubicBezTo>
                    <a:cubicBezTo>
                      <a:pt x="2855" y="12964"/>
                      <a:pt x="3033" y="13348"/>
                      <a:pt x="3146" y="13602"/>
                    </a:cubicBezTo>
                    <a:cubicBezTo>
                      <a:pt x="3151" y="14200"/>
                      <a:pt x="3122" y="14803"/>
                      <a:pt x="3057" y="15407"/>
                    </a:cubicBezTo>
                    <a:cubicBezTo>
                      <a:pt x="3010" y="15839"/>
                      <a:pt x="2931" y="16342"/>
                      <a:pt x="2812" y="16845"/>
                    </a:cubicBezTo>
                    <a:cubicBezTo>
                      <a:pt x="2794" y="16905"/>
                      <a:pt x="2784" y="16980"/>
                      <a:pt x="2843" y="17020"/>
                    </a:cubicBezTo>
                    <a:cubicBezTo>
                      <a:pt x="2864" y="17037"/>
                      <a:pt x="2889" y="17045"/>
                      <a:pt x="2914" y="17045"/>
                    </a:cubicBezTo>
                    <a:cubicBezTo>
                      <a:pt x="2966" y="17045"/>
                      <a:pt x="3019" y="17011"/>
                      <a:pt x="3032" y="16958"/>
                    </a:cubicBezTo>
                    <a:cubicBezTo>
                      <a:pt x="3278" y="15888"/>
                      <a:pt x="3390" y="14794"/>
                      <a:pt x="3387" y="13700"/>
                    </a:cubicBezTo>
                    <a:cubicBezTo>
                      <a:pt x="3411" y="13679"/>
                      <a:pt x="3425" y="13650"/>
                      <a:pt x="3425" y="13614"/>
                    </a:cubicBezTo>
                    <a:cubicBezTo>
                      <a:pt x="3806" y="11552"/>
                      <a:pt x="4842" y="9476"/>
                      <a:pt x="5780" y="7487"/>
                    </a:cubicBezTo>
                    <a:cubicBezTo>
                      <a:pt x="5832" y="7394"/>
                      <a:pt x="5752" y="7305"/>
                      <a:pt x="5670" y="7305"/>
                    </a:cubicBezTo>
                    <a:cubicBezTo>
                      <a:pt x="5634" y="7305"/>
                      <a:pt x="5597" y="7323"/>
                      <a:pt x="5572" y="7366"/>
                    </a:cubicBezTo>
                    <a:cubicBezTo>
                      <a:pt x="5008" y="8580"/>
                      <a:pt x="4404" y="9778"/>
                      <a:pt x="3928" y="11032"/>
                    </a:cubicBezTo>
                    <a:cubicBezTo>
                      <a:pt x="3713" y="11617"/>
                      <a:pt x="3518" y="12210"/>
                      <a:pt x="3359" y="12812"/>
                    </a:cubicBezTo>
                    <a:cubicBezTo>
                      <a:pt x="3297" y="11773"/>
                      <a:pt x="3135" y="10740"/>
                      <a:pt x="2881" y="9729"/>
                    </a:cubicBezTo>
                    <a:cubicBezTo>
                      <a:pt x="2882" y="9724"/>
                      <a:pt x="2885" y="9718"/>
                      <a:pt x="2885" y="9712"/>
                    </a:cubicBezTo>
                    <a:cubicBezTo>
                      <a:pt x="2828" y="8466"/>
                      <a:pt x="2885" y="7210"/>
                      <a:pt x="3044" y="5972"/>
                    </a:cubicBezTo>
                    <a:cubicBezTo>
                      <a:pt x="3190" y="4831"/>
                      <a:pt x="3553" y="3351"/>
                      <a:pt x="3850" y="2116"/>
                    </a:cubicBezTo>
                    <a:cubicBezTo>
                      <a:pt x="3862" y="2055"/>
                      <a:pt x="3895" y="1991"/>
                      <a:pt x="3861" y="1934"/>
                    </a:cubicBezTo>
                    <a:cubicBezTo>
                      <a:pt x="3836" y="1893"/>
                      <a:pt x="3799" y="1875"/>
                      <a:pt x="3761" y="1875"/>
                    </a:cubicBezTo>
                    <a:cubicBezTo>
                      <a:pt x="3697" y="1875"/>
                      <a:pt x="3632" y="1927"/>
                      <a:pt x="3630" y="2006"/>
                    </a:cubicBezTo>
                    <a:cubicBezTo>
                      <a:pt x="3270" y="3510"/>
                      <a:pt x="2887" y="5015"/>
                      <a:pt x="2734" y="6557"/>
                    </a:cubicBezTo>
                    <a:cubicBezTo>
                      <a:pt x="2660" y="7304"/>
                      <a:pt x="2626" y="8056"/>
                      <a:pt x="2624" y="8808"/>
                    </a:cubicBezTo>
                    <a:cubicBezTo>
                      <a:pt x="2605" y="8746"/>
                      <a:pt x="2588" y="8684"/>
                      <a:pt x="2567" y="8622"/>
                    </a:cubicBezTo>
                    <a:cubicBezTo>
                      <a:pt x="2162" y="7322"/>
                      <a:pt x="1604" y="6073"/>
                      <a:pt x="1209" y="4771"/>
                    </a:cubicBezTo>
                    <a:cubicBezTo>
                      <a:pt x="989" y="4021"/>
                      <a:pt x="879" y="3289"/>
                      <a:pt x="801" y="2585"/>
                    </a:cubicBezTo>
                    <a:cubicBezTo>
                      <a:pt x="720" y="1874"/>
                      <a:pt x="701" y="1159"/>
                      <a:pt x="705" y="444"/>
                    </a:cubicBezTo>
                    <a:cubicBezTo>
                      <a:pt x="698" y="321"/>
                      <a:pt x="726" y="193"/>
                      <a:pt x="700" y="74"/>
                    </a:cubicBezTo>
                    <a:cubicBezTo>
                      <a:pt x="685" y="29"/>
                      <a:pt x="636" y="0"/>
                      <a:pt x="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16"/>
              <p:cNvSpPr/>
              <p:nvPr/>
            </p:nvSpPr>
            <p:spPr>
              <a:xfrm>
                <a:off x="4948675" y="1532375"/>
                <a:ext cx="804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2824" extrusionOk="0">
                    <a:moveTo>
                      <a:pt x="2358" y="1"/>
                    </a:moveTo>
                    <a:cubicBezTo>
                      <a:pt x="2273" y="1"/>
                      <a:pt x="2179" y="49"/>
                      <a:pt x="2119" y="136"/>
                    </a:cubicBezTo>
                    <a:cubicBezTo>
                      <a:pt x="1944" y="338"/>
                      <a:pt x="1827" y="652"/>
                      <a:pt x="1734" y="896"/>
                    </a:cubicBezTo>
                    <a:cubicBezTo>
                      <a:pt x="1682" y="730"/>
                      <a:pt x="1610" y="519"/>
                      <a:pt x="1546" y="402"/>
                    </a:cubicBezTo>
                    <a:cubicBezTo>
                      <a:pt x="1483" y="275"/>
                      <a:pt x="1395" y="217"/>
                      <a:pt x="1315" y="217"/>
                    </a:cubicBezTo>
                    <a:cubicBezTo>
                      <a:pt x="1205" y="217"/>
                      <a:pt x="1108" y="323"/>
                      <a:pt x="1096" y="506"/>
                    </a:cubicBezTo>
                    <a:cubicBezTo>
                      <a:pt x="1081" y="814"/>
                      <a:pt x="1135" y="1078"/>
                      <a:pt x="1166" y="1333"/>
                    </a:cubicBezTo>
                    <a:cubicBezTo>
                      <a:pt x="977" y="1150"/>
                      <a:pt x="776" y="975"/>
                      <a:pt x="520" y="911"/>
                    </a:cubicBezTo>
                    <a:cubicBezTo>
                      <a:pt x="490" y="905"/>
                      <a:pt x="459" y="901"/>
                      <a:pt x="428" y="901"/>
                    </a:cubicBezTo>
                    <a:cubicBezTo>
                      <a:pt x="342" y="901"/>
                      <a:pt x="256" y="929"/>
                      <a:pt x="207" y="1004"/>
                    </a:cubicBezTo>
                    <a:cubicBezTo>
                      <a:pt x="0" y="1301"/>
                      <a:pt x="755" y="2030"/>
                      <a:pt x="971" y="2231"/>
                    </a:cubicBezTo>
                    <a:cubicBezTo>
                      <a:pt x="1156" y="2396"/>
                      <a:pt x="1357" y="2547"/>
                      <a:pt x="1569" y="2681"/>
                    </a:cubicBezTo>
                    <a:cubicBezTo>
                      <a:pt x="1670" y="2731"/>
                      <a:pt x="1771" y="2822"/>
                      <a:pt x="1887" y="2823"/>
                    </a:cubicBezTo>
                    <a:cubicBezTo>
                      <a:pt x="1934" y="2819"/>
                      <a:pt x="1964" y="2791"/>
                      <a:pt x="1979" y="2754"/>
                    </a:cubicBezTo>
                    <a:cubicBezTo>
                      <a:pt x="2006" y="2734"/>
                      <a:pt x="2029" y="2704"/>
                      <a:pt x="2043" y="2664"/>
                    </a:cubicBezTo>
                    <a:cubicBezTo>
                      <a:pt x="2342" y="2150"/>
                      <a:pt x="2677" y="1822"/>
                      <a:pt x="3040" y="1327"/>
                    </a:cubicBezTo>
                    <a:cubicBezTo>
                      <a:pt x="3107" y="1230"/>
                      <a:pt x="3164" y="1123"/>
                      <a:pt x="3192" y="1008"/>
                    </a:cubicBezTo>
                    <a:cubicBezTo>
                      <a:pt x="3215" y="912"/>
                      <a:pt x="3166" y="809"/>
                      <a:pt x="3069" y="787"/>
                    </a:cubicBezTo>
                    <a:cubicBezTo>
                      <a:pt x="3039" y="778"/>
                      <a:pt x="3009" y="774"/>
                      <a:pt x="2979" y="774"/>
                    </a:cubicBezTo>
                    <a:cubicBezTo>
                      <a:pt x="2903" y="774"/>
                      <a:pt x="2828" y="799"/>
                      <a:pt x="2760" y="833"/>
                    </a:cubicBezTo>
                    <a:cubicBezTo>
                      <a:pt x="2621" y="898"/>
                      <a:pt x="2495" y="985"/>
                      <a:pt x="2369" y="1073"/>
                    </a:cubicBezTo>
                    <a:cubicBezTo>
                      <a:pt x="2448" y="788"/>
                      <a:pt x="2553" y="506"/>
                      <a:pt x="2551" y="211"/>
                    </a:cubicBezTo>
                    <a:cubicBezTo>
                      <a:pt x="2543" y="66"/>
                      <a:pt x="2456" y="1"/>
                      <a:pt x="2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16"/>
              <p:cNvSpPr/>
              <p:nvPr/>
            </p:nvSpPr>
            <p:spPr>
              <a:xfrm>
                <a:off x="5045400" y="1572750"/>
                <a:ext cx="76075" cy="65275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2611" extrusionOk="0">
                    <a:moveTo>
                      <a:pt x="1586" y="0"/>
                    </a:moveTo>
                    <a:cubicBezTo>
                      <a:pt x="1502" y="0"/>
                      <a:pt x="1409" y="58"/>
                      <a:pt x="1339" y="177"/>
                    </a:cubicBezTo>
                    <a:cubicBezTo>
                      <a:pt x="1186" y="443"/>
                      <a:pt x="1115" y="703"/>
                      <a:pt x="1024" y="944"/>
                    </a:cubicBezTo>
                    <a:cubicBezTo>
                      <a:pt x="940" y="697"/>
                      <a:pt x="840" y="449"/>
                      <a:pt x="639" y="275"/>
                    </a:cubicBezTo>
                    <a:cubicBezTo>
                      <a:pt x="580" y="226"/>
                      <a:pt x="503" y="188"/>
                      <a:pt x="427" y="188"/>
                    </a:cubicBezTo>
                    <a:cubicBezTo>
                      <a:pt x="390" y="188"/>
                      <a:pt x="353" y="197"/>
                      <a:pt x="319" y="217"/>
                    </a:cubicBezTo>
                    <a:cubicBezTo>
                      <a:pt x="0" y="386"/>
                      <a:pt x="340" y="1380"/>
                      <a:pt x="440" y="1657"/>
                    </a:cubicBezTo>
                    <a:cubicBezTo>
                      <a:pt x="530" y="1889"/>
                      <a:pt x="640" y="2116"/>
                      <a:pt x="768" y="2330"/>
                    </a:cubicBezTo>
                    <a:cubicBezTo>
                      <a:pt x="835" y="2421"/>
                      <a:pt x="884" y="2547"/>
                      <a:pt x="987" y="2601"/>
                    </a:cubicBezTo>
                    <a:cubicBezTo>
                      <a:pt x="1002" y="2607"/>
                      <a:pt x="1016" y="2610"/>
                      <a:pt x="1030" y="2610"/>
                    </a:cubicBezTo>
                    <a:cubicBezTo>
                      <a:pt x="1057" y="2610"/>
                      <a:pt x="1081" y="2600"/>
                      <a:pt x="1100" y="2583"/>
                    </a:cubicBezTo>
                    <a:cubicBezTo>
                      <a:pt x="1133" y="2577"/>
                      <a:pt x="1168" y="2561"/>
                      <a:pt x="1198" y="2531"/>
                    </a:cubicBezTo>
                    <a:cubicBezTo>
                      <a:pt x="1699" y="2211"/>
                      <a:pt x="2146" y="2070"/>
                      <a:pt x="2695" y="1794"/>
                    </a:cubicBezTo>
                    <a:cubicBezTo>
                      <a:pt x="2799" y="1739"/>
                      <a:pt x="2899" y="1668"/>
                      <a:pt x="2978" y="1580"/>
                    </a:cubicBezTo>
                    <a:cubicBezTo>
                      <a:pt x="3040" y="1505"/>
                      <a:pt x="3043" y="1390"/>
                      <a:pt x="2967" y="1326"/>
                    </a:cubicBezTo>
                    <a:cubicBezTo>
                      <a:pt x="2888" y="1250"/>
                      <a:pt x="2777" y="1228"/>
                      <a:pt x="2671" y="1225"/>
                    </a:cubicBezTo>
                    <a:cubicBezTo>
                      <a:pt x="2652" y="1225"/>
                      <a:pt x="2634" y="1224"/>
                      <a:pt x="2615" y="1224"/>
                    </a:cubicBezTo>
                    <a:cubicBezTo>
                      <a:pt x="2481" y="1224"/>
                      <a:pt x="2347" y="1243"/>
                      <a:pt x="2214" y="1260"/>
                    </a:cubicBezTo>
                    <a:cubicBezTo>
                      <a:pt x="2414" y="1043"/>
                      <a:pt x="2637" y="840"/>
                      <a:pt x="2769" y="574"/>
                    </a:cubicBezTo>
                    <a:cubicBezTo>
                      <a:pt x="2852" y="388"/>
                      <a:pt x="2726" y="273"/>
                      <a:pt x="2573" y="273"/>
                    </a:cubicBezTo>
                    <a:cubicBezTo>
                      <a:pt x="2522" y="273"/>
                      <a:pt x="2469" y="286"/>
                      <a:pt x="2419" y="312"/>
                    </a:cubicBezTo>
                    <a:cubicBezTo>
                      <a:pt x="2171" y="413"/>
                      <a:pt x="1924" y="639"/>
                      <a:pt x="1729" y="814"/>
                    </a:cubicBezTo>
                    <a:cubicBezTo>
                      <a:pt x="1759" y="643"/>
                      <a:pt x="1791" y="422"/>
                      <a:pt x="1786" y="288"/>
                    </a:cubicBezTo>
                    <a:cubicBezTo>
                      <a:pt x="1788" y="99"/>
                      <a:pt x="1695" y="0"/>
                      <a:pt x="1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16"/>
              <p:cNvSpPr/>
              <p:nvPr/>
            </p:nvSpPr>
            <p:spPr>
              <a:xfrm>
                <a:off x="4941500" y="1708825"/>
                <a:ext cx="779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867" extrusionOk="0">
                    <a:moveTo>
                      <a:pt x="2160" y="0"/>
                    </a:moveTo>
                    <a:cubicBezTo>
                      <a:pt x="2067" y="0"/>
                      <a:pt x="1964" y="66"/>
                      <a:pt x="1912" y="174"/>
                    </a:cubicBezTo>
                    <a:cubicBezTo>
                      <a:pt x="1771" y="401"/>
                      <a:pt x="1704" y="728"/>
                      <a:pt x="1650" y="985"/>
                    </a:cubicBezTo>
                    <a:cubicBezTo>
                      <a:pt x="1573" y="829"/>
                      <a:pt x="1468" y="631"/>
                      <a:pt x="1388" y="526"/>
                    </a:cubicBezTo>
                    <a:cubicBezTo>
                      <a:pt x="1314" y="423"/>
                      <a:pt x="1230" y="377"/>
                      <a:pt x="1156" y="377"/>
                    </a:cubicBezTo>
                    <a:cubicBezTo>
                      <a:pt x="1035" y="377"/>
                      <a:pt x="940" y="501"/>
                      <a:pt x="960" y="698"/>
                    </a:cubicBezTo>
                    <a:cubicBezTo>
                      <a:pt x="992" y="1003"/>
                      <a:pt x="1089" y="1256"/>
                      <a:pt x="1156" y="1504"/>
                    </a:cubicBezTo>
                    <a:cubicBezTo>
                      <a:pt x="943" y="1353"/>
                      <a:pt x="716" y="1211"/>
                      <a:pt x="452" y="1187"/>
                    </a:cubicBezTo>
                    <a:cubicBezTo>
                      <a:pt x="443" y="1187"/>
                      <a:pt x="435" y="1187"/>
                      <a:pt x="426" y="1187"/>
                    </a:cubicBezTo>
                    <a:cubicBezTo>
                      <a:pt x="319" y="1187"/>
                      <a:pt x="204" y="1225"/>
                      <a:pt x="158" y="1330"/>
                    </a:cubicBezTo>
                    <a:cubicBezTo>
                      <a:pt x="0" y="1655"/>
                      <a:pt x="859" y="2258"/>
                      <a:pt x="1105" y="2421"/>
                    </a:cubicBezTo>
                    <a:cubicBezTo>
                      <a:pt x="1314" y="2556"/>
                      <a:pt x="1536" y="2675"/>
                      <a:pt x="1766" y="2773"/>
                    </a:cubicBezTo>
                    <a:cubicBezTo>
                      <a:pt x="1864" y="2803"/>
                      <a:pt x="1965" y="2866"/>
                      <a:pt x="2069" y="2866"/>
                    </a:cubicBezTo>
                    <a:cubicBezTo>
                      <a:pt x="2080" y="2866"/>
                      <a:pt x="2091" y="2866"/>
                      <a:pt x="2103" y="2864"/>
                    </a:cubicBezTo>
                    <a:cubicBezTo>
                      <a:pt x="2147" y="2853"/>
                      <a:pt x="2173" y="2820"/>
                      <a:pt x="2182" y="2783"/>
                    </a:cubicBezTo>
                    <a:cubicBezTo>
                      <a:pt x="2207" y="2760"/>
                      <a:pt x="2224" y="2725"/>
                      <a:pt x="2230" y="2684"/>
                    </a:cubicBezTo>
                    <a:cubicBezTo>
                      <a:pt x="2447" y="2132"/>
                      <a:pt x="2726" y="1754"/>
                      <a:pt x="3007" y="1208"/>
                    </a:cubicBezTo>
                    <a:cubicBezTo>
                      <a:pt x="3058" y="1101"/>
                      <a:pt x="3097" y="986"/>
                      <a:pt x="3108" y="868"/>
                    </a:cubicBezTo>
                    <a:cubicBezTo>
                      <a:pt x="3116" y="774"/>
                      <a:pt x="3051" y="678"/>
                      <a:pt x="2952" y="671"/>
                    </a:cubicBezTo>
                    <a:cubicBezTo>
                      <a:pt x="2938" y="669"/>
                      <a:pt x="2924" y="668"/>
                      <a:pt x="2911" y="668"/>
                    </a:cubicBezTo>
                    <a:cubicBezTo>
                      <a:pt x="2818" y="668"/>
                      <a:pt x="2730" y="711"/>
                      <a:pt x="2654" y="764"/>
                    </a:cubicBezTo>
                    <a:cubicBezTo>
                      <a:pt x="2526" y="849"/>
                      <a:pt x="2416" y="957"/>
                      <a:pt x="2304" y="1061"/>
                    </a:cubicBezTo>
                    <a:cubicBezTo>
                      <a:pt x="2338" y="768"/>
                      <a:pt x="2399" y="472"/>
                      <a:pt x="2351" y="180"/>
                    </a:cubicBezTo>
                    <a:cubicBezTo>
                      <a:pt x="2323" y="54"/>
                      <a:pt x="2245" y="0"/>
                      <a:pt x="2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16"/>
              <p:cNvSpPr/>
              <p:nvPr/>
            </p:nvSpPr>
            <p:spPr>
              <a:xfrm>
                <a:off x="5100525" y="1700825"/>
                <a:ext cx="72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19" extrusionOk="0">
                    <a:moveTo>
                      <a:pt x="1600" y="1"/>
                    </a:moveTo>
                    <a:cubicBezTo>
                      <a:pt x="1522" y="1"/>
                      <a:pt x="1433" y="47"/>
                      <a:pt x="1356" y="146"/>
                    </a:cubicBezTo>
                    <a:cubicBezTo>
                      <a:pt x="1170" y="391"/>
                      <a:pt x="1065" y="639"/>
                      <a:pt x="944" y="866"/>
                    </a:cubicBezTo>
                    <a:cubicBezTo>
                      <a:pt x="893" y="611"/>
                      <a:pt x="826" y="352"/>
                      <a:pt x="649" y="153"/>
                    </a:cubicBezTo>
                    <a:cubicBezTo>
                      <a:pt x="590" y="90"/>
                      <a:pt x="508" y="38"/>
                      <a:pt x="422" y="38"/>
                    </a:cubicBezTo>
                    <a:cubicBezTo>
                      <a:pt x="394" y="38"/>
                      <a:pt x="367" y="43"/>
                      <a:pt x="340" y="55"/>
                    </a:cubicBezTo>
                    <a:cubicBezTo>
                      <a:pt x="1" y="183"/>
                      <a:pt x="211" y="1210"/>
                      <a:pt x="276" y="1497"/>
                    </a:cubicBezTo>
                    <a:cubicBezTo>
                      <a:pt x="334" y="1740"/>
                      <a:pt x="415" y="1977"/>
                      <a:pt x="514" y="2208"/>
                    </a:cubicBezTo>
                    <a:cubicBezTo>
                      <a:pt x="568" y="2307"/>
                      <a:pt x="601" y="2438"/>
                      <a:pt x="697" y="2504"/>
                    </a:cubicBezTo>
                    <a:cubicBezTo>
                      <a:pt x="715" y="2514"/>
                      <a:pt x="732" y="2519"/>
                      <a:pt x="750" y="2519"/>
                    </a:cubicBezTo>
                    <a:cubicBezTo>
                      <a:pt x="772" y="2519"/>
                      <a:pt x="793" y="2512"/>
                      <a:pt x="811" y="2501"/>
                    </a:cubicBezTo>
                    <a:cubicBezTo>
                      <a:pt x="844" y="2498"/>
                      <a:pt x="881" y="2488"/>
                      <a:pt x="915" y="2463"/>
                    </a:cubicBezTo>
                    <a:cubicBezTo>
                      <a:pt x="1452" y="2209"/>
                      <a:pt x="1914" y="2128"/>
                      <a:pt x="2494" y="1924"/>
                    </a:cubicBezTo>
                    <a:cubicBezTo>
                      <a:pt x="2604" y="1883"/>
                      <a:pt x="2713" y="1826"/>
                      <a:pt x="2801" y="1749"/>
                    </a:cubicBezTo>
                    <a:cubicBezTo>
                      <a:pt x="2873" y="1684"/>
                      <a:pt x="2890" y="1570"/>
                      <a:pt x="2822" y="1495"/>
                    </a:cubicBezTo>
                    <a:cubicBezTo>
                      <a:pt x="2754" y="1410"/>
                      <a:pt x="2648" y="1374"/>
                      <a:pt x="2542" y="1359"/>
                    </a:cubicBezTo>
                    <a:cubicBezTo>
                      <a:pt x="2402" y="1335"/>
                      <a:pt x="2261" y="1334"/>
                      <a:pt x="2120" y="1334"/>
                    </a:cubicBezTo>
                    <a:cubicBezTo>
                      <a:pt x="2108" y="1334"/>
                      <a:pt x="2096" y="1334"/>
                      <a:pt x="2085" y="1334"/>
                    </a:cubicBezTo>
                    <a:cubicBezTo>
                      <a:pt x="2311" y="1145"/>
                      <a:pt x="2557" y="973"/>
                      <a:pt x="2723" y="726"/>
                    </a:cubicBezTo>
                    <a:cubicBezTo>
                      <a:pt x="2838" y="537"/>
                      <a:pt x="2696" y="400"/>
                      <a:pt x="2525" y="400"/>
                    </a:cubicBezTo>
                    <a:cubicBezTo>
                      <a:pt x="2487" y="400"/>
                      <a:pt x="2447" y="406"/>
                      <a:pt x="2408" y="421"/>
                    </a:cubicBezTo>
                    <a:cubicBezTo>
                      <a:pt x="2150" y="488"/>
                      <a:pt x="1877" y="682"/>
                      <a:pt x="1661" y="829"/>
                    </a:cubicBezTo>
                    <a:cubicBezTo>
                      <a:pt x="1712" y="663"/>
                      <a:pt x="1772" y="448"/>
                      <a:pt x="1786" y="315"/>
                    </a:cubicBezTo>
                    <a:cubicBezTo>
                      <a:pt x="1813" y="113"/>
                      <a:pt x="1721" y="1"/>
                      <a:pt x="16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16"/>
              <p:cNvSpPr/>
              <p:nvPr/>
            </p:nvSpPr>
            <p:spPr>
              <a:xfrm>
                <a:off x="4981250" y="1556050"/>
                <a:ext cx="77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64" extrusionOk="0">
                    <a:moveTo>
                      <a:pt x="128" y="1"/>
                    </a:moveTo>
                    <a:cubicBezTo>
                      <a:pt x="65" y="1"/>
                      <a:pt x="1" y="45"/>
                      <a:pt x="3" y="119"/>
                    </a:cubicBezTo>
                    <a:cubicBezTo>
                      <a:pt x="26" y="229"/>
                      <a:pt x="22" y="464"/>
                      <a:pt x="156" y="464"/>
                    </a:cubicBezTo>
                    <a:cubicBezTo>
                      <a:pt x="176" y="464"/>
                      <a:pt x="198" y="459"/>
                      <a:pt x="224" y="447"/>
                    </a:cubicBezTo>
                    <a:cubicBezTo>
                      <a:pt x="309" y="402"/>
                      <a:pt x="281" y="304"/>
                      <a:pt x="265" y="229"/>
                    </a:cubicBezTo>
                    <a:cubicBezTo>
                      <a:pt x="241" y="119"/>
                      <a:pt x="255" y="137"/>
                      <a:pt x="233" y="73"/>
                    </a:cubicBezTo>
                    <a:cubicBezTo>
                      <a:pt x="215" y="23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16"/>
              <p:cNvSpPr/>
              <p:nvPr/>
            </p:nvSpPr>
            <p:spPr>
              <a:xfrm>
                <a:off x="4985475" y="1577300"/>
                <a:ext cx="103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635" extrusionOk="0">
                    <a:moveTo>
                      <a:pt x="149" y="0"/>
                    </a:moveTo>
                    <a:cubicBezTo>
                      <a:pt x="76" y="0"/>
                      <a:pt x="0" y="68"/>
                      <a:pt x="26" y="152"/>
                    </a:cubicBezTo>
                    <a:cubicBezTo>
                      <a:pt x="62" y="296"/>
                      <a:pt x="78" y="455"/>
                      <a:pt x="142" y="588"/>
                    </a:cubicBezTo>
                    <a:cubicBezTo>
                      <a:pt x="159" y="614"/>
                      <a:pt x="189" y="632"/>
                      <a:pt x="220" y="634"/>
                    </a:cubicBezTo>
                    <a:cubicBezTo>
                      <a:pt x="223" y="634"/>
                      <a:pt x="225" y="634"/>
                      <a:pt x="228" y="634"/>
                    </a:cubicBezTo>
                    <a:cubicBezTo>
                      <a:pt x="412" y="634"/>
                      <a:pt x="345" y="446"/>
                      <a:pt x="311" y="331"/>
                    </a:cubicBezTo>
                    <a:cubicBezTo>
                      <a:pt x="279" y="240"/>
                      <a:pt x="284" y="131"/>
                      <a:pt x="236" y="47"/>
                    </a:cubicBezTo>
                    <a:cubicBezTo>
                      <a:pt x="214" y="14"/>
                      <a:pt x="182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16"/>
              <p:cNvSpPr/>
              <p:nvPr/>
            </p:nvSpPr>
            <p:spPr>
              <a:xfrm>
                <a:off x="4993175" y="1560175"/>
                <a:ext cx="84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523" extrusionOk="0">
                    <a:moveTo>
                      <a:pt x="218" y="1"/>
                    </a:moveTo>
                    <a:cubicBezTo>
                      <a:pt x="198" y="1"/>
                      <a:pt x="178" y="6"/>
                      <a:pt x="160" y="17"/>
                    </a:cubicBezTo>
                    <a:cubicBezTo>
                      <a:pt x="84" y="69"/>
                      <a:pt x="89" y="176"/>
                      <a:pt x="58" y="255"/>
                    </a:cubicBezTo>
                    <a:cubicBezTo>
                      <a:pt x="45" y="324"/>
                      <a:pt x="1" y="398"/>
                      <a:pt x="40" y="464"/>
                    </a:cubicBezTo>
                    <a:cubicBezTo>
                      <a:pt x="61" y="504"/>
                      <a:pt x="101" y="523"/>
                      <a:pt x="142" y="523"/>
                    </a:cubicBezTo>
                    <a:cubicBezTo>
                      <a:pt x="193" y="523"/>
                      <a:pt x="245" y="492"/>
                      <a:pt x="259" y="436"/>
                    </a:cubicBezTo>
                    <a:cubicBezTo>
                      <a:pt x="279" y="325"/>
                      <a:pt x="335" y="216"/>
                      <a:pt x="339" y="106"/>
                    </a:cubicBezTo>
                    <a:cubicBezTo>
                      <a:pt x="335" y="43"/>
                      <a:pt x="277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16"/>
              <p:cNvSpPr/>
              <p:nvPr/>
            </p:nvSpPr>
            <p:spPr>
              <a:xfrm>
                <a:off x="4998650" y="1544550"/>
                <a:ext cx="83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9" extrusionOk="0">
                    <a:moveTo>
                      <a:pt x="176" y="1"/>
                    </a:moveTo>
                    <a:cubicBezTo>
                      <a:pt x="63" y="1"/>
                      <a:pt x="1" y="198"/>
                      <a:pt x="45" y="279"/>
                    </a:cubicBezTo>
                    <a:cubicBezTo>
                      <a:pt x="67" y="319"/>
                      <a:pt x="107" y="338"/>
                      <a:pt x="147" y="338"/>
                    </a:cubicBezTo>
                    <a:cubicBezTo>
                      <a:pt x="199" y="338"/>
                      <a:pt x="251" y="307"/>
                      <a:pt x="265" y="251"/>
                    </a:cubicBezTo>
                    <a:cubicBezTo>
                      <a:pt x="294" y="160"/>
                      <a:pt x="331" y="44"/>
                      <a:pt x="209" y="6"/>
                    </a:cubicBezTo>
                    <a:cubicBezTo>
                      <a:pt x="197" y="3"/>
                      <a:pt x="186" y="1"/>
                      <a:pt x="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16"/>
              <p:cNvSpPr/>
              <p:nvPr/>
            </p:nvSpPr>
            <p:spPr>
              <a:xfrm>
                <a:off x="4998600" y="1568350"/>
                <a:ext cx="140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656" extrusionOk="0">
                    <a:moveTo>
                      <a:pt x="428" y="1"/>
                    </a:moveTo>
                    <a:cubicBezTo>
                      <a:pt x="408" y="1"/>
                      <a:pt x="388" y="6"/>
                      <a:pt x="370" y="17"/>
                    </a:cubicBezTo>
                    <a:cubicBezTo>
                      <a:pt x="271" y="111"/>
                      <a:pt x="205" y="239"/>
                      <a:pt x="119" y="344"/>
                    </a:cubicBezTo>
                    <a:cubicBezTo>
                      <a:pt x="84" y="402"/>
                      <a:pt x="27" y="453"/>
                      <a:pt x="16" y="521"/>
                    </a:cubicBezTo>
                    <a:cubicBezTo>
                      <a:pt x="1" y="601"/>
                      <a:pt x="71" y="655"/>
                      <a:pt x="139" y="655"/>
                    </a:cubicBezTo>
                    <a:cubicBezTo>
                      <a:pt x="178" y="655"/>
                      <a:pt x="216" y="638"/>
                      <a:pt x="238" y="598"/>
                    </a:cubicBezTo>
                    <a:cubicBezTo>
                      <a:pt x="326" y="436"/>
                      <a:pt x="479" y="305"/>
                      <a:pt x="548" y="137"/>
                    </a:cubicBezTo>
                    <a:cubicBezTo>
                      <a:pt x="563" y="62"/>
                      <a:pt x="496" y="1"/>
                      <a:pt x="4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16"/>
              <p:cNvSpPr/>
              <p:nvPr/>
            </p:nvSpPr>
            <p:spPr>
              <a:xfrm>
                <a:off x="4962225" y="1566000"/>
                <a:ext cx="146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494" extrusionOk="0">
                    <a:moveTo>
                      <a:pt x="163" y="0"/>
                    </a:moveTo>
                    <a:cubicBezTo>
                      <a:pt x="82" y="0"/>
                      <a:pt x="1" y="82"/>
                      <a:pt x="54" y="179"/>
                    </a:cubicBezTo>
                    <a:cubicBezTo>
                      <a:pt x="110" y="267"/>
                      <a:pt x="195" y="332"/>
                      <a:pt x="271" y="403"/>
                    </a:cubicBezTo>
                    <a:cubicBezTo>
                      <a:pt x="313" y="446"/>
                      <a:pt x="368" y="494"/>
                      <a:pt x="425" y="494"/>
                    </a:cubicBezTo>
                    <a:cubicBezTo>
                      <a:pt x="451" y="494"/>
                      <a:pt x="478" y="484"/>
                      <a:pt x="503" y="459"/>
                    </a:cubicBezTo>
                    <a:cubicBezTo>
                      <a:pt x="586" y="373"/>
                      <a:pt x="507" y="277"/>
                      <a:pt x="430" y="223"/>
                    </a:cubicBezTo>
                    <a:cubicBezTo>
                      <a:pt x="384" y="185"/>
                      <a:pt x="285" y="86"/>
                      <a:pt x="271" y="73"/>
                    </a:cubicBezTo>
                    <a:cubicBezTo>
                      <a:pt x="247" y="22"/>
                      <a:pt x="205" y="0"/>
                      <a:pt x="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16"/>
              <p:cNvSpPr/>
              <p:nvPr/>
            </p:nvSpPr>
            <p:spPr>
              <a:xfrm>
                <a:off x="5056325" y="1592100"/>
                <a:ext cx="917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7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78" y="249"/>
                      <a:pt x="87" y="454"/>
                      <a:pt x="213" y="471"/>
                    </a:cubicBezTo>
                    <a:cubicBezTo>
                      <a:pt x="220" y="472"/>
                      <a:pt x="227" y="473"/>
                      <a:pt x="234" y="473"/>
                    </a:cubicBezTo>
                    <a:cubicBezTo>
                      <a:pt x="307" y="473"/>
                      <a:pt x="367" y="394"/>
                      <a:pt x="344" y="321"/>
                    </a:cubicBezTo>
                    <a:cubicBezTo>
                      <a:pt x="305" y="233"/>
                      <a:pt x="284" y="132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16"/>
              <p:cNvSpPr/>
              <p:nvPr/>
            </p:nvSpPr>
            <p:spPr>
              <a:xfrm>
                <a:off x="5064175" y="1611600"/>
                <a:ext cx="107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54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52" y="244"/>
                      <a:pt x="101" y="331"/>
                      <a:pt x="141" y="419"/>
                    </a:cubicBezTo>
                    <a:cubicBezTo>
                      <a:pt x="159" y="488"/>
                      <a:pt x="215" y="543"/>
                      <a:pt x="277" y="543"/>
                    </a:cubicBezTo>
                    <a:cubicBezTo>
                      <a:pt x="304" y="543"/>
                      <a:pt x="332" y="532"/>
                      <a:pt x="358" y="508"/>
                    </a:cubicBezTo>
                    <a:cubicBezTo>
                      <a:pt x="431" y="437"/>
                      <a:pt x="368" y="345"/>
                      <a:pt x="333" y="271"/>
                    </a:cubicBezTo>
                    <a:cubicBezTo>
                      <a:pt x="271" y="147"/>
                      <a:pt x="288" y="153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16"/>
              <p:cNvSpPr/>
              <p:nvPr/>
            </p:nvSpPr>
            <p:spPr>
              <a:xfrm>
                <a:off x="5073375" y="1594950"/>
                <a:ext cx="995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741" extrusionOk="0">
                    <a:moveTo>
                      <a:pt x="247" y="1"/>
                    </a:moveTo>
                    <a:cubicBezTo>
                      <a:pt x="119" y="1"/>
                      <a:pt x="114" y="185"/>
                      <a:pt x="81" y="283"/>
                    </a:cubicBezTo>
                    <a:cubicBezTo>
                      <a:pt x="56" y="408"/>
                      <a:pt x="0" y="543"/>
                      <a:pt x="28" y="668"/>
                    </a:cubicBezTo>
                    <a:cubicBezTo>
                      <a:pt x="46" y="718"/>
                      <a:pt x="90" y="740"/>
                      <a:pt x="134" y="740"/>
                    </a:cubicBezTo>
                    <a:cubicBezTo>
                      <a:pt x="196" y="740"/>
                      <a:pt x="260" y="696"/>
                      <a:pt x="258" y="622"/>
                    </a:cubicBezTo>
                    <a:cubicBezTo>
                      <a:pt x="257" y="558"/>
                      <a:pt x="299" y="394"/>
                      <a:pt x="339" y="248"/>
                    </a:cubicBezTo>
                    <a:cubicBezTo>
                      <a:pt x="371" y="159"/>
                      <a:pt x="398" y="38"/>
                      <a:pt x="282" y="5"/>
                    </a:cubicBezTo>
                    <a:cubicBezTo>
                      <a:pt x="269" y="2"/>
                      <a:pt x="258" y="1"/>
                      <a:pt x="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16"/>
              <p:cNvSpPr/>
              <p:nvPr/>
            </p:nvSpPr>
            <p:spPr>
              <a:xfrm>
                <a:off x="5085750" y="1598575"/>
                <a:ext cx="1150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3" extrusionOk="0">
                    <a:moveTo>
                      <a:pt x="329" y="0"/>
                    </a:moveTo>
                    <a:cubicBezTo>
                      <a:pt x="213" y="0"/>
                      <a:pt x="125" y="202"/>
                      <a:pt x="54" y="282"/>
                    </a:cubicBezTo>
                    <a:cubicBezTo>
                      <a:pt x="0" y="376"/>
                      <a:pt x="82" y="462"/>
                      <a:pt x="164" y="462"/>
                    </a:cubicBezTo>
                    <a:cubicBezTo>
                      <a:pt x="200" y="462"/>
                      <a:pt x="237" y="445"/>
                      <a:pt x="261" y="404"/>
                    </a:cubicBezTo>
                    <a:cubicBezTo>
                      <a:pt x="318" y="309"/>
                      <a:pt x="353" y="295"/>
                      <a:pt x="437" y="168"/>
                    </a:cubicBezTo>
                    <a:cubicBezTo>
                      <a:pt x="459" y="124"/>
                      <a:pt x="445" y="67"/>
                      <a:pt x="412" y="34"/>
                    </a:cubicBezTo>
                    <a:cubicBezTo>
                      <a:pt x="383" y="10"/>
                      <a:pt x="355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16"/>
              <p:cNvSpPr/>
              <p:nvPr/>
            </p:nvSpPr>
            <p:spPr>
              <a:xfrm>
                <a:off x="5084950" y="1614200"/>
                <a:ext cx="162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06" extrusionOk="0">
                    <a:moveTo>
                      <a:pt x="507" y="0"/>
                    </a:moveTo>
                    <a:cubicBezTo>
                      <a:pt x="434" y="0"/>
                      <a:pt x="367" y="54"/>
                      <a:pt x="299" y="77"/>
                    </a:cubicBezTo>
                    <a:cubicBezTo>
                      <a:pt x="210" y="133"/>
                      <a:pt x="68" y="147"/>
                      <a:pt x="26" y="253"/>
                    </a:cubicBezTo>
                    <a:cubicBezTo>
                      <a:pt x="1" y="331"/>
                      <a:pt x="70" y="405"/>
                      <a:pt x="144" y="405"/>
                    </a:cubicBezTo>
                    <a:cubicBezTo>
                      <a:pt x="163" y="405"/>
                      <a:pt x="183" y="400"/>
                      <a:pt x="201" y="388"/>
                    </a:cubicBezTo>
                    <a:cubicBezTo>
                      <a:pt x="367" y="292"/>
                      <a:pt x="521" y="270"/>
                      <a:pt x="605" y="179"/>
                    </a:cubicBezTo>
                    <a:cubicBezTo>
                      <a:pt x="647" y="113"/>
                      <a:pt x="609" y="22"/>
                      <a:pt x="535" y="3"/>
                    </a:cubicBezTo>
                    <a:cubicBezTo>
                      <a:pt x="526" y="1"/>
                      <a:pt x="516" y="0"/>
                      <a:pt x="5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16"/>
              <p:cNvSpPr/>
              <p:nvPr/>
            </p:nvSpPr>
            <p:spPr>
              <a:xfrm>
                <a:off x="5109575" y="1713225"/>
                <a:ext cx="79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63" extrusionOk="0">
                    <a:moveTo>
                      <a:pt x="131" y="0"/>
                    </a:moveTo>
                    <a:cubicBezTo>
                      <a:pt x="80" y="0"/>
                      <a:pt x="29" y="28"/>
                      <a:pt x="15" y="85"/>
                    </a:cubicBezTo>
                    <a:cubicBezTo>
                      <a:pt x="0" y="248"/>
                      <a:pt x="44" y="415"/>
                      <a:pt x="63" y="576"/>
                    </a:cubicBezTo>
                    <a:cubicBezTo>
                      <a:pt x="77" y="632"/>
                      <a:pt x="129" y="663"/>
                      <a:pt x="180" y="663"/>
                    </a:cubicBezTo>
                    <a:cubicBezTo>
                      <a:pt x="221" y="663"/>
                      <a:pt x="261" y="644"/>
                      <a:pt x="282" y="604"/>
                    </a:cubicBezTo>
                    <a:cubicBezTo>
                      <a:pt x="319" y="540"/>
                      <a:pt x="282" y="469"/>
                      <a:pt x="278" y="403"/>
                    </a:cubicBezTo>
                    <a:cubicBezTo>
                      <a:pt x="272" y="393"/>
                      <a:pt x="247" y="121"/>
                      <a:pt x="249" y="102"/>
                    </a:cubicBezTo>
                    <a:cubicBezTo>
                      <a:pt x="244" y="35"/>
                      <a:pt x="188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16"/>
              <p:cNvSpPr/>
              <p:nvPr/>
            </p:nvSpPr>
            <p:spPr>
              <a:xfrm>
                <a:off x="5114250" y="1740600"/>
                <a:ext cx="81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478" extrusionOk="0">
                    <a:moveTo>
                      <a:pt x="128" y="0"/>
                    </a:moveTo>
                    <a:cubicBezTo>
                      <a:pt x="65" y="0"/>
                      <a:pt x="0" y="45"/>
                      <a:pt x="3" y="119"/>
                    </a:cubicBezTo>
                    <a:cubicBezTo>
                      <a:pt x="28" y="229"/>
                      <a:pt x="35" y="477"/>
                      <a:pt x="171" y="477"/>
                    </a:cubicBezTo>
                    <a:cubicBezTo>
                      <a:pt x="190" y="477"/>
                      <a:pt x="212" y="472"/>
                      <a:pt x="237" y="461"/>
                    </a:cubicBezTo>
                    <a:cubicBezTo>
                      <a:pt x="323" y="414"/>
                      <a:pt x="293" y="314"/>
                      <a:pt x="272" y="236"/>
                    </a:cubicBezTo>
                    <a:cubicBezTo>
                      <a:pt x="240" y="127"/>
                      <a:pt x="253" y="133"/>
                      <a:pt x="234" y="72"/>
                    </a:cubicBezTo>
                    <a:cubicBezTo>
                      <a:pt x="216" y="23"/>
                      <a:pt x="172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16"/>
              <p:cNvSpPr/>
              <p:nvPr/>
            </p:nvSpPr>
            <p:spPr>
              <a:xfrm>
                <a:off x="5123925" y="1717625"/>
                <a:ext cx="1205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815" extrusionOk="0">
                    <a:moveTo>
                      <a:pt x="356" y="0"/>
                    </a:moveTo>
                    <a:cubicBezTo>
                      <a:pt x="315" y="0"/>
                      <a:pt x="275" y="19"/>
                      <a:pt x="254" y="59"/>
                    </a:cubicBezTo>
                    <a:cubicBezTo>
                      <a:pt x="169" y="256"/>
                      <a:pt x="89" y="458"/>
                      <a:pt x="25" y="664"/>
                    </a:cubicBezTo>
                    <a:cubicBezTo>
                      <a:pt x="1" y="755"/>
                      <a:pt x="74" y="814"/>
                      <a:pt x="145" y="814"/>
                    </a:cubicBezTo>
                    <a:cubicBezTo>
                      <a:pt x="193" y="814"/>
                      <a:pt x="240" y="788"/>
                      <a:pt x="256" y="727"/>
                    </a:cubicBezTo>
                    <a:cubicBezTo>
                      <a:pt x="313" y="541"/>
                      <a:pt x="423" y="267"/>
                      <a:pt x="461" y="180"/>
                    </a:cubicBezTo>
                    <a:cubicBezTo>
                      <a:pt x="477" y="152"/>
                      <a:pt x="481" y="118"/>
                      <a:pt x="473" y="87"/>
                    </a:cubicBezTo>
                    <a:cubicBezTo>
                      <a:pt x="459" y="31"/>
                      <a:pt x="407" y="0"/>
                      <a:pt x="3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16"/>
              <p:cNvSpPr/>
              <p:nvPr/>
            </p:nvSpPr>
            <p:spPr>
              <a:xfrm>
                <a:off x="5128150" y="1736825"/>
                <a:ext cx="1350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569" extrusionOk="0">
                    <a:moveTo>
                      <a:pt x="392" y="0"/>
                    </a:moveTo>
                    <a:cubicBezTo>
                      <a:pt x="284" y="0"/>
                      <a:pt x="204" y="173"/>
                      <a:pt x="135" y="248"/>
                    </a:cubicBezTo>
                    <a:cubicBezTo>
                      <a:pt x="91" y="321"/>
                      <a:pt x="0" y="389"/>
                      <a:pt x="24" y="482"/>
                    </a:cubicBezTo>
                    <a:cubicBezTo>
                      <a:pt x="38" y="538"/>
                      <a:pt x="90" y="569"/>
                      <a:pt x="141" y="569"/>
                    </a:cubicBezTo>
                    <a:cubicBezTo>
                      <a:pt x="182" y="569"/>
                      <a:pt x="222" y="550"/>
                      <a:pt x="243" y="510"/>
                    </a:cubicBezTo>
                    <a:cubicBezTo>
                      <a:pt x="338" y="370"/>
                      <a:pt x="365" y="336"/>
                      <a:pt x="447" y="239"/>
                    </a:cubicBezTo>
                    <a:cubicBezTo>
                      <a:pt x="506" y="187"/>
                      <a:pt x="540" y="97"/>
                      <a:pt x="476" y="35"/>
                    </a:cubicBezTo>
                    <a:cubicBezTo>
                      <a:pt x="446" y="10"/>
                      <a:pt x="418" y="0"/>
                      <a:pt x="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16"/>
              <p:cNvSpPr/>
              <p:nvPr/>
            </p:nvSpPr>
            <p:spPr>
              <a:xfrm>
                <a:off x="5144775" y="1721025"/>
                <a:ext cx="104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03" extrusionOk="0">
                    <a:moveTo>
                      <a:pt x="294" y="1"/>
                    </a:moveTo>
                    <a:cubicBezTo>
                      <a:pt x="285" y="1"/>
                      <a:pt x="275" y="2"/>
                      <a:pt x="265" y="5"/>
                    </a:cubicBezTo>
                    <a:cubicBezTo>
                      <a:pt x="195" y="32"/>
                      <a:pt x="150" y="97"/>
                      <a:pt x="98" y="147"/>
                    </a:cubicBezTo>
                    <a:cubicBezTo>
                      <a:pt x="56" y="194"/>
                      <a:pt x="0" y="249"/>
                      <a:pt x="22" y="317"/>
                    </a:cubicBezTo>
                    <a:cubicBezTo>
                      <a:pt x="35" y="372"/>
                      <a:pt x="87" y="402"/>
                      <a:pt x="138" y="402"/>
                    </a:cubicBezTo>
                    <a:cubicBezTo>
                      <a:pt x="176" y="402"/>
                      <a:pt x="213" y="386"/>
                      <a:pt x="234" y="353"/>
                    </a:cubicBezTo>
                    <a:cubicBezTo>
                      <a:pt x="242" y="346"/>
                      <a:pt x="280" y="302"/>
                      <a:pt x="292" y="290"/>
                    </a:cubicBezTo>
                    <a:cubicBezTo>
                      <a:pt x="336" y="236"/>
                      <a:pt x="417" y="199"/>
                      <a:pt x="416" y="119"/>
                    </a:cubicBezTo>
                    <a:cubicBezTo>
                      <a:pt x="417" y="54"/>
                      <a:pt x="358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16"/>
              <p:cNvSpPr/>
              <p:nvPr/>
            </p:nvSpPr>
            <p:spPr>
              <a:xfrm>
                <a:off x="5145925" y="1740325"/>
                <a:ext cx="132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530" h="347" extrusionOk="0">
                    <a:moveTo>
                      <a:pt x="409" y="0"/>
                    </a:moveTo>
                    <a:cubicBezTo>
                      <a:pt x="356" y="0"/>
                      <a:pt x="294" y="28"/>
                      <a:pt x="245" y="52"/>
                    </a:cubicBezTo>
                    <a:cubicBezTo>
                      <a:pt x="185" y="82"/>
                      <a:pt x="113" y="100"/>
                      <a:pt x="69" y="153"/>
                    </a:cubicBezTo>
                    <a:cubicBezTo>
                      <a:pt x="1" y="233"/>
                      <a:pt x="77" y="346"/>
                      <a:pt x="165" y="346"/>
                    </a:cubicBezTo>
                    <a:cubicBezTo>
                      <a:pt x="185" y="346"/>
                      <a:pt x="205" y="341"/>
                      <a:pt x="224" y="328"/>
                    </a:cubicBezTo>
                    <a:cubicBezTo>
                      <a:pt x="351" y="251"/>
                      <a:pt x="354" y="276"/>
                      <a:pt x="472" y="209"/>
                    </a:cubicBezTo>
                    <a:cubicBezTo>
                      <a:pt x="513" y="185"/>
                      <a:pt x="530" y="130"/>
                      <a:pt x="517" y="84"/>
                    </a:cubicBezTo>
                    <a:cubicBezTo>
                      <a:pt x="496" y="21"/>
                      <a:pt x="456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16"/>
              <p:cNvSpPr/>
              <p:nvPr/>
            </p:nvSpPr>
            <p:spPr>
              <a:xfrm>
                <a:off x="4952575" y="1747250"/>
                <a:ext cx="1567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26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0" y="207"/>
                    </a:cubicBezTo>
                    <a:cubicBezTo>
                      <a:pt x="158" y="268"/>
                      <a:pt x="246" y="313"/>
                      <a:pt x="327" y="369"/>
                    </a:cubicBezTo>
                    <a:cubicBezTo>
                      <a:pt x="365" y="400"/>
                      <a:pt x="416" y="426"/>
                      <a:pt x="463" y="426"/>
                    </a:cubicBezTo>
                    <a:cubicBezTo>
                      <a:pt x="501" y="426"/>
                      <a:pt x="535" y="410"/>
                      <a:pt x="559" y="369"/>
                    </a:cubicBezTo>
                    <a:cubicBezTo>
                      <a:pt x="626" y="250"/>
                      <a:pt x="488" y="185"/>
                      <a:pt x="404" y="132"/>
                    </a:cubicBezTo>
                    <a:cubicBezTo>
                      <a:pt x="306" y="73"/>
                      <a:pt x="256" y="34"/>
                      <a:pt x="212" y="12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16"/>
              <p:cNvSpPr/>
              <p:nvPr/>
            </p:nvSpPr>
            <p:spPr>
              <a:xfrm>
                <a:off x="4973225" y="1760450"/>
                <a:ext cx="17175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483" extrusionOk="0">
                    <a:moveTo>
                      <a:pt x="151" y="0"/>
                    </a:moveTo>
                    <a:cubicBezTo>
                      <a:pt x="140" y="0"/>
                      <a:pt x="130" y="2"/>
                      <a:pt x="120" y="4"/>
                    </a:cubicBezTo>
                    <a:cubicBezTo>
                      <a:pt x="20" y="29"/>
                      <a:pt x="1" y="175"/>
                      <a:pt x="92" y="224"/>
                    </a:cubicBezTo>
                    <a:cubicBezTo>
                      <a:pt x="212" y="303"/>
                      <a:pt x="330" y="388"/>
                      <a:pt x="453" y="464"/>
                    </a:cubicBezTo>
                    <a:cubicBezTo>
                      <a:pt x="474" y="477"/>
                      <a:pt x="495" y="482"/>
                      <a:pt x="514" y="482"/>
                    </a:cubicBezTo>
                    <a:cubicBezTo>
                      <a:pt x="618" y="482"/>
                      <a:pt x="687" y="325"/>
                      <a:pt x="574" y="258"/>
                    </a:cubicBezTo>
                    <a:cubicBezTo>
                      <a:pt x="451" y="180"/>
                      <a:pt x="332" y="96"/>
                      <a:pt x="212" y="16"/>
                    </a:cubicBezTo>
                    <a:cubicBezTo>
                      <a:pt x="194" y="5"/>
                      <a:pt x="172" y="0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16"/>
              <p:cNvSpPr/>
              <p:nvPr/>
            </p:nvSpPr>
            <p:spPr>
              <a:xfrm>
                <a:off x="4973850" y="1738825"/>
                <a:ext cx="125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10" extrusionOk="0">
                    <a:moveTo>
                      <a:pt x="152" y="0"/>
                    </a:moveTo>
                    <a:cubicBezTo>
                      <a:pt x="110" y="0"/>
                      <a:pt x="68" y="21"/>
                      <a:pt x="47" y="60"/>
                    </a:cubicBezTo>
                    <a:cubicBezTo>
                      <a:pt x="1" y="151"/>
                      <a:pt x="83" y="247"/>
                      <a:pt x="107" y="337"/>
                    </a:cubicBezTo>
                    <a:cubicBezTo>
                      <a:pt x="164" y="449"/>
                      <a:pt x="187" y="589"/>
                      <a:pt x="269" y="683"/>
                    </a:cubicBezTo>
                    <a:cubicBezTo>
                      <a:pt x="291" y="701"/>
                      <a:pt x="315" y="709"/>
                      <a:pt x="339" y="709"/>
                    </a:cubicBezTo>
                    <a:cubicBezTo>
                      <a:pt x="422" y="709"/>
                      <a:pt x="500" y="611"/>
                      <a:pt x="446" y="527"/>
                    </a:cubicBezTo>
                    <a:cubicBezTo>
                      <a:pt x="377" y="391"/>
                      <a:pt x="336" y="242"/>
                      <a:pt x="245" y="47"/>
                    </a:cubicBezTo>
                    <a:cubicBezTo>
                      <a:pt x="224" y="15"/>
                      <a:pt x="188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16"/>
              <p:cNvSpPr/>
              <p:nvPr/>
            </p:nvSpPr>
            <p:spPr>
              <a:xfrm>
                <a:off x="4968950" y="1725075"/>
                <a:ext cx="742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0" extrusionOk="0">
                    <a:moveTo>
                      <a:pt x="131" y="0"/>
                    </a:moveTo>
                    <a:cubicBezTo>
                      <a:pt x="79" y="0"/>
                      <a:pt x="27" y="35"/>
                      <a:pt x="13" y="88"/>
                    </a:cubicBezTo>
                    <a:cubicBezTo>
                      <a:pt x="0" y="164"/>
                      <a:pt x="43" y="271"/>
                      <a:pt x="122" y="295"/>
                    </a:cubicBezTo>
                    <a:cubicBezTo>
                      <a:pt x="133" y="298"/>
                      <a:pt x="144" y="300"/>
                      <a:pt x="154" y="300"/>
                    </a:cubicBezTo>
                    <a:cubicBezTo>
                      <a:pt x="234" y="300"/>
                      <a:pt x="297" y="207"/>
                      <a:pt x="262" y="130"/>
                    </a:cubicBezTo>
                    <a:lnTo>
                      <a:pt x="262" y="130"/>
                    </a:lnTo>
                    <a:cubicBezTo>
                      <a:pt x="262" y="131"/>
                      <a:pt x="262" y="132"/>
                      <a:pt x="263" y="133"/>
                    </a:cubicBezTo>
                    <a:lnTo>
                      <a:pt x="263" y="133"/>
                    </a:lnTo>
                    <a:cubicBezTo>
                      <a:pt x="245" y="89"/>
                      <a:pt x="234" y="40"/>
                      <a:pt x="189" y="16"/>
                    </a:cubicBezTo>
                    <a:cubicBezTo>
                      <a:pt x="171" y="5"/>
                      <a:pt x="151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16"/>
              <p:cNvSpPr/>
              <p:nvPr/>
            </p:nvSpPr>
            <p:spPr>
              <a:xfrm>
                <a:off x="4988800" y="1750350"/>
                <a:ext cx="83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09" extrusionOk="0">
                    <a:moveTo>
                      <a:pt x="139" y="1"/>
                    </a:moveTo>
                    <a:cubicBezTo>
                      <a:pt x="138" y="1"/>
                      <a:pt x="137" y="1"/>
                      <a:pt x="137" y="1"/>
                    </a:cubicBezTo>
                    <a:cubicBezTo>
                      <a:pt x="0" y="3"/>
                      <a:pt x="11" y="151"/>
                      <a:pt x="29" y="250"/>
                    </a:cubicBezTo>
                    <a:cubicBezTo>
                      <a:pt x="46" y="353"/>
                      <a:pt x="41" y="471"/>
                      <a:pt x="95" y="563"/>
                    </a:cubicBezTo>
                    <a:cubicBezTo>
                      <a:pt x="117" y="595"/>
                      <a:pt x="150" y="609"/>
                      <a:pt x="183" y="609"/>
                    </a:cubicBezTo>
                    <a:cubicBezTo>
                      <a:pt x="257" y="609"/>
                      <a:pt x="333" y="540"/>
                      <a:pt x="307" y="457"/>
                    </a:cubicBezTo>
                    <a:cubicBezTo>
                      <a:pt x="269" y="304"/>
                      <a:pt x="278" y="310"/>
                      <a:pt x="261" y="170"/>
                    </a:cubicBezTo>
                    <a:cubicBezTo>
                      <a:pt x="266" y="92"/>
                      <a:pt x="229" y="1"/>
                      <a:pt x="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16"/>
              <p:cNvSpPr/>
              <p:nvPr/>
            </p:nvSpPr>
            <p:spPr>
              <a:xfrm>
                <a:off x="4987850" y="1726100"/>
                <a:ext cx="830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76" extrusionOk="0">
                    <a:moveTo>
                      <a:pt x="152" y="0"/>
                    </a:moveTo>
                    <a:cubicBezTo>
                      <a:pt x="142" y="0"/>
                      <a:pt x="131" y="1"/>
                      <a:pt x="119" y="2"/>
                    </a:cubicBezTo>
                    <a:cubicBezTo>
                      <a:pt x="22" y="27"/>
                      <a:pt x="29" y="134"/>
                      <a:pt x="21" y="213"/>
                    </a:cubicBezTo>
                    <a:cubicBezTo>
                      <a:pt x="18" y="274"/>
                      <a:pt x="1" y="344"/>
                      <a:pt x="24" y="403"/>
                    </a:cubicBezTo>
                    <a:cubicBezTo>
                      <a:pt x="43" y="453"/>
                      <a:pt x="86" y="475"/>
                      <a:pt x="131" y="475"/>
                    </a:cubicBezTo>
                    <a:cubicBezTo>
                      <a:pt x="193" y="475"/>
                      <a:pt x="258" y="431"/>
                      <a:pt x="255" y="358"/>
                    </a:cubicBezTo>
                    <a:cubicBezTo>
                      <a:pt x="245" y="236"/>
                      <a:pt x="332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16"/>
              <p:cNvSpPr/>
              <p:nvPr/>
            </p:nvSpPr>
            <p:spPr>
              <a:xfrm>
                <a:off x="4998850" y="1739775"/>
                <a:ext cx="103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08" extrusionOk="0">
                    <a:moveTo>
                      <a:pt x="279" y="1"/>
                    </a:moveTo>
                    <a:cubicBezTo>
                      <a:pt x="268" y="1"/>
                      <a:pt x="258" y="2"/>
                      <a:pt x="247" y="6"/>
                    </a:cubicBezTo>
                    <a:cubicBezTo>
                      <a:pt x="173" y="25"/>
                      <a:pt x="156" y="106"/>
                      <a:pt x="124" y="166"/>
                    </a:cubicBezTo>
                    <a:cubicBezTo>
                      <a:pt x="91" y="256"/>
                      <a:pt x="0" y="353"/>
                      <a:pt x="51" y="450"/>
                    </a:cubicBezTo>
                    <a:cubicBezTo>
                      <a:pt x="73" y="489"/>
                      <a:pt x="113" y="508"/>
                      <a:pt x="153" y="508"/>
                    </a:cubicBezTo>
                    <a:cubicBezTo>
                      <a:pt x="205" y="508"/>
                      <a:pt x="257" y="477"/>
                      <a:pt x="270" y="421"/>
                    </a:cubicBezTo>
                    <a:cubicBezTo>
                      <a:pt x="273" y="414"/>
                      <a:pt x="273" y="411"/>
                      <a:pt x="274" y="408"/>
                    </a:cubicBezTo>
                    <a:cubicBezTo>
                      <a:pt x="312" y="315"/>
                      <a:pt x="371" y="230"/>
                      <a:pt x="396" y="137"/>
                    </a:cubicBezTo>
                    <a:cubicBezTo>
                      <a:pt x="413" y="66"/>
                      <a:pt x="347" y="1"/>
                      <a:pt x="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17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17"/>
          <p:cNvSpPr txBox="1">
            <a:spLocks noGrp="1"/>
          </p:cNvSpPr>
          <p:nvPr>
            <p:ph type="title"/>
          </p:nvPr>
        </p:nvSpPr>
        <p:spPr>
          <a:xfrm>
            <a:off x="4837200" y="1832225"/>
            <a:ext cx="3593400" cy="58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17"/>
          <p:cNvSpPr txBox="1">
            <a:spLocks noGrp="1"/>
          </p:cNvSpPr>
          <p:nvPr>
            <p:ph type="subTitle" idx="1"/>
          </p:nvPr>
        </p:nvSpPr>
        <p:spPr>
          <a:xfrm>
            <a:off x="4837375" y="2419875"/>
            <a:ext cx="3593400" cy="89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80" name="Google Shape;1380;p17"/>
          <p:cNvGrpSpPr/>
          <p:nvPr/>
        </p:nvGrpSpPr>
        <p:grpSpPr>
          <a:xfrm>
            <a:off x="-427141" y="-55499"/>
            <a:ext cx="9777512" cy="5544163"/>
            <a:chOff x="-427141" y="-55499"/>
            <a:chExt cx="9777512" cy="5544163"/>
          </a:xfrm>
        </p:grpSpPr>
        <p:sp>
          <p:nvSpPr>
            <p:cNvPr id="1381" name="Google Shape;1381;p17"/>
            <p:cNvSpPr/>
            <p:nvPr/>
          </p:nvSpPr>
          <p:spPr>
            <a:xfrm rot="10800000">
              <a:off x="8827831" y="4938159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2" name="Google Shape;1382;p17"/>
            <p:cNvGrpSpPr/>
            <p:nvPr/>
          </p:nvGrpSpPr>
          <p:grpSpPr>
            <a:xfrm rot="10800000">
              <a:off x="8939048" y="4690712"/>
              <a:ext cx="95128" cy="126710"/>
              <a:chOff x="3666475" y="2030800"/>
              <a:chExt cx="68600" cy="91375"/>
            </a:xfrm>
          </p:grpSpPr>
          <p:sp>
            <p:nvSpPr>
              <p:cNvPr id="1383" name="Google Shape;1383;p17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17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17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7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7" name="Google Shape;1387;p17"/>
            <p:cNvGrpSpPr/>
            <p:nvPr/>
          </p:nvGrpSpPr>
          <p:grpSpPr>
            <a:xfrm rot="10800000">
              <a:off x="122698" y="354937"/>
              <a:ext cx="95128" cy="126710"/>
              <a:chOff x="3666475" y="2030800"/>
              <a:chExt cx="68600" cy="91375"/>
            </a:xfrm>
          </p:grpSpPr>
          <p:sp>
            <p:nvSpPr>
              <p:cNvPr id="1388" name="Google Shape;1388;p17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7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17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17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2" name="Google Shape;1392;p17"/>
            <p:cNvSpPr/>
            <p:nvPr/>
          </p:nvSpPr>
          <p:spPr>
            <a:xfrm rot="10800000">
              <a:off x="445831" y="89096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3" name="Google Shape;1393;p17"/>
            <p:cNvGrpSpPr/>
            <p:nvPr/>
          </p:nvGrpSpPr>
          <p:grpSpPr>
            <a:xfrm rot="2888758">
              <a:off x="64757" y="4189717"/>
              <a:ext cx="429583" cy="1128701"/>
              <a:chOff x="1910200" y="616438"/>
              <a:chExt cx="156750" cy="411850"/>
            </a:xfrm>
          </p:grpSpPr>
          <p:sp>
            <p:nvSpPr>
              <p:cNvPr id="1394" name="Google Shape;1394;p17"/>
              <p:cNvSpPr/>
              <p:nvPr/>
            </p:nvSpPr>
            <p:spPr>
              <a:xfrm>
                <a:off x="1910200" y="616438"/>
                <a:ext cx="156750" cy="411850"/>
              </a:xfrm>
              <a:custGeom>
                <a:avLst/>
                <a:gdLst/>
                <a:ahLst/>
                <a:cxnLst/>
                <a:rect l="l" t="t" r="r" b="b"/>
                <a:pathLst>
                  <a:path w="6270" h="16474" extrusionOk="0">
                    <a:moveTo>
                      <a:pt x="2862" y="0"/>
                    </a:moveTo>
                    <a:cubicBezTo>
                      <a:pt x="2860" y="0"/>
                      <a:pt x="2859" y="0"/>
                      <a:pt x="2857" y="0"/>
                    </a:cubicBezTo>
                    <a:cubicBezTo>
                      <a:pt x="2798" y="6"/>
                      <a:pt x="2764" y="51"/>
                      <a:pt x="2757" y="101"/>
                    </a:cubicBezTo>
                    <a:cubicBezTo>
                      <a:pt x="2721" y="149"/>
                      <a:pt x="2708" y="217"/>
                      <a:pt x="2681" y="269"/>
                    </a:cubicBezTo>
                    <a:cubicBezTo>
                      <a:pt x="2533" y="642"/>
                      <a:pt x="2383" y="1018"/>
                      <a:pt x="2300" y="1410"/>
                    </a:cubicBezTo>
                    <a:cubicBezTo>
                      <a:pt x="2189" y="1973"/>
                      <a:pt x="2298" y="2563"/>
                      <a:pt x="2526" y="3084"/>
                    </a:cubicBezTo>
                    <a:cubicBezTo>
                      <a:pt x="2614" y="3276"/>
                      <a:pt x="2905" y="3761"/>
                      <a:pt x="3177" y="3835"/>
                    </a:cubicBezTo>
                    <a:cubicBezTo>
                      <a:pt x="3295" y="4685"/>
                      <a:pt x="3395" y="5470"/>
                      <a:pt x="3515" y="6337"/>
                    </a:cubicBezTo>
                    <a:cubicBezTo>
                      <a:pt x="3155" y="5808"/>
                      <a:pt x="2816" y="5257"/>
                      <a:pt x="2326" y="4839"/>
                    </a:cubicBezTo>
                    <a:cubicBezTo>
                      <a:pt x="1912" y="4486"/>
                      <a:pt x="1435" y="4213"/>
                      <a:pt x="936" y="3998"/>
                    </a:cubicBezTo>
                    <a:cubicBezTo>
                      <a:pt x="692" y="3900"/>
                      <a:pt x="449" y="3778"/>
                      <a:pt x="188" y="3735"/>
                    </a:cubicBezTo>
                    <a:cubicBezTo>
                      <a:pt x="182" y="3734"/>
                      <a:pt x="176" y="3734"/>
                      <a:pt x="170" y="3734"/>
                    </a:cubicBezTo>
                    <a:cubicBezTo>
                      <a:pt x="79" y="3734"/>
                      <a:pt x="1" y="3821"/>
                      <a:pt x="27" y="3913"/>
                    </a:cubicBezTo>
                    <a:cubicBezTo>
                      <a:pt x="81" y="4036"/>
                      <a:pt x="187" y="4133"/>
                      <a:pt x="257" y="4249"/>
                    </a:cubicBezTo>
                    <a:cubicBezTo>
                      <a:pt x="555" y="4677"/>
                      <a:pt x="787" y="5151"/>
                      <a:pt x="1108" y="5564"/>
                    </a:cubicBezTo>
                    <a:cubicBezTo>
                      <a:pt x="1571" y="6197"/>
                      <a:pt x="2288" y="6570"/>
                      <a:pt x="3028" y="6782"/>
                    </a:cubicBezTo>
                    <a:cubicBezTo>
                      <a:pt x="3205" y="6825"/>
                      <a:pt x="3413" y="6900"/>
                      <a:pt x="3600" y="6901"/>
                    </a:cubicBezTo>
                    <a:cubicBezTo>
                      <a:pt x="3729" y="7658"/>
                      <a:pt x="3837" y="8404"/>
                      <a:pt x="3920" y="9155"/>
                    </a:cubicBezTo>
                    <a:cubicBezTo>
                      <a:pt x="3586" y="8620"/>
                      <a:pt x="2988" y="8148"/>
                      <a:pt x="2532" y="7899"/>
                    </a:cubicBezTo>
                    <a:cubicBezTo>
                      <a:pt x="2152" y="7692"/>
                      <a:pt x="1716" y="7632"/>
                      <a:pt x="1310" y="7492"/>
                    </a:cubicBezTo>
                    <a:cubicBezTo>
                      <a:pt x="1183" y="7449"/>
                      <a:pt x="934" y="7355"/>
                      <a:pt x="909" y="7342"/>
                    </a:cubicBezTo>
                    <a:cubicBezTo>
                      <a:pt x="875" y="7323"/>
                      <a:pt x="835" y="7309"/>
                      <a:pt x="797" y="7309"/>
                    </a:cubicBezTo>
                    <a:cubicBezTo>
                      <a:pt x="756" y="7309"/>
                      <a:pt x="718" y="7325"/>
                      <a:pt x="694" y="7367"/>
                    </a:cubicBezTo>
                    <a:cubicBezTo>
                      <a:pt x="655" y="7433"/>
                      <a:pt x="690" y="7509"/>
                      <a:pt x="745" y="7552"/>
                    </a:cubicBezTo>
                    <a:cubicBezTo>
                      <a:pt x="864" y="7665"/>
                      <a:pt x="989" y="7772"/>
                      <a:pt x="1106" y="7887"/>
                    </a:cubicBezTo>
                    <a:cubicBezTo>
                      <a:pt x="1654" y="8450"/>
                      <a:pt x="2114" y="9097"/>
                      <a:pt x="2738" y="9584"/>
                    </a:cubicBezTo>
                    <a:cubicBezTo>
                      <a:pt x="3078" y="9855"/>
                      <a:pt x="3496" y="10141"/>
                      <a:pt x="3944" y="10141"/>
                    </a:cubicBezTo>
                    <a:cubicBezTo>
                      <a:pt x="3967" y="10141"/>
                      <a:pt x="3990" y="10140"/>
                      <a:pt x="4013" y="10139"/>
                    </a:cubicBezTo>
                    <a:cubicBezTo>
                      <a:pt x="4059" y="10703"/>
                      <a:pt x="4089" y="11274"/>
                      <a:pt x="4101" y="11862"/>
                    </a:cubicBezTo>
                    <a:cubicBezTo>
                      <a:pt x="4099" y="12004"/>
                      <a:pt x="4099" y="12148"/>
                      <a:pt x="4096" y="12290"/>
                    </a:cubicBezTo>
                    <a:cubicBezTo>
                      <a:pt x="3952" y="11969"/>
                      <a:pt x="3764" y="11667"/>
                      <a:pt x="3572" y="11374"/>
                    </a:cubicBezTo>
                    <a:cubicBezTo>
                      <a:pt x="3243" y="10886"/>
                      <a:pt x="2803" y="10428"/>
                      <a:pt x="2245" y="10215"/>
                    </a:cubicBezTo>
                    <a:cubicBezTo>
                      <a:pt x="2201" y="10201"/>
                      <a:pt x="2161" y="10195"/>
                      <a:pt x="2127" y="10195"/>
                    </a:cubicBezTo>
                    <a:cubicBezTo>
                      <a:pt x="1971" y="10195"/>
                      <a:pt x="1924" y="10327"/>
                      <a:pt x="1968" y="10516"/>
                    </a:cubicBezTo>
                    <a:cubicBezTo>
                      <a:pt x="2028" y="10936"/>
                      <a:pt x="2133" y="11352"/>
                      <a:pt x="2311" y="11738"/>
                    </a:cubicBezTo>
                    <a:cubicBezTo>
                      <a:pt x="2561" y="12294"/>
                      <a:pt x="3080" y="12706"/>
                      <a:pt x="3686" y="12796"/>
                    </a:cubicBezTo>
                    <a:cubicBezTo>
                      <a:pt x="3816" y="12815"/>
                      <a:pt x="3952" y="12849"/>
                      <a:pt x="4086" y="12850"/>
                    </a:cubicBezTo>
                    <a:cubicBezTo>
                      <a:pt x="4072" y="13433"/>
                      <a:pt x="4043" y="14013"/>
                      <a:pt x="3995" y="14594"/>
                    </a:cubicBezTo>
                    <a:cubicBezTo>
                      <a:pt x="3988" y="14581"/>
                      <a:pt x="3982" y="14569"/>
                      <a:pt x="3974" y="14556"/>
                    </a:cubicBezTo>
                    <a:cubicBezTo>
                      <a:pt x="3788" y="14072"/>
                      <a:pt x="3513" y="13608"/>
                      <a:pt x="3062" y="13331"/>
                    </a:cubicBezTo>
                    <a:cubicBezTo>
                      <a:pt x="2904" y="13236"/>
                      <a:pt x="2565" y="12971"/>
                      <a:pt x="2329" y="12971"/>
                    </a:cubicBezTo>
                    <a:cubicBezTo>
                      <a:pt x="2273" y="12971"/>
                      <a:pt x="2222" y="12986"/>
                      <a:pt x="2181" y="13023"/>
                    </a:cubicBezTo>
                    <a:cubicBezTo>
                      <a:pt x="2049" y="13185"/>
                      <a:pt x="2300" y="13363"/>
                      <a:pt x="2364" y="13507"/>
                    </a:cubicBezTo>
                    <a:cubicBezTo>
                      <a:pt x="2538" y="13763"/>
                      <a:pt x="2683" y="14038"/>
                      <a:pt x="2844" y="14301"/>
                    </a:cubicBezTo>
                    <a:cubicBezTo>
                      <a:pt x="3091" y="14721"/>
                      <a:pt x="3492" y="15030"/>
                      <a:pt x="3927" y="15240"/>
                    </a:cubicBezTo>
                    <a:cubicBezTo>
                      <a:pt x="3892" y="15498"/>
                      <a:pt x="3827" y="15839"/>
                      <a:pt x="3772" y="16142"/>
                    </a:cubicBezTo>
                    <a:cubicBezTo>
                      <a:pt x="3763" y="16227"/>
                      <a:pt x="3723" y="16318"/>
                      <a:pt x="3751" y="16402"/>
                    </a:cubicBezTo>
                    <a:cubicBezTo>
                      <a:pt x="3769" y="16451"/>
                      <a:pt x="3813" y="16474"/>
                      <a:pt x="3858" y="16474"/>
                    </a:cubicBezTo>
                    <a:cubicBezTo>
                      <a:pt x="3920" y="16474"/>
                      <a:pt x="3984" y="16430"/>
                      <a:pt x="3982" y="16356"/>
                    </a:cubicBezTo>
                    <a:cubicBezTo>
                      <a:pt x="4049" y="16012"/>
                      <a:pt x="4104" y="15654"/>
                      <a:pt x="4152" y="15290"/>
                    </a:cubicBezTo>
                    <a:cubicBezTo>
                      <a:pt x="4173" y="15282"/>
                      <a:pt x="4194" y="15270"/>
                      <a:pt x="4211" y="15253"/>
                    </a:cubicBezTo>
                    <a:cubicBezTo>
                      <a:pt x="4372" y="15125"/>
                      <a:pt x="4523" y="14988"/>
                      <a:pt x="4667" y="14845"/>
                    </a:cubicBezTo>
                    <a:cubicBezTo>
                      <a:pt x="5086" y="14402"/>
                      <a:pt x="5507" y="13960"/>
                      <a:pt x="5875" y="13475"/>
                    </a:cubicBezTo>
                    <a:cubicBezTo>
                      <a:pt x="5981" y="13327"/>
                      <a:pt x="6269" y="12961"/>
                      <a:pt x="5978" y="12866"/>
                    </a:cubicBezTo>
                    <a:cubicBezTo>
                      <a:pt x="5969" y="12865"/>
                      <a:pt x="5961" y="12865"/>
                      <a:pt x="5952" y="12865"/>
                    </a:cubicBezTo>
                    <a:cubicBezTo>
                      <a:pt x="5902" y="12865"/>
                      <a:pt x="5853" y="12882"/>
                      <a:pt x="5808" y="12902"/>
                    </a:cubicBezTo>
                    <a:cubicBezTo>
                      <a:pt x="5650" y="12969"/>
                      <a:pt x="5497" y="13050"/>
                      <a:pt x="5344" y="13130"/>
                    </a:cubicBezTo>
                    <a:cubicBezTo>
                      <a:pt x="4971" y="13315"/>
                      <a:pt x="4662" y="13610"/>
                      <a:pt x="4440" y="13959"/>
                    </a:cubicBezTo>
                    <a:cubicBezTo>
                      <a:pt x="4375" y="14061"/>
                      <a:pt x="4315" y="14168"/>
                      <a:pt x="4260" y="14274"/>
                    </a:cubicBezTo>
                    <a:cubicBezTo>
                      <a:pt x="4297" y="13828"/>
                      <a:pt x="4320" y="13373"/>
                      <a:pt x="4330" y="12917"/>
                    </a:cubicBezTo>
                    <a:cubicBezTo>
                      <a:pt x="4719" y="12722"/>
                      <a:pt x="5013" y="12347"/>
                      <a:pt x="5290" y="12018"/>
                    </a:cubicBezTo>
                    <a:cubicBezTo>
                      <a:pt x="5596" y="11630"/>
                      <a:pt x="5830" y="11195"/>
                      <a:pt x="5989" y="10729"/>
                    </a:cubicBezTo>
                    <a:cubicBezTo>
                      <a:pt x="6091" y="10438"/>
                      <a:pt x="6188" y="10137"/>
                      <a:pt x="6193" y="9827"/>
                    </a:cubicBezTo>
                    <a:cubicBezTo>
                      <a:pt x="6197" y="9724"/>
                      <a:pt x="6142" y="9608"/>
                      <a:pt x="6039" y="9608"/>
                    </a:cubicBezTo>
                    <a:cubicBezTo>
                      <a:pt x="6024" y="9608"/>
                      <a:pt x="6007" y="9611"/>
                      <a:pt x="5989" y="9617"/>
                    </a:cubicBezTo>
                    <a:cubicBezTo>
                      <a:pt x="5815" y="9711"/>
                      <a:pt x="5684" y="9871"/>
                      <a:pt x="5533" y="9996"/>
                    </a:cubicBezTo>
                    <a:cubicBezTo>
                      <a:pt x="5155" y="10331"/>
                      <a:pt x="4811" y="10709"/>
                      <a:pt x="4564" y="11152"/>
                    </a:cubicBezTo>
                    <a:cubicBezTo>
                      <a:pt x="4476" y="11322"/>
                      <a:pt x="4399" y="11499"/>
                      <a:pt x="4334" y="11682"/>
                    </a:cubicBezTo>
                    <a:cubicBezTo>
                      <a:pt x="4321" y="11127"/>
                      <a:pt x="4291" y="10575"/>
                      <a:pt x="4247" y="10039"/>
                    </a:cubicBezTo>
                    <a:cubicBezTo>
                      <a:pt x="4811" y="9939"/>
                      <a:pt x="5458" y="9240"/>
                      <a:pt x="5698" y="8739"/>
                    </a:cubicBezTo>
                    <a:cubicBezTo>
                      <a:pt x="5994" y="8080"/>
                      <a:pt x="6117" y="7349"/>
                      <a:pt x="6200" y="6633"/>
                    </a:cubicBezTo>
                    <a:cubicBezTo>
                      <a:pt x="6200" y="6542"/>
                      <a:pt x="6204" y="6438"/>
                      <a:pt x="6151" y="6360"/>
                    </a:cubicBezTo>
                    <a:cubicBezTo>
                      <a:pt x="6123" y="6317"/>
                      <a:pt x="6078" y="6296"/>
                      <a:pt x="6032" y="6296"/>
                    </a:cubicBezTo>
                    <a:cubicBezTo>
                      <a:pt x="5991" y="6296"/>
                      <a:pt x="5950" y="6313"/>
                      <a:pt x="5922" y="6349"/>
                    </a:cubicBezTo>
                    <a:cubicBezTo>
                      <a:pt x="5644" y="6738"/>
                      <a:pt x="5442" y="6994"/>
                      <a:pt x="5138" y="7372"/>
                    </a:cubicBezTo>
                    <a:cubicBezTo>
                      <a:pt x="4811" y="7790"/>
                      <a:pt x="4489" y="8224"/>
                      <a:pt x="4287" y="8718"/>
                    </a:cubicBezTo>
                    <a:cubicBezTo>
                      <a:pt x="4234" y="8835"/>
                      <a:pt x="4194" y="8955"/>
                      <a:pt x="4156" y="9075"/>
                    </a:cubicBezTo>
                    <a:cubicBezTo>
                      <a:pt x="4076" y="8339"/>
                      <a:pt x="3958" y="7607"/>
                      <a:pt x="3839" y="6875"/>
                    </a:cubicBezTo>
                    <a:cubicBezTo>
                      <a:pt x="3861" y="6865"/>
                      <a:pt x="3884" y="6849"/>
                      <a:pt x="3896" y="6826"/>
                    </a:cubicBezTo>
                    <a:cubicBezTo>
                      <a:pt x="4096" y="6500"/>
                      <a:pt x="4421" y="6224"/>
                      <a:pt x="4679" y="5851"/>
                    </a:cubicBezTo>
                    <a:cubicBezTo>
                      <a:pt x="5122" y="5244"/>
                      <a:pt x="5421" y="4526"/>
                      <a:pt x="5469" y="3772"/>
                    </a:cubicBezTo>
                    <a:cubicBezTo>
                      <a:pt x="5484" y="3472"/>
                      <a:pt x="5413" y="3371"/>
                      <a:pt x="5302" y="3371"/>
                    </a:cubicBezTo>
                    <a:cubicBezTo>
                      <a:pt x="5133" y="3371"/>
                      <a:pt x="4871" y="3608"/>
                      <a:pt x="4677" y="3738"/>
                    </a:cubicBezTo>
                    <a:cubicBezTo>
                      <a:pt x="4335" y="3992"/>
                      <a:pt x="4065" y="4341"/>
                      <a:pt x="3891" y="4728"/>
                    </a:cubicBezTo>
                    <a:cubicBezTo>
                      <a:pt x="3766" y="4992"/>
                      <a:pt x="3688" y="5273"/>
                      <a:pt x="3651" y="5562"/>
                    </a:cubicBezTo>
                    <a:cubicBezTo>
                      <a:pt x="3573" y="4986"/>
                      <a:pt x="3490" y="4363"/>
                      <a:pt x="3414" y="3808"/>
                    </a:cubicBezTo>
                    <a:cubicBezTo>
                      <a:pt x="3416" y="3803"/>
                      <a:pt x="3419" y="3802"/>
                      <a:pt x="3422" y="3798"/>
                    </a:cubicBezTo>
                    <a:cubicBezTo>
                      <a:pt x="3671" y="3416"/>
                      <a:pt x="3878" y="2985"/>
                      <a:pt x="3892" y="2521"/>
                    </a:cubicBezTo>
                    <a:cubicBezTo>
                      <a:pt x="3932" y="1720"/>
                      <a:pt x="3671" y="901"/>
                      <a:pt x="3200" y="256"/>
                    </a:cubicBezTo>
                    <a:cubicBezTo>
                      <a:pt x="3115" y="156"/>
                      <a:pt x="3002" y="0"/>
                      <a:pt x="2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17"/>
              <p:cNvSpPr/>
              <p:nvPr/>
            </p:nvSpPr>
            <p:spPr>
              <a:xfrm>
                <a:off x="1984425" y="677613"/>
                <a:ext cx="11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085" extrusionOk="0">
                    <a:moveTo>
                      <a:pt x="145" y="0"/>
                    </a:moveTo>
                    <a:cubicBezTo>
                      <a:pt x="103" y="0"/>
                      <a:pt x="60" y="23"/>
                      <a:pt x="39" y="60"/>
                    </a:cubicBezTo>
                    <a:cubicBezTo>
                      <a:pt x="1" y="139"/>
                      <a:pt x="46" y="232"/>
                      <a:pt x="50" y="318"/>
                    </a:cubicBezTo>
                    <a:cubicBezTo>
                      <a:pt x="81" y="540"/>
                      <a:pt x="115" y="762"/>
                      <a:pt x="180" y="977"/>
                    </a:cubicBezTo>
                    <a:cubicBezTo>
                      <a:pt x="193" y="1051"/>
                      <a:pt x="248" y="1084"/>
                      <a:pt x="302" y="1084"/>
                    </a:cubicBezTo>
                    <a:cubicBezTo>
                      <a:pt x="371" y="1084"/>
                      <a:pt x="440" y="1029"/>
                      <a:pt x="419" y="934"/>
                    </a:cubicBezTo>
                    <a:cubicBezTo>
                      <a:pt x="332" y="673"/>
                      <a:pt x="286" y="288"/>
                      <a:pt x="263" y="121"/>
                    </a:cubicBezTo>
                    <a:cubicBezTo>
                      <a:pt x="263" y="74"/>
                      <a:pt x="235" y="25"/>
                      <a:pt x="189" y="10"/>
                    </a:cubicBezTo>
                    <a:cubicBezTo>
                      <a:pt x="175" y="3"/>
                      <a:pt x="160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17"/>
              <p:cNvSpPr/>
              <p:nvPr/>
            </p:nvSpPr>
            <p:spPr>
              <a:xfrm>
                <a:off x="1983125" y="666838"/>
                <a:ext cx="79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240" extrusionOk="0">
                    <a:moveTo>
                      <a:pt x="158" y="0"/>
                    </a:moveTo>
                    <a:cubicBezTo>
                      <a:pt x="1" y="0"/>
                      <a:pt x="1" y="240"/>
                      <a:pt x="158" y="240"/>
                    </a:cubicBezTo>
                    <a:cubicBezTo>
                      <a:pt x="315" y="240"/>
                      <a:pt x="314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17"/>
              <p:cNvSpPr/>
              <p:nvPr/>
            </p:nvSpPr>
            <p:spPr>
              <a:xfrm>
                <a:off x="1982525" y="655588"/>
                <a:ext cx="78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1" extrusionOk="0">
                    <a:moveTo>
                      <a:pt x="157" y="1"/>
                    </a:moveTo>
                    <a:cubicBezTo>
                      <a:pt x="0" y="1"/>
                      <a:pt x="0" y="240"/>
                      <a:pt x="157" y="240"/>
                    </a:cubicBezTo>
                    <a:cubicBezTo>
                      <a:pt x="157" y="240"/>
                      <a:pt x="158" y="240"/>
                      <a:pt x="158" y="240"/>
                    </a:cubicBezTo>
                    <a:cubicBezTo>
                      <a:pt x="314" y="240"/>
                      <a:pt x="312" y="2"/>
                      <a:pt x="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17"/>
              <p:cNvSpPr/>
              <p:nvPr/>
            </p:nvSpPr>
            <p:spPr>
              <a:xfrm>
                <a:off x="1980275" y="632663"/>
                <a:ext cx="84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774" extrusionOk="0">
                    <a:moveTo>
                      <a:pt x="134" y="0"/>
                    </a:moveTo>
                    <a:cubicBezTo>
                      <a:pt x="133" y="0"/>
                      <a:pt x="132" y="0"/>
                      <a:pt x="131" y="0"/>
                    </a:cubicBezTo>
                    <a:cubicBezTo>
                      <a:pt x="10" y="1"/>
                      <a:pt x="0" y="131"/>
                      <a:pt x="22" y="223"/>
                    </a:cubicBezTo>
                    <a:cubicBezTo>
                      <a:pt x="37" y="360"/>
                      <a:pt x="60" y="496"/>
                      <a:pt x="77" y="632"/>
                    </a:cubicBezTo>
                    <a:cubicBezTo>
                      <a:pt x="74" y="727"/>
                      <a:pt x="140" y="773"/>
                      <a:pt x="204" y="773"/>
                    </a:cubicBezTo>
                    <a:cubicBezTo>
                      <a:pt x="271" y="773"/>
                      <a:pt x="336" y="722"/>
                      <a:pt x="319" y="624"/>
                    </a:cubicBezTo>
                    <a:cubicBezTo>
                      <a:pt x="290" y="441"/>
                      <a:pt x="276" y="341"/>
                      <a:pt x="261" y="220"/>
                    </a:cubicBezTo>
                    <a:cubicBezTo>
                      <a:pt x="256" y="130"/>
                      <a:pt x="253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17"/>
              <p:cNvSpPr/>
              <p:nvPr/>
            </p:nvSpPr>
            <p:spPr>
              <a:xfrm>
                <a:off x="2005625" y="748288"/>
                <a:ext cx="149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25" extrusionOk="0">
                    <a:moveTo>
                      <a:pt x="460" y="0"/>
                    </a:moveTo>
                    <a:cubicBezTo>
                      <a:pt x="439" y="0"/>
                      <a:pt x="419" y="5"/>
                      <a:pt x="401" y="17"/>
                    </a:cubicBezTo>
                    <a:cubicBezTo>
                      <a:pt x="340" y="57"/>
                      <a:pt x="325" y="137"/>
                      <a:pt x="289" y="196"/>
                    </a:cubicBezTo>
                    <a:cubicBezTo>
                      <a:pt x="196" y="378"/>
                      <a:pt x="103" y="560"/>
                      <a:pt x="21" y="746"/>
                    </a:cubicBezTo>
                    <a:cubicBezTo>
                      <a:pt x="4" y="773"/>
                      <a:pt x="0" y="808"/>
                      <a:pt x="9" y="838"/>
                    </a:cubicBezTo>
                    <a:cubicBezTo>
                      <a:pt x="22" y="894"/>
                      <a:pt x="74" y="925"/>
                      <a:pt x="125" y="925"/>
                    </a:cubicBezTo>
                    <a:cubicBezTo>
                      <a:pt x="166" y="925"/>
                      <a:pt x="206" y="906"/>
                      <a:pt x="227" y="866"/>
                    </a:cubicBezTo>
                    <a:cubicBezTo>
                      <a:pt x="309" y="685"/>
                      <a:pt x="400" y="507"/>
                      <a:pt x="489" y="329"/>
                    </a:cubicBezTo>
                    <a:cubicBezTo>
                      <a:pt x="520" y="251"/>
                      <a:pt x="596" y="176"/>
                      <a:pt x="577" y="88"/>
                    </a:cubicBezTo>
                    <a:cubicBezTo>
                      <a:pt x="563" y="34"/>
                      <a:pt x="512" y="0"/>
                      <a:pt x="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17"/>
              <p:cNvSpPr/>
              <p:nvPr/>
            </p:nvSpPr>
            <p:spPr>
              <a:xfrm>
                <a:off x="2022100" y="731213"/>
                <a:ext cx="810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357" extrusionOk="0">
                    <a:moveTo>
                      <a:pt x="189" y="1"/>
                    </a:moveTo>
                    <a:cubicBezTo>
                      <a:pt x="179" y="1"/>
                      <a:pt x="169" y="2"/>
                      <a:pt x="159" y="5"/>
                    </a:cubicBezTo>
                    <a:cubicBezTo>
                      <a:pt x="92" y="25"/>
                      <a:pt x="70" y="97"/>
                      <a:pt x="37" y="151"/>
                    </a:cubicBezTo>
                    <a:cubicBezTo>
                      <a:pt x="18" y="188"/>
                      <a:pt x="1" y="227"/>
                      <a:pt x="13" y="270"/>
                    </a:cubicBezTo>
                    <a:cubicBezTo>
                      <a:pt x="27" y="326"/>
                      <a:pt x="79" y="357"/>
                      <a:pt x="131" y="357"/>
                    </a:cubicBezTo>
                    <a:cubicBezTo>
                      <a:pt x="171" y="357"/>
                      <a:pt x="211" y="338"/>
                      <a:pt x="232" y="299"/>
                    </a:cubicBezTo>
                    <a:cubicBezTo>
                      <a:pt x="253" y="242"/>
                      <a:pt x="300" y="197"/>
                      <a:pt x="308" y="137"/>
                    </a:cubicBezTo>
                    <a:cubicBezTo>
                      <a:pt x="323" y="67"/>
                      <a:pt x="258" y="1"/>
                      <a:pt x="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17"/>
              <p:cNvSpPr/>
              <p:nvPr/>
            </p:nvSpPr>
            <p:spPr>
              <a:xfrm>
                <a:off x="2030075" y="715288"/>
                <a:ext cx="875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401" extrusionOk="0">
                    <a:moveTo>
                      <a:pt x="216" y="0"/>
                    </a:moveTo>
                    <a:cubicBezTo>
                      <a:pt x="205" y="0"/>
                      <a:pt x="195" y="2"/>
                      <a:pt x="184" y="5"/>
                    </a:cubicBezTo>
                    <a:cubicBezTo>
                      <a:pt x="115" y="24"/>
                      <a:pt x="93" y="99"/>
                      <a:pt x="61" y="156"/>
                    </a:cubicBezTo>
                    <a:cubicBezTo>
                      <a:pt x="38" y="206"/>
                      <a:pt x="0" y="257"/>
                      <a:pt x="17" y="314"/>
                    </a:cubicBezTo>
                    <a:cubicBezTo>
                      <a:pt x="31" y="370"/>
                      <a:pt x="84" y="401"/>
                      <a:pt x="136" y="401"/>
                    </a:cubicBezTo>
                    <a:cubicBezTo>
                      <a:pt x="176" y="401"/>
                      <a:pt x="216" y="382"/>
                      <a:pt x="237" y="342"/>
                    </a:cubicBezTo>
                    <a:cubicBezTo>
                      <a:pt x="262" y="271"/>
                      <a:pt x="319" y="210"/>
                      <a:pt x="335" y="136"/>
                    </a:cubicBezTo>
                    <a:cubicBezTo>
                      <a:pt x="350" y="66"/>
                      <a:pt x="284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17"/>
              <p:cNvSpPr/>
              <p:nvPr/>
            </p:nvSpPr>
            <p:spPr>
              <a:xfrm>
                <a:off x="1924650" y="722963"/>
                <a:ext cx="120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96" extrusionOk="0">
                    <a:moveTo>
                      <a:pt x="152" y="1"/>
                    </a:moveTo>
                    <a:cubicBezTo>
                      <a:pt x="67" y="1"/>
                      <a:pt x="0" y="104"/>
                      <a:pt x="49" y="181"/>
                    </a:cubicBezTo>
                    <a:cubicBezTo>
                      <a:pt x="134" y="284"/>
                      <a:pt x="163" y="274"/>
                      <a:pt x="226" y="333"/>
                    </a:cubicBezTo>
                    <a:cubicBezTo>
                      <a:pt x="260" y="375"/>
                      <a:pt x="306" y="395"/>
                      <a:pt x="349" y="395"/>
                    </a:cubicBezTo>
                    <a:cubicBezTo>
                      <a:pt x="419" y="395"/>
                      <a:pt x="480" y="343"/>
                      <a:pt x="463" y="246"/>
                    </a:cubicBezTo>
                    <a:cubicBezTo>
                      <a:pt x="431" y="164"/>
                      <a:pt x="336" y="127"/>
                      <a:pt x="274" y="71"/>
                    </a:cubicBezTo>
                    <a:cubicBezTo>
                      <a:pt x="269" y="67"/>
                      <a:pt x="260" y="61"/>
                      <a:pt x="254" y="56"/>
                    </a:cubicBezTo>
                    <a:lnTo>
                      <a:pt x="249" y="51"/>
                    </a:lnTo>
                    <a:cubicBezTo>
                      <a:pt x="248" y="50"/>
                      <a:pt x="247" y="50"/>
                      <a:pt x="247" y="49"/>
                    </a:cubicBezTo>
                    <a:cubicBezTo>
                      <a:pt x="231" y="29"/>
                      <a:pt x="211" y="11"/>
                      <a:pt x="185" y="6"/>
                    </a:cubicBezTo>
                    <a:cubicBezTo>
                      <a:pt x="173" y="2"/>
                      <a:pt x="163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17"/>
              <p:cNvSpPr/>
              <p:nvPr/>
            </p:nvSpPr>
            <p:spPr>
              <a:xfrm>
                <a:off x="1946925" y="742138"/>
                <a:ext cx="2512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49" extrusionOk="0">
                    <a:moveTo>
                      <a:pt x="156" y="0"/>
                    </a:moveTo>
                    <a:cubicBezTo>
                      <a:pt x="56" y="0"/>
                      <a:pt x="1" y="136"/>
                      <a:pt x="76" y="205"/>
                    </a:cubicBezTo>
                    <a:cubicBezTo>
                      <a:pt x="308" y="409"/>
                      <a:pt x="543" y="609"/>
                      <a:pt x="775" y="813"/>
                    </a:cubicBezTo>
                    <a:cubicBezTo>
                      <a:pt x="797" y="836"/>
                      <a:pt x="828" y="849"/>
                      <a:pt x="860" y="849"/>
                    </a:cubicBezTo>
                    <a:cubicBezTo>
                      <a:pt x="876" y="849"/>
                      <a:pt x="892" y="845"/>
                      <a:pt x="906" y="838"/>
                    </a:cubicBezTo>
                    <a:cubicBezTo>
                      <a:pt x="985" y="811"/>
                      <a:pt x="1005" y="698"/>
                      <a:pt x="945" y="643"/>
                    </a:cubicBezTo>
                    <a:cubicBezTo>
                      <a:pt x="763" y="482"/>
                      <a:pt x="579" y="322"/>
                      <a:pt x="393" y="165"/>
                    </a:cubicBezTo>
                    <a:cubicBezTo>
                      <a:pt x="316" y="112"/>
                      <a:pt x="258" y="10"/>
                      <a:pt x="160" y="0"/>
                    </a:cubicBezTo>
                    <a:cubicBezTo>
                      <a:pt x="159" y="0"/>
                      <a:pt x="158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17"/>
              <p:cNvSpPr/>
              <p:nvPr/>
            </p:nvSpPr>
            <p:spPr>
              <a:xfrm>
                <a:off x="1978600" y="768538"/>
                <a:ext cx="845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81" extrusionOk="0">
                    <a:moveTo>
                      <a:pt x="156" y="0"/>
                    </a:moveTo>
                    <a:cubicBezTo>
                      <a:pt x="55" y="0"/>
                      <a:pt x="1" y="136"/>
                      <a:pt x="74" y="205"/>
                    </a:cubicBezTo>
                    <a:cubicBezTo>
                      <a:pt x="116" y="257"/>
                      <a:pt x="169" y="281"/>
                      <a:pt x="215" y="281"/>
                    </a:cubicBezTo>
                    <a:cubicBezTo>
                      <a:pt x="284" y="281"/>
                      <a:pt x="338" y="228"/>
                      <a:pt x="325" y="131"/>
                    </a:cubicBezTo>
                    <a:cubicBezTo>
                      <a:pt x="299" y="68"/>
                      <a:pt x="229" y="5"/>
                      <a:pt x="159" y="1"/>
                    </a:cubicBezTo>
                    <a:cubicBezTo>
                      <a:pt x="158" y="0"/>
                      <a:pt x="15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17"/>
              <p:cNvSpPr/>
              <p:nvPr/>
            </p:nvSpPr>
            <p:spPr>
              <a:xfrm>
                <a:off x="2018025" y="827763"/>
                <a:ext cx="213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154" extrusionOk="0">
                    <a:moveTo>
                      <a:pt x="720" y="0"/>
                    </a:moveTo>
                    <a:cubicBezTo>
                      <a:pt x="699" y="0"/>
                      <a:pt x="679" y="5"/>
                      <a:pt x="661" y="17"/>
                    </a:cubicBezTo>
                    <a:cubicBezTo>
                      <a:pt x="591" y="69"/>
                      <a:pt x="568" y="163"/>
                      <a:pt x="517" y="233"/>
                    </a:cubicBezTo>
                    <a:cubicBezTo>
                      <a:pt x="368" y="488"/>
                      <a:pt x="153" y="827"/>
                      <a:pt x="42" y="987"/>
                    </a:cubicBezTo>
                    <a:cubicBezTo>
                      <a:pt x="0" y="1072"/>
                      <a:pt x="79" y="1153"/>
                      <a:pt x="158" y="1153"/>
                    </a:cubicBezTo>
                    <a:cubicBezTo>
                      <a:pt x="186" y="1153"/>
                      <a:pt x="214" y="1143"/>
                      <a:pt x="237" y="1118"/>
                    </a:cubicBezTo>
                    <a:cubicBezTo>
                      <a:pt x="413" y="885"/>
                      <a:pt x="554" y="630"/>
                      <a:pt x="708" y="382"/>
                    </a:cubicBezTo>
                    <a:cubicBezTo>
                      <a:pt x="750" y="285"/>
                      <a:pt x="853" y="198"/>
                      <a:pt x="836" y="88"/>
                    </a:cubicBezTo>
                    <a:cubicBezTo>
                      <a:pt x="823" y="34"/>
                      <a:pt x="772" y="0"/>
                      <a:pt x="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17"/>
              <p:cNvSpPr/>
              <p:nvPr/>
            </p:nvSpPr>
            <p:spPr>
              <a:xfrm>
                <a:off x="2038850" y="814188"/>
                <a:ext cx="895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93" extrusionOk="0">
                    <a:moveTo>
                      <a:pt x="195" y="1"/>
                    </a:moveTo>
                    <a:cubicBezTo>
                      <a:pt x="160" y="1"/>
                      <a:pt x="121" y="19"/>
                      <a:pt x="88" y="61"/>
                    </a:cubicBezTo>
                    <a:cubicBezTo>
                      <a:pt x="1" y="170"/>
                      <a:pt x="72" y="292"/>
                      <a:pt x="164" y="292"/>
                    </a:cubicBezTo>
                    <a:cubicBezTo>
                      <a:pt x="199" y="292"/>
                      <a:pt x="237" y="274"/>
                      <a:pt x="271" y="231"/>
                    </a:cubicBezTo>
                    <a:cubicBezTo>
                      <a:pt x="358" y="122"/>
                      <a:pt x="287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17"/>
              <p:cNvSpPr/>
              <p:nvPr/>
            </p:nvSpPr>
            <p:spPr>
              <a:xfrm>
                <a:off x="2047775" y="794288"/>
                <a:ext cx="97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494" extrusionOk="0">
                    <a:moveTo>
                      <a:pt x="261" y="1"/>
                    </a:moveTo>
                    <a:cubicBezTo>
                      <a:pt x="220" y="1"/>
                      <a:pt x="178" y="21"/>
                      <a:pt x="158" y="59"/>
                    </a:cubicBezTo>
                    <a:cubicBezTo>
                      <a:pt x="114" y="160"/>
                      <a:pt x="47" y="254"/>
                      <a:pt x="17" y="359"/>
                    </a:cubicBezTo>
                    <a:cubicBezTo>
                      <a:pt x="1" y="439"/>
                      <a:pt x="71" y="493"/>
                      <a:pt x="140" y="493"/>
                    </a:cubicBezTo>
                    <a:cubicBezTo>
                      <a:pt x="179" y="493"/>
                      <a:pt x="217" y="476"/>
                      <a:pt x="239" y="436"/>
                    </a:cubicBezTo>
                    <a:cubicBezTo>
                      <a:pt x="280" y="352"/>
                      <a:pt x="322" y="267"/>
                      <a:pt x="364" y="181"/>
                    </a:cubicBezTo>
                    <a:cubicBezTo>
                      <a:pt x="387" y="140"/>
                      <a:pt x="386" y="82"/>
                      <a:pt x="355" y="47"/>
                    </a:cubicBezTo>
                    <a:cubicBezTo>
                      <a:pt x="334" y="16"/>
                      <a:pt x="298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17"/>
              <p:cNvSpPr/>
              <p:nvPr/>
            </p:nvSpPr>
            <p:spPr>
              <a:xfrm>
                <a:off x="1946650" y="811963"/>
                <a:ext cx="233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34" h="660" extrusionOk="0">
                    <a:moveTo>
                      <a:pt x="160" y="1"/>
                    </a:moveTo>
                    <a:cubicBezTo>
                      <a:pt x="49" y="1"/>
                      <a:pt x="0" y="168"/>
                      <a:pt x="105" y="225"/>
                    </a:cubicBezTo>
                    <a:cubicBezTo>
                      <a:pt x="269" y="333"/>
                      <a:pt x="432" y="441"/>
                      <a:pt x="595" y="552"/>
                    </a:cubicBezTo>
                    <a:cubicBezTo>
                      <a:pt x="659" y="587"/>
                      <a:pt x="718" y="660"/>
                      <a:pt x="793" y="660"/>
                    </a:cubicBezTo>
                    <a:cubicBezTo>
                      <a:pt x="802" y="660"/>
                      <a:pt x="812" y="659"/>
                      <a:pt x="822" y="656"/>
                    </a:cubicBezTo>
                    <a:cubicBezTo>
                      <a:pt x="897" y="638"/>
                      <a:pt x="934" y="546"/>
                      <a:pt x="895" y="479"/>
                    </a:cubicBezTo>
                    <a:cubicBezTo>
                      <a:pt x="795" y="377"/>
                      <a:pt x="658" y="314"/>
                      <a:pt x="545" y="228"/>
                    </a:cubicBezTo>
                    <a:cubicBezTo>
                      <a:pt x="423" y="158"/>
                      <a:pt x="314" y="52"/>
                      <a:pt x="182" y="3"/>
                    </a:cubicBezTo>
                    <a:cubicBezTo>
                      <a:pt x="174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17"/>
              <p:cNvSpPr/>
              <p:nvPr/>
            </p:nvSpPr>
            <p:spPr>
              <a:xfrm>
                <a:off x="1978150" y="833588"/>
                <a:ext cx="190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97" extrusionOk="0">
                    <a:moveTo>
                      <a:pt x="173" y="0"/>
                    </a:moveTo>
                    <a:cubicBezTo>
                      <a:pt x="81" y="0"/>
                      <a:pt x="0" y="120"/>
                      <a:pt x="85" y="206"/>
                    </a:cubicBezTo>
                    <a:cubicBezTo>
                      <a:pt x="224" y="327"/>
                      <a:pt x="366" y="442"/>
                      <a:pt x="507" y="561"/>
                    </a:cubicBezTo>
                    <a:cubicBezTo>
                      <a:pt x="529" y="585"/>
                      <a:pt x="560" y="596"/>
                      <a:pt x="591" y="596"/>
                    </a:cubicBezTo>
                    <a:cubicBezTo>
                      <a:pt x="623" y="596"/>
                      <a:pt x="654" y="585"/>
                      <a:pt x="675" y="561"/>
                    </a:cubicBezTo>
                    <a:cubicBezTo>
                      <a:pt x="761" y="473"/>
                      <a:pt x="673" y="376"/>
                      <a:pt x="593" y="323"/>
                    </a:cubicBezTo>
                    <a:cubicBezTo>
                      <a:pt x="479" y="229"/>
                      <a:pt x="365" y="136"/>
                      <a:pt x="254" y="36"/>
                    </a:cubicBezTo>
                    <a:cubicBezTo>
                      <a:pt x="229" y="11"/>
                      <a:pt x="200" y="0"/>
                      <a:pt x="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17"/>
              <p:cNvSpPr/>
              <p:nvPr/>
            </p:nvSpPr>
            <p:spPr>
              <a:xfrm>
                <a:off x="2001075" y="852638"/>
                <a:ext cx="86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46" extrusionOk="0">
                    <a:moveTo>
                      <a:pt x="173" y="1"/>
                    </a:moveTo>
                    <a:cubicBezTo>
                      <a:pt x="81" y="1"/>
                      <a:pt x="0" y="119"/>
                      <a:pt x="85" y="208"/>
                    </a:cubicBezTo>
                    <a:cubicBezTo>
                      <a:pt x="111" y="234"/>
                      <a:pt x="140" y="245"/>
                      <a:pt x="169" y="245"/>
                    </a:cubicBezTo>
                    <a:cubicBezTo>
                      <a:pt x="262" y="245"/>
                      <a:pt x="343" y="127"/>
                      <a:pt x="258" y="40"/>
                    </a:cubicBezTo>
                    <a:cubicBezTo>
                      <a:pt x="232" y="12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17"/>
              <p:cNvSpPr/>
              <p:nvPr/>
            </p:nvSpPr>
            <p:spPr>
              <a:xfrm>
                <a:off x="2017225" y="904863"/>
                <a:ext cx="187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750" h="919" extrusionOk="0">
                    <a:moveTo>
                      <a:pt x="623" y="0"/>
                    </a:moveTo>
                    <a:cubicBezTo>
                      <a:pt x="583" y="0"/>
                      <a:pt x="543" y="19"/>
                      <a:pt x="522" y="59"/>
                    </a:cubicBezTo>
                    <a:cubicBezTo>
                      <a:pt x="384" y="268"/>
                      <a:pt x="238" y="472"/>
                      <a:pt x="99" y="684"/>
                    </a:cubicBezTo>
                    <a:cubicBezTo>
                      <a:pt x="0" y="790"/>
                      <a:pt x="74" y="919"/>
                      <a:pt x="168" y="919"/>
                    </a:cubicBezTo>
                    <a:cubicBezTo>
                      <a:pt x="203" y="919"/>
                      <a:pt x="241" y="901"/>
                      <a:pt x="275" y="858"/>
                    </a:cubicBezTo>
                    <a:cubicBezTo>
                      <a:pt x="418" y="627"/>
                      <a:pt x="581" y="408"/>
                      <a:pt x="730" y="180"/>
                    </a:cubicBezTo>
                    <a:cubicBezTo>
                      <a:pt x="746" y="152"/>
                      <a:pt x="749" y="117"/>
                      <a:pt x="742" y="87"/>
                    </a:cubicBezTo>
                    <a:cubicBezTo>
                      <a:pt x="728" y="31"/>
                      <a:pt x="675" y="0"/>
                      <a:pt x="6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7"/>
              <p:cNvSpPr/>
              <p:nvPr/>
            </p:nvSpPr>
            <p:spPr>
              <a:xfrm>
                <a:off x="2037075" y="890063"/>
                <a:ext cx="865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4" extrusionOk="0">
                    <a:moveTo>
                      <a:pt x="210" y="0"/>
                    </a:moveTo>
                    <a:cubicBezTo>
                      <a:pt x="191" y="0"/>
                      <a:pt x="171" y="5"/>
                      <a:pt x="152" y="17"/>
                    </a:cubicBezTo>
                    <a:cubicBezTo>
                      <a:pt x="95" y="67"/>
                      <a:pt x="1" y="189"/>
                      <a:pt x="23" y="267"/>
                    </a:cubicBezTo>
                    <a:cubicBezTo>
                      <a:pt x="37" y="323"/>
                      <a:pt x="89" y="354"/>
                      <a:pt x="140" y="354"/>
                    </a:cubicBezTo>
                    <a:cubicBezTo>
                      <a:pt x="181" y="354"/>
                      <a:pt x="221" y="335"/>
                      <a:pt x="242" y="295"/>
                    </a:cubicBezTo>
                    <a:cubicBezTo>
                      <a:pt x="267" y="240"/>
                      <a:pt x="322" y="197"/>
                      <a:pt x="331" y="136"/>
                    </a:cubicBezTo>
                    <a:cubicBezTo>
                      <a:pt x="345" y="62"/>
                      <a:pt x="279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17"/>
              <p:cNvSpPr/>
              <p:nvPr/>
            </p:nvSpPr>
            <p:spPr>
              <a:xfrm>
                <a:off x="2044975" y="876288"/>
                <a:ext cx="116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19" extrusionOk="0">
                    <a:moveTo>
                      <a:pt x="245" y="1"/>
                    </a:moveTo>
                    <a:cubicBezTo>
                      <a:pt x="175" y="1"/>
                      <a:pt x="131" y="73"/>
                      <a:pt x="98" y="131"/>
                    </a:cubicBezTo>
                    <a:cubicBezTo>
                      <a:pt x="71" y="182"/>
                      <a:pt x="24" y="225"/>
                      <a:pt x="16" y="283"/>
                    </a:cubicBezTo>
                    <a:cubicBezTo>
                      <a:pt x="0" y="364"/>
                      <a:pt x="71" y="418"/>
                      <a:pt x="140" y="418"/>
                    </a:cubicBezTo>
                    <a:cubicBezTo>
                      <a:pt x="179" y="418"/>
                      <a:pt x="217" y="401"/>
                      <a:pt x="238" y="361"/>
                    </a:cubicBezTo>
                    <a:cubicBezTo>
                      <a:pt x="302" y="254"/>
                      <a:pt x="467" y="77"/>
                      <a:pt x="278" y="6"/>
                    </a:cubicBezTo>
                    <a:cubicBezTo>
                      <a:pt x="267" y="2"/>
                      <a:pt x="255" y="1"/>
                      <a:pt x="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17"/>
              <p:cNvSpPr/>
              <p:nvPr/>
            </p:nvSpPr>
            <p:spPr>
              <a:xfrm>
                <a:off x="1964525" y="878113"/>
                <a:ext cx="20750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992" extrusionOk="0">
                    <a:moveTo>
                      <a:pt x="143" y="0"/>
                    </a:moveTo>
                    <a:cubicBezTo>
                      <a:pt x="70" y="0"/>
                      <a:pt x="1" y="74"/>
                      <a:pt x="25" y="153"/>
                    </a:cubicBezTo>
                    <a:cubicBezTo>
                      <a:pt x="158" y="436"/>
                      <a:pt x="359" y="683"/>
                      <a:pt x="545" y="934"/>
                    </a:cubicBezTo>
                    <a:cubicBezTo>
                      <a:pt x="566" y="972"/>
                      <a:pt x="607" y="992"/>
                      <a:pt x="648" y="992"/>
                    </a:cubicBezTo>
                    <a:cubicBezTo>
                      <a:pt x="679" y="992"/>
                      <a:pt x="710" y="981"/>
                      <a:pt x="733" y="957"/>
                    </a:cubicBezTo>
                    <a:cubicBezTo>
                      <a:pt x="829" y="858"/>
                      <a:pt x="699" y="755"/>
                      <a:pt x="644" y="670"/>
                    </a:cubicBezTo>
                    <a:cubicBezTo>
                      <a:pt x="531" y="522"/>
                      <a:pt x="422" y="367"/>
                      <a:pt x="325" y="207"/>
                    </a:cubicBezTo>
                    <a:cubicBezTo>
                      <a:pt x="254" y="107"/>
                      <a:pt x="276" y="78"/>
                      <a:pt x="201" y="17"/>
                    </a:cubicBezTo>
                    <a:cubicBezTo>
                      <a:pt x="183" y="5"/>
                      <a:pt x="163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17"/>
              <p:cNvSpPr/>
              <p:nvPr/>
            </p:nvSpPr>
            <p:spPr>
              <a:xfrm>
                <a:off x="1985775" y="907463"/>
                <a:ext cx="1255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99" extrusionOk="0">
                    <a:moveTo>
                      <a:pt x="160" y="1"/>
                    </a:moveTo>
                    <a:cubicBezTo>
                      <a:pt x="78" y="1"/>
                      <a:pt x="0" y="99"/>
                      <a:pt x="54" y="182"/>
                    </a:cubicBezTo>
                    <a:cubicBezTo>
                      <a:pt x="142" y="286"/>
                      <a:pt x="223" y="410"/>
                      <a:pt x="333" y="488"/>
                    </a:cubicBezTo>
                    <a:cubicBezTo>
                      <a:pt x="347" y="495"/>
                      <a:pt x="363" y="499"/>
                      <a:pt x="379" y="499"/>
                    </a:cubicBezTo>
                    <a:cubicBezTo>
                      <a:pt x="441" y="499"/>
                      <a:pt x="501" y="443"/>
                      <a:pt x="499" y="378"/>
                    </a:cubicBezTo>
                    <a:cubicBezTo>
                      <a:pt x="498" y="301"/>
                      <a:pt x="424" y="258"/>
                      <a:pt x="381" y="201"/>
                    </a:cubicBezTo>
                    <a:cubicBezTo>
                      <a:pt x="296" y="112"/>
                      <a:pt x="278" y="73"/>
                      <a:pt x="230" y="27"/>
                    </a:cubicBezTo>
                    <a:cubicBezTo>
                      <a:pt x="208" y="9"/>
                      <a:pt x="184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17"/>
              <p:cNvSpPr/>
              <p:nvPr/>
            </p:nvSpPr>
            <p:spPr>
              <a:xfrm>
                <a:off x="2014200" y="970288"/>
                <a:ext cx="1485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682" extrusionOk="0">
                    <a:moveTo>
                      <a:pt x="467" y="0"/>
                    </a:moveTo>
                    <a:cubicBezTo>
                      <a:pt x="346" y="0"/>
                      <a:pt x="236" y="252"/>
                      <a:pt x="188" y="284"/>
                    </a:cubicBezTo>
                    <a:cubicBezTo>
                      <a:pt x="98" y="403"/>
                      <a:pt x="94" y="405"/>
                      <a:pt x="20" y="503"/>
                    </a:cubicBezTo>
                    <a:cubicBezTo>
                      <a:pt x="4" y="530"/>
                      <a:pt x="0" y="565"/>
                      <a:pt x="8" y="595"/>
                    </a:cubicBezTo>
                    <a:cubicBezTo>
                      <a:pt x="22" y="651"/>
                      <a:pt x="74" y="682"/>
                      <a:pt x="125" y="682"/>
                    </a:cubicBezTo>
                    <a:cubicBezTo>
                      <a:pt x="165" y="682"/>
                      <a:pt x="205" y="663"/>
                      <a:pt x="227" y="623"/>
                    </a:cubicBezTo>
                    <a:cubicBezTo>
                      <a:pt x="281" y="550"/>
                      <a:pt x="489" y="284"/>
                      <a:pt x="546" y="206"/>
                    </a:cubicBezTo>
                    <a:cubicBezTo>
                      <a:pt x="581" y="173"/>
                      <a:pt x="594" y="118"/>
                      <a:pt x="572" y="75"/>
                    </a:cubicBezTo>
                    <a:cubicBezTo>
                      <a:pt x="537" y="21"/>
                      <a:pt x="501" y="0"/>
                      <a:pt x="4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17"/>
              <p:cNvSpPr/>
              <p:nvPr/>
            </p:nvSpPr>
            <p:spPr>
              <a:xfrm>
                <a:off x="2031800" y="951338"/>
                <a:ext cx="15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520" extrusionOk="0">
                    <a:moveTo>
                      <a:pt x="500" y="0"/>
                    </a:moveTo>
                    <a:cubicBezTo>
                      <a:pt x="426" y="0"/>
                      <a:pt x="364" y="80"/>
                      <a:pt x="307" y="127"/>
                    </a:cubicBezTo>
                    <a:cubicBezTo>
                      <a:pt x="190" y="238"/>
                      <a:pt x="170" y="236"/>
                      <a:pt x="69" y="325"/>
                    </a:cubicBezTo>
                    <a:cubicBezTo>
                      <a:pt x="0" y="405"/>
                      <a:pt x="76" y="519"/>
                      <a:pt x="165" y="519"/>
                    </a:cubicBezTo>
                    <a:cubicBezTo>
                      <a:pt x="184" y="519"/>
                      <a:pt x="204" y="514"/>
                      <a:pt x="224" y="501"/>
                    </a:cubicBezTo>
                    <a:cubicBezTo>
                      <a:pt x="354" y="417"/>
                      <a:pt x="462" y="305"/>
                      <a:pt x="581" y="206"/>
                    </a:cubicBezTo>
                    <a:cubicBezTo>
                      <a:pt x="636" y="154"/>
                      <a:pt x="623" y="54"/>
                      <a:pt x="556" y="16"/>
                    </a:cubicBezTo>
                    <a:cubicBezTo>
                      <a:pt x="537" y="5"/>
                      <a:pt x="518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17"/>
              <p:cNvSpPr/>
              <p:nvPr/>
            </p:nvSpPr>
            <p:spPr>
              <a:xfrm>
                <a:off x="1973050" y="948963"/>
                <a:ext cx="1752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73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1" y="207"/>
                    </a:cubicBezTo>
                    <a:cubicBezTo>
                      <a:pt x="191" y="343"/>
                      <a:pt x="296" y="479"/>
                      <a:pt x="407" y="614"/>
                    </a:cubicBezTo>
                    <a:cubicBezTo>
                      <a:pt x="430" y="648"/>
                      <a:pt x="471" y="672"/>
                      <a:pt x="512" y="672"/>
                    </a:cubicBezTo>
                    <a:cubicBezTo>
                      <a:pt x="528" y="672"/>
                      <a:pt x="543" y="669"/>
                      <a:pt x="558" y="661"/>
                    </a:cubicBezTo>
                    <a:cubicBezTo>
                      <a:pt x="701" y="588"/>
                      <a:pt x="604" y="462"/>
                      <a:pt x="526" y="381"/>
                    </a:cubicBezTo>
                    <a:cubicBezTo>
                      <a:pt x="417" y="264"/>
                      <a:pt x="338" y="107"/>
                      <a:pt x="212" y="13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17"/>
              <p:cNvSpPr/>
              <p:nvPr/>
            </p:nvSpPr>
            <p:spPr>
              <a:xfrm>
                <a:off x="1991525" y="970888"/>
                <a:ext cx="101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71" extrusionOk="0">
                    <a:moveTo>
                      <a:pt x="165" y="1"/>
                    </a:moveTo>
                    <a:cubicBezTo>
                      <a:pt x="164" y="1"/>
                      <a:pt x="162" y="1"/>
                      <a:pt x="160" y="1"/>
                    </a:cubicBezTo>
                    <a:cubicBezTo>
                      <a:pt x="158" y="1"/>
                      <a:pt x="157" y="1"/>
                      <a:pt x="155" y="1"/>
                    </a:cubicBezTo>
                    <a:cubicBezTo>
                      <a:pt x="55" y="1"/>
                      <a:pt x="1" y="136"/>
                      <a:pt x="74" y="206"/>
                    </a:cubicBezTo>
                    <a:cubicBezTo>
                      <a:pt x="130" y="254"/>
                      <a:pt x="172" y="325"/>
                      <a:pt x="237" y="359"/>
                    </a:cubicBezTo>
                    <a:cubicBezTo>
                      <a:pt x="252" y="367"/>
                      <a:pt x="267" y="370"/>
                      <a:pt x="283" y="370"/>
                    </a:cubicBezTo>
                    <a:cubicBezTo>
                      <a:pt x="345" y="370"/>
                      <a:pt x="405" y="315"/>
                      <a:pt x="404" y="250"/>
                    </a:cubicBezTo>
                    <a:cubicBezTo>
                      <a:pt x="404" y="180"/>
                      <a:pt x="340" y="137"/>
                      <a:pt x="296" y="89"/>
                    </a:cubicBezTo>
                    <a:cubicBezTo>
                      <a:pt x="259" y="52"/>
                      <a:pt x="223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0" name="Google Shape;1420;p17"/>
            <p:cNvGrpSpPr/>
            <p:nvPr/>
          </p:nvGrpSpPr>
          <p:grpSpPr>
            <a:xfrm rot="1137798">
              <a:off x="579623" y="4555590"/>
              <a:ext cx="405961" cy="891299"/>
              <a:chOff x="4313600" y="773713"/>
              <a:chExt cx="131975" cy="289725"/>
            </a:xfrm>
          </p:grpSpPr>
          <p:sp>
            <p:nvSpPr>
              <p:cNvPr id="1421" name="Google Shape;1421;p17"/>
              <p:cNvSpPr/>
              <p:nvPr/>
            </p:nvSpPr>
            <p:spPr>
              <a:xfrm>
                <a:off x="4315425" y="783138"/>
                <a:ext cx="123175" cy="2803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11212" extrusionOk="0">
                    <a:moveTo>
                      <a:pt x="2736" y="0"/>
                    </a:moveTo>
                    <a:cubicBezTo>
                      <a:pt x="2685" y="0"/>
                      <a:pt x="2634" y="34"/>
                      <a:pt x="2619" y="85"/>
                    </a:cubicBezTo>
                    <a:cubicBezTo>
                      <a:pt x="2575" y="222"/>
                      <a:pt x="2529" y="360"/>
                      <a:pt x="2484" y="498"/>
                    </a:cubicBezTo>
                    <a:cubicBezTo>
                      <a:pt x="2308" y="1038"/>
                      <a:pt x="2199" y="1598"/>
                      <a:pt x="2132" y="2161"/>
                    </a:cubicBezTo>
                    <a:cubicBezTo>
                      <a:pt x="2121" y="2256"/>
                      <a:pt x="2113" y="2353"/>
                      <a:pt x="2107" y="2449"/>
                    </a:cubicBezTo>
                    <a:cubicBezTo>
                      <a:pt x="1893" y="2234"/>
                      <a:pt x="1527" y="1800"/>
                      <a:pt x="1394" y="1562"/>
                    </a:cubicBezTo>
                    <a:cubicBezTo>
                      <a:pt x="1312" y="1437"/>
                      <a:pt x="1233" y="1309"/>
                      <a:pt x="1156" y="1182"/>
                    </a:cubicBezTo>
                    <a:cubicBezTo>
                      <a:pt x="1141" y="1154"/>
                      <a:pt x="1116" y="1133"/>
                      <a:pt x="1085" y="1123"/>
                    </a:cubicBezTo>
                    <a:cubicBezTo>
                      <a:pt x="1073" y="1119"/>
                      <a:pt x="1062" y="1117"/>
                      <a:pt x="1050" y="1117"/>
                    </a:cubicBezTo>
                    <a:cubicBezTo>
                      <a:pt x="967" y="1117"/>
                      <a:pt x="900" y="1216"/>
                      <a:pt x="945" y="1296"/>
                    </a:cubicBezTo>
                    <a:cubicBezTo>
                      <a:pt x="1271" y="1809"/>
                      <a:pt x="1604" y="2370"/>
                      <a:pt x="2094" y="2741"/>
                    </a:cubicBezTo>
                    <a:cubicBezTo>
                      <a:pt x="2082" y="3225"/>
                      <a:pt x="2124" y="3712"/>
                      <a:pt x="2237" y="4183"/>
                    </a:cubicBezTo>
                    <a:cubicBezTo>
                      <a:pt x="2273" y="4338"/>
                      <a:pt x="2318" y="4490"/>
                      <a:pt x="2365" y="4641"/>
                    </a:cubicBezTo>
                    <a:cubicBezTo>
                      <a:pt x="1853" y="4447"/>
                      <a:pt x="1124" y="4130"/>
                      <a:pt x="637" y="3903"/>
                    </a:cubicBezTo>
                    <a:cubicBezTo>
                      <a:pt x="491" y="3840"/>
                      <a:pt x="359" y="3754"/>
                      <a:pt x="217" y="3683"/>
                    </a:cubicBezTo>
                    <a:cubicBezTo>
                      <a:pt x="197" y="3671"/>
                      <a:pt x="175" y="3665"/>
                      <a:pt x="152" y="3665"/>
                    </a:cubicBezTo>
                    <a:cubicBezTo>
                      <a:pt x="144" y="3665"/>
                      <a:pt x="135" y="3666"/>
                      <a:pt x="127" y="3668"/>
                    </a:cubicBezTo>
                    <a:cubicBezTo>
                      <a:pt x="25" y="3686"/>
                      <a:pt x="0" y="3836"/>
                      <a:pt x="90" y="3887"/>
                    </a:cubicBezTo>
                    <a:cubicBezTo>
                      <a:pt x="846" y="4289"/>
                      <a:pt x="1641" y="4625"/>
                      <a:pt x="2444" y="4921"/>
                    </a:cubicBezTo>
                    <a:cubicBezTo>
                      <a:pt x="2445" y="4922"/>
                      <a:pt x="2447" y="4922"/>
                      <a:pt x="2449" y="4922"/>
                    </a:cubicBezTo>
                    <a:cubicBezTo>
                      <a:pt x="2453" y="4922"/>
                      <a:pt x="2456" y="4921"/>
                      <a:pt x="2460" y="4921"/>
                    </a:cubicBezTo>
                    <a:cubicBezTo>
                      <a:pt x="2633" y="5402"/>
                      <a:pt x="2843" y="5871"/>
                      <a:pt x="3027" y="6347"/>
                    </a:cubicBezTo>
                    <a:cubicBezTo>
                      <a:pt x="3084" y="6495"/>
                      <a:pt x="3138" y="6631"/>
                      <a:pt x="3190" y="6762"/>
                    </a:cubicBezTo>
                    <a:cubicBezTo>
                      <a:pt x="2652" y="6627"/>
                      <a:pt x="1906" y="6350"/>
                      <a:pt x="1308" y="6304"/>
                    </a:cubicBezTo>
                    <a:lnTo>
                      <a:pt x="1308" y="6304"/>
                    </a:lnTo>
                    <a:cubicBezTo>
                      <a:pt x="1187" y="6342"/>
                      <a:pt x="1219" y="6535"/>
                      <a:pt x="1345" y="6535"/>
                    </a:cubicBezTo>
                    <a:cubicBezTo>
                      <a:pt x="1881" y="6611"/>
                      <a:pt x="2646" y="6890"/>
                      <a:pt x="3293" y="7026"/>
                    </a:cubicBezTo>
                    <a:cubicBezTo>
                      <a:pt x="3398" y="7303"/>
                      <a:pt x="3493" y="7577"/>
                      <a:pt x="3570" y="7907"/>
                    </a:cubicBezTo>
                    <a:cubicBezTo>
                      <a:pt x="3759" y="8768"/>
                      <a:pt x="3797" y="9624"/>
                      <a:pt x="3565" y="10453"/>
                    </a:cubicBezTo>
                    <a:cubicBezTo>
                      <a:pt x="3491" y="10716"/>
                      <a:pt x="3426" y="10866"/>
                      <a:pt x="3327" y="11072"/>
                    </a:cubicBezTo>
                    <a:cubicBezTo>
                      <a:pt x="3313" y="11152"/>
                      <a:pt x="3386" y="11211"/>
                      <a:pt x="3457" y="11211"/>
                    </a:cubicBezTo>
                    <a:cubicBezTo>
                      <a:pt x="3495" y="11211"/>
                      <a:pt x="3532" y="11194"/>
                      <a:pt x="3554" y="11155"/>
                    </a:cubicBezTo>
                    <a:cubicBezTo>
                      <a:pt x="4138" y="9984"/>
                      <a:pt x="4048" y="8573"/>
                      <a:pt x="3670" y="7352"/>
                    </a:cubicBezTo>
                    <a:cubicBezTo>
                      <a:pt x="3629" y="7230"/>
                      <a:pt x="3585" y="7111"/>
                      <a:pt x="3540" y="6990"/>
                    </a:cubicBezTo>
                    <a:cubicBezTo>
                      <a:pt x="3661" y="6918"/>
                      <a:pt x="3756" y="6793"/>
                      <a:pt x="3857" y="6699"/>
                    </a:cubicBezTo>
                    <a:cubicBezTo>
                      <a:pt x="4209" y="6313"/>
                      <a:pt x="4555" y="5916"/>
                      <a:pt x="4898" y="5525"/>
                    </a:cubicBezTo>
                    <a:cubicBezTo>
                      <a:pt x="4926" y="5472"/>
                      <a:pt x="4902" y="5405"/>
                      <a:pt x="4853" y="5374"/>
                    </a:cubicBezTo>
                    <a:cubicBezTo>
                      <a:pt x="4834" y="5362"/>
                      <a:pt x="4812" y="5356"/>
                      <a:pt x="4790" y="5356"/>
                    </a:cubicBezTo>
                    <a:cubicBezTo>
                      <a:pt x="4759" y="5356"/>
                      <a:pt x="4728" y="5367"/>
                      <a:pt x="4706" y="5389"/>
                    </a:cubicBezTo>
                    <a:cubicBezTo>
                      <a:pt x="4622" y="5478"/>
                      <a:pt x="4540" y="5569"/>
                      <a:pt x="4458" y="5660"/>
                    </a:cubicBezTo>
                    <a:cubicBezTo>
                      <a:pt x="4177" y="5964"/>
                      <a:pt x="3681" y="6581"/>
                      <a:pt x="3450" y="6755"/>
                    </a:cubicBezTo>
                    <a:cubicBezTo>
                      <a:pt x="3199" y="6107"/>
                      <a:pt x="2922" y="5482"/>
                      <a:pt x="2699" y="4861"/>
                    </a:cubicBezTo>
                    <a:cubicBezTo>
                      <a:pt x="2811" y="4801"/>
                      <a:pt x="2912" y="4710"/>
                      <a:pt x="3012" y="4648"/>
                    </a:cubicBezTo>
                    <a:cubicBezTo>
                      <a:pt x="3386" y="4374"/>
                      <a:pt x="3742" y="4076"/>
                      <a:pt x="4101" y="3783"/>
                    </a:cubicBezTo>
                    <a:cubicBezTo>
                      <a:pt x="4255" y="3656"/>
                      <a:pt x="4410" y="3528"/>
                      <a:pt x="4563" y="3399"/>
                    </a:cubicBezTo>
                    <a:cubicBezTo>
                      <a:pt x="4621" y="3348"/>
                      <a:pt x="4610" y="3250"/>
                      <a:pt x="4544" y="3210"/>
                    </a:cubicBezTo>
                    <a:cubicBezTo>
                      <a:pt x="4525" y="3198"/>
                      <a:pt x="4503" y="3192"/>
                      <a:pt x="4481" y="3192"/>
                    </a:cubicBezTo>
                    <a:cubicBezTo>
                      <a:pt x="4450" y="3192"/>
                      <a:pt x="4420" y="3203"/>
                      <a:pt x="4398" y="3225"/>
                    </a:cubicBezTo>
                    <a:cubicBezTo>
                      <a:pt x="4089" y="3483"/>
                      <a:pt x="3777" y="3738"/>
                      <a:pt x="3466" y="3993"/>
                    </a:cubicBezTo>
                    <a:cubicBezTo>
                      <a:pt x="3202" y="4204"/>
                      <a:pt x="2834" y="4502"/>
                      <a:pt x="2617" y="4628"/>
                    </a:cubicBezTo>
                    <a:cubicBezTo>
                      <a:pt x="2591" y="4553"/>
                      <a:pt x="2565" y="4476"/>
                      <a:pt x="2541" y="4400"/>
                    </a:cubicBezTo>
                    <a:cubicBezTo>
                      <a:pt x="2375" y="3820"/>
                      <a:pt x="2320" y="3333"/>
                      <a:pt x="2332" y="2771"/>
                    </a:cubicBezTo>
                    <a:cubicBezTo>
                      <a:pt x="2408" y="2747"/>
                      <a:pt x="2483" y="2705"/>
                      <a:pt x="2552" y="2670"/>
                    </a:cubicBezTo>
                    <a:cubicBezTo>
                      <a:pt x="2882" y="2466"/>
                      <a:pt x="3201" y="2243"/>
                      <a:pt x="3521" y="2027"/>
                    </a:cubicBezTo>
                    <a:cubicBezTo>
                      <a:pt x="3629" y="1925"/>
                      <a:pt x="4019" y="1787"/>
                      <a:pt x="3815" y="1616"/>
                    </a:cubicBezTo>
                    <a:cubicBezTo>
                      <a:pt x="3786" y="1605"/>
                      <a:pt x="3762" y="1600"/>
                      <a:pt x="3742" y="1600"/>
                    </a:cubicBezTo>
                    <a:cubicBezTo>
                      <a:pt x="3665" y="1600"/>
                      <a:pt x="3640" y="1670"/>
                      <a:pt x="3547" y="1718"/>
                    </a:cubicBezTo>
                    <a:cubicBezTo>
                      <a:pt x="3148" y="1982"/>
                      <a:pt x="2765" y="2278"/>
                      <a:pt x="2343" y="2503"/>
                    </a:cubicBezTo>
                    <a:lnTo>
                      <a:pt x="2343" y="2489"/>
                    </a:lnTo>
                    <a:cubicBezTo>
                      <a:pt x="2397" y="1831"/>
                      <a:pt x="2488" y="1324"/>
                      <a:pt x="2678" y="686"/>
                    </a:cubicBezTo>
                    <a:cubicBezTo>
                      <a:pt x="2732" y="509"/>
                      <a:pt x="2791" y="333"/>
                      <a:pt x="2850" y="155"/>
                    </a:cubicBezTo>
                    <a:cubicBezTo>
                      <a:pt x="2870" y="94"/>
                      <a:pt x="2832" y="23"/>
                      <a:pt x="2770" y="6"/>
                    </a:cubicBezTo>
                    <a:cubicBezTo>
                      <a:pt x="2759" y="2"/>
                      <a:pt x="2747" y="0"/>
                      <a:pt x="27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17"/>
              <p:cNvSpPr/>
              <p:nvPr/>
            </p:nvSpPr>
            <p:spPr>
              <a:xfrm>
                <a:off x="4373525" y="773713"/>
                <a:ext cx="2387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782" extrusionOk="0">
                    <a:moveTo>
                      <a:pt x="456" y="0"/>
                    </a:moveTo>
                    <a:cubicBezTo>
                      <a:pt x="349" y="0"/>
                      <a:pt x="243" y="43"/>
                      <a:pt x="168" y="133"/>
                    </a:cubicBezTo>
                    <a:cubicBezTo>
                      <a:pt x="0" y="302"/>
                      <a:pt x="35" y="622"/>
                      <a:pt x="257" y="726"/>
                    </a:cubicBezTo>
                    <a:cubicBezTo>
                      <a:pt x="306" y="752"/>
                      <a:pt x="355" y="763"/>
                      <a:pt x="403" y="764"/>
                    </a:cubicBezTo>
                    <a:cubicBezTo>
                      <a:pt x="418" y="768"/>
                      <a:pt x="433" y="772"/>
                      <a:pt x="448" y="775"/>
                    </a:cubicBezTo>
                    <a:cubicBezTo>
                      <a:pt x="469" y="779"/>
                      <a:pt x="490" y="781"/>
                      <a:pt x="510" y="781"/>
                    </a:cubicBezTo>
                    <a:cubicBezTo>
                      <a:pt x="773" y="781"/>
                      <a:pt x="955" y="421"/>
                      <a:pt x="799" y="200"/>
                    </a:cubicBezTo>
                    <a:cubicBezTo>
                      <a:pt x="728" y="70"/>
                      <a:pt x="592" y="0"/>
                      <a:pt x="4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17"/>
              <p:cNvSpPr/>
              <p:nvPr/>
            </p:nvSpPr>
            <p:spPr>
              <a:xfrm>
                <a:off x="4399450" y="813588"/>
                <a:ext cx="2390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782" extrusionOk="0">
                    <a:moveTo>
                      <a:pt x="455" y="0"/>
                    </a:moveTo>
                    <a:cubicBezTo>
                      <a:pt x="349" y="0"/>
                      <a:pt x="243" y="43"/>
                      <a:pt x="168" y="133"/>
                    </a:cubicBezTo>
                    <a:cubicBezTo>
                      <a:pt x="0" y="302"/>
                      <a:pt x="36" y="621"/>
                      <a:pt x="258" y="726"/>
                    </a:cubicBezTo>
                    <a:cubicBezTo>
                      <a:pt x="307" y="751"/>
                      <a:pt x="355" y="762"/>
                      <a:pt x="404" y="764"/>
                    </a:cubicBezTo>
                    <a:cubicBezTo>
                      <a:pt x="417" y="768"/>
                      <a:pt x="432" y="772"/>
                      <a:pt x="449" y="775"/>
                    </a:cubicBezTo>
                    <a:cubicBezTo>
                      <a:pt x="469" y="779"/>
                      <a:pt x="490" y="782"/>
                      <a:pt x="510" y="782"/>
                    </a:cubicBezTo>
                    <a:cubicBezTo>
                      <a:pt x="774" y="782"/>
                      <a:pt x="956" y="420"/>
                      <a:pt x="799" y="199"/>
                    </a:cubicBezTo>
                    <a:cubicBezTo>
                      <a:pt x="729" y="70"/>
                      <a:pt x="592" y="0"/>
                      <a:pt x="4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17"/>
              <p:cNvSpPr/>
              <p:nvPr/>
            </p:nvSpPr>
            <p:spPr>
              <a:xfrm>
                <a:off x="4332950" y="802738"/>
                <a:ext cx="239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83" extrusionOk="0">
                    <a:moveTo>
                      <a:pt x="456" y="1"/>
                    </a:moveTo>
                    <a:cubicBezTo>
                      <a:pt x="349" y="1"/>
                      <a:pt x="243" y="43"/>
                      <a:pt x="169" y="134"/>
                    </a:cubicBezTo>
                    <a:cubicBezTo>
                      <a:pt x="1" y="303"/>
                      <a:pt x="37" y="622"/>
                      <a:pt x="259" y="727"/>
                    </a:cubicBezTo>
                    <a:cubicBezTo>
                      <a:pt x="307" y="752"/>
                      <a:pt x="356" y="763"/>
                      <a:pt x="405" y="765"/>
                    </a:cubicBezTo>
                    <a:cubicBezTo>
                      <a:pt x="418" y="768"/>
                      <a:pt x="433" y="773"/>
                      <a:pt x="449" y="776"/>
                    </a:cubicBezTo>
                    <a:cubicBezTo>
                      <a:pt x="470" y="780"/>
                      <a:pt x="490" y="782"/>
                      <a:pt x="510" y="782"/>
                    </a:cubicBezTo>
                    <a:cubicBezTo>
                      <a:pt x="774" y="782"/>
                      <a:pt x="956" y="421"/>
                      <a:pt x="800" y="200"/>
                    </a:cubicBezTo>
                    <a:cubicBezTo>
                      <a:pt x="730" y="71"/>
                      <a:pt x="593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7"/>
              <p:cNvSpPr/>
              <p:nvPr/>
            </p:nvSpPr>
            <p:spPr>
              <a:xfrm>
                <a:off x="4419750" y="851688"/>
                <a:ext cx="2390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782" extrusionOk="0">
                    <a:moveTo>
                      <a:pt x="456" y="1"/>
                    </a:moveTo>
                    <a:cubicBezTo>
                      <a:pt x="350" y="1"/>
                      <a:pt x="243" y="44"/>
                      <a:pt x="168" y="134"/>
                    </a:cubicBezTo>
                    <a:cubicBezTo>
                      <a:pt x="0" y="303"/>
                      <a:pt x="36" y="622"/>
                      <a:pt x="258" y="726"/>
                    </a:cubicBezTo>
                    <a:cubicBezTo>
                      <a:pt x="307" y="752"/>
                      <a:pt x="356" y="763"/>
                      <a:pt x="404" y="764"/>
                    </a:cubicBezTo>
                    <a:cubicBezTo>
                      <a:pt x="417" y="769"/>
                      <a:pt x="433" y="773"/>
                      <a:pt x="449" y="775"/>
                    </a:cubicBezTo>
                    <a:cubicBezTo>
                      <a:pt x="470" y="780"/>
                      <a:pt x="491" y="782"/>
                      <a:pt x="511" y="782"/>
                    </a:cubicBezTo>
                    <a:cubicBezTo>
                      <a:pt x="774" y="782"/>
                      <a:pt x="956" y="421"/>
                      <a:pt x="800" y="200"/>
                    </a:cubicBezTo>
                    <a:cubicBezTo>
                      <a:pt x="729" y="71"/>
                      <a:pt x="593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17"/>
              <p:cNvSpPr/>
              <p:nvPr/>
            </p:nvSpPr>
            <p:spPr>
              <a:xfrm>
                <a:off x="4313600" y="867463"/>
                <a:ext cx="239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83" extrusionOk="0">
                    <a:moveTo>
                      <a:pt x="456" y="1"/>
                    </a:moveTo>
                    <a:cubicBezTo>
                      <a:pt x="349" y="1"/>
                      <a:pt x="243" y="43"/>
                      <a:pt x="168" y="133"/>
                    </a:cubicBezTo>
                    <a:cubicBezTo>
                      <a:pt x="0" y="302"/>
                      <a:pt x="36" y="622"/>
                      <a:pt x="258" y="727"/>
                    </a:cubicBezTo>
                    <a:cubicBezTo>
                      <a:pt x="307" y="752"/>
                      <a:pt x="356" y="763"/>
                      <a:pt x="404" y="765"/>
                    </a:cubicBezTo>
                    <a:cubicBezTo>
                      <a:pt x="417" y="768"/>
                      <a:pt x="433" y="772"/>
                      <a:pt x="449" y="776"/>
                    </a:cubicBezTo>
                    <a:cubicBezTo>
                      <a:pt x="470" y="780"/>
                      <a:pt x="490" y="782"/>
                      <a:pt x="510" y="782"/>
                    </a:cubicBezTo>
                    <a:cubicBezTo>
                      <a:pt x="774" y="782"/>
                      <a:pt x="957" y="421"/>
                      <a:pt x="800" y="199"/>
                    </a:cubicBezTo>
                    <a:cubicBezTo>
                      <a:pt x="729" y="70"/>
                      <a:pt x="592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17"/>
              <p:cNvSpPr/>
              <p:nvPr/>
            </p:nvSpPr>
            <p:spPr>
              <a:xfrm>
                <a:off x="4421700" y="907938"/>
                <a:ext cx="2387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783" extrusionOk="0">
                    <a:moveTo>
                      <a:pt x="455" y="1"/>
                    </a:moveTo>
                    <a:cubicBezTo>
                      <a:pt x="349" y="1"/>
                      <a:pt x="242" y="43"/>
                      <a:pt x="168" y="134"/>
                    </a:cubicBezTo>
                    <a:cubicBezTo>
                      <a:pt x="0" y="303"/>
                      <a:pt x="35" y="622"/>
                      <a:pt x="257" y="727"/>
                    </a:cubicBezTo>
                    <a:cubicBezTo>
                      <a:pt x="306" y="752"/>
                      <a:pt x="355" y="763"/>
                      <a:pt x="403" y="765"/>
                    </a:cubicBezTo>
                    <a:cubicBezTo>
                      <a:pt x="417" y="768"/>
                      <a:pt x="432" y="773"/>
                      <a:pt x="448" y="776"/>
                    </a:cubicBezTo>
                    <a:cubicBezTo>
                      <a:pt x="468" y="780"/>
                      <a:pt x="489" y="782"/>
                      <a:pt x="509" y="782"/>
                    </a:cubicBezTo>
                    <a:cubicBezTo>
                      <a:pt x="772" y="782"/>
                      <a:pt x="955" y="421"/>
                      <a:pt x="799" y="200"/>
                    </a:cubicBezTo>
                    <a:cubicBezTo>
                      <a:pt x="728" y="71"/>
                      <a:pt x="591" y="1"/>
                      <a:pt x="4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17"/>
              <p:cNvSpPr/>
              <p:nvPr/>
            </p:nvSpPr>
            <p:spPr>
              <a:xfrm>
                <a:off x="4341175" y="931263"/>
                <a:ext cx="2387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782" extrusionOk="0">
                    <a:moveTo>
                      <a:pt x="454" y="1"/>
                    </a:moveTo>
                    <a:cubicBezTo>
                      <a:pt x="348" y="1"/>
                      <a:pt x="242" y="43"/>
                      <a:pt x="168" y="133"/>
                    </a:cubicBezTo>
                    <a:cubicBezTo>
                      <a:pt x="0" y="303"/>
                      <a:pt x="35" y="623"/>
                      <a:pt x="257" y="727"/>
                    </a:cubicBezTo>
                    <a:cubicBezTo>
                      <a:pt x="306" y="753"/>
                      <a:pt x="354" y="764"/>
                      <a:pt x="403" y="765"/>
                    </a:cubicBezTo>
                    <a:cubicBezTo>
                      <a:pt x="417" y="769"/>
                      <a:pt x="432" y="772"/>
                      <a:pt x="447" y="776"/>
                    </a:cubicBezTo>
                    <a:cubicBezTo>
                      <a:pt x="468" y="780"/>
                      <a:pt x="489" y="782"/>
                      <a:pt x="509" y="782"/>
                    </a:cubicBezTo>
                    <a:cubicBezTo>
                      <a:pt x="772" y="782"/>
                      <a:pt x="954" y="422"/>
                      <a:pt x="798" y="200"/>
                    </a:cubicBezTo>
                    <a:cubicBezTo>
                      <a:pt x="728" y="71"/>
                      <a:pt x="591" y="1"/>
                      <a:pt x="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9" name="Google Shape;1429;p17"/>
            <p:cNvGrpSpPr/>
            <p:nvPr/>
          </p:nvGrpSpPr>
          <p:grpSpPr>
            <a:xfrm rot="1228451">
              <a:off x="-241483" y="3646919"/>
              <a:ext cx="583565" cy="1166940"/>
              <a:chOff x="4941500" y="1532375"/>
              <a:chExt cx="231300" cy="462525"/>
            </a:xfrm>
          </p:grpSpPr>
          <p:sp>
            <p:nvSpPr>
              <p:cNvPr id="1430" name="Google Shape;1430;p17"/>
              <p:cNvSpPr/>
              <p:nvPr/>
            </p:nvSpPr>
            <p:spPr>
              <a:xfrm>
                <a:off x="4981225" y="1568775"/>
                <a:ext cx="1458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7045" extrusionOk="0">
                    <a:moveTo>
                      <a:pt x="590" y="0"/>
                    </a:moveTo>
                    <a:cubicBezTo>
                      <a:pt x="467" y="7"/>
                      <a:pt x="463" y="131"/>
                      <a:pt x="467" y="229"/>
                    </a:cubicBezTo>
                    <a:cubicBezTo>
                      <a:pt x="465" y="377"/>
                      <a:pt x="465" y="528"/>
                      <a:pt x="465" y="677"/>
                    </a:cubicBezTo>
                    <a:cubicBezTo>
                      <a:pt x="465" y="1324"/>
                      <a:pt x="489" y="1973"/>
                      <a:pt x="563" y="2616"/>
                    </a:cubicBezTo>
                    <a:cubicBezTo>
                      <a:pt x="677" y="3803"/>
                      <a:pt x="961" y="4966"/>
                      <a:pt x="1400" y="6074"/>
                    </a:cubicBezTo>
                    <a:cubicBezTo>
                      <a:pt x="1955" y="7564"/>
                      <a:pt x="2534" y="9052"/>
                      <a:pt x="2840" y="10617"/>
                    </a:cubicBezTo>
                    <a:cubicBezTo>
                      <a:pt x="2994" y="11391"/>
                      <a:pt x="3091" y="12186"/>
                      <a:pt x="3129" y="12994"/>
                    </a:cubicBezTo>
                    <a:cubicBezTo>
                      <a:pt x="2683" y="12063"/>
                      <a:pt x="2114" y="11197"/>
                      <a:pt x="1610" y="10298"/>
                    </a:cubicBezTo>
                    <a:cubicBezTo>
                      <a:pt x="1077" y="9376"/>
                      <a:pt x="683" y="8375"/>
                      <a:pt x="230" y="7421"/>
                    </a:cubicBezTo>
                    <a:cubicBezTo>
                      <a:pt x="209" y="7402"/>
                      <a:pt x="185" y="7395"/>
                      <a:pt x="161" y="7395"/>
                    </a:cubicBezTo>
                    <a:cubicBezTo>
                      <a:pt x="79" y="7395"/>
                      <a:pt x="0" y="7491"/>
                      <a:pt x="54" y="7575"/>
                    </a:cubicBezTo>
                    <a:cubicBezTo>
                      <a:pt x="452" y="8515"/>
                      <a:pt x="867" y="9449"/>
                      <a:pt x="1361" y="10342"/>
                    </a:cubicBezTo>
                    <a:cubicBezTo>
                      <a:pt x="1786" y="11121"/>
                      <a:pt x="2281" y="11859"/>
                      <a:pt x="2687" y="12648"/>
                    </a:cubicBezTo>
                    <a:cubicBezTo>
                      <a:pt x="2855" y="12964"/>
                      <a:pt x="3033" y="13348"/>
                      <a:pt x="3146" y="13602"/>
                    </a:cubicBezTo>
                    <a:cubicBezTo>
                      <a:pt x="3151" y="14200"/>
                      <a:pt x="3122" y="14803"/>
                      <a:pt x="3057" y="15407"/>
                    </a:cubicBezTo>
                    <a:cubicBezTo>
                      <a:pt x="3010" y="15839"/>
                      <a:pt x="2931" y="16342"/>
                      <a:pt x="2812" y="16845"/>
                    </a:cubicBezTo>
                    <a:cubicBezTo>
                      <a:pt x="2794" y="16905"/>
                      <a:pt x="2784" y="16980"/>
                      <a:pt x="2843" y="17020"/>
                    </a:cubicBezTo>
                    <a:cubicBezTo>
                      <a:pt x="2864" y="17037"/>
                      <a:pt x="2889" y="17045"/>
                      <a:pt x="2914" y="17045"/>
                    </a:cubicBezTo>
                    <a:cubicBezTo>
                      <a:pt x="2966" y="17045"/>
                      <a:pt x="3019" y="17011"/>
                      <a:pt x="3032" y="16958"/>
                    </a:cubicBezTo>
                    <a:cubicBezTo>
                      <a:pt x="3278" y="15888"/>
                      <a:pt x="3390" y="14794"/>
                      <a:pt x="3387" y="13700"/>
                    </a:cubicBezTo>
                    <a:cubicBezTo>
                      <a:pt x="3411" y="13679"/>
                      <a:pt x="3425" y="13650"/>
                      <a:pt x="3425" y="13614"/>
                    </a:cubicBezTo>
                    <a:cubicBezTo>
                      <a:pt x="3806" y="11552"/>
                      <a:pt x="4842" y="9476"/>
                      <a:pt x="5780" y="7487"/>
                    </a:cubicBezTo>
                    <a:cubicBezTo>
                      <a:pt x="5832" y="7394"/>
                      <a:pt x="5752" y="7305"/>
                      <a:pt x="5670" y="7305"/>
                    </a:cubicBezTo>
                    <a:cubicBezTo>
                      <a:pt x="5634" y="7305"/>
                      <a:pt x="5597" y="7323"/>
                      <a:pt x="5572" y="7366"/>
                    </a:cubicBezTo>
                    <a:cubicBezTo>
                      <a:pt x="5008" y="8580"/>
                      <a:pt x="4404" y="9778"/>
                      <a:pt x="3928" y="11032"/>
                    </a:cubicBezTo>
                    <a:cubicBezTo>
                      <a:pt x="3713" y="11617"/>
                      <a:pt x="3518" y="12210"/>
                      <a:pt x="3359" y="12812"/>
                    </a:cubicBezTo>
                    <a:cubicBezTo>
                      <a:pt x="3297" y="11773"/>
                      <a:pt x="3135" y="10740"/>
                      <a:pt x="2881" y="9729"/>
                    </a:cubicBezTo>
                    <a:cubicBezTo>
                      <a:pt x="2882" y="9724"/>
                      <a:pt x="2885" y="9718"/>
                      <a:pt x="2885" y="9712"/>
                    </a:cubicBezTo>
                    <a:cubicBezTo>
                      <a:pt x="2828" y="8466"/>
                      <a:pt x="2885" y="7210"/>
                      <a:pt x="3044" y="5972"/>
                    </a:cubicBezTo>
                    <a:cubicBezTo>
                      <a:pt x="3190" y="4831"/>
                      <a:pt x="3553" y="3351"/>
                      <a:pt x="3850" y="2116"/>
                    </a:cubicBezTo>
                    <a:cubicBezTo>
                      <a:pt x="3862" y="2055"/>
                      <a:pt x="3895" y="1991"/>
                      <a:pt x="3861" y="1934"/>
                    </a:cubicBezTo>
                    <a:cubicBezTo>
                      <a:pt x="3836" y="1893"/>
                      <a:pt x="3799" y="1875"/>
                      <a:pt x="3761" y="1875"/>
                    </a:cubicBezTo>
                    <a:cubicBezTo>
                      <a:pt x="3697" y="1875"/>
                      <a:pt x="3632" y="1927"/>
                      <a:pt x="3630" y="2006"/>
                    </a:cubicBezTo>
                    <a:cubicBezTo>
                      <a:pt x="3270" y="3510"/>
                      <a:pt x="2887" y="5015"/>
                      <a:pt x="2734" y="6557"/>
                    </a:cubicBezTo>
                    <a:cubicBezTo>
                      <a:pt x="2660" y="7304"/>
                      <a:pt x="2626" y="8056"/>
                      <a:pt x="2624" y="8808"/>
                    </a:cubicBezTo>
                    <a:cubicBezTo>
                      <a:pt x="2605" y="8746"/>
                      <a:pt x="2588" y="8684"/>
                      <a:pt x="2567" y="8622"/>
                    </a:cubicBezTo>
                    <a:cubicBezTo>
                      <a:pt x="2162" y="7322"/>
                      <a:pt x="1604" y="6073"/>
                      <a:pt x="1209" y="4771"/>
                    </a:cubicBezTo>
                    <a:cubicBezTo>
                      <a:pt x="989" y="4021"/>
                      <a:pt x="879" y="3289"/>
                      <a:pt x="801" y="2585"/>
                    </a:cubicBezTo>
                    <a:cubicBezTo>
                      <a:pt x="720" y="1874"/>
                      <a:pt x="701" y="1159"/>
                      <a:pt x="705" y="444"/>
                    </a:cubicBezTo>
                    <a:cubicBezTo>
                      <a:pt x="698" y="321"/>
                      <a:pt x="726" y="193"/>
                      <a:pt x="700" y="74"/>
                    </a:cubicBezTo>
                    <a:cubicBezTo>
                      <a:pt x="685" y="29"/>
                      <a:pt x="636" y="0"/>
                      <a:pt x="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17"/>
              <p:cNvSpPr/>
              <p:nvPr/>
            </p:nvSpPr>
            <p:spPr>
              <a:xfrm>
                <a:off x="4948675" y="1532375"/>
                <a:ext cx="804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2824" extrusionOk="0">
                    <a:moveTo>
                      <a:pt x="2358" y="1"/>
                    </a:moveTo>
                    <a:cubicBezTo>
                      <a:pt x="2273" y="1"/>
                      <a:pt x="2179" y="49"/>
                      <a:pt x="2119" y="136"/>
                    </a:cubicBezTo>
                    <a:cubicBezTo>
                      <a:pt x="1944" y="338"/>
                      <a:pt x="1827" y="652"/>
                      <a:pt x="1734" y="896"/>
                    </a:cubicBezTo>
                    <a:cubicBezTo>
                      <a:pt x="1682" y="730"/>
                      <a:pt x="1610" y="519"/>
                      <a:pt x="1546" y="402"/>
                    </a:cubicBezTo>
                    <a:cubicBezTo>
                      <a:pt x="1483" y="275"/>
                      <a:pt x="1395" y="217"/>
                      <a:pt x="1315" y="217"/>
                    </a:cubicBezTo>
                    <a:cubicBezTo>
                      <a:pt x="1205" y="217"/>
                      <a:pt x="1108" y="323"/>
                      <a:pt x="1096" y="506"/>
                    </a:cubicBezTo>
                    <a:cubicBezTo>
                      <a:pt x="1081" y="814"/>
                      <a:pt x="1135" y="1078"/>
                      <a:pt x="1166" y="1333"/>
                    </a:cubicBezTo>
                    <a:cubicBezTo>
                      <a:pt x="977" y="1150"/>
                      <a:pt x="776" y="975"/>
                      <a:pt x="520" y="911"/>
                    </a:cubicBezTo>
                    <a:cubicBezTo>
                      <a:pt x="490" y="905"/>
                      <a:pt x="459" y="901"/>
                      <a:pt x="428" y="901"/>
                    </a:cubicBezTo>
                    <a:cubicBezTo>
                      <a:pt x="342" y="901"/>
                      <a:pt x="256" y="929"/>
                      <a:pt x="207" y="1004"/>
                    </a:cubicBezTo>
                    <a:cubicBezTo>
                      <a:pt x="0" y="1301"/>
                      <a:pt x="755" y="2030"/>
                      <a:pt x="971" y="2231"/>
                    </a:cubicBezTo>
                    <a:cubicBezTo>
                      <a:pt x="1156" y="2396"/>
                      <a:pt x="1357" y="2547"/>
                      <a:pt x="1569" y="2681"/>
                    </a:cubicBezTo>
                    <a:cubicBezTo>
                      <a:pt x="1670" y="2731"/>
                      <a:pt x="1771" y="2822"/>
                      <a:pt x="1887" y="2823"/>
                    </a:cubicBezTo>
                    <a:cubicBezTo>
                      <a:pt x="1934" y="2819"/>
                      <a:pt x="1964" y="2791"/>
                      <a:pt x="1979" y="2754"/>
                    </a:cubicBezTo>
                    <a:cubicBezTo>
                      <a:pt x="2006" y="2734"/>
                      <a:pt x="2029" y="2704"/>
                      <a:pt x="2043" y="2664"/>
                    </a:cubicBezTo>
                    <a:cubicBezTo>
                      <a:pt x="2342" y="2150"/>
                      <a:pt x="2677" y="1822"/>
                      <a:pt x="3040" y="1327"/>
                    </a:cubicBezTo>
                    <a:cubicBezTo>
                      <a:pt x="3107" y="1230"/>
                      <a:pt x="3164" y="1123"/>
                      <a:pt x="3192" y="1008"/>
                    </a:cubicBezTo>
                    <a:cubicBezTo>
                      <a:pt x="3215" y="912"/>
                      <a:pt x="3166" y="809"/>
                      <a:pt x="3069" y="787"/>
                    </a:cubicBezTo>
                    <a:cubicBezTo>
                      <a:pt x="3039" y="778"/>
                      <a:pt x="3009" y="774"/>
                      <a:pt x="2979" y="774"/>
                    </a:cubicBezTo>
                    <a:cubicBezTo>
                      <a:pt x="2903" y="774"/>
                      <a:pt x="2828" y="799"/>
                      <a:pt x="2760" y="833"/>
                    </a:cubicBezTo>
                    <a:cubicBezTo>
                      <a:pt x="2621" y="898"/>
                      <a:pt x="2495" y="985"/>
                      <a:pt x="2369" y="1073"/>
                    </a:cubicBezTo>
                    <a:cubicBezTo>
                      <a:pt x="2448" y="788"/>
                      <a:pt x="2553" y="506"/>
                      <a:pt x="2551" y="211"/>
                    </a:cubicBezTo>
                    <a:cubicBezTo>
                      <a:pt x="2543" y="66"/>
                      <a:pt x="2456" y="1"/>
                      <a:pt x="2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17"/>
              <p:cNvSpPr/>
              <p:nvPr/>
            </p:nvSpPr>
            <p:spPr>
              <a:xfrm>
                <a:off x="5045400" y="1572750"/>
                <a:ext cx="76075" cy="65275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2611" extrusionOk="0">
                    <a:moveTo>
                      <a:pt x="1586" y="0"/>
                    </a:moveTo>
                    <a:cubicBezTo>
                      <a:pt x="1502" y="0"/>
                      <a:pt x="1409" y="58"/>
                      <a:pt x="1339" y="177"/>
                    </a:cubicBezTo>
                    <a:cubicBezTo>
                      <a:pt x="1186" y="443"/>
                      <a:pt x="1115" y="703"/>
                      <a:pt x="1024" y="944"/>
                    </a:cubicBezTo>
                    <a:cubicBezTo>
                      <a:pt x="940" y="697"/>
                      <a:pt x="840" y="449"/>
                      <a:pt x="639" y="275"/>
                    </a:cubicBezTo>
                    <a:cubicBezTo>
                      <a:pt x="580" y="226"/>
                      <a:pt x="503" y="188"/>
                      <a:pt x="427" y="188"/>
                    </a:cubicBezTo>
                    <a:cubicBezTo>
                      <a:pt x="390" y="188"/>
                      <a:pt x="353" y="197"/>
                      <a:pt x="319" y="217"/>
                    </a:cubicBezTo>
                    <a:cubicBezTo>
                      <a:pt x="0" y="386"/>
                      <a:pt x="340" y="1380"/>
                      <a:pt x="440" y="1657"/>
                    </a:cubicBezTo>
                    <a:cubicBezTo>
                      <a:pt x="530" y="1889"/>
                      <a:pt x="640" y="2116"/>
                      <a:pt x="768" y="2330"/>
                    </a:cubicBezTo>
                    <a:cubicBezTo>
                      <a:pt x="835" y="2421"/>
                      <a:pt x="884" y="2547"/>
                      <a:pt x="987" y="2601"/>
                    </a:cubicBezTo>
                    <a:cubicBezTo>
                      <a:pt x="1002" y="2607"/>
                      <a:pt x="1016" y="2610"/>
                      <a:pt x="1030" y="2610"/>
                    </a:cubicBezTo>
                    <a:cubicBezTo>
                      <a:pt x="1057" y="2610"/>
                      <a:pt x="1081" y="2600"/>
                      <a:pt x="1100" y="2583"/>
                    </a:cubicBezTo>
                    <a:cubicBezTo>
                      <a:pt x="1133" y="2577"/>
                      <a:pt x="1168" y="2561"/>
                      <a:pt x="1198" y="2531"/>
                    </a:cubicBezTo>
                    <a:cubicBezTo>
                      <a:pt x="1699" y="2211"/>
                      <a:pt x="2146" y="2070"/>
                      <a:pt x="2695" y="1794"/>
                    </a:cubicBezTo>
                    <a:cubicBezTo>
                      <a:pt x="2799" y="1739"/>
                      <a:pt x="2899" y="1668"/>
                      <a:pt x="2978" y="1580"/>
                    </a:cubicBezTo>
                    <a:cubicBezTo>
                      <a:pt x="3040" y="1505"/>
                      <a:pt x="3043" y="1390"/>
                      <a:pt x="2967" y="1326"/>
                    </a:cubicBezTo>
                    <a:cubicBezTo>
                      <a:pt x="2888" y="1250"/>
                      <a:pt x="2777" y="1228"/>
                      <a:pt x="2671" y="1225"/>
                    </a:cubicBezTo>
                    <a:cubicBezTo>
                      <a:pt x="2652" y="1225"/>
                      <a:pt x="2634" y="1224"/>
                      <a:pt x="2615" y="1224"/>
                    </a:cubicBezTo>
                    <a:cubicBezTo>
                      <a:pt x="2481" y="1224"/>
                      <a:pt x="2347" y="1243"/>
                      <a:pt x="2214" y="1260"/>
                    </a:cubicBezTo>
                    <a:cubicBezTo>
                      <a:pt x="2414" y="1043"/>
                      <a:pt x="2637" y="840"/>
                      <a:pt x="2769" y="574"/>
                    </a:cubicBezTo>
                    <a:cubicBezTo>
                      <a:pt x="2852" y="388"/>
                      <a:pt x="2726" y="273"/>
                      <a:pt x="2573" y="273"/>
                    </a:cubicBezTo>
                    <a:cubicBezTo>
                      <a:pt x="2522" y="273"/>
                      <a:pt x="2469" y="286"/>
                      <a:pt x="2419" y="312"/>
                    </a:cubicBezTo>
                    <a:cubicBezTo>
                      <a:pt x="2171" y="413"/>
                      <a:pt x="1924" y="639"/>
                      <a:pt x="1729" y="814"/>
                    </a:cubicBezTo>
                    <a:cubicBezTo>
                      <a:pt x="1759" y="643"/>
                      <a:pt x="1791" y="422"/>
                      <a:pt x="1786" y="288"/>
                    </a:cubicBezTo>
                    <a:cubicBezTo>
                      <a:pt x="1788" y="99"/>
                      <a:pt x="1695" y="0"/>
                      <a:pt x="1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17"/>
              <p:cNvSpPr/>
              <p:nvPr/>
            </p:nvSpPr>
            <p:spPr>
              <a:xfrm>
                <a:off x="4941500" y="1708825"/>
                <a:ext cx="779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867" extrusionOk="0">
                    <a:moveTo>
                      <a:pt x="2160" y="0"/>
                    </a:moveTo>
                    <a:cubicBezTo>
                      <a:pt x="2067" y="0"/>
                      <a:pt x="1964" y="66"/>
                      <a:pt x="1912" y="174"/>
                    </a:cubicBezTo>
                    <a:cubicBezTo>
                      <a:pt x="1771" y="401"/>
                      <a:pt x="1704" y="728"/>
                      <a:pt x="1650" y="985"/>
                    </a:cubicBezTo>
                    <a:cubicBezTo>
                      <a:pt x="1573" y="829"/>
                      <a:pt x="1468" y="631"/>
                      <a:pt x="1388" y="526"/>
                    </a:cubicBezTo>
                    <a:cubicBezTo>
                      <a:pt x="1314" y="423"/>
                      <a:pt x="1230" y="377"/>
                      <a:pt x="1156" y="377"/>
                    </a:cubicBezTo>
                    <a:cubicBezTo>
                      <a:pt x="1035" y="377"/>
                      <a:pt x="940" y="501"/>
                      <a:pt x="960" y="698"/>
                    </a:cubicBezTo>
                    <a:cubicBezTo>
                      <a:pt x="992" y="1003"/>
                      <a:pt x="1089" y="1256"/>
                      <a:pt x="1156" y="1504"/>
                    </a:cubicBezTo>
                    <a:cubicBezTo>
                      <a:pt x="943" y="1353"/>
                      <a:pt x="716" y="1211"/>
                      <a:pt x="452" y="1187"/>
                    </a:cubicBezTo>
                    <a:cubicBezTo>
                      <a:pt x="443" y="1187"/>
                      <a:pt x="435" y="1187"/>
                      <a:pt x="426" y="1187"/>
                    </a:cubicBezTo>
                    <a:cubicBezTo>
                      <a:pt x="319" y="1187"/>
                      <a:pt x="204" y="1225"/>
                      <a:pt x="158" y="1330"/>
                    </a:cubicBezTo>
                    <a:cubicBezTo>
                      <a:pt x="0" y="1655"/>
                      <a:pt x="859" y="2258"/>
                      <a:pt x="1105" y="2421"/>
                    </a:cubicBezTo>
                    <a:cubicBezTo>
                      <a:pt x="1314" y="2556"/>
                      <a:pt x="1536" y="2675"/>
                      <a:pt x="1766" y="2773"/>
                    </a:cubicBezTo>
                    <a:cubicBezTo>
                      <a:pt x="1864" y="2803"/>
                      <a:pt x="1965" y="2866"/>
                      <a:pt x="2069" y="2866"/>
                    </a:cubicBezTo>
                    <a:cubicBezTo>
                      <a:pt x="2080" y="2866"/>
                      <a:pt x="2091" y="2866"/>
                      <a:pt x="2103" y="2864"/>
                    </a:cubicBezTo>
                    <a:cubicBezTo>
                      <a:pt x="2147" y="2853"/>
                      <a:pt x="2173" y="2820"/>
                      <a:pt x="2182" y="2783"/>
                    </a:cubicBezTo>
                    <a:cubicBezTo>
                      <a:pt x="2207" y="2760"/>
                      <a:pt x="2224" y="2725"/>
                      <a:pt x="2230" y="2684"/>
                    </a:cubicBezTo>
                    <a:cubicBezTo>
                      <a:pt x="2447" y="2132"/>
                      <a:pt x="2726" y="1754"/>
                      <a:pt x="3007" y="1208"/>
                    </a:cubicBezTo>
                    <a:cubicBezTo>
                      <a:pt x="3058" y="1101"/>
                      <a:pt x="3097" y="986"/>
                      <a:pt x="3108" y="868"/>
                    </a:cubicBezTo>
                    <a:cubicBezTo>
                      <a:pt x="3116" y="774"/>
                      <a:pt x="3051" y="678"/>
                      <a:pt x="2952" y="671"/>
                    </a:cubicBezTo>
                    <a:cubicBezTo>
                      <a:pt x="2938" y="669"/>
                      <a:pt x="2924" y="668"/>
                      <a:pt x="2911" y="668"/>
                    </a:cubicBezTo>
                    <a:cubicBezTo>
                      <a:pt x="2818" y="668"/>
                      <a:pt x="2730" y="711"/>
                      <a:pt x="2654" y="764"/>
                    </a:cubicBezTo>
                    <a:cubicBezTo>
                      <a:pt x="2526" y="849"/>
                      <a:pt x="2416" y="957"/>
                      <a:pt x="2304" y="1061"/>
                    </a:cubicBezTo>
                    <a:cubicBezTo>
                      <a:pt x="2338" y="768"/>
                      <a:pt x="2399" y="472"/>
                      <a:pt x="2351" y="180"/>
                    </a:cubicBezTo>
                    <a:cubicBezTo>
                      <a:pt x="2323" y="54"/>
                      <a:pt x="2245" y="0"/>
                      <a:pt x="2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17"/>
              <p:cNvSpPr/>
              <p:nvPr/>
            </p:nvSpPr>
            <p:spPr>
              <a:xfrm>
                <a:off x="5100525" y="1700825"/>
                <a:ext cx="72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19" extrusionOk="0">
                    <a:moveTo>
                      <a:pt x="1600" y="1"/>
                    </a:moveTo>
                    <a:cubicBezTo>
                      <a:pt x="1522" y="1"/>
                      <a:pt x="1433" y="47"/>
                      <a:pt x="1356" y="146"/>
                    </a:cubicBezTo>
                    <a:cubicBezTo>
                      <a:pt x="1170" y="391"/>
                      <a:pt x="1065" y="639"/>
                      <a:pt x="944" y="866"/>
                    </a:cubicBezTo>
                    <a:cubicBezTo>
                      <a:pt x="893" y="611"/>
                      <a:pt x="826" y="352"/>
                      <a:pt x="649" y="153"/>
                    </a:cubicBezTo>
                    <a:cubicBezTo>
                      <a:pt x="590" y="90"/>
                      <a:pt x="508" y="38"/>
                      <a:pt x="422" y="38"/>
                    </a:cubicBezTo>
                    <a:cubicBezTo>
                      <a:pt x="394" y="38"/>
                      <a:pt x="367" y="43"/>
                      <a:pt x="340" y="55"/>
                    </a:cubicBezTo>
                    <a:cubicBezTo>
                      <a:pt x="1" y="183"/>
                      <a:pt x="211" y="1210"/>
                      <a:pt x="276" y="1497"/>
                    </a:cubicBezTo>
                    <a:cubicBezTo>
                      <a:pt x="334" y="1740"/>
                      <a:pt x="415" y="1977"/>
                      <a:pt x="514" y="2208"/>
                    </a:cubicBezTo>
                    <a:cubicBezTo>
                      <a:pt x="568" y="2307"/>
                      <a:pt x="601" y="2438"/>
                      <a:pt x="697" y="2504"/>
                    </a:cubicBezTo>
                    <a:cubicBezTo>
                      <a:pt x="715" y="2514"/>
                      <a:pt x="732" y="2519"/>
                      <a:pt x="750" y="2519"/>
                    </a:cubicBezTo>
                    <a:cubicBezTo>
                      <a:pt x="772" y="2519"/>
                      <a:pt x="793" y="2512"/>
                      <a:pt x="811" y="2501"/>
                    </a:cubicBezTo>
                    <a:cubicBezTo>
                      <a:pt x="844" y="2498"/>
                      <a:pt x="881" y="2488"/>
                      <a:pt x="915" y="2463"/>
                    </a:cubicBezTo>
                    <a:cubicBezTo>
                      <a:pt x="1452" y="2209"/>
                      <a:pt x="1914" y="2128"/>
                      <a:pt x="2494" y="1924"/>
                    </a:cubicBezTo>
                    <a:cubicBezTo>
                      <a:pt x="2604" y="1883"/>
                      <a:pt x="2713" y="1826"/>
                      <a:pt x="2801" y="1749"/>
                    </a:cubicBezTo>
                    <a:cubicBezTo>
                      <a:pt x="2873" y="1684"/>
                      <a:pt x="2890" y="1570"/>
                      <a:pt x="2822" y="1495"/>
                    </a:cubicBezTo>
                    <a:cubicBezTo>
                      <a:pt x="2754" y="1410"/>
                      <a:pt x="2648" y="1374"/>
                      <a:pt x="2542" y="1359"/>
                    </a:cubicBezTo>
                    <a:cubicBezTo>
                      <a:pt x="2402" y="1335"/>
                      <a:pt x="2261" y="1334"/>
                      <a:pt x="2120" y="1334"/>
                    </a:cubicBezTo>
                    <a:cubicBezTo>
                      <a:pt x="2108" y="1334"/>
                      <a:pt x="2096" y="1334"/>
                      <a:pt x="2085" y="1334"/>
                    </a:cubicBezTo>
                    <a:cubicBezTo>
                      <a:pt x="2311" y="1145"/>
                      <a:pt x="2557" y="973"/>
                      <a:pt x="2723" y="726"/>
                    </a:cubicBezTo>
                    <a:cubicBezTo>
                      <a:pt x="2838" y="537"/>
                      <a:pt x="2696" y="400"/>
                      <a:pt x="2525" y="400"/>
                    </a:cubicBezTo>
                    <a:cubicBezTo>
                      <a:pt x="2487" y="400"/>
                      <a:pt x="2447" y="406"/>
                      <a:pt x="2408" y="421"/>
                    </a:cubicBezTo>
                    <a:cubicBezTo>
                      <a:pt x="2150" y="488"/>
                      <a:pt x="1877" y="682"/>
                      <a:pt x="1661" y="829"/>
                    </a:cubicBezTo>
                    <a:cubicBezTo>
                      <a:pt x="1712" y="663"/>
                      <a:pt x="1772" y="448"/>
                      <a:pt x="1786" y="315"/>
                    </a:cubicBezTo>
                    <a:cubicBezTo>
                      <a:pt x="1813" y="113"/>
                      <a:pt x="1721" y="1"/>
                      <a:pt x="16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17"/>
              <p:cNvSpPr/>
              <p:nvPr/>
            </p:nvSpPr>
            <p:spPr>
              <a:xfrm>
                <a:off x="4981250" y="1556050"/>
                <a:ext cx="77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64" extrusionOk="0">
                    <a:moveTo>
                      <a:pt x="128" y="1"/>
                    </a:moveTo>
                    <a:cubicBezTo>
                      <a:pt x="65" y="1"/>
                      <a:pt x="1" y="45"/>
                      <a:pt x="3" y="119"/>
                    </a:cubicBezTo>
                    <a:cubicBezTo>
                      <a:pt x="26" y="229"/>
                      <a:pt x="22" y="464"/>
                      <a:pt x="156" y="464"/>
                    </a:cubicBezTo>
                    <a:cubicBezTo>
                      <a:pt x="176" y="464"/>
                      <a:pt x="198" y="459"/>
                      <a:pt x="224" y="447"/>
                    </a:cubicBezTo>
                    <a:cubicBezTo>
                      <a:pt x="309" y="402"/>
                      <a:pt x="281" y="304"/>
                      <a:pt x="265" y="229"/>
                    </a:cubicBezTo>
                    <a:cubicBezTo>
                      <a:pt x="241" y="119"/>
                      <a:pt x="255" y="137"/>
                      <a:pt x="233" y="73"/>
                    </a:cubicBezTo>
                    <a:cubicBezTo>
                      <a:pt x="215" y="23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17"/>
              <p:cNvSpPr/>
              <p:nvPr/>
            </p:nvSpPr>
            <p:spPr>
              <a:xfrm>
                <a:off x="4985475" y="1577300"/>
                <a:ext cx="103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635" extrusionOk="0">
                    <a:moveTo>
                      <a:pt x="149" y="0"/>
                    </a:moveTo>
                    <a:cubicBezTo>
                      <a:pt x="76" y="0"/>
                      <a:pt x="0" y="68"/>
                      <a:pt x="26" y="152"/>
                    </a:cubicBezTo>
                    <a:cubicBezTo>
                      <a:pt x="62" y="296"/>
                      <a:pt x="78" y="455"/>
                      <a:pt x="142" y="588"/>
                    </a:cubicBezTo>
                    <a:cubicBezTo>
                      <a:pt x="159" y="614"/>
                      <a:pt x="189" y="632"/>
                      <a:pt x="220" y="634"/>
                    </a:cubicBezTo>
                    <a:cubicBezTo>
                      <a:pt x="223" y="634"/>
                      <a:pt x="225" y="634"/>
                      <a:pt x="228" y="634"/>
                    </a:cubicBezTo>
                    <a:cubicBezTo>
                      <a:pt x="412" y="634"/>
                      <a:pt x="345" y="446"/>
                      <a:pt x="311" y="331"/>
                    </a:cubicBezTo>
                    <a:cubicBezTo>
                      <a:pt x="279" y="240"/>
                      <a:pt x="284" y="131"/>
                      <a:pt x="236" y="47"/>
                    </a:cubicBezTo>
                    <a:cubicBezTo>
                      <a:pt x="214" y="14"/>
                      <a:pt x="182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7"/>
              <p:cNvSpPr/>
              <p:nvPr/>
            </p:nvSpPr>
            <p:spPr>
              <a:xfrm>
                <a:off x="4993175" y="1560175"/>
                <a:ext cx="84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523" extrusionOk="0">
                    <a:moveTo>
                      <a:pt x="218" y="1"/>
                    </a:moveTo>
                    <a:cubicBezTo>
                      <a:pt x="198" y="1"/>
                      <a:pt x="178" y="6"/>
                      <a:pt x="160" y="17"/>
                    </a:cubicBezTo>
                    <a:cubicBezTo>
                      <a:pt x="84" y="69"/>
                      <a:pt x="89" y="176"/>
                      <a:pt x="58" y="255"/>
                    </a:cubicBezTo>
                    <a:cubicBezTo>
                      <a:pt x="45" y="324"/>
                      <a:pt x="1" y="398"/>
                      <a:pt x="40" y="464"/>
                    </a:cubicBezTo>
                    <a:cubicBezTo>
                      <a:pt x="61" y="504"/>
                      <a:pt x="101" y="523"/>
                      <a:pt x="142" y="523"/>
                    </a:cubicBezTo>
                    <a:cubicBezTo>
                      <a:pt x="193" y="523"/>
                      <a:pt x="245" y="492"/>
                      <a:pt x="259" y="436"/>
                    </a:cubicBezTo>
                    <a:cubicBezTo>
                      <a:pt x="279" y="325"/>
                      <a:pt x="335" y="216"/>
                      <a:pt x="339" y="106"/>
                    </a:cubicBezTo>
                    <a:cubicBezTo>
                      <a:pt x="335" y="43"/>
                      <a:pt x="277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17"/>
              <p:cNvSpPr/>
              <p:nvPr/>
            </p:nvSpPr>
            <p:spPr>
              <a:xfrm>
                <a:off x="4998650" y="1544550"/>
                <a:ext cx="83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9" extrusionOk="0">
                    <a:moveTo>
                      <a:pt x="176" y="1"/>
                    </a:moveTo>
                    <a:cubicBezTo>
                      <a:pt x="63" y="1"/>
                      <a:pt x="1" y="198"/>
                      <a:pt x="45" y="279"/>
                    </a:cubicBezTo>
                    <a:cubicBezTo>
                      <a:pt x="67" y="319"/>
                      <a:pt x="107" y="338"/>
                      <a:pt x="147" y="338"/>
                    </a:cubicBezTo>
                    <a:cubicBezTo>
                      <a:pt x="199" y="338"/>
                      <a:pt x="251" y="307"/>
                      <a:pt x="265" y="251"/>
                    </a:cubicBezTo>
                    <a:cubicBezTo>
                      <a:pt x="294" y="160"/>
                      <a:pt x="331" y="44"/>
                      <a:pt x="209" y="6"/>
                    </a:cubicBezTo>
                    <a:cubicBezTo>
                      <a:pt x="197" y="3"/>
                      <a:pt x="186" y="1"/>
                      <a:pt x="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17"/>
              <p:cNvSpPr/>
              <p:nvPr/>
            </p:nvSpPr>
            <p:spPr>
              <a:xfrm>
                <a:off x="4998600" y="1568350"/>
                <a:ext cx="140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656" extrusionOk="0">
                    <a:moveTo>
                      <a:pt x="428" y="1"/>
                    </a:moveTo>
                    <a:cubicBezTo>
                      <a:pt x="408" y="1"/>
                      <a:pt x="388" y="6"/>
                      <a:pt x="370" y="17"/>
                    </a:cubicBezTo>
                    <a:cubicBezTo>
                      <a:pt x="271" y="111"/>
                      <a:pt x="205" y="239"/>
                      <a:pt x="119" y="344"/>
                    </a:cubicBezTo>
                    <a:cubicBezTo>
                      <a:pt x="84" y="402"/>
                      <a:pt x="27" y="453"/>
                      <a:pt x="16" y="521"/>
                    </a:cubicBezTo>
                    <a:cubicBezTo>
                      <a:pt x="1" y="601"/>
                      <a:pt x="71" y="655"/>
                      <a:pt x="139" y="655"/>
                    </a:cubicBezTo>
                    <a:cubicBezTo>
                      <a:pt x="178" y="655"/>
                      <a:pt x="216" y="638"/>
                      <a:pt x="238" y="598"/>
                    </a:cubicBezTo>
                    <a:cubicBezTo>
                      <a:pt x="326" y="436"/>
                      <a:pt x="479" y="305"/>
                      <a:pt x="548" y="137"/>
                    </a:cubicBezTo>
                    <a:cubicBezTo>
                      <a:pt x="563" y="62"/>
                      <a:pt x="496" y="1"/>
                      <a:pt x="4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17"/>
              <p:cNvSpPr/>
              <p:nvPr/>
            </p:nvSpPr>
            <p:spPr>
              <a:xfrm>
                <a:off x="4962225" y="1566000"/>
                <a:ext cx="146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494" extrusionOk="0">
                    <a:moveTo>
                      <a:pt x="163" y="0"/>
                    </a:moveTo>
                    <a:cubicBezTo>
                      <a:pt x="82" y="0"/>
                      <a:pt x="1" y="82"/>
                      <a:pt x="54" y="179"/>
                    </a:cubicBezTo>
                    <a:cubicBezTo>
                      <a:pt x="110" y="267"/>
                      <a:pt x="195" y="332"/>
                      <a:pt x="271" y="403"/>
                    </a:cubicBezTo>
                    <a:cubicBezTo>
                      <a:pt x="313" y="446"/>
                      <a:pt x="368" y="494"/>
                      <a:pt x="425" y="494"/>
                    </a:cubicBezTo>
                    <a:cubicBezTo>
                      <a:pt x="451" y="494"/>
                      <a:pt x="478" y="484"/>
                      <a:pt x="503" y="459"/>
                    </a:cubicBezTo>
                    <a:cubicBezTo>
                      <a:pt x="586" y="373"/>
                      <a:pt x="507" y="277"/>
                      <a:pt x="430" y="223"/>
                    </a:cubicBezTo>
                    <a:cubicBezTo>
                      <a:pt x="384" y="185"/>
                      <a:pt x="285" y="86"/>
                      <a:pt x="271" y="73"/>
                    </a:cubicBezTo>
                    <a:cubicBezTo>
                      <a:pt x="247" y="22"/>
                      <a:pt x="205" y="0"/>
                      <a:pt x="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17"/>
              <p:cNvSpPr/>
              <p:nvPr/>
            </p:nvSpPr>
            <p:spPr>
              <a:xfrm>
                <a:off x="5056325" y="1592100"/>
                <a:ext cx="917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7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78" y="249"/>
                      <a:pt x="87" y="454"/>
                      <a:pt x="213" y="471"/>
                    </a:cubicBezTo>
                    <a:cubicBezTo>
                      <a:pt x="220" y="472"/>
                      <a:pt x="227" y="473"/>
                      <a:pt x="234" y="473"/>
                    </a:cubicBezTo>
                    <a:cubicBezTo>
                      <a:pt x="307" y="473"/>
                      <a:pt x="367" y="394"/>
                      <a:pt x="344" y="321"/>
                    </a:cubicBezTo>
                    <a:cubicBezTo>
                      <a:pt x="305" y="233"/>
                      <a:pt x="284" y="132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17"/>
              <p:cNvSpPr/>
              <p:nvPr/>
            </p:nvSpPr>
            <p:spPr>
              <a:xfrm>
                <a:off x="5064175" y="1611600"/>
                <a:ext cx="107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54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52" y="244"/>
                      <a:pt x="101" y="331"/>
                      <a:pt x="141" y="419"/>
                    </a:cubicBezTo>
                    <a:cubicBezTo>
                      <a:pt x="159" y="488"/>
                      <a:pt x="215" y="543"/>
                      <a:pt x="277" y="543"/>
                    </a:cubicBezTo>
                    <a:cubicBezTo>
                      <a:pt x="304" y="543"/>
                      <a:pt x="332" y="532"/>
                      <a:pt x="358" y="508"/>
                    </a:cubicBezTo>
                    <a:cubicBezTo>
                      <a:pt x="431" y="437"/>
                      <a:pt x="368" y="345"/>
                      <a:pt x="333" y="271"/>
                    </a:cubicBezTo>
                    <a:cubicBezTo>
                      <a:pt x="271" y="147"/>
                      <a:pt x="288" y="153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17"/>
              <p:cNvSpPr/>
              <p:nvPr/>
            </p:nvSpPr>
            <p:spPr>
              <a:xfrm>
                <a:off x="5073375" y="1594950"/>
                <a:ext cx="995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741" extrusionOk="0">
                    <a:moveTo>
                      <a:pt x="247" y="1"/>
                    </a:moveTo>
                    <a:cubicBezTo>
                      <a:pt x="119" y="1"/>
                      <a:pt x="114" y="185"/>
                      <a:pt x="81" y="283"/>
                    </a:cubicBezTo>
                    <a:cubicBezTo>
                      <a:pt x="56" y="408"/>
                      <a:pt x="0" y="543"/>
                      <a:pt x="28" y="668"/>
                    </a:cubicBezTo>
                    <a:cubicBezTo>
                      <a:pt x="46" y="718"/>
                      <a:pt x="90" y="740"/>
                      <a:pt x="134" y="740"/>
                    </a:cubicBezTo>
                    <a:cubicBezTo>
                      <a:pt x="196" y="740"/>
                      <a:pt x="260" y="696"/>
                      <a:pt x="258" y="622"/>
                    </a:cubicBezTo>
                    <a:cubicBezTo>
                      <a:pt x="257" y="558"/>
                      <a:pt x="299" y="394"/>
                      <a:pt x="339" y="248"/>
                    </a:cubicBezTo>
                    <a:cubicBezTo>
                      <a:pt x="371" y="159"/>
                      <a:pt x="398" y="38"/>
                      <a:pt x="282" y="5"/>
                    </a:cubicBezTo>
                    <a:cubicBezTo>
                      <a:pt x="269" y="2"/>
                      <a:pt x="258" y="1"/>
                      <a:pt x="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17"/>
              <p:cNvSpPr/>
              <p:nvPr/>
            </p:nvSpPr>
            <p:spPr>
              <a:xfrm>
                <a:off x="5085750" y="1598575"/>
                <a:ext cx="1150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3" extrusionOk="0">
                    <a:moveTo>
                      <a:pt x="329" y="0"/>
                    </a:moveTo>
                    <a:cubicBezTo>
                      <a:pt x="213" y="0"/>
                      <a:pt x="125" y="202"/>
                      <a:pt x="54" y="282"/>
                    </a:cubicBezTo>
                    <a:cubicBezTo>
                      <a:pt x="0" y="376"/>
                      <a:pt x="82" y="462"/>
                      <a:pt x="164" y="462"/>
                    </a:cubicBezTo>
                    <a:cubicBezTo>
                      <a:pt x="200" y="462"/>
                      <a:pt x="237" y="445"/>
                      <a:pt x="261" y="404"/>
                    </a:cubicBezTo>
                    <a:cubicBezTo>
                      <a:pt x="318" y="309"/>
                      <a:pt x="353" y="295"/>
                      <a:pt x="437" y="168"/>
                    </a:cubicBezTo>
                    <a:cubicBezTo>
                      <a:pt x="459" y="124"/>
                      <a:pt x="445" y="67"/>
                      <a:pt x="412" y="34"/>
                    </a:cubicBezTo>
                    <a:cubicBezTo>
                      <a:pt x="383" y="10"/>
                      <a:pt x="355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17"/>
              <p:cNvSpPr/>
              <p:nvPr/>
            </p:nvSpPr>
            <p:spPr>
              <a:xfrm>
                <a:off x="5084950" y="1614200"/>
                <a:ext cx="162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06" extrusionOk="0">
                    <a:moveTo>
                      <a:pt x="507" y="0"/>
                    </a:moveTo>
                    <a:cubicBezTo>
                      <a:pt x="434" y="0"/>
                      <a:pt x="367" y="54"/>
                      <a:pt x="299" y="77"/>
                    </a:cubicBezTo>
                    <a:cubicBezTo>
                      <a:pt x="210" y="133"/>
                      <a:pt x="68" y="147"/>
                      <a:pt x="26" y="253"/>
                    </a:cubicBezTo>
                    <a:cubicBezTo>
                      <a:pt x="1" y="331"/>
                      <a:pt x="70" y="405"/>
                      <a:pt x="144" y="405"/>
                    </a:cubicBezTo>
                    <a:cubicBezTo>
                      <a:pt x="163" y="405"/>
                      <a:pt x="183" y="400"/>
                      <a:pt x="201" y="388"/>
                    </a:cubicBezTo>
                    <a:cubicBezTo>
                      <a:pt x="367" y="292"/>
                      <a:pt x="521" y="270"/>
                      <a:pt x="605" y="179"/>
                    </a:cubicBezTo>
                    <a:cubicBezTo>
                      <a:pt x="647" y="113"/>
                      <a:pt x="609" y="22"/>
                      <a:pt x="535" y="3"/>
                    </a:cubicBezTo>
                    <a:cubicBezTo>
                      <a:pt x="526" y="1"/>
                      <a:pt x="516" y="0"/>
                      <a:pt x="5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17"/>
              <p:cNvSpPr/>
              <p:nvPr/>
            </p:nvSpPr>
            <p:spPr>
              <a:xfrm>
                <a:off x="5109575" y="1713225"/>
                <a:ext cx="79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63" extrusionOk="0">
                    <a:moveTo>
                      <a:pt x="131" y="0"/>
                    </a:moveTo>
                    <a:cubicBezTo>
                      <a:pt x="80" y="0"/>
                      <a:pt x="29" y="28"/>
                      <a:pt x="15" y="85"/>
                    </a:cubicBezTo>
                    <a:cubicBezTo>
                      <a:pt x="0" y="248"/>
                      <a:pt x="44" y="415"/>
                      <a:pt x="63" y="576"/>
                    </a:cubicBezTo>
                    <a:cubicBezTo>
                      <a:pt x="77" y="632"/>
                      <a:pt x="129" y="663"/>
                      <a:pt x="180" y="663"/>
                    </a:cubicBezTo>
                    <a:cubicBezTo>
                      <a:pt x="221" y="663"/>
                      <a:pt x="261" y="644"/>
                      <a:pt x="282" y="604"/>
                    </a:cubicBezTo>
                    <a:cubicBezTo>
                      <a:pt x="319" y="540"/>
                      <a:pt x="282" y="469"/>
                      <a:pt x="278" y="403"/>
                    </a:cubicBezTo>
                    <a:cubicBezTo>
                      <a:pt x="272" y="393"/>
                      <a:pt x="247" y="121"/>
                      <a:pt x="249" y="102"/>
                    </a:cubicBezTo>
                    <a:cubicBezTo>
                      <a:pt x="244" y="35"/>
                      <a:pt x="188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17"/>
              <p:cNvSpPr/>
              <p:nvPr/>
            </p:nvSpPr>
            <p:spPr>
              <a:xfrm>
                <a:off x="5114250" y="1740600"/>
                <a:ext cx="81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478" extrusionOk="0">
                    <a:moveTo>
                      <a:pt x="128" y="0"/>
                    </a:moveTo>
                    <a:cubicBezTo>
                      <a:pt x="65" y="0"/>
                      <a:pt x="0" y="45"/>
                      <a:pt x="3" y="119"/>
                    </a:cubicBezTo>
                    <a:cubicBezTo>
                      <a:pt x="28" y="229"/>
                      <a:pt x="35" y="477"/>
                      <a:pt x="171" y="477"/>
                    </a:cubicBezTo>
                    <a:cubicBezTo>
                      <a:pt x="190" y="477"/>
                      <a:pt x="212" y="472"/>
                      <a:pt x="237" y="461"/>
                    </a:cubicBezTo>
                    <a:cubicBezTo>
                      <a:pt x="323" y="414"/>
                      <a:pt x="293" y="314"/>
                      <a:pt x="272" y="236"/>
                    </a:cubicBezTo>
                    <a:cubicBezTo>
                      <a:pt x="240" y="127"/>
                      <a:pt x="253" y="133"/>
                      <a:pt x="234" y="72"/>
                    </a:cubicBezTo>
                    <a:cubicBezTo>
                      <a:pt x="216" y="23"/>
                      <a:pt x="172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17"/>
              <p:cNvSpPr/>
              <p:nvPr/>
            </p:nvSpPr>
            <p:spPr>
              <a:xfrm>
                <a:off x="5123925" y="1717625"/>
                <a:ext cx="1205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815" extrusionOk="0">
                    <a:moveTo>
                      <a:pt x="356" y="0"/>
                    </a:moveTo>
                    <a:cubicBezTo>
                      <a:pt x="315" y="0"/>
                      <a:pt x="275" y="19"/>
                      <a:pt x="254" y="59"/>
                    </a:cubicBezTo>
                    <a:cubicBezTo>
                      <a:pt x="169" y="256"/>
                      <a:pt x="89" y="458"/>
                      <a:pt x="25" y="664"/>
                    </a:cubicBezTo>
                    <a:cubicBezTo>
                      <a:pt x="1" y="755"/>
                      <a:pt x="74" y="814"/>
                      <a:pt x="145" y="814"/>
                    </a:cubicBezTo>
                    <a:cubicBezTo>
                      <a:pt x="193" y="814"/>
                      <a:pt x="240" y="788"/>
                      <a:pt x="256" y="727"/>
                    </a:cubicBezTo>
                    <a:cubicBezTo>
                      <a:pt x="313" y="541"/>
                      <a:pt x="423" y="267"/>
                      <a:pt x="461" y="180"/>
                    </a:cubicBezTo>
                    <a:cubicBezTo>
                      <a:pt x="477" y="152"/>
                      <a:pt x="481" y="118"/>
                      <a:pt x="473" y="87"/>
                    </a:cubicBezTo>
                    <a:cubicBezTo>
                      <a:pt x="459" y="31"/>
                      <a:pt x="407" y="0"/>
                      <a:pt x="3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17"/>
              <p:cNvSpPr/>
              <p:nvPr/>
            </p:nvSpPr>
            <p:spPr>
              <a:xfrm>
                <a:off x="5128150" y="1736825"/>
                <a:ext cx="1350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569" extrusionOk="0">
                    <a:moveTo>
                      <a:pt x="392" y="0"/>
                    </a:moveTo>
                    <a:cubicBezTo>
                      <a:pt x="284" y="0"/>
                      <a:pt x="204" y="173"/>
                      <a:pt x="135" y="248"/>
                    </a:cubicBezTo>
                    <a:cubicBezTo>
                      <a:pt x="91" y="321"/>
                      <a:pt x="0" y="389"/>
                      <a:pt x="24" y="482"/>
                    </a:cubicBezTo>
                    <a:cubicBezTo>
                      <a:pt x="38" y="538"/>
                      <a:pt x="90" y="569"/>
                      <a:pt x="141" y="569"/>
                    </a:cubicBezTo>
                    <a:cubicBezTo>
                      <a:pt x="182" y="569"/>
                      <a:pt x="222" y="550"/>
                      <a:pt x="243" y="510"/>
                    </a:cubicBezTo>
                    <a:cubicBezTo>
                      <a:pt x="338" y="370"/>
                      <a:pt x="365" y="336"/>
                      <a:pt x="447" y="239"/>
                    </a:cubicBezTo>
                    <a:cubicBezTo>
                      <a:pt x="506" y="187"/>
                      <a:pt x="540" y="97"/>
                      <a:pt x="476" y="35"/>
                    </a:cubicBezTo>
                    <a:cubicBezTo>
                      <a:pt x="446" y="10"/>
                      <a:pt x="418" y="0"/>
                      <a:pt x="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17"/>
              <p:cNvSpPr/>
              <p:nvPr/>
            </p:nvSpPr>
            <p:spPr>
              <a:xfrm>
                <a:off x="5144775" y="1721025"/>
                <a:ext cx="104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03" extrusionOk="0">
                    <a:moveTo>
                      <a:pt x="294" y="1"/>
                    </a:moveTo>
                    <a:cubicBezTo>
                      <a:pt x="285" y="1"/>
                      <a:pt x="275" y="2"/>
                      <a:pt x="265" y="5"/>
                    </a:cubicBezTo>
                    <a:cubicBezTo>
                      <a:pt x="195" y="32"/>
                      <a:pt x="150" y="97"/>
                      <a:pt x="98" y="147"/>
                    </a:cubicBezTo>
                    <a:cubicBezTo>
                      <a:pt x="56" y="194"/>
                      <a:pt x="0" y="249"/>
                      <a:pt x="22" y="317"/>
                    </a:cubicBezTo>
                    <a:cubicBezTo>
                      <a:pt x="35" y="372"/>
                      <a:pt x="87" y="402"/>
                      <a:pt x="138" y="402"/>
                    </a:cubicBezTo>
                    <a:cubicBezTo>
                      <a:pt x="176" y="402"/>
                      <a:pt x="213" y="386"/>
                      <a:pt x="234" y="353"/>
                    </a:cubicBezTo>
                    <a:cubicBezTo>
                      <a:pt x="242" y="346"/>
                      <a:pt x="280" y="302"/>
                      <a:pt x="292" y="290"/>
                    </a:cubicBezTo>
                    <a:cubicBezTo>
                      <a:pt x="336" y="236"/>
                      <a:pt x="417" y="199"/>
                      <a:pt x="416" y="119"/>
                    </a:cubicBezTo>
                    <a:cubicBezTo>
                      <a:pt x="417" y="54"/>
                      <a:pt x="358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17"/>
              <p:cNvSpPr/>
              <p:nvPr/>
            </p:nvSpPr>
            <p:spPr>
              <a:xfrm>
                <a:off x="5145925" y="1740325"/>
                <a:ext cx="132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530" h="347" extrusionOk="0">
                    <a:moveTo>
                      <a:pt x="409" y="0"/>
                    </a:moveTo>
                    <a:cubicBezTo>
                      <a:pt x="356" y="0"/>
                      <a:pt x="294" y="28"/>
                      <a:pt x="245" y="52"/>
                    </a:cubicBezTo>
                    <a:cubicBezTo>
                      <a:pt x="185" y="82"/>
                      <a:pt x="113" y="100"/>
                      <a:pt x="69" y="153"/>
                    </a:cubicBezTo>
                    <a:cubicBezTo>
                      <a:pt x="1" y="233"/>
                      <a:pt x="77" y="346"/>
                      <a:pt x="165" y="346"/>
                    </a:cubicBezTo>
                    <a:cubicBezTo>
                      <a:pt x="185" y="346"/>
                      <a:pt x="205" y="341"/>
                      <a:pt x="224" y="328"/>
                    </a:cubicBezTo>
                    <a:cubicBezTo>
                      <a:pt x="351" y="251"/>
                      <a:pt x="354" y="276"/>
                      <a:pt x="472" y="209"/>
                    </a:cubicBezTo>
                    <a:cubicBezTo>
                      <a:pt x="513" y="185"/>
                      <a:pt x="530" y="130"/>
                      <a:pt x="517" y="84"/>
                    </a:cubicBezTo>
                    <a:cubicBezTo>
                      <a:pt x="496" y="21"/>
                      <a:pt x="456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17"/>
              <p:cNvSpPr/>
              <p:nvPr/>
            </p:nvSpPr>
            <p:spPr>
              <a:xfrm>
                <a:off x="4952575" y="1747250"/>
                <a:ext cx="1567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26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0" y="207"/>
                    </a:cubicBezTo>
                    <a:cubicBezTo>
                      <a:pt x="158" y="268"/>
                      <a:pt x="246" y="313"/>
                      <a:pt x="327" y="369"/>
                    </a:cubicBezTo>
                    <a:cubicBezTo>
                      <a:pt x="365" y="400"/>
                      <a:pt x="416" y="426"/>
                      <a:pt x="463" y="426"/>
                    </a:cubicBezTo>
                    <a:cubicBezTo>
                      <a:pt x="501" y="426"/>
                      <a:pt x="535" y="410"/>
                      <a:pt x="559" y="369"/>
                    </a:cubicBezTo>
                    <a:cubicBezTo>
                      <a:pt x="626" y="250"/>
                      <a:pt x="488" y="185"/>
                      <a:pt x="404" y="132"/>
                    </a:cubicBezTo>
                    <a:cubicBezTo>
                      <a:pt x="306" y="73"/>
                      <a:pt x="256" y="34"/>
                      <a:pt x="212" y="12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17"/>
              <p:cNvSpPr/>
              <p:nvPr/>
            </p:nvSpPr>
            <p:spPr>
              <a:xfrm>
                <a:off x="4973225" y="1760450"/>
                <a:ext cx="17175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483" extrusionOk="0">
                    <a:moveTo>
                      <a:pt x="151" y="0"/>
                    </a:moveTo>
                    <a:cubicBezTo>
                      <a:pt x="140" y="0"/>
                      <a:pt x="130" y="2"/>
                      <a:pt x="120" y="4"/>
                    </a:cubicBezTo>
                    <a:cubicBezTo>
                      <a:pt x="20" y="29"/>
                      <a:pt x="1" y="175"/>
                      <a:pt x="92" y="224"/>
                    </a:cubicBezTo>
                    <a:cubicBezTo>
                      <a:pt x="212" y="303"/>
                      <a:pt x="330" y="388"/>
                      <a:pt x="453" y="464"/>
                    </a:cubicBezTo>
                    <a:cubicBezTo>
                      <a:pt x="474" y="477"/>
                      <a:pt x="495" y="482"/>
                      <a:pt x="514" y="482"/>
                    </a:cubicBezTo>
                    <a:cubicBezTo>
                      <a:pt x="618" y="482"/>
                      <a:pt x="687" y="325"/>
                      <a:pt x="574" y="258"/>
                    </a:cubicBezTo>
                    <a:cubicBezTo>
                      <a:pt x="451" y="180"/>
                      <a:pt x="332" y="96"/>
                      <a:pt x="212" y="16"/>
                    </a:cubicBezTo>
                    <a:cubicBezTo>
                      <a:pt x="194" y="5"/>
                      <a:pt x="172" y="0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17"/>
              <p:cNvSpPr/>
              <p:nvPr/>
            </p:nvSpPr>
            <p:spPr>
              <a:xfrm>
                <a:off x="4973850" y="1738825"/>
                <a:ext cx="125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10" extrusionOk="0">
                    <a:moveTo>
                      <a:pt x="152" y="0"/>
                    </a:moveTo>
                    <a:cubicBezTo>
                      <a:pt x="110" y="0"/>
                      <a:pt x="68" y="21"/>
                      <a:pt x="47" y="60"/>
                    </a:cubicBezTo>
                    <a:cubicBezTo>
                      <a:pt x="1" y="151"/>
                      <a:pt x="83" y="247"/>
                      <a:pt x="107" y="337"/>
                    </a:cubicBezTo>
                    <a:cubicBezTo>
                      <a:pt x="164" y="449"/>
                      <a:pt x="187" y="589"/>
                      <a:pt x="269" y="683"/>
                    </a:cubicBezTo>
                    <a:cubicBezTo>
                      <a:pt x="291" y="701"/>
                      <a:pt x="315" y="709"/>
                      <a:pt x="339" y="709"/>
                    </a:cubicBezTo>
                    <a:cubicBezTo>
                      <a:pt x="422" y="709"/>
                      <a:pt x="500" y="611"/>
                      <a:pt x="446" y="527"/>
                    </a:cubicBezTo>
                    <a:cubicBezTo>
                      <a:pt x="377" y="391"/>
                      <a:pt x="336" y="242"/>
                      <a:pt x="245" y="47"/>
                    </a:cubicBezTo>
                    <a:cubicBezTo>
                      <a:pt x="224" y="15"/>
                      <a:pt x="188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17"/>
              <p:cNvSpPr/>
              <p:nvPr/>
            </p:nvSpPr>
            <p:spPr>
              <a:xfrm>
                <a:off x="4968950" y="1725075"/>
                <a:ext cx="742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0" extrusionOk="0">
                    <a:moveTo>
                      <a:pt x="131" y="0"/>
                    </a:moveTo>
                    <a:cubicBezTo>
                      <a:pt x="79" y="0"/>
                      <a:pt x="27" y="35"/>
                      <a:pt x="13" y="88"/>
                    </a:cubicBezTo>
                    <a:cubicBezTo>
                      <a:pt x="0" y="164"/>
                      <a:pt x="43" y="271"/>
                      <a:pt x="122" y="295"/>
                    </a:cubicBezTo>
                    <a:cubicBezTo>
                      <a:pt x="133" y="298"/>
                      <a:pt x="144" y="300"/>
                      <a:pt x="154" y="300"/>
                    </a:cubicBezTo>
                    <a:cubicBezTo>
                      <a:pt x="234" y="300"/>
                      <a:pt x="297" y="207"/>
                      <a:pt x="262" y="130"/>
                    </a:cubicBezTo>
                    <a:lnTo>
                      <a:pt x="262" y="130"/>
                    </a:lnTo>
                    <a:cubicBezTo>
                      <a:pt x="262" y="131"/>
                      <a:pt x="262" y="132"/>
                      <a:pt x="263" y="133"/>
                    </a:cubicBezTo>
                    <a:lnTo>
                      <a:pt x="263" y="133"/>
                    </a:lnTo>
                    <a:cubicBezTo>
                      <a:pt x="245" y="89"/>
                      <a:pt x="234" y="40"/>
                      <a:pt x="189" y="16"/>
                    </a:cubicBezTo>
                    <a:cubicBezTo>
                      <a:pt x="171" y="5"/>
                      <a:pt x="151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17"/>
              <p:cNvSpPr/>
              <p:nvPr/>
            </p:nvSpPr>
            <p:spPr>
              <a:xfrm>
                <a:off x="4988800" y="1750350"/>
                <a:ext cx="83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09" extrusionOk="0">
                    <a:moveTo>
                      <a:pt x="139" y="1"/>
                    </a:moveTo>
                    <a:cubicBezTo>
                      <a:pt x="138" y="1"/>
                      <a:pt x="137" y="1"/>
                      <a:pt x="137" y="1"/>
                    </a:cubicBezTo>
                    <a:cubicBezTo>
                      <a:pt x="0" y="3"/>
                      <a:pt x="11" y="151"/>
                      <a:pt x="29" y="250"/>
                    </a:cubicBezTo>
                    <a:cubicBezTo>
                      <a:pt x="46" y="353"/>
                      <a:pt x="41" y="471"/>
                      <a:pt x="95" y="563"/>
                    </a:cubicBezTo>
                    <a:cubicBezTo>
                      <a:pt x="117" y="595"/>
                      <a:pt x="150" y="609"/>
                      <a:pt x="183" y="609"/>
                    </a:cubicBezTo>
                    <a:cubicBezTo>
                      <a:pt x="257" y="609"/>
                      <a:pt x="333" y="540"/>
                      <a:pt x="307" y="457"/>
                    </a:cubicBezTo>
                    <a:cubicBezTo>
                      <a:pt x="269" y="304"/>
                      <a:pt x="278" y="310"/>
                      <a:pt x="261" y="170"/>
                    </a:cubicBezTo>
                    <a:cubicBezTo>
                      <a:pt x="266" y="92"/>
                      <a:pt x="229" y="1"/>
                      <a:pt x="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17"/>
              <p:cNvSpPr/>
              <p:nvPr/>
            </p:nvSpPr>
            <p:spPr>
              <a:xfrm>
                <a:off x="4987850" y="1726100"/>
                <a:ext cx="830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76" extrusionOk="0">
                    <a:moveTo>
                      <a:pt x="152" y="0"/>
                    </a:moveTo>
                    <a:cubicBezTo>
                      <a:pt x="142" y="0"/>
                      <a:pt x="131" y="1"/>
                      <a:pt x="119" y="2"/>
                    </a:cubicBezTo>
                    <a:cubicBezTo>
                      <a:pt x="22" y="27"/>
                      <a:pt x="29" y="134"/>
                      <a:pt x="21" y="213"/>
                    </a:cubicBezTo>
                    <a:cubicBezTo>
                      <a:pt x="18" y="274"/>
                      <a:pt x="1" y="344"/>
                      <a:pt x="24" y="403"/>
                    </a:cubicBezTo>
                    <a:cubicBezTo>
                      <a:pt x="43" y="453"/>
                      <a:pt x="86" y="475"/>
                      <a:pt x="131" y="475"/>
                    </a:cubicBezTo>
                    <a:cubicBezTo>
                      <a:pt x="193" y="475"/>
                      <a:pt x="258" y="431"/>
                      <a:pt x="255" y="358"/>
                    </a:cubicBezTo>
                    <a:cubicBezTo>
                      <a:pt x="245" y="236"/>
                      <a:pt x="332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17"/>
              <p:cNvSpPr/>
              <p:nvPr/>
            </p:nvSpPr>
            <p:spPr>
              <a:xfrm>
                <a:off x="4998850" y="1739775"/>
                <a:ext cx="103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08" extrusionOk="0">
                    <a:moveTo>
                      <a:pt x="279" y="1"/>
                    </a:moveTo>
                    <a:cubicBezTo>
                      <a:pt x="268" y="1"/>
                      <a:pt x="258" y="2"/>
                      <a:pt x="247" y="6"/>
                    </a:cubicBezTo>
                    <a:cubicBezTo>
                      <a:pt x="173" y="25"/>
                      <a:pt x="156" y="106"/>
                      <a:pt x="124" y="166"/>
                    </a:cubicBezTo>
                    <a:cubicBezTo>
                      <a:pt x="91" y="256"/>
                      <a:pt x="0" y="353"/>
                      <a:pt x="51" y="450"/>
                    </a:cubicBezTo>
                    <a:cubicBezTo>
                      <a:pt x="73" y="489"/>
                      <a:pt x="113" y="508"/>
                      <a:pt x="153" y="508"/>
                    </a:cubicBezTo>
                    <a:cubicBezTo>
                      <a:pt x="205" y="508"/>
                      <a:pt x="257" y="477"/>
                      <a:pt x="270" y="421"/>
                    </a:cubicBezTo>
                    <a:cubicBezTo>
                      <a:pt x="273" y="414"/>
                      <a:pt x="273" y="411"/>
                      <a:pt x="274" y="408"/>
                    </a:cubicBezTo>
                    <a:cubicBezTo>
                      <a:pt x="312" y="315"/>
                      <a:pt x="371" y="230"/>
                      <a:pt x="396" y="137"/>
                    </a:cubicBezTo>
                    <a:cubicBezTo>
                      <a:pt x="413" y="66"/>
                      <a:pt x="347" y="1"/>
                      <a:pt x="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9" name="Google Shape;1459;p17"/>
            <p:cNvGrpSpPr/>
            <p:nvPr/>
          </p:nvGrpSpPr>
          <p:grpSpPr>
            <a:xfrm>
              <a:off x="7959527" y="-55499"/>
              <a:ext cx="673544" cy="791049"/>
              <a:chOff x="1580475" y="290388"/>
              <a:chExt cx="406975" cy="477975"/>
            </a:xfrm>
          </p:grpSpPr>
          <p:sp>
            <p:nvSpPr>
              <p:cNvPr id="1460" name="Google Shape;1460;p17"/>
              <p:cNvSpPr/>
              <p:nvPr/>
            </p:nvSpPr>
            <p:spPr>
              <a:xfrm>
                <a:off x="1580475" y="290388"/>
                <a:ext cx="406975" cy="477975"/>
              </a:xfrm>
              <a:custGeom>
                <a:avLst/>
                <a:gdLst/>
                <a:ahLst/>
                <a:cxnLst/>
                <a:rect l="l" t="t" r="r" b="b"/>
                <a:pathLst>
                  <a:path w="16279" h="19119" extrusionOk="0">
                    <a:moveTo>
                      <a:pt x="10320" y="1"/>
                    </a:moveTo>
                    <a:cubicBezTo>
                      <a:pt x="9120" y="1"/>
                      <a:pt x="7927" y="196"/>
                      <a:pt x="6814" y="673"/>
                    </a:cubicBezTo>
                    <a:cubicBezTo>
                      <a:pt x="6509" y="803"/>
                      <a:pt x="6085" y="1113"/>
                      <a:pt x="6577" y="1345"/>
                    </a:cubicBezTo>
                    <a:cubicBezTo>
                      <a:pt x="7786" y="1978"/>
                      <a:pt x="9110" y="2539"/>
                      <a:pt x="10489" y="2539"/>
                    </a:cubicBezTo>
                    <a:cubicBezTo>
                      <a:pt x="10663" y="2539"/>
                      <a:pt x="10838" y="2530"/>
                      <a:pt x="11014" y="2511"/>
                    </a:cubicBezTo>
                    <a:cubicBezTo>
                      <a:pt x="11713" y="2460"/>
                      <a:pt x="12385" y="2254"/>
                      <a:pt x="13034" y="1999"/>
                    </a:cubicBezTo>
                    <a:cubicBezTo>
                      <a:pt x="13317" y="1882"/>
                      <a:pt x="13598" y="1760"/>
                      <a:pt x="13878" y="1632"/>
                    </a:cubicBezTo>
                    <a:lnTo>
                      <a:pt x="13878" y="1632"/>
                    </a:lnTo>
                    <a:cubicBezTo>
                      <a:pt x="13141" y="2172"/>
                      <a:pt x="12426" y="2738"/>
                      <a:pt x="11733" y="3332"/>
                    </a:cubicBezTo>
                    <a:cubicBezTo>
                      <a:pt x="11139" y="3838"/>
                      <a:pt x="10566" y="4373"/>
                      <a:pt x="10013" y="4930"/>
                    </a:cubicBezTo>
                    <a:cubicBezTo>
                      <a:pt x="10009" y="4929"/>
                      <a:pt x="10004" y="4929"/>
                      <a:pt x="10000" y="4929"/>
                    </a:cubicBezTo>
                    <a:cubicBezTo>
                      <a:pt x="9977" y="4929"/>
                      <a:pt x="9954" y="4932"/>
                      <a:pt x="9935" y="4939"/>
                    </a:cubicBezTo>
                    <a:cubicBezTo>
                      <a:pt x="9915" y="4907"/>
                      <a:pt x="9895" y="4872"/>
                      <a:pt x="9872" y="4840"/>
                    </a:cubicBezTo>
                    <a:cubicBezTo>
                      <a:pt x="9870" y="4822"/>
                      <a:pt x="9863" y="4806"/>
                      <a:pt x="9851" y="4794"/>
                    </a:cubicBezTo>
                    <a:cubicBezTo>
                      <a:pt x="9834" y="4778"/>
                      <a:pt x="9817" y="4764"/>
                      <a:pt x="9801" y="4748"/>
                    </a:cubicBezTo>
                    <a:cubicBezTo>
                      <a:pt x="9771" y="4714"/>
                      <a:pt x="9740" y="4685"/>
                      <a:pt x="9710" y="4665"/>
                    </a:cubicBezTo>
                    <a:cubicBezTo>
                      <a:pt x="9581" y="4547"/>
                      <a:pt x="9446" y="4437"/>
                      <a:pt x="9302" y="4339"/>
                    </a:cubicBezTo>
                    <a:cubicBezTo>
                      <a:pt x="8526" y="3822"/>
                      <a:pt x="7295" y="3572"/>
                      <a:pt x="6163" y="3572"/>
                    </a:cubicBezTo>
                    <a:cubicBezTo>
                      <a:pt x="5590" y="3572"/>
                      <a:pt x="5042" y="3636"/>
                      <a:pt x="4592" y="3762"/>
                    </a:cubicBezTo>
                    <a:cubicBezTo>
                      <a:pt x="4049" y="3921"/>
                      <a:pt x="3559" y="4209"/>
                      <a:pt x="3093" y="4523"/>
                    </a:cubicBezTo>
                    <a:cubicBezTo>
                      <a:pt x="2912" y="4672"/>
                      <a:pt x="2250" y="5023"/>
                      <a:pt x="2581" y="5275"/>
                    </a:cubicBezTo>
                    <a:cubicBezTo>
                      <a:pt x="3539" y="5882"/>
                      <a:pt x="4577" y="6515"/>
                      <a:pt x="5741" y="6552"/>
                    </a:cubicBezTo>
                    <a:cubicBezTo>
                      <a:pt x="5798" y="6554"/>
                      <a:pt x="5855" y="6555"/>
                      <a:pt x="5911" y="6555"/>
                    </a:cubicBezTo>
                    <a:cubicBezTo>
                      <a:pt x="6813" y="6555"/>
                      <a:pt x="7697" y="6300"/>
                      <a:pt x="8517" y="5938"/>
                    </a:cubicBezTo>
                    <a:cubicBezTo>
                      <a:pt x="8890" y="5776"/>
                      <a:pt x="9248" y="5584"/>
                      <a:pt x="9590" y="5364"/>
                    </a:cubicBezTo>
                    <a:lnTo>
                      <a:pt x="9590" y="5364"/>
                    </a:lnTo>
                    <a:cubicBezTo>
                      <a:pt x="8615" y="6387"/>
                      <a:pt x="7711" y="7485"/>
                      <a:pt x="6904" y="8645"/>
                    </a:cubicBezTo>
                    <a:cubicBezTo>
                      <a:pt x="6895" y="8642"/>
                      <a:pt x="6885" y="8640"/>
                      <a:pt x="6876" y="8640"/>
                    </a:cubicBezTo>
                    <a:cubicBezTo>
                      <a:pt x="6849" y="8640"/>
                      <a:pt x="6822" y="8652"/>
                      <a:pt x="6805" y="8674"/>
                    </a:cubicBezTo>
                    <a:cubicBezTo>
                      <a:pt x="6796" y="8674"/>
                      <a:pt x="6789" y="8676"/>
                      <a:pt x="6781" y="8678"/>
                    </a:cubicBezTo>
                    <a:cubicBezTo>
                      <a:pt x="6770" y="8673"/>
                      <a:pt x="6763" y="8665"/>
                      <a:pt x="6751" y="8662"/>
                    </a:cubicBezTo>
                    <a:cubicBezTo>
                      <a:pt x="6212" y="8387"/>
                      <a:pt x="5642" y="8157"/>
                      <a:pt x="5045" y="8061"/>
                    </a:cubicBezTo>
                    <a:cubicBezTo>
                      <a:pt x="4890" y="8042"/>
                      <a:pt x="4735" y="8035"/>
                      <a:pt x="4579" y="8035"/>
                    </a:cubicBezTo>
                    <a:cubicBezTo>
                      <a:pt x="4332" y="8035"/>
                      <a:pt x="4084" y="8054"/>
                      <a:pt x="3839" y="8076"/>
                    </a:cubicBezTo>
                    <a:cubicBezTo>
                      <a:pt x="2524" y="8183"/>
                      <a:pt x="1405" y="8945"/>
                      <a:pt x="660" y="10010"/>
                    </a:cubicBezTo>
                    <a:cubicBezTo>
                      <a:pt x="520" y="10245"/>
                      <a:pt x="0" y="10918"/>
                      <a:pt x="528" y="10984"/>
                    </a:cubicBezTo>
                    <a:cubicBezTo>
                      <a:pt x="1181" y="11097"/>
                      <a:pt x="1853" y="11192"/>
                      <a:pt x="2519" y="11192"/>
                    </a:cubicBezTo>
                    <a:cubicBezTo>
                      <a:pt x="3010" y="11192"/>
                      <a:pt x="3499" y="11141"/>
                      <a:pt x="3976" y="11007"/>
                    </a:cubicBezTo>
                    <a:cubicBezTo>
                      <a:pt x="4655" y="10823"/>
                      <a:pt x="5283" y="10478"/>
                      <a:pt x="5819" y="10026"/>
                    </a:cubicBezTo>
                    <a:cubicBezTo>
                      <a:pt x="5976" y="9893"/>
                      <a:pt x="6126" y="9752"/>
                      <a:pt x="6269" y="9604"/>
                    </a:cubicBezTo>
                    <a:lnTo>
                      <a:pt x="6269" y="9604"/>
                    </a:lnTo>
                    <a:cubicBezTo>
                      <a:pt x="5692" y="10512"/>
                      <a:pt x="5171" y="11452"/>
                      <a:pt x="4715" y="12426"/>
                    </a:cubicBezTo>
                    <a:cubicBezTo>
                      <a:pt x="4706" y="12426"/>
                      <a:pt x="4696" y="12426"/>
                      <a:pt x="4687" y="12430"/>
                    </a:cubicBezTo>
                    <a:cubicBezTo>
                      <a:pt x="3911" y="12721"/>
                      <a:pt x="3253" y="13287"/>
                      <a:pt x="2721" y="13911"/>
                    </a:cubicBezTo>
                    <a:cubicBezTo>
                      <a:pt x="1907" y="15026"/>
                      <a:pt x="1765" y="16522"/>
                      <a:pt x="2171" y="17819"/>
                    </a:cubicBezTo>
                    <a:cubicBezTo>
                      <a:pt x="2267" y="18137"/>
                      <a:pt x="2524" y="19118"/>
                      <a:pt x="2936" y="19118"/>
                    </a:cubicBezTo>
                    <a:cubicBezTo>
                      <a:pt x="3017" y="19118"/>
                      <a:pt x="3105" y="19080"/>
                      <a:pt x="3198" y="18991"/>
                    </a:cubicBezTo>
                    <a:cubicBezTo>
                      <a:pt x="4034" y="18107"/>
                      <a:pt x="4948" y="17199"/>
                      <a:pt x="5323" y="16010"/>
                    </a:cubicBezTo>
                    <a:cubicBezTo>
                      <a:pt x="5627" y="14990"/>
                      <a:pt x="5519" y="13818"/>
                      <a:pt x="5012" y="12880"/>
                    </a:cubicBezTo>
                    <a:cubicBezTo>
                      <a:pt x="4953" y="12799"/>
                      <a:pt x="4901" y="12676"/>
                      <a:pt x="4833" y="12589"/>
                    </a:cubicBezTo>
                    <a:cubicBezTo>
                      <a:pt x="5335" y="11507"/>
                      <a:pt x="5922" y="10455"/>
                      <a:pt x="6578" y="9446"/>
                    </a:cubicBezTo>
                    <a:lnTo>
                      <a:pt x="6578" y="9446"/>
                    </a:lnTo>
                    <a:cubicBezTo>
                      <a:pt x="6388" y="10616"/>
                      <a:pt x="6447" y="11847"/>
                      <a:pt x="6902" y="12942"/>
                    </a:cubicBezTo>
                    <a:cubicBezTo>
                      <a:pt x="7359" y="14003"/>
                      <a:pt x="8151" y="14869"/>
                      <a:pt x="8926" y="15709"/>
                    </a:cubicBezTo>
                    <a:cubicBezTo>
                      <a:pt x="9041" y="15824"/>
                      <a:pt x="9145" y="15874"/>
                      <a:pt x="9239" y="15874"/>
                    </a:cubicBezTo>
                    <a:cubicBezTo>
                      <a:pt x="9757" y="15874"/>
                      <a:pt x="9950" y="14346"/>
                      <a:pt x="9982" y="13965"/>
                    </a:cubicBezTo>
                    <a:cubicBezTo>
                      <a:pt x="10198" y="12138"/>
                      <a:pt x="9390" y="10164"/>
                      <a:pt x="7818" y="9166"/>
                    </a:cubicBezTo>
                    <a:cubicBezTo>
                      <a:pt x="7577" y="9002"/>
                      <a:pt x="7328" y="8852"/>
                      <a:pt x="7067" y="8726"/>
                    </a:cubicBezTo>
                    <a:cubicBezTo>
                      <a:pt x="7878" y="7564"/>
                      <a:pt x="8785" y="6464"/>
                      <a:pt x="9768" y="5439"/>
                    </a:cubicBezTo>
                    <a:lnTo>
                      <a:pt x="9768" y="5439"/>
                    </a:lnTo>
                    <a:cubicBezTo>
                      <a:pt x="9684" y="6832"/>
                      <a:pt x="9756" y="8253"/>
                      <a:pt x="10206" y="9582"/>
                    </a:cubicBezTo>
                    <a:cubicBezTo>
                      <a:pt x="10518" y="10470"/>
                      <a:pt x="10978" y="11318"/>
                      <a:pt x="11511" y="12091"/>
                    </a:cubicBezTo>
                    <a:cubicBezTo>
                      <a:pt x="11564" y="12133"/>
                      <a:pt x="11616" y="12152"/>
                      <a:pt x="11667" y="12152"/>
                    </a:cubicBezTo>
                    <a:cubicBezTo>
                      <a:pt x="12176" y="12152"/>
                      <a:pt x="12590" y="10234"/>
                      <a:pt x="12694" y="9899"/>
                    </a:cubicBezTo>
                    <a:cubicBezTo>
                      <a:pt x="12825" y="9355"/>
                      <a:pt x="12894" y="8793"/>
                      <a:pt x="12845" y="8234"/>
                    </a:cubicBezTo>
                    <a:cubicBezTo>
                      <a:pt x="12757" y="7140"/>
                      <a:pt x="12294" y="6025"/>
                      <a:pt x="11349" y="5407"/>
                    </a:cubicBezTo>
                    <a:cubicBezTo>
                      <a:pt x="11020" y="5173"/>
                      <a:pt x="10639" y="5012"/>
                      <a:pt x="10240" y="4958"/>
                    </a:cubicBezTo>
                    <a:cubicBezTo>
                      <a:pt x="10711" y="4488"/>
                      <a:pt x="11195" y="4034"/>
                      <a:pt x="11697" y="3601"/>
                    </a:cubicBezTo>
                    <a:cubicBezTo>
                      <a:pt x="12743" y="2718"/>
                      <a:pt x="13729" y="1886"/>
                      <a:pt x="14892" y="1178"/>
                    </a:cubicBezTo>
                    <a:lnTo>
                      <a:pt x="14892" y="1178"/>
                    </a:lnTo>
                    <a:cubicBezTo>
                      <a:pt x="14737" y="1352"/>
                      <a:pt x="14587" y="1532"/>
                      <a:pt x="14457" y="1728"/>
                    </a:cubicBezTo>
                    <a:cubicBezTo>
                      <a:pt x="14179" y="2152"/>
                      <a:pt x="13979" y="2624"/>
                      <a:pt x="13818" y="3103"/>
                    </a:cubicBezTo>
                    <a:cubicBezTo>
                      <a:pt x="13494" y="4087"/>
                      <a:pt x="13312" y="5147"/>
                      <a:pt x="13475" y="6180"/>
                    </a:cubicBezTo>
                    <a:cubicBezTo>
                      <a:pt x="13616" y="7149"/>
                      <a:pt x="14046" y="8043"/>
                      <a:pt x="14450" y="8925"/>
                    </a:cubicBezTo>
                    <a:cubicBezTo>
                      <a:pt x="14550" y="9107"/>
                      <a:pt x="14611" y="9326"/>
                      <a:pt x="14763" y="9472"/>
                    </a:cubicBezTo>
                    <a:cubicBezTo>
                      <a:pt x="14806" y="9493"/>
                      <a:pt x="14849" y="9503"/>
                      <a:pt x="14891" y="9503"/>
                    </a:cubicBezTo>
                    <a:cubicBezTo>
                      <a:pt x="15340" y="9503"/>
                      <a:pt x="15677" y="8375"/>
                      <a:pt x="15806" y="8057"/>
                    </a:cubicBezTo>
                    <a:cubicBezTo>
                      <a:pt x="16188" y="6954"/>
                      <a:pt x="16267" y="5773"/>
                      <a:pt x="16274" y="4612"/>
                    </a:cubicBezTo>
                    <a:cubicBezTo>
                      <a:pt x="16278" y="3594"/>
                      <a:pt x="16251" y="2549"/>
                      <a:pt x="15910" y="1578"/>
                    </a:cubicBezTo>
                    <a:cubicBezTo>
                      <a:pt x="15798" y="1283"/>
                      <a:pt x="15638" y="1005"/>
                      <a:pt x="15421" y="775"/>
                    </a:cubicBezTo>
                    <a:cubicBezTo>
                      <a:pt x="15403" y="756"/>
                      <a:pt x="15379" y="750"/>
                      <a:pt x="15356" y="750"/>
                    </a:cubicBezTo>
                    <a:cubicBezTo>
                      <a:pt x="15349" y="748"/>
                      <a:pt x="15341" y="747"/>
                      <a:pt x="15333" y="747"/>
                    </a:cubicBezTo>
                    <a:cubicBezTo>
                      <a:pt x="15328" y="747"/>
                      <a:pt x="15322" y="748"/>
                      <a:pt x="15315" y="750"/>
                    </a:cubicBezTo>
                    <a:cubicBezTo>
                      <a:pt x="15314" y="750"/>
                      <a:pt x="15312" y="750"/>
                      <a:pt x="15311" y="750"/>
                    </a:cubicBezTo>
                    <a:cubicBezTo>
                      <a:pt x="15294" y="750"/>
                      <a:pt x="15276" y="755"/>
                      <a:pt x="15261" y="766"/>
                    </a:cubicBezTo>
                    <a:cubicBezTo>
                      <a:pt x="15253" y="759"/>
                      <a:pt x="15244" y="753"/>
                      <a:pt x="15234" y="750"/>
                    </a:cubicBezTo>
                    <a:cubicBezTo>
                      <a:pt x="14683" y="668"/>
                      <a:pt x="14136" y="561"/>
                      <a:pt x="13594" y="431"/>
                    </a:cubicBezTo>
                    <a:cubicBezTo>
                      <a:pt x="12533" y="166"/>
                      <a:pt x="11423" y="1"/>
                      <a:pt x="10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17"/>
              <p:cNvSpPr/>
              <p:nvPr/>
            </p:nvSpPr>
            <p:spPr>
              <a:xfrm>
                <a:off x="1592300" y="558913"/>
                <a:ext cx="7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6" extrusionOk="0">
                    <a:moveTo>
                      <a:pt x="3" y="1"/>
                    </a:moveTo>
                    <a:lnTo>
                      <a:pt x="3" y="1"/>
                    </a:lnTo>
                    <a:cubicBezTo>
                      <a:pt x="3" y="2"/>
                      <a:pt x="3" y="3"/>
                      <a:pt x="3" y="3"/>
                    </a:cubicBezTo>
                    <a:lnTo>
                      <a:pt x="3" y="3"/>
                    </a:lnTo>
                    <a:cubicBezTo>
                      <a:pt x="3" y="3"/>
                      <a:pt x="3" y="2"/>
                      <a:pt x="3" y="1"/>
                    </a:cubicBezTo>
                    <a:close/>
                    <a:moveTo>
                      <a:pt x="3" y="3"/>
                    </a:moveTo>
                    <a:cubicBezTo>
                      <a:pt x="3" y="4"/>
                      <a:pt x="3" y="4"/>
                      <a:pt x="2" y="5"/>
                    </a:cubicBezTo>
                    <a:cubicBezTo>
                      <a:pt x="2" y="8"/>
                      <a:pt x="1" y="13"/>
                      <a:pt x="1" y="16"/>
                    </a:cubicBezTo>
                    <a:cubicBezTo>
                      <a:pt x="2" y="13"/>
                      <a:pt x="3" y="8"/>
                      <a:pt x="3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17"/>
              <p:cNvSpPr/>
              <p:nvPr/>
            </p:nvSpPr>
            <p:spPr>
              <a:xfrm>
                <a:off x="1681550" y="616738"/>
                <a:ext cx="29675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094" extrusionOk="0">
                    <a:moveTo>
                      <a:pt x="632" y="0"/>
                    </a:moveTo>
                    <a:cubicBezTo>
                      <a:pt x="578" y="0"/>
                      <a:pt x="527" y="54"/>
                      <a:pt x="545" y="113"/>
                    </a:cubicBezTo>
                    <a:cubicBezTo>
                      <a:pt x="988" y="1283"/>
                      <a:pt x="772" y="2546"/>
                      <a:pt x="213" y="3613"/>
                    </a:cubicBezTo>
                    <a:cubicBezTo>
                      <a:pt x="164" y="3738"/>
                      <a:pt x="1" y="3909"/>
                      <a:pt x="2" y="4030"/>
                    </a:cubicBezTo>
                    <a:cubicBezTo>
                      <a:pt x="12" y="4071"/>
                      <a:pt x="51" y="4093"/>
                      <a:pt x="89" y="4093"/>
                    </a:cubicBezTo>
                    <a:cubicBezTo>
                      <a:pt x="119" y="4093"/>
                      <a:pt x="148" y="4080"/>
                      <a:pt x="163" y="4051"/>
                    </a:cubicBezTo>
                    <a:cubicBezTo>
                      <a:pt x="842" y="2962"/>
                      <a:pt x="1187" y="1583"/>
                      <a:pt x="798" y="330"/>
                    </a:cubicBezTo>
                    <a:cubicBezTo>
                      <a:pt x="756" y="227"/>
                      <a:pt x="755" y="92"/>
                      <a:pt x="675" y="12"/>
                    </a:cubicBezTo>
                    <a:cubicBezTo>
                      <a:pt x="661" y="4"/>
                      <a:pt x="646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17"/>
              <p:cNvSpPr/>
              <p:nvPr/>
            </p:nvSpPr>
            <p:spPr>
              <a:xfrm>
                <a:off x="1660400" y="726513"/>
                <a:ext cx="193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046" extrusionOk="0">
                    <a:moveTo>
                      <a:pt x="680" y="1"/>
                    </a:moveTo>
                    <a:cubicBezTo>
                      <a:pt x="650" y="1"/>
                      <a:pt x="621" y="15"/>
                      <a:pt x="605" y="44"/>
                    </a:cubicBezTo>
                    <a:cubicBezTo>
                      <a:pt x="441" y="349"/>
                      <a:pt x="240" y="636"/>
                      <a:pt x="31" y="914"/>
                    </a:cubicBezTo>
                    <a:cubicBezTo>
                      <a:pt x="1" y="960"/>
                      <a:pt x="29" y="1028"/>
                      <a:pt x="83" y="1042"/>
                    </a:cubicBezTo>
                    <a:cubicBezTo>
                      <a:pt x="91" y="1045"/>
                      <a:pt x="99" y="1046"/>
                      <a:pt x="106" y="1046"/>
                    </a:cubicBezTo>
                    <a:cubicBezTo>
                      <a:pt x="137" y="1046"/>
                      <a:pt x="167" y="1029"/>
                      <a:pt x="183" y="1002"/>
                    </a:cubicBezTo>
                    <a:cubicBezTo>
                      <a:pt x="253" y="907"/>
                      <a:pt x="324" y="814"/>
                      <a:pt x="391" y="718"/>
                    </a:cubicBezTo>
                    <a:cubicBezTo>
                      <a:pt x="524" y="530"/>
                      <a:pt x="646" y="335"/>
                      <a:pt x="757" y="133"/>
                    </a:cubicBezTo>
                    <a:cubicBezTo>
                      <a:pt x="770" y="112"/>
                      <a:pt x="772" y="87"/>
                      <a:pt x="767" y="65"/>
                    </a:cubicBezTo>
                    <a:cubicBezTo>
                      <a:pt x="757" y="24"/>
                      <a:pt x="718" y="1"/>
                      <a:pt x="6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17"/>
              <p:cNvSpPr/>
              <p:nvPr/>
            </p:nvSpPr>
            <p:spPr>
              <a:xfrm>
                <a:off x="1651000" y="626813"/>
                <a:ext cx="41250" cy="1178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4712" extrusionOk="0">
                    <a:moveTo>
                      <a:pt x="1560" y="0"/>
                    </a:moveTo>
                    <a:cubicBezTo>
                      <a:pt x="1516" y="0"/>
                      <a:pt x="1471" y="29"/>
                      <a:pt x="1472" y="86"/>
                    </a:cubicBezTo>
                    <a:cubicBezTo>
                      <a:pt x="1420" y="864"/>
                      <a:pt x="1122" y="1753"/>
                      <a:pt x="834" y="2552"/>
                    </a:cubicBezTo>
                    <a:cubicBezTo>
                      <a:pt x="583" y="3209"/>
                      <a:pt x="236" y="3869"/>
                      <a:pt x="19" y="4600"/>
                    </a:cubicBezTo>
                    <a:cubicBezTo>
                      <a:pt x="1" y="4657"/>
                      <a:pt x="52" y="4712"/>
                      <a:pt x="106" y="4712"/>
                    </a:cubicBezTo>
                    <a:cubicBezTo>
                      <a:pt x="121" y="4712"/>
                      <a:pt x="136" y="4708"/>
                      <a:pt x="149" y="4699"/>
                    </a:cubicBezTo>
                    <a:cubicBezTo>
                      <a:pt x="198" y="4669"/>
                      <a:pt x="198" y="4607"/>
                      <a:pt x="217" y="4558"/>
                    </a:cubicBezTo>
                    <a:cubicBezTo>
                      <a:pt x="492" y="3681"/>
                      <a:pt x="927" y="2929"/>
                      <a:pt x="1208" y="2019"/>
                    </a:cubicBezTo>
                    <a:cubicBezTo>
                      <a:pt x="1404" y="1390"/>
                      <a:pt x="1610" y="750"/>
                      <a:pt x="1649" y="86"/>
                    </a:cubicBezTo>
                    <a:cubicBezTo>
                      <a:pt x="1650" y="29"/>
                      <a:pt x="1605" y="0"/>
                      <a:pt x="1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17"/>
              <p:cNvSpPr/>
              <p:nvPr/>
            </p:nvSpPr>
            <p:spPr>
              <a:xfrm>
                <a:off x="1647850" y="614163"/>
                <a:ext cx="3877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971" extrusionOk="0">
                    <a:moveTo>
                      <a:pt x="1436" y="0"/>
                    </a:moveTo>
                    <a:cubicBezTo>
                      <a:pt x="1415" y="0"/>
                      <a:pt x="1394" y="8"/>
                      <a:pt x="1377" y="26"/>
                    </a:cubicBezTo>
                    <a:cubicBezTo>
                      <a:pt x="874" y="624"/>
                      <a:pt x="474" y="1306"/>
                      <a:pt x="240" y="2053"/>
                    </a:cubicBezTo>
                    <a:cubicBezTo>
                      <a:pt x="148" y="2317"/>
                      <a:pt x="68" y="2586"/>
                      <a:pt x="6" y="2860"/>
                    </a:cubicBezTo>
                    <a:cubicBezTo>
                      <a:pt x="0" y="2883"/>
                      <a:pt x="5" y="2908"/>
                      <a:pt x="16" y="2927"/>
                    </a:cubicBezTo>
                    <a:cubicBezTo>
                      <a:pt x="31" y="2956"/>
                      <a:pt x="62" y="2971"/>
                      <a:pt x="92" y="2971"/>
                    </a:cubicBezTo>
                    <a:cubicBezTo>
                      <a:pt x="115" y="2971"/>
                      <a:pt x="138" y="2963"/>
                      <a:pt x="154" y="2946"/>
                    </a:cubicBezTo>
                    <a:cubicBezTo>
                      <a:pt x="192" y="2898"/>
                      <a:pt x="190" y="2830"/>
                      <a:pt x="208" y="2774"/>
                    </a:cubicBezTo>
                    <a:cubicBezTo>
                      <a:pt x="390" y="2099"/>
                      <a:pt x="584" y="1523"/>
                      <a:pt x="933" y="945"/>
                    </a:cubicBezTo>
                    <a:cubicBezTo>
                      <a:pt x="1124" y="636"/>
                      <a:pt x="1333" y="364"/>
                      <a:pt x="1521" y="122"/>
                    </a:cubicBezTo>
                    <a:cubicBezTo>
                      <a:pt x="1551" y="60"/>
                      <a:pt x="1493" y="0"/>
                      <a:pt x="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7"/>
              <p:cNvSpPr/>
              <p:nvPr/>
            </p:nvSpPr>
            <p:spPr>
              <a:xfrm>
                <a:off x="1642325" y="704488"/>
                <a:ext cx="5575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58" extrusionOk="0">
                    <a:moveTo>
                      <a:pt x="134" y="0"/>
                    </a:moveTo>
                    <a:cubicBezTo>
                      <a:pt x="89" y="0"/>
                      <a:pt x="44" y="29"/>
                      <a:pt x="45" y="86"/>
                    </a:cubicBezTo>
                    <a:cubicBezTo>
                      <a:pt x="20" y="313"/>
                      <a:pt x="9" y="541"/>
                      <a:pt x="1" y="769"/>
                    </a:cubicBezTo>
                    <a:cubicBezTo>
                      <a:pt x="1" y="818"/>
                      <a:pt x="43" y="858"/>
                      <a:pt x="91" y="858"/>
                    </a:cubicBezTo>
                    <a:cubicBezTo>
                      <a:pt x="98" y="858"/>
                      <a:pt x="106" y="857"/>
                      <a:pt x="114" y="854"/>
                    </a:cubicBezTo>
                    <a:cubicBezTo>
                      <a:pt x="152" y="845"/>
                      <a:pt x="179" y="808"/>
                      <a:pt x="179" y="769"/>
                    </a:cubicBezTo>
                    <a:cubicBezTo>
                      <a:pt x="186" y="541"/>
                      <a:pt x="199" y="313"/>
                      <a:pt x="222" y="86"/>
                    </a:cubicBezTo>
                    <a:cubicBezTo>
                      <a:pt x="223" y="29"/>
                      <a:pt x="17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17"/>
              <p:cNvSpPr/>
              <p:nvPr/>
            </p:nvSpPr>
            <p:spPr>
              <a:xfrm>
                <a:off x="1682050" y="517788"/>
                <a:ext cx="54025" cy="31725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1269" extrusionOk="0">
                    <a:moveTo>
                      <a:pt x="2045" y="0"/>
                    </a:moveTo>
                    <a:cubicBezTo>
                      <a:pt x="2025" y="0"/>
                      <a:pt x="2004" y="8"/>
                      <a:pt x="1987" y="26"/>
                    </a:cubicBezTo>
                    <a:cubicBezTo>
                      <a:pt x="1494" y="495"/>
                      <a:pt x="690" y="852"/>
                      <a:pt x="70" y="1110"/>
                    </a:cubicBezTo>
                    <a:cubicBezTo>
                      <a:pt x="0" y="1158"/>
                      <a:pt x="47" y="1268"/>
                      <a:pt x="123" y="1268"/>
                    </a:cubicBezTo>
                    <a:cubicBezTo>
                      <a:pt x="131" y="1268"/>
                      <a:pt x="139" y="1267"/>
                      <a:pt x="148" y="1265"/>
                    </a:cubicBezTo>
                    <a:cubicBezTo>
                      <a:pt x="651" y="1065"/>
                      <a:pt x="1145" y="838"/>
                      <a:pt x="1601" y="544"/>
                    </a:cubicBezTo>
                    <a:cubicBezTo>
                      <a:pt x="1783" y="415"/>
                      <a:pt x="1991" y="297"/>
                      <a:pt x="2131" y="123"/>
                    </a:cubicBezTo>
                    <a:cubicBezTo>
                      <a:pt x="2160" y="61"/>
                      <a:pt x="2103" y="0"/>
                      <a:pt x="20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17"/>
              <p:cNvSpPr/>
              <p:nvPr/>
            </p:nvSpPr>
            <p:spPr>
              <a:xfrm>
                <a:off x="1615050" y="551938"/>
                <a:ext cx="5227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36" extrusionOk="0">
                    <a:moveTo>
                      <a:pt x="1968" y="1"/>
                    </a:moveTo>
                    <a:cubicBezTo>
                      <a:pt x="1960" y="1"/>
                      <a:pt x="1951" y="2"/>
                      <a:pt x="1943" y="5"/>
                    </a:cubicBezTo>
                    <a:cubicBezTo>
                      <a:pt x="1513" y="78"/>
                      <a:pt x="1161" y="126"/>
                      <a:pt x="699" y="148"/>
                    </a:cubicBezTo>
                    <a:cubicBezTo>
                      <a:pt x="660" y="153"/>
                      <a:pt x="613" y="155"/>
                      <a:pt x="564" y="155"/>
                    </a:cubicBezTo>
                    <a:cubicBezTo>
                      <a:pt x="485" y="155"/>
                      <a:pt x="398" y="151"/>
                      <a:pt x="316" y="151"/>
                    </a:cubicBezTo>
                    <a:cubicBezTo>
                      <a:pt x="220" y="151"/>
                      <a:pt x="133" y="157"/>
                      <a:pt x="74" y="182"/>
                    </a:cubicBezTo>
                    <a:cubicBezTo>
                      <a:pt x="1" y="281"/>
                      <a:pt x="93" y="336"/>
                      <a:pt x="186" y="336"/>
                    </a:cubicBezTo>
                    <a:cubicBezTo>
                      <a:pt x="199" y="336"/>
                      <a:pt x="211" y="335"/>
                      <a:pt x="224" y="333"/>
                    </a:cubicBezTo>
                    <a:cubicBezTo>
                      <a:pt x="824" y="327"/>
                      <a:pt x="1438" y="295"/>
                      <a:pt x="2021" y="160"/>
                    </a:cubicBezTo>
                    <a:cubicBezTo>
                      <a:pt x="2090" y="112"/>
                      <a:pt x="2044" y="1"/>
                      <a:pt x="1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17"/>
              <p:cNvSpPr/>
              <p:nvPr/>
            </p:nvSpPr>
            <p:spPr>
              <a:xfrm>
                <a:off x="1671600" y="515488"/>
                <a:ext cx="481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798" extrusionOk="0">
                    <a:moveTo>
                      <a:pt x="1818" y="1"/>
                    </a:moveTo>
                    <a:cubicBezTo>
                      <a:pt x="1804" y="1"/>
                      <a:pt x="1789" y="5"/>
                      <a:pt x="1776" y="13"/>
                    </a:cubicBezTo>
                    <a:cubicBezTo>
                      <a:pt x="1383" y="227"/>
                      <a:pt x="979" y="350"/>
                      <a:pt x="517" y="498"/>
                    </a:cubicBezTo>
                    <a:cubicBezTo>
                      <a:pt x="360" y="564"/>
                      <a:pt x="159" y="568"/>
                      <a:pt x="25" y="669"/>
                    </a:cubicBezTo>
                    <a:cubicBezTo>
                      <a:pt x="1" y="766"/>
                      <a:pt x="39" y="797"/>
                      <a:pt x="104" y="797"/>
                    </a:cubicBezTo>
                    <a:cubicBezTo>
                      <a:pt x="213" y="797"/>
                      <a:pt x="395" y="708"/>
                      <a:pt x="469" y="698"/>
                    </a:cubicBezTo>
                    <a:cubicBezTo>
                      <a:pt x="904" y="566"/>
                      <a:pt x="1338" y="425"/>
                      <a:pt x="1748" y="230"/>
                    </a:cubicBezTo>
                    <a:cubicBezTo>
                      <a:pt x="1803" y="198"/>
                      <a:pt x="1884" y="179"/>
                      <a:pt x="1906" y="113"/>
                    </a:cubicBezTo>
                    <a:cubicBezTo>
                      <a:pt x="1924" y="56"/>
                      <a:pt x="1872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7"/>
              <p:cNvSpPr/>
              <p:nvPr/>
            </p:nvSpPr>
            <p:spPr>
              <a:xfrm>
                <a:off x="1613600" y="537913"/>
                <a:ext cx="3815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516" extrusionOk="0">
                    <a:moveTo>
                      <a:pt x="1404" y="0"/>
                    </a:moveTo>
                    <a:cubicBezTo>
                      <a:pt x="1396" y="0"/>
                      <a:pt x="1387" y="2"/>
                      <a:pt x="1378" y="5"/>
                    </a:cubicBezTo>
                    <a:cubicBezTo>
                      <a:pt x="945" y="120"/>
                      <a:pt x="509" y="228"/>
                      <a:pt x="75" y="343"/>
                    </a:cubicBezTo>
                    <a:cubicBezTo>
                      <a:pt x="42" y="352"/>
                      <a:pt x="13" y="382"/>
                      <a:pt x="11" y="416"/>
                    </a:cubicBezTo>
                    <a:cubicBezTo>
                      <a:pt x="1" y="468"/>
                      <a:pt x="48" y="515"/>
                      <a:pt x="98" y="515"/>
                    </a:cubicBezTo>
                    <a:cubicBezTo>
                      <a:pt x="106" y="515"/>
                      <a:pt x="114" y="514"/>
                      <a:pt x="121" y="512"/>
                    </a:cubicBezTo>
                    <a:cubicBezTo>
                      <a:pt x="294" y="467"/>
                      <a:pt x="465" y="423"/>
                      <a:pt x="636" y="379"/>
                    </a:cubicBezTo>
                    <a:cubicBezTo>
                      <a:pt x="907" y="300"/>
                      <a:pt x="1192" y="254"/>
                      <a:pt x="1456" y="158"/>
                    </a:cubicBezTo>
                    <a:cubicBezTo>
                      <a:pt x="1525" y="111"/>
                      <a:pt x="1479" y="0"/>
                      <a:pt x="14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17"/>
              <p:cNvSpPr/>
              <p:nvPr/>
            </p:nvSpPr>
            <p:spPr>
              <a:xfrm>
                <a:off x="1622900" y="503013"/>
                <a:ext cx="979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1106" extrusionOk="0">
                    <a:moveTo>
                      <a:pt x="3553" y="0"/>
                    </a:moveTo>
                    <a:cubicBezTo>
                      <a:pt x="2722" y="0"/>
                      <a:pt x="1899" y="173"/>
                      <a:pt x="1122" y="461"/>
                    </a:cubicBezTo>
                    <a:cubicBezTo>
                      <a:pt x="826" y="572"/>
                      <a:pt x="537" y="694"/>
                      <a:pt x="255" y="837"/>
                    </a:cubicBezTo>
                    <a:cubicBezTo>
                      <a:pt x="177" y="889"/>
                      <a:pt x="57" y="909"/>
                      <a:pt x="14" y="995"/>
                    </a:cubicBezTo>
                    <a:cubicBezTo>
                      <a:pt x="1" y="1041"/>
                      <a:pt x="30" y="1093"/>
                      <a:pt x="77" y="1105"/>
                    </a:cubicBezTo>
                    <a:cubicBezTo>
                      <a:pt x="82" y="1106"/>
                      <a:pt x="87" y="1106"/>
                      <a:pt x="93" y="1106"/>
                    </a:cubicBezTo>
                    <a:cubicBezTo>
                      <a:pt x="168" y="1106"/>
                      <a:pt x="231" y="1038"/>
                      <a:pt x="300" y="1013"/>
                    </a:cubicBezTo>
                    <a:cubicBezTo>
                      <a:pt x="1122" y="595"/>
                      <a:pt x="2122" y="270"/>
                      <a:pt x="3028" y="200"/>
                    </a:cubicBezTo>
                    <a:cubicBezTo>
                      <a:pt x="3295" y="173"/>
                      <a:pt x="3567" y="189"/>
                      <a:pt x="3832" y="174"/>
                    </a:cubicBezTo>
                    <a:cubicBezTo>
                      <a:pt x="3918" y="145"/>
                      <a:pt x="3892" y="5"/>
                      <a:pt x="3802" y="5"/>
                    </a:cubicBezTo>
                    <a:cubicBezTo>
                      <a:pt x="3801" y="5"/>
                      <a:pt x="3800" y="5"/>
                      <a:pt x="3798" y="5"/>
                    </a:cubicBezTo>
                    <a:cubicBezTo>
                      <a:pt x="3716" y="2"/>
                      <a:pt x="3634" y="0"/>
                      <a:pt x="3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17"/>
              <p:cNvSpPr/>
              <p:nvPr/>
            </p:nvSpPr>
            <p:spPr>
              <a:xfrm>
                <a:off x="1761425" y="524213"/>
                <a:ext cx="57575" cy="937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3750" extrusionOk="0">
                    <a:moveTo>
                      <a:pt x="120" y="1"/>
                    </a:moveTo>
                    <a:cubicBezTo>
                      <a:pt x="38" y="1"/>
                      <a:pt x="1" y="124"/>
                      <a:pt x="78" y="166"/>
                    </a:cubicBezTo>
                    <a:cubicBezTo>
                      <a:pt x="1160" y="873"/>
                      <a:pt x="1877" y="2112"/>
                      <a:pt x="2072" y="3450"/>
                    </a:cubicBezTo>
                    <a:cubicBezTo>
                      <a:pt x="2105" y="3580"/>
                      <a:pt x="2072" y="3619"/>
                      <a:pt x="2130" y="3723"/>
                    </a:cubicBezTo>
                    <a:cubicBezTo>
                      <a:pt x="2149" y="3741"/>
                      <a:pt x="2171" y="3749"/>
                      <a:pt x="2190" y="3749"/>
                    </a:cubicBezTo>
                    <a:cubicBezTo>
                      <a:pt x="2252" y="3749"/>
                      <a:pt x="2303" y="3675"/>
                      <a:pt x="2273" y="3605"/>
                    </a:cubicBezTo>
                    <a:cubicBezTo>
                      <a:pt x="2129" y="2327"/>
                      <a:pt x="1523" y="1105"/>
                      <a:pt x="531" y="276"/>
                    </a:cubicBezTo>
                    <a:cubicBezTo>
                      <a:pt x="403" y="181"/>
                      <a:pt x="284" y="58"/>
                      <a:pt x="135" y="2"/>
                    </a:cubicBezTo>
                    <a:cubicBezTo>
                      <a:pt x="130" y="1"/>
                      <a:pt x="125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17"/>
              <p:cNvSpPr/>
              <p:nvPr/>
            </p:nvSpPr>
            <p:spPr>
              <a:xfrm>
                <a:off x="1812200" y="635638"/>
                <a:ext cx="73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030" extrusionOk="0">
                    <a:moveTo>
                      <a:pt x="182" y="0"/>
                    </a:moveTo>
                    <a:cubicBezTo>
                      <a:pt x="142" y="0"/>
                      <a:pt x="104" y="27"/>
                      <a:pt x="98" y="88"/>
                    </a:cubicBezTo>
                    <a:cubicBezTo>
                      <a:pt x="104" y="310"/>
                      <a:pt x="103" y="533"/>
                      <a:pt x="76" y="755"/>
                    </a:cubicBezTo>
                    <a:cubicBezTo>
                      <a:pt x="76" y="846"/>
                      <a:pt x="0" y="1016"/>
                      <a:pt x="142" y="1029"/>
                    </a:cubicBezTo>
                    <a:cubicBezTo>
                      <a:pt x="234" y="1027"/>
                      <a:pt x="233" y="926"/>
                      <a:pt x="240" y="858"/>
                    </a:cubicBezTo>
                    <a:cubicBezTo>
                      <a:pt x="273" y="618"/>
                      <a:pt x="285" y="374"/>
                      <a:pt x="274" y="130"/>
                    </a:cubicBezTo>
                    <a:cubicBezTo>
                      <a:pt x="292" y="50"/>
                      <a:pt x="235" y="0"/>
                      <a:pt x="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7"/>
              <p:cNvSpPr/>
              <p:nvPr/>
            </p:nvSpPr>
            <p:spPr>
              <a:xfrm>
                <a:off x="1763050" y="545313"/>
                <a:ext cx="3940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3770" extrusionOk="0">
                    <a:moveTo>
                      <a:pt x="119" y="1"/>
                    </a:moveTo>
                    <a:cubicBezTo>
                      <a:pt x="58" y="1"/>
                      <a:pt x="0" y="73"/>
                      <a:pt x="39" y="134"/>
                    </a:cubicBezTo>
                    <a:cubicBezTo>
                      <a:pt x="758" y="1232"/>
                      <a:pt x="1192" y="2393"/>
                      <a:pt x="1384" y="3707"/>
                    </a:cubicBezTo>
                    <a:cubicBezTo>
                      <a:pt x="1396" y="3750"/>
                      <a:pt x="1431" y="3769"/>
                      <a:pt x="1466" y="3769"/>
                    </a:cubicBezTo>
                    <a:cubicBezTo>
                      <a:pt x="1520" y="3769"/>
                      <a:pt x="1575" y="3726"/>
                      <a:pt x="1556" y="3659"/>
                    </a:cubicBezTo>
                    <a:cubicBezTo>
                      <a:pt x="1448" y="2961"/>
                      <a:pt x="1284" y="2269"/>
                      <a:pt x="1011" y="1617"/>
                    </a:cubicBezTo>
                    <a:cubicBezTo>
                      <a:pt x="785" y="1060"/>
                      <a:pt x="515" y="513"/>
                      <a:pt x="170" y="21"/>
                    </a:cubicBezTo>
                    <a:cubicBezTo>
                      <a:pt x="154" y="7"/>
                      <a:pt x="136" y="1"/>
                      <a:pt x="1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17"/>
              <p:cNvSpPr/>
              <p:nvPr/>
            </p:nvSpPr>
            <p:spPr>
              <a:xfrm>
                <a:off x="1749975" y="546863"/>
                <a:ext cx="3935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3936" extrusionOk="0">
                    <a:moveTo>
                      <a:pt x="105" y="0"/>
                    </a:moveTo>
                    <a:cubicBezTo>
                      <a:pt x="52" y="0"/>
                      <a:pt x="1" y="54"/>
                      <a:pt x="19" y="112"/>
                    </a:cubicBezTo>
                    <a:cubicBezTo>
                      <a:pt x="147" y="667"/>
                      <a:pt x="247" y="1231"/>
                      <a:pt x="427" y="1774"/>
                    </a:cubicBezTo>
                    <a:cubicBezTo>
                      <a:pt x="692" y="2510"/>
                      <a:pt x="1001" y="3245"/>
                      <a:pt x="1404" y="3916"/>
                    </a:cubicBezTo>
                    <a:cubicBezTo>
                      <a:pt x="1419" y="3930"/>
                      <a:pt x="1437" y="3936"/>
                      <a:pt x="1455" y="3936"/>
                    </a:cubicBezTo>
                    <a:cubicBezTo>
                      <a:pt x="1515" y="3936"/>
                      <a:pt x="1573" y="3865"/>
                      <a:pt x="1534" y="3803"/>
                    </a:cubicBezTo>
                    <a:cubicBezTo>
                      <a:pt x="1011" y="2842"/>
                      <a:pt x="595" y="1933"/>
                      <a:pt x="364" y="855"/>
                    </a:cubicBezTo>
                    <a:cubicBezTo>
                      <a:pt x="309" y="591"/>
                      <a:pt x="245" y="330"/>
                      <a:pt x="189" y="66"/>
                    </a:cubicBezTo>
                    <a:cubicBezTo>
                      <a:pt x="184" y="44"/>
                      <a:pt x="169" y="26"/>
                      <a:pt x="148" y="13"/>
                    </a:cubicBezTo>
                    <a:cubicBezTo>
                      <a:pt x="135" y="4"/>
                      <a:pt x="120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17"/>
              <p:cNvSpPr/>
              <p:nvPr/>
            </p:nvSpPr>
            <p:spPr>
              <a:xfrm>
                <a:off x="1793800" y="655363"/>
                <a:ext cx="97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414" extrusionOk="0">
                    <a:moveTo>
                      <a:pt x="118" y="1"/>
                    </a:moveTo>
                    <a:cubicBezTo>
                      <a:pt x="57" y="1"/>
                      <a:pt x="1" y="72"/>
                      <a:pt x="40" y="134"/>
                    </a:cubicBezTo>
                    <a:cubicBezTo>
                      <a:pt x="113" y="221"/>
                      <a:pt x="154" y="351"/>
                      <a:pt x="254" y="409"/>
                    </a:cubicBezTo>
                    <a:cubicBezTo>
                      <a:pt x="262" y="412"/>
                      <a:pt x="270" y="413"/>
                      <a:pt x="278" y="413"/>
                    </a:cubicBezTo>
                    <a:cubicBezTo>
                      <a:pt x="340" y="413"/>
                      <a:pt x="390" y="337"/>
                      <a:pt x="354" y="279"/>
                    </a:cubicBezTo>
                    <a:cubicBezTo>
                      <a:pt x="288" y="196"/>
                      <a:pt x="240" y="100"/>
                      <a:pt x="170" y="20"/>
                    </a:cubicBezTo>
                    <a:cubicBezTo>
                      <a:pt x="154" y="7"/>
                      <a:pt x="136" y="1"/>
                      <a:pt x="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7"/>
              <p:cNvSpPr/>
              <p:nvPr/>
            </p:nvSpPr>
            <p:spPr>
              <a:xfrm>
                <a:off x="1843650" y="424913"/>
                <a:ext cx="46675" cy="9217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3687" extrusionOk="0">
                    <a:moveTo>
                      <a:pt x="117" y="1"/>
                    </a:moveTo>
                    <a:cubicBezTo>
                      <a:pt x="37" y="1"/>
                      <a:pt x="1" y="122"/>
                      <a:pt x="78" y="165"/>
                    </a:cubicBezTo>
                    <a:cubicBezTo>
                      <a:pt x="1058" y="813"/>
                      <a:pt x="1618" y="2085"/>
                      <a:pt x="1636" y="3281"/>
                    </a:cubicBezTo>
                    <a:cubicBezTo>
                      <a:pt x="1652" y="3393"/>
                      <a:pt x="1594" y="3574"/>
                      <a:pt x="1652" y="3660"/>
                    </a:cubicBezTo>
                    <a:cubicBezTo>
                      <a:pt x="1674" y="3679"/>
                      <a:pt x="1696" y="3687"/>
                      <a:pt x="1715" y="3687"/>
                    </a:cubicBezTo>
                    <a:cubicBezTo>
                      <a:pt x="1774" y="3687"/>
                      <a:pt x="1818" y="3615"/>
                      <a:pt x="1807" y="3544"/>
                    </a:cubicBezTo>
                    <a:cubicBezTo>
                      <a:pt x="1867" y="2313"/>
                      <a:pt x="1385" y="1011"/>
                      <a:pt x="432" y="206"/>
                    </a:cubicBezTo>
                    <a:cubicBezTo>
                      <a:pt x="335" y="138"/>
                      <a:pt x="248" y="41"/>
                      <a:pt x="135" y="2"/>
                    </a:cubicBezTo>
                    <a:cubicBezTo>
                      <a:pt x="129" y="1"/>
                      <a:pt x="123" y="1"/>
                      <a:pt x="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17"/>
              <p:cNvSpPr/>
              <p:nvPr/>
            </p:nvSpPr>
            <p:spPr>
              <a:xfrm>
                <a:off x="1876725" y="536063"/>
                <a:ext cx="9800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057" extrusionOk="0">
                    <a:moveTo>
                      <a:pt x="285" y="0"/>
                    </a:moveTo>
                    <a:cubicBezTo>
                      <a:pt x="238" y="0"/>
                      <a:pt x="192" y="36"/>
                      <a:pt x="193" y="87"/>
                    </a:cubicBezTo>
                    <a:cubicBezTo>
                      <a:pt x="173" y="295"/>
                      <a:pt x="93" y="648"/>
                      <a:pt x="14" y="920"/>
                    </a:cubicBezTo>
                    <a:cubicBezTo>
                      <a:pt x="0" y="960"/>
                      <a:pt x="3" y="1012"/>
                      <a:pt x="41" y="1037"/>
                    </a:cubicBezTo>
                    <a:cubicBezTo>
                      <a:pt x="64" y="1051"/>
                      <a:pt x="83" y="1057"/>
                      <a:pt x="100" y="1057"/>
                    </a:cubicBezTo>
                    <a:cubicBezTo>
                      <a:pt x="186" y="1057"/>
                      <a:pt x="204" y="899"/>
                      <a:pt x="225" y="823"/>
                    </a:cubicBezTo>
                    <a:cubicBezTo>
                      <a:pt x="281" y="617"/>
                      <a:pt x="329" y="409"/>
                      <a:pt x="357" y="196"/>
                    </a:cubicBezTo>
                    <a:cubicBezTo>
                      <a:pt x="359" y="139"/>
                      <a:pt x="391" y="71"/>
                      <a:pt x="345" y="26"/>
                    </a:cubicBezTo>
                    <a:cubicBezTo>
                      <a:pt x="328" y="8"/>
                      <a:pt x="306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17"/>
              <p:cNvSpPr/>
              <p:nvPr/>
            </p:nvSpPr>
            <p:spPr>
              <a:xfrm>
                <a:off x="1842825" y="440238"/>
                <a:ext cx="27575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4258" extrusionOk="0">
                    <a:moveTo>
                      <a:pt x="113" y="0"/>
                    </a:moveTo>
                    <a:cubicBezTo>
                      <a:pt x="51" y="0"/>
                      <a:pt x="0" y="77"/>
                      <a:pt x="37" y="135"/>
                    </a:cubicBezTo>
                    <a:cubicBezTo>
                      <a:pt x="687" y="1341"/>
                      <a:pt x="819" y="2793"/>
                      <a:pt x="925" y="4173"/>
                    </a:cubicBezTo>
                    <a:cubicBezTo>
                      <a:pt x="923" y="4229"/>
                      <a:pt x="968" y="4258"/>
                      <a:pt x="1013" y="4258"/>
                    </a:cubicBezTo>
                    <a:cubicBezTo>
                      <a:pt x="1058" y="4258"/>
                      <a:pt x="1102" y="4230"/>
                      <a:pt x="1102" y="4173"/>
                    </a:cubicBezTo>
                    <a:cubicBezTo>
                      <a:pt x="1033" y="3211"/>
                      <a:pt x="939" y="2248"/>
                      <a:pt x="689" y="1315"/>
                    </a:cubicBezTo>
                    <a:cubicBezTo>
                      <a:pt x="600" y="984"/>
                      <a:pt x="479" y="662"/>
                      <a:pt x="341" y="346"/>
                    </a:cubicBezTo>
                    <a:cubicBezTo>
                      <a:pt x="282" y="241"/>
                      <a:pt x="241" y="64"/>
                      <a:pt x="135" y="4"/>
                    </a:cubicBezTo>
                    <a:cubicBezTo>
                      <a:pt x="128" y="1"/>
                      <a:pt x="120" y="0"/>
                      <a:pt x="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7"/>
              <p:cNvSpPr/>
              <p:nvPr/>
            </p:nvSpPr>
            <p:spPr>
              <a:xfrm>
                <a:off x="1831500" y="461138"/>
                <a:ext cx="2765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3666" extrusionOk="0">
                    <a:moveTo>
                      <a:pt x="110" y="1"/>
                    </a:moveTo>
                    <a:cubicBezTo>
                      <a:pt x="57" y="1"/>
                      <a:pt x="0" y="51"/>
                      <a:pt x="20" y="113"/>
                    </a:cubicBezTo>
                    <a:cubicBezTo>
                      <a:pt x="199" y="916"/>
                      <a:pt x="325" y="1730"/>
                      <a:pt x="580" y="2516"/>
                    </a:cubicBezTo>
                    <a:cubicBezTo>
                      <a:pt x="712" y="2889"/>
                      <a:pt x="775" y="3310"/>
                      <a:pt x="959" y="3655"/>
                    </a:cubicBezTo>
                    <a:cubicBezTo>
                      <a:pt x="979" y="3663"/>
                      <a:pt x="996" y="3666"/>
                      <a:pt x="1012" y="3666"/>
                    </a:cubicBezTo>
                    <a:cubicBezTo>
                      <a:pt x="1100" y="3666"/>
                      <a:pt x="1106" y="3551"/>
                      <a:pt x="1060" y="3469"/>
                    </a:cubicBezTo>
                    <a:cubicBezTo>
                      <a:pt x="827" y="2742"/>
                      <a:pt x="596" y="2010"/>
                      <a:pt x="436" y="1262"/>
                    </a:cubicBezTo>
                    <a:cubicBezTo>
                      <a:pt x="344" y="855"/>
                      <a:pt x="295" y="433"/>
                      <a:pt x="174" y="34"/>
                    </a:cubicBezTo>
                    <a:cubicBezTo>
                      <a:pt x="158" y="11"/>
                      <a:pt x="134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17"/>
              <p:cNvSpPr/>
              <p:nvPr/>
            </p:nvSpPr>
            <p:spPr>
              <a:xfrm>
                <a:off x="1861475" y="564238"/>
                <a:ext cx="897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84" extrusionOk="0">
                    <a:moveTo>
                      <a:pt x="118" y="1"/>
                    </a:moveTo>
                    <a:cubicBezTo>
                      <a:pt x="57" y="1"/>
                      <a:pt x="1" y="72"/>
                      <a:pt x="39" y="134"/>
                    </a:cubicBezTo>
                    <a:cubicBezTo>
                      <a:pt x="105" y="209"/>
                      <a:pt x="117" y="384"/>
                      <a:pt x="235" y="384"/>
                    </a:cubicBezTo>
                    <a:cubicBezTo>
                      <a:pt x="237" y="384"/>
                      <a:pt x="238" y="384"/>
                      <a:pt x="240" y="384"/>
                    </a:cubicBezTo>
                    <a:cubicBezTo>
                      <a:pt x="359" y="363"/>
                      <a:pt x="307" y="236"/>
                      <a:pt x="260" y="170"/>
                    </a:cubicBezTo>
                    <a:cubicBezTo>
                      <a:pt x="230" y="121"/>
                      <a:pt x="213" y="59"/>
                      <a:pt x="169" y="21"/>
                    </a:cubicBezTo>
                    <a:cubicBezTo>
                      <a:pt x="153" y="7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17"/>
              <p:cNvSpPr/>
              <p:nvPr/>
            </p:nvSpPr>
            <p:spPr>
              <a:xfrm>
                <a:off x="1714150" y="415388"/>
                <a:ext cx="10240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977" extrusionOk="0">
                    <a:moveTo>
                      <a:pt x="3974" y="0"/>
                    </a:moveTo>
                    <a:cubicBezTo>
                      <a:pt x="3960" y="0"/>
                      <a:pt x="3945" y="4"/>
                      <a:pt x="3931" y="13"/>
                    </a:cubicBezTo>
                    <a:cubicBezTo>
                      <a:pt x="3002" y="536"/>
                      <a:pt x="1968" y="799"/>
                      <a:pt x="895" y="799"/>
                    </a:cubicBezTo>
                    <a:cubicBezTo>
                      <a:pt x="751" y="799"/>
                      <a:pt x="607" y="795"/>
                      <a:pt x="461" y="785"/>
                    </a:cubicBezTo>
                    <a:cubicBezTo>
                      <a:pt x="452" y="786"/>
                      <a:pt x="442" y="787"/>
                      <a:pt x="431" y="787"/>
                    </a:cubicBezTo>
                    <a:cubicBezTo>
                      <a:pt x="350" y="787"/>
                      <a:pt x="238" y="761"/>
                      <a:pt x="149" y="761"/>
                    </a:cubicBezTo>
                    <a:cubicBezTo>
                      <a:pt x="105" y="761"/>
                      <a:pt x="67" y="767"/>
                      <a:pt x="41" y="785"/>
                    </a:cubicBezTo>
                    <a:cubicBezTo>
                      <a:pt x="1" y="824"/>
                      <a:pt x="10" y="898"/>
                      <a:pt x="58" y="925"/>
                    </a:cubicBezTo>
                    <a:cubicBezTo>
                      <a:pt x="339" y="959"/>
                      <a:pt x="623" y="977"/>
                      <a:pt x="909" y="977"/>
                    </a:cubicBezTo>
                    <a:cubicBezTo>
                      <a:pt x="1460" y="977"/>
                      <a:pt x="2013" y="910"/>
                      <a:pt x="2543" y="764"/>
                    </a:cubicBezTo>
                    <a:cubicBezTo>
                      <a:pt x="3062" y="614"/>
                      <a:pt x="3589" y="432"/>
                      <a:pt x="4044" y="143"/>
                    </a:cubicBezTo>
                    <a:cubicBezTo>
                      <a:pt x="4095" y="84"/>
                      <a:pt x="4040" y="0"/>
                      <a:pt x="39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7"/>
              <p:cNvSpPr/>
              <p:nvPr/>
            </p:nvSpPr>
            <p:spPr>
              <a:xfrm>
                <a:off x="1663475" y="421363"/>
                <a:ext cx="35250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543" extrusionOk="0">
                    <a:moveTo>
                      <a:pt x="108" y="0"/>
                    </a:moveTo>
                    <a:cubicBezTo>
                      <a:pt x="81" y="0"/>
                      <a:pt x="54" y="12"/>
                      <a:pt x="38" y="34"/>
                    </a:cubicBezTo>
                    <a:cubicBezTo>
                      <a:pt x="0" y="81"/>
                      <a:pt x="27" y="161"/>
                      <a:pt x="86" y="174"/>
                    </a:cubicBezTo>
                    <a:cubicBezTo>
                      <a:pt x="275" y="243"/>
                      <a:pt x="466" y="305"/>
                      <a:pt x="658" y="368"/>
                    </a:cubicBezTo>
                    <a:cubicBezTo>
                      <a:pt x="851" y="427"/>
                      <a:pt x="1043" y="496"/>
                      <a:pt x="1243" y="537"/>
                    </a:cubicBezTo>
                    <a:cubicBezTo>
                      <a:pt x="1259" y="539"/>
                      <a:pt x="1277" y="542"/>
                      <a:pt x="1294" y="542"/>
                    </a:cubicBezTo>
                    <a:cubicBezTo>
                      <a:pt x="1316" y="542"/>
                      <a:pt x="1338" y="537"/>
                      <a:pt x="1354" y="518"/>
                    </a:cubicBezTo>
                    <a:cubicBezTo>
                      <a:pt x="1410" y="467"/>
                      <a:pt x="1369" y="366"/>
                      <a:pt x="1295" y="366"/>
                    </a:cubicBezTo>
                    <a:cubicBezTo>
                      <a:pt x="1294" y="366"/>
                      <a:pt x="1293" y="366"/>
                      <a:pt x="1293" y="366"/>
                    </a:cubicBezTo>
                    <a:cubicBezTo>
                      <a:pt x="1005" y="307"/>
                      <a:pt x="492" y="129"/>
                      <a:pt x="132" y="4"/>
                    </a:cubicBezTo>
                    <a:cubicBezTo>
                      <a:pt x="124" y="1"/>
                      <a:pt x="116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17"/>
              <p:cNvSpPr/>
              <p:nvPr/>
            </p:nvSpPr>
            <p:spPr>
              <a:xfrm>
                <a:off x="1694900" y="411113"/>
                <a:ext cx="10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02" h="368" extrusionOk="0">
                    <a:moveTo>
                      <a:pt x="3880" y="0"/>
                    </a:moveTo>
                    <a:cubicBezTo>
                      <a:pt x="3871" y="0"/>
                      <a:pt x="3863" y="2"/>
                      <a:pt x="3854" y="4"/>
                    </a:cubicBezTo>
                    <a:cubicBezTo>
                      <a:pt x="3112" y="138"/>
                      <a:pt x="2272" y="185"/>
                      <a:pt x="1436" y="185"/>
                    </a:cubicBezTo>
                    <a:cubicBezTo>
                      <a:pt x="979" y="185"/>
                      <a:pt x="523" y="171"/>
                      <a:pt x="85" y="149"/>
                    </a:cubicBezTo>
                    <a:lnTo>
                      <a:pt x="85" y="149"/>
                    </a:lnTo>
                    <a:cubicBezTo>
                      <a:pt x="1" y="180"/>
                      <a:pt x="26" y="318"/>
                      <a:pt x="118" y="318"/>
                    </a:cubicBezTo>
                    <a:cubicBezTo>
                      <a:pt x="119" y="318"/>
                      <a:pt x="120" y="318"/>
                      <a:pt x="121" y="318"/>
                    </a:cubicBezTo>
                    <a:cubicBezTo>
                      <a:pt x="570" y="349"/>
                      <a:pt x="1021" y="367"/>
                      <a:pt x="1472" y="367"/>
                    </a:cubicBezTo>
                    <a:cubicBezTo>
                      <a:pt x="1795" y="367"/>
                      <a:pt x="2118" y="358"/>
                      <a:pt x="2440" y="336"/>
                    </a:cubicBezTo>
                    <a:cubicBezTo>
                      <a:pt x="2928" y="296"/>
                      <a:pt x="3420" y="270"/>
                      <a:pt x="3901" y="175"/>
                    </a:cubicBezTo>
                    <a:cubicBezTo>
                      <a:pt x="4002" y="148"/>
                      <a:pt x="3971" y="0"/>
                      <a:pt x="3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17"/>
              <p:cNvSpPr/>
              <p:nvPr/>
            </p:nvSpPr>
            <p:spPr>
              <a:xfrm>
                <a:off x="1670775" y="412613"/>
                <a:ext cx="1055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197" extrusionOk="0">
                    <a:moveTo>
                      <a:pt x="116" y="0"/>
                    </a:moveTo>
                    <a:cubicBezTo>
                      <a:pt x="57" y="0"/>
                      <a:pt x="8" y="18"/>
                      <a:pt x="1" y="89"/>
                    </a:cubicBezTo>
                    <a:cubicBezTo>
                      <a:pt x="3" y="182"/>
                      <a:pt x="104" y="181"/>
                      <a:pt x="173" y="184"/>
                    </a:cubicBezTo>
                    <a:cubicBezTo>
                      <a:pt x="174" y="184"/>
                      <a:pt x="175" y="184"/>
                      <a:pt x="176" y="184"/>
                    </a:cubicBezTo>
                    <a:cubicBezTo>
                      <a:pt x="215" y="184"/>
                      <a:pt x="254" y="196"/>
                      <a:pt x="292" y="196"/>
                    </a:cubicBezTo>
                    <a:cubicBezTo>
                      <a:pt x="307" y="196"/>
                      <a:pt x="322" y="194"/>
                      <a:pt x="335" y="189"/>
                    </a:cubicBezTo>
                    <a:cubicBezTo>
                      <a:pt x="422" y="158"/>
                      <a:pt x="396" y="20"/>
                      <a:pt x="306" y="20"/>
                    </a:cubicBezTo>
                    <a:cubicBezTo>
                      <a:pt x="305" y="20"/>
                      <a:pt x="303" y="20"/>
                      <a:pt x="302" y="20"/>
                    </a:cubicBezTo>
                    <a:cubicBezTo>
                      <a:pt x="301" y="20"/>
                      <a:pt x="301" y="20"/>
                      <a:pt x="300" y="20"/>
                    </a:cubicBezTo>
                    <a:cubicBezTo>
                      <a:pt x="250" y="20"/>
                      <a:pt x="177" y="0"/>
                      <a:pt x="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7"/>
              <p:cNvSpPr/>
              <p:nvPr/>
            </p:nvSpPr>
            <p:spPr>
              <a:xfrm>
                <a:off x="1686425" y="393713"/>
                <a:ext cx="10492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369" extrusionOk="0">
                    <a:moveTo>
                      <a:pt x="2273" y="1"/>
                    </a:moveTo>
                    <a:cubicBezTo>
                      <a:pt x="1834" y="1"/>
                      <a:pt x="1395" y="23"/>
                      <a:pt x="958" y="87"/>
                    </a:cubicBezTo>
                    <a:cubicBezTo>
                      <a:pt x="667" y="122"/>
                      <a:pt x="377" y="158"/>
                      <a:pt x="86" y="198"/>
                    </a:cubicBezTo>
                    <a:cubicBezTo>
                      <a:pt x="65" y="203"/>
                      <a:pt x="45" y="218"/>
                      <a:pt x="33" y="239"/>
                    </a:cubicBezTo>
                    <a:cubicBezTo>
                      <a:pt x="0" y="340"/>
                      <a:pt x="56" y="369"/>
                      <a:pt x="143" y="369"/>
                    </a:cubicBezTo>
                    <a:cubicBezTo>
                      <a:pt x="263" y="369"/>
                      <a:pt x="442" y="314"/>
                      <a:pt x="535" y="314"/>
                    </a:cubicBezTo>
                    <a:cubicBezTo>
                      <a:pt x="539" y="314"/>
                      <a:pt x="543" y="314"/>
                      <a:pt x="547" y="315"/>
                    </a:cubicBezTo>
                    <a:cubicBezTo>
                      <a:pt x="1149" y="233"/>
                      <a:pt x="1755" y="174"/>
                      <a:pt x="2363" y="174"/>
                    </a:cubicBezTo>
                    <a:cubicBezTo>
                      <a:pt x="2485" y="174"/>
                      <a:pt x="2608" y="176"/>
                      <a:pt x="2731" y="181"/>
                    </a:cubicBezTo>
                    <a:cubicBezTo>
                      <a:pt x="3172" y="192"/>
                      <a:pt x="3615" y="249"/>
                      <a:pt x="4053" y="249"/>
                    </a:cubicBezTo>
                    <a:cubicBezTo>
                      <a:pt x="4072" y="249"/>
                      <a:pt x="4091" y="249"/>
                      <a:pt x="4110" y="248"/>
                    </a:cubicBezTo>
                    <a:cubicBezTo>
                      <a:pt x="4197" y="218"/>
                      <a:pt x="4171" y="78"/>
                      <a:pt x="4080" y="78"/>
                    </a:cubicBezTo>
                    <a:cubicBezTo>
                      <a:pt x="4078" y="78"/>
                      <a:pt x="4077" y="78"/>
                      <a:pt x="4076" y="78"/>
                    </a:cubicBezTo>
                    <a:cubicBezTo>
                      <a:pt x="3476" y="43"/>
                      <a:pt x="2874" y="1"/>
                      <a:pt x="2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17"/>
              <p:cNvSpPr/>
              <p:nvPr/>
            </p:nvSpPr>
            <p:spPr>
              <a:xfrm>
                <a:off x="1961375" y="334113"/>
                <a:ext cx="13775" cy="13660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5464" extrusionOk="0">
                    <a:moveTo>
                      <a:pt x="182" y="1"/>
                    </a:moveTo>
                    <a:cubicBezTo>
                      <a:pt x="128" y="1"/>
                      <a:pt x="73" y="50"/>
                      <a:pt x="93" y="112"/>
                    </a:cubicBezTo>
                    <a:cubicBezTo>
                      <a:pt x="511" y="1798"/>
                      <a:pt x="369" y="3648"/>
                      <a:pt x="20" y="5349"/>
                    </a:cubicBezTo>
                    <a:cubicBezTo>
                      <a:pt x="1" y="5408"/>
                      <a:pt x="52" y="5464"/>
                      <a:pt x="106" y="5464"/>
                    </a:cubicBezTo>
                    <a:cubicBezTo>
                      <a:pt x="120" y="5464"/>
                      <a:pt x="135" y="5460"/>
                      <a:pt x="149" y="5451"/>
                    </a:cubicBezTo>
                    <a:cubicBezTo>
                      <a:pt x="205" y="5414"/>
                      <a:pt x="196" y="5336"/>
                      <a:pt x="214" y="5278"/>
                    </a:cubicBezTo>
                    <a:cubicBezTo>
                      <a:pt x="430" y="4215"/>
                      <a:pt x="550" y="3131"/>
                      <a:pt x="514" y="2044"/>
                    </a:cubicBezTo>
                    <a:cubicBezTo>
                      <a:pt x="476" y="1374"/>
                      <a:pt x="462" y="675"/>
                      <a:pt x="247" y="35"/>
                    </a:cubicBezTo>
                    <a:cubicBezTo>
                      <a:pt x="230" y="11"/>
                      <a:pt x="206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17"/>
              <p:cNvSpPr/>
              <p:nvPr/>
            </p:nvSpPr>
            <p:spPr>
              <a:xfrm>
                <a:off x="1957275" y="482288"/>
                <a:ext cx="7400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05" extrusionOk="0">
                    <a:moveTo>
                      <a:pt x="199" y="1"/>
                    </a:moveTo>
                    <a:cubicBezTo>
                      <a:pt x="153" y="1"/>
                      <a:pt x="105" y="33"/>
                      <a:pt x="108" y="87"/>
                    </a:cubicBezTo>
                    <a:cubicBezTo>
                      <a:pt x="103" y="190"/>
                      <a:pt x="22" y="450"/>
                      <a:pt x="1" y="628"/>
                    </a:cubicBezTo>
                    <a:cubicBezTo>
                      <a:pt x="1" y="662"/>
                      <a:pt x="31" y="693"/>
                      <a:pt x="63" y="702"/>
                    </a:cubicBezTo>
                    <a:cubicBezTo>
                      <a:pt x="71" y="704"/>
                      <a:pt x="78" y="704"/>
                      <a:pt x="85" y="704"/>
                    </a:cubicBezTo>
                    <a:cubicBezTo>
                      <a:pt x="205" y="704"/>
                      <a:pt x="186" y="519"/>
                      <a:pt x="220" y="432"/>
                    </a:cubicBezTo>
                    <a:cubicBezTo>
                      <a:pt x="241" y="308"/>
                      <a:pt x="295" y="178"/>
                      <a:pt x="277" y="54"/>
                    </a:cubicBezTo>
                    <a:cubicBezTo>
                      <a:pt x="264" y="17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17"/>
              <p:cNvSpPr/>
              <p:nvPr/>
            </p:nvSpPr>
            <p:spPr>
              <a:xfrm>
                <a:off x="1927600" y="348638"/>
                <a:ext cx="14700" cy="1330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323" extrusionOk="0">
                    <a:moveTo>
                      <a:pt x="478" y="1"/>
                    </a:moveTo>
                    <a:cubicBezTo>
                      <a:pt x="443" y="1"/>
                      <a:pt x="409" y="20"/>
                      <a:pt x="397" y="64"/>
                    </a:cubicBezTo>
                    <a:cubicBezTo>
                      <a:pt x="101" y="1071"/>
                      <a:pt x="0" y="2127"/>
                      <a:pt x="45" y="3174"/>
                    </a:cubicBezTo>
                    <a:cubicBezTo>
                      <a:pt x="80" y="3883"/>
                      <a:pt x="136" y="4608"/>
                      <a:pt x="348" y="5288"/>
                    </a:cubicBezTo>
                    <a:cubicBezTo>
                      <a:pt x="364" y="5311"/>
                      <a:pt x="390" y="5322"/>
                      <a:pt x="417" y="5322"/>
                    </a:cubicBezTo>
                    <a:cubicBezTo>
                      <a:pt x="448" y="5322"/>
                      <a:pt x="479" y="5307"/>
                      <a:pt x="494" y="5279"/>
                    </a:cubicBezTo>
                    <a:cubicBezTo>
                      <a:pt x="527" y="5194"/>
                      <a:pt x="465" y="5101"/>
                      <a:pt x="454" y="5014"/>
                    </a:cubicBezTo>
                    <a:cubicBezTo>
                      <a:pt x="175" y="3830"/>
                      <a:pt x="150" y="2421"/>
                      <a:pt x="316" y="1247"/>
                    </a:cubicBezTo>
                    <a:cubicBezTo>
                      <a:pt x="374" y="863"/>
                      <a:pt x="462" y="484"/>
                      <a:pt x="568" y="110"/>
                    </a:cubicBezTo>
                    <a:cubicBezTo>
                      <a:pt x="588" y="45"/>
                      <a:pt x="532" y="1"/>
                      <a:pt x="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17"/>
              <p:cNvSpPr/>
              <p:nvPr/>
            </p:nvSpPr>
            <p:spPr>
              <a:xfrm>
                <a:off x="1941300" y="383538"/>
                <a:ext cx="6825" cy="439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758" extrusionOk="0">
                    <a:moveTo>
                      <a:pt x="182" y="1"/>
                    </a:moveTo>
                    <a:cubicBezTo>
                      <a:pt x="138" y="1"/>
                      <a:pt x="94" y="29"/>
                      <a:pt x="95" y="87"/>
                    </a:cubicBezTo>
                    <a:cubicBezTo>
                      <a:pt x="60" y="605"/>
                      <a:pt x="1" y="1227"/>
                      <a:pt x="89" y="1731"/>
                    </a:cubicBezTo>
                    <a:cubicBezTo>
                      <a:pt x="106" y="1748"/>
                      <a:pt x="129" y="1757"/>
                      <a:pt x="152" y="1757"/>
                    </a:cubicBezTo>
                    <a:cubicBezTo>
                      <a:pt x="175" y="1757"/>
                      <a:pt x="198" y="1748"/>
                      <a:pt x="214" y="1731"/>
                    </a:cubicBezTo>
                    <a:cubicBezTo>
                      <a:pt x="264" y="1671"/>
                      <a:pt x="227" y="1584"/>
                      <a:pt x="233" y="1512"/>
                    </a:cubicBezTo>
                    <a:cubicBezTo>
                      <a:pt x="217" y="1037"/>
                      <a:pt x="223" y="560"/>
                      <a:pt x="271" y="87"/>
                    </a:cubicBezTo>
                    <a:cubicBezTo>
                      <a:pt x="272" y="30"/>
                      <a:pt x="227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17"/>
              <p:cNvSpPr/>
              <p:nvPr/>
            </p:nvSpPr>
            <p:spPr>
              <a:xfrm>
                <a:off x="1944400" y="449388"/>
                <a:ext cx="56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72" extrusionOk="0">
                    <a:moveTo>
                      <a:pt x="94" y="1"/>
                    </a:moveTo>
                    <a:cubicBezTo>
                      <a:pt x="48" y="1"/>
                      <a:pt x="1" y="33"/>
                      <a:pt x="3" y="87"/>
                    </a:cubicBezTo>
                    <a:cubicBezTo>
                      <a:pt x="25" y="204"/>
                      <a:pt x="4" y="342"/>
                      <a:pt x="61" y="446"/>
                    </a:cubicBezTo>
                    <a:cubicBezTo>
                      <a:pt x="78" y="463"/>
                      <a:pt x="100" y="471"/>
                      <a:pt x="123" y="471"/>
                    </a:cubicBezTo>
                    <a:cubicBezTo>
                      <a:pt x="154" y="471"/>
                      <a:pt x="184" y="456"/>
                      <a:pt x="200" y="428"/>
                    </a:cubicBezTo>
                    <a:cubicBezTo>
                      <a:pt x="223" y="310"/>
                      <a:pt x="183" y="174"/>
                      <a:pt x="172" y="53"/>
                    </a:cubicBezTo>
                    <a:cubicBezTo>
                      <a:pt x="159" y="17"/>
                      <a:pt x="127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17"/>
              <p:cNvSpPr/>
              <p:nvPr/>
            </p:nvSpPr>
            <p:spPr>
              <a:xfrm>
                <a:off x="1828200" y="316688"/>
                <a:ext cx="1111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28" extrusionOk="0">
                    <a:moveTo>
                      <a:pt x="4323" y="0"/>
                    </a:moveTo>
                    <a:cubicBezTo>
                      <a:pt x="4309" y="0"/>
                      <a:pt x="4294" y="4"/>
                      <a:pt x="4280" y="13"/>
                    </a:cubicBezTo>
                    <a:cubicBezTo>
                      <a:pt x="3103" y="439"/>
                      <a:pt x="1684" y="739"/>
                      <a:pt x="386" y="750"/>
                    </a:cubicBezTo>
                    <a:cubicBezTo>
                      <a:pt x="370" y="753"/>
                      <a:pt x="352" y="754"/>
                      <a:pt x="333" y="754"/>
                    </a:cubicBezTo>
                    <a:cubicBezTo>
                      <a:pt x="281" y="754"/>
                      <a:pt x="222" y="747"/>
                      <a:pt x="168" y="747"/>
                    </a:cubicBezTo>
                    <a:cubicBezTo>
                      <a:pt x="119" y="747"/>
                      <a:pt x="75" y="753"/>
                      <a:pt x="42" y="775"/>
                    </a:cubicBezTo>
                    <a:cubicBezTo>
                      <a:pt x="0" y="813"/>
                      <a:pt x="10" y="885"/>
                      <a:pt x="59" y="914"/>
                    </a:cubicBezTo>
                    <a:cubicBezTo>
                      <a:pt x="190" y="923"/>
                      <a:pt x="321" y="927"/>
                      <a:pt x="453" y="927"/>
                    </a:cubicBezTo>
                    <a:cubicBezTo>
                      <a:pt x="1076" y="927"/>
                      <a:pt x="1707" y="834"/>
                      <a:pt x="2319" y="727"/>
                    </a:cubicBezTo>
                    <a:cubicBezTo>
                      <a:pt x="3018" y="579"/>
                      <a:pt x="3742" y="433"/>
                      <a:pt x="4393" y="143"/>
                    </a:cubicBezTo>
                    <a:cubicBezTo>
                      <a:pt x="4443" y="84"/>
                      <a:pt x="4388" y="0"/>
                      <a:pt x="4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17"/>
              <p:cNvSpPr/>
              <p:nvPr/>
            </p:nvSpPr>
            <p:spPr>
              <a:xfrm>
                <a:off x="1768775" y="325438"/>
                <a:ext cx="3987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485" extrusionOk="0">
                    <a:moveTo>
                      <a:pt x="105" y="1"/>
                    </a:moveTo>
                    <a:cubicBezTo>
                      <a:pt x="102" y="1"/>
                      <a:pt x="100" y="1"/>
                      <a:pt x="98" y="1"/>
                    </a:cubicBezTo>
                    <a:cubicBezTo>
                      <a:pt x="38" y="2"/>
                      <a:pt x="1" y="79"/>
                      <a:pt x="33" y="131"/>
                    </a:cubicBezTo>
                    <a:cubicBezTo>
                      <a:pt x="153" y="226"/>
                      <a:pt x="342" y="220"/>
                      <a:pt x="487" y="274"/>
                    </a:cubicBezTo>
                    <a:cubicBezTo>
                      <a:pt x="811" y="351"/>
                      <a:pt x="1134" y="431"/>
                      <a:pt x="1462" y="483"/>
                    </a:cubicBezTo>
                    <a:cubicBezTo>
                      <a:pt x="1468" y="484"/>
                      <a:pt x="1475" y="485"/>
                      <a:pt x="1481" y="485"/>
                    </a:cubicBezTo>
                    <a:cubicBezTo>
                      <a:pt x="1584" y="485"/>
                      <a:pt x="1595" y="307"/>
                      <a:pt x="1478" y="307"/>
                    </a:cubicBezTo>
                    <a:cubicBezTo>
                      <a:pt x="1478" y="307"/>
                      <a:pt x="1477" y="307"/>
                      <a:pt x="1477" y="307"/>
                    </a:cubicBezTo>
                    <a:cubicBezTo>
                      <a:pt x="1186" y="262"/>
                      <a:pt x="666" y="139"/>
                      <a:pt x="296" y="44"/>
                    </a:cubicBezTo>
                    <a:cubicBezTo>
                      <a:pt x="231" y="32"/>
                      <a:pt x="168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17"/>
              <p:cNvSpPr/>
              <p:nvPr/>
            </p:nvSpPr>
            <p:spPr>
              <a:xfrm>
                <a:off x="1811025" y="317513"/>
                <a:ext cx="848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290" extrusionOk="0">
                    <a:moveTo>
                      <a:pt x="2744" y="0"/>
                    </a:moveTo>
                    <a:lnTo>
                      <a:pt x="2744" y="0"/>
                    </a:lnTo>
                    <a:cubicBezTo>
                      <a:pt x="1967" y="124"/>
                      <a:pt x="953" y="98"/>
                      <a:pt x="87" y="120"/>
                    </a:cubicBezTo>
                    <a:cubicBezTo>
                      <a:pt x="1" y="151"/>
                      <a:pt x="27" y="289"/>
                      <a:pt x="117" y="289"/>
                    </a:cubicBezTo>
                    <a:cubicBezTo>
                      <a:pt x="118" y="289"/>
                      <a:pt x="119" y="289"/>
                      <a:pt x="121" y="289"/>
                    </a:cubicBezTo>
                    <a:cubicBezTo>
                      <a:pt x="141" y="289"/>
                      <a:pt x="261" y="290"/>
                      <a:pt x="441" y="290"/>
                    </a:cubicBezTo>
                    <a:cubicBezTo>
                      <a:pt x="1275" y="290"/>
                      <a:pt x="3392" y="266"/>
                      <a:pt x="27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17"/>
              <p:cNvSpPr/>
              <p:nvPr/>
            </p:nvSpPr>
            <p:spPr>
              <a:xfrm>
                <a:off x="1803250" y="299463"/>
                <a:ext cx="933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275" extrusionOk="0">
                    <a:moveTo>
                      <a:pt x="1573" y="1"/>
                    </a:moveTo>
                    <a:cubicBezTo>
                      <a:pt x="1064" y="1"/>
                      <a:pt x="558" y="30"/>
                      <a:pt x="61" y="121"/>
                    </a:cubicBezTo>
                    <a:cubicBezTo>
                      <a:pt x="0" y="184"/>
                      <a:pt x="56" y="274"/>
                      <a:pt x="131" y="274"/>
                    </a:cubicBezTo>
                    <a:cubicBezTo>
                      <a:pt x="141" y="274"/>
                      <a:pt x="152" y="272"/>
                      <a:pt x="163" y="269"/>
                    </a:cubicBezTo>
                    <a:cubicBezTo>
                      <a:pt x="685" y="208"/>
                      <a:pt x="1209" y="179"/>
                      <a:pt x="1734" y="179"/>
                    </a:cubicBezTo>
                    <a:cubicBezTo>
                      <a:pt x="1936" y="179"/>
                      <a:pt x="2138" y="184"/>
                      <a:pt x="2340" y="192"/>
                    </a:cubicBezTo>
                    <a:cubicBezTo>
                      <a:pt x="2737" y="202"/>
                      <a:pt x="3139" y="250"/>
                      <a:pt x="3535" y="250"/>
                    </a:cubicBezTo>
                    <a:cubicBezTo>
                      <a:pt x="3573" y="250"/>
                      <a:pt x="3610" y="250"/>
                      <a:pt x="3646" y="249"/>
                    </a:cubicBezTo>
                    <a:cubicBezTo>
                      <a:pt x="3733" y="218"/>
                      <a:pt x="3707" y="79"/>
                      <a:pt x="3616" y="79"/>
                    </a:cubicBezTo>
                    <a:cubicBezTo>
                      <a:pt x="3615" y="79"/>
                      <a:pt x="3614" y="79"/>
                      <a:pt x="3613" y="79"/>
                    </a:cubicBezTo>
                    <a:cubicBezTo>
                      <a:pt x="2939" y="53"/>
                      <a:pt x="2253" y="1"/>
                      <a:pt x="1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17"/>
              <p:cNvSpPr/>
              <p:nvPr/>
            </p:nvSpPr>
            <p:spPr>
              <a:xfrm>
                <a:off x="1774600" y="304863"/>
                <a:ext cx="1095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210" extrusionOk="0">
                    <a:moveTo>
                      <a:pt x="321" y="3"/>
                    </a:moveTo>
                    <a:cubicBezTo>
                      <a:pt x="321" y="3"/>
                      <a:pt x="321" y="3"/>
                      <a:pt x="320" y="3"/>
                    </a:cubicBezTo>
                    <a:cubicBezTo>
                      <a:pt x="226" y="24"/>
                      <a:pt x="94" y="1"/>
                      <a:pt x="27" y="79"/>
                    </a:cubicBezTo>
                    <a:cubicBezTo>
                      <a:pt x="1" y="118"/>
                      <a:pt x="16" y="176"/>
                      <a:pt x="58" y="199"/>
                    </a:cubicBezTo>
                    <a:cubicBezTo>
                      <a:pt x="76" y="207"/>
                      <a:pt x="95" y="210"/>
                      <a:pt x="113" y="210"/>
                    </a:cubicBezTo>
                    <a:cubicBezTo>
                      <a:pt x="163" y="210"/>
                      <a:pt x="215" y="189"/>
                      <a:pt x="266" y="186"/>
                    </a:cubicBezTo>
                    <a:cubicBezTo>
                      <a:pt x="266" y="186"/>
                      <a:pt x="267" y="186"/>
                      <a:pt x="268" y="186"/>
                    </a:cubicBezTo>
                    <a:cubicBezTo>
                      <a:pt x="284" y="186"/>
                      <a:pt x="373" y="179"/>
                      <a:pt x="383" y="154"/>
                    </a:cubicBezTo>
                    <a:cubicBezTo>
                      <a:pt x="438" y="104"/>
                      <a:pt x="396" y="3"/>
                      <a:pt x="321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7" name="Google Shape;1497;p17"/>
            <p:cNvGrpSpPr/>
            <p:nvPr/>
          </p:nvGrpSpPr>
          <p:grpSpPr>
            <a:xfrm>
              <a:off x="8622852" y="838568"/>
              <a:ext cx="727520" cy="738863"/>
              <a:chOff x="1447050" y="59713"/>
              <a:chExt cx="291825" cy="296375"/>
            </a:xfrm>
          </p:grpSpPr>
          <p:sp>
            <p:nvSpPr>
              <p:cNvPr id="1498" name="Google Shape;1498;p17"/>
              <p:cNvSpPr/>
              <p:nvPr/>
            </p:nvSpPr>
            <p:spPr>
              <a:xfrm>
                <a:off x="1447050" y="59713"/>
                <a:ext cx="291825" cy="296375"/>
              </a:xfrm>
              <a:custGeom>
                <a:avLst/>
                <a:gdLst/>
                <a:ahLst/>
                <a:cxnLst/>
                <a:rect l="l" t="t" r="r" b="b"/>
                <a:pathLst>
                  <a:path w="11673" h="11855" extrusionOk="0">
                    <a:moveTo>
                      <a:pt x="11554" y="1"/>
                    </a:moveTo>
                    <a:cubicBezTo>
                      <a:pt x="11546" y="1"/>
                      <a:pt x="11537" y="2"/>
                      <a:pt x="11528" y="5"/>
                    </a:cubicBezTo>
                    <a:cubicBezTo>
                      <a:pt x="10383" y="430"/>
                      <a:pt x="9691" y="1388"/>
                      <a:pt x="9228" y="2458"/>
                    </a:cubicBezTo>
                    <a:cubicBezTo>
                      <a:pt x="9225" y="2458"/>
                      <a:pt x="9220" y="2458"/>
                      <a:pt x="9216" y="2458"/>
                    </a:cubicBezTo>
                    <a:cubicBezTo>
                      <a:pt x="9214" y="2458"/>
                      <a:pt x="9212" y="2458"/>
                      <a:pt x="9210" y="2458"/>
                    </a:cubicBezTo>
                    <a:cubicBezTo>
                      <a:pt x="8613" y="2665"/>
                      <a:pt x="7990" y="2598"/>
                      <a:pt x="7329" y="2702"/>
                    </a:cubicBezTo>
                    <a:cubicBezTo>
                      <a:pt x="6489" y="2788"/>
                      <a:pt x="5704" y="3238"/>
                      <a:pt x="5227" y="3939"/>
                    </a:cubicBezTo>
                    <a:cubicBezTo>
                      <a:pt x="5174" y="4019"/>
                      <a:pt x="5110" y="4102"/>
                      <a:pt x="5099" y="4198"/>
                    </a:cubicBezTo>
                    <a:cubicBezTo>
                      <a:pt x="5096" y="4259"/>
                      <a:pt x="5147" y="4303"/>
                      <a:pt x="5201" y="4303"/>
                    </a:cubicBezTo>
                    <a:cubicBezTo>
                      <a:pt x="5220" y="4303"/>
                      <a:pt x="5240" y="4298"/>
                      <a:pt x="5257" y="4286"/>
                    </a:cubicBezTo>
                    <a:cubicBezTo>
                      <a:pt x="5521" y="4083"/>
                      <a:pt x="5828" y="3855"/>
                      <a:pt x="6193" y="3708"/>
                    </a:cubicBezTo>
                    <a:cubicBezTo>
                      <a:pt x="6692" y="3461"/>
                      <a:pt x="7423" y="3515"/>
                      <a:pt x="8070" y="3466"/>
                    </a:cubicBezTo>
                    <a:cubicBezTo>
                      <a:pt x="8424" y="3428"/>
                      <a:pt x="8745" y="3249"/>
                      <a:pt x="9002" y="3004"/>
                    </a:cubicBezTo>
                    <a:cubicBezTo>
                      <a:pt x="9008" y="2997"/>
                      <a:pt x="9014" y="2990"/>
                      <a:pt x="9020" y="2984"/>
                    </a:cubicBezTo>
                    <a:lnTo>
                      <a:pt x="9020" y="2984"/>
                    </a:lnTo>
                    <a:cubicBezTo>
                      <a:pt x="8948" y="3186"/>
                      <a:pt x="8880" y="3391"/>
                      <a:pt x="8819" y="3596"/>
                    </a:cubicBezTo>
                    <a:cubicBezTo>
                      <a:pt x="8678" y="4018"/>
                      <a:pt x="8498" y="4435"/>
                      <a:pt x="8284" y="4833"/>
                    </a:cubicBezTo>
                    <a:cubicBezTo>
                      <a:pt x="8266" y="4831"/>
                      <a:pt x="8249" y="4830"/>
                      <a:pt x="8232" y="4830"/>
                    </a:cubicBezTo>
                    <a:cubicBezTo>
                      <a:pt x="8068" y="4830"/>
                      <a:pt x="7902" y="4915"/>
                      <a:pt x="7745" y="4956"/>
                    </a:cubicBezTo>
                    <a:cubicBezTo>
                      <a:pt x="7529" y="5032"/>
                      <a:pt x="7291" y="5093"/>
                      <a:pt x="7126" y="5100"/>
                    </a:cubicBezTo>
                    <a:cubicBezTo>
                      <a:pt x="7087" y="5103"/>
                      <a:pt x="7049" y="5104"/>
                      <a:pt x="7010" y="5104"/>
                    </a:cubicBezTo>
                    <a:cubicBezTo>
                      <a:pt x="6745" y="5104"/>
                      <a:pt x="6480" y="5044"/>
                      <a:pt x="6216" y="5044"/>
                    </a:cubicBezTo>
                    <a:cubicBezTo>
                      <a:pt x="6120" y="5044"/>
                      <a:pt x="6024" y="5052"/>
                      <a:pt x="5928" y="5074"/>
                    </a:cubicBezTo>
                    <a:cubicBezTo>
                      <a:pt x="5628" y="5147"/>
                      <a:pt x="5353" y="5304"/>
                      <a:pt x="5121" y="5509"/>
                    </a:cubicBezTo>
                    <a:cubicBezTo>
                      <a:pt x="5048" y="5586"/>
                      <a:pt x="4849" y="5716"/>
                      <a:pt x="4964" y="5827"/>
                    </a:cubicBezTo>
                    <a:cubicBezTo>
                      <a:pt x="4979" y="5841"/>
                      <a:pt x="5000" y="5846"/>
                      <a:pt x="5020" y="5846"/>
                    </a:cubicBezTo>
                    <a:cubicBezTo>
                      <a:pt x="5033" y="5846"/>
                      <a:pt x="5047" y="5844"/>
                      <a:pt x="5059" y="5840"/>
                    </a:cubicBezTo>
                    <a:cubicBezTo>
                      <a:pt x="5186" y="5786"/>
                      <a:pt x="5319" y="5747"/>
                      <a:pt x="5452" y="5716"/>
                    </a:cubicBezTo>
                    <a:cubicBezTo>
                      <a:pt x="5540" y="5688"/>
                      <a:pt x="5701" y="5677"/>
                      <a:pt x="5849" y="5677"/>
                    </a:cubicBezTo>
                    <a:cubicBezTo>
                      <a:pt x="5966" y="5677"/>
                      <a:pt x="6074" y="5684"/>
                      <a:pt x="6131" y="5696"/>
                    </a:cubicBezTo>
                    <a:cubicBezTo>
                      <a:pt x="6384" y="5730"/>
                      <a:pt x="6642" y="5796"/>
                      <a:pt x="6898" y="5796"/>
                    </a:cubicBezTo>
                    <a:cubicBezTo>
                      <a:pt x="7013" y="5796"/>
                      <a:pt x="7128" y="5782"/>
                      <a:pt x="7242" y="5747"/>
                    </a:cubicBezTo>
                    <a:cubicBezTo>
                      <a:pt x="7497" y="5672"/>
                      <a:pt x="7736" y="5548"/>
                      <a:pt x="7949" y="5393"/>
                    </a:cubicBezTo>
                    <a:lnTo>
                      <a:pt x="7949" y="5393"/>
                    </a:lnTo>
                    <a:cubicBezTo>
                      <a:pt x="7781" y="5647"/>
                      <a:pt x="7599" y="5891"/>
                      <a:pt x="7400" y="6114"/>
                    </a:cubicBezTo>
                    <a:cubicBezTo>
                      <a:pt x="6884" y="6699"/>
                      <a:pt x="6355" y="7158"/>
                      <a:pt x="5683" y="7508"/>
                    </a:cubicBezTo>
                    <a:cubicBezTo>
                      <a:pt x="5676" y="7501"/>
                      <a:pt x="5669" y="7494"/>
                      <a:pt x="5658" y="7489"/>
                    </a:cubicBezTo>
                    <a:cubicBezTo>
                      <a:pt x="4904" y="6974"/>
                      <a:pt x="3963" y="6633"/>
                      <a:pt x="3044" y="6633"/>
                    </a:cubicBezTo>
                    <a:cubicBezTo>
                      <a:pt x="2368" y="6633"/>
                      <a:pt x="1704" y="6817"/>
                      <a:pt x="1136" y="7254"/>
                    </a:cubicBezTo>
                    <a:cubicBezTo>
                      <a:pt x="1022" y="7324"/>
                      <a:pt x="871" y="7533"/>
                      <a:pt x="1095" y="7566"/>
                    </a:cubicBezTo>
                    <a:cubicBezTo>
                      <a:pt x="1458" y="7514"/>
                      <a:pt x="1698" y="7449"/>
                      <a:pt x="2050" y="7441"/>
                    </a:cubicBezTo>
                    <a:cubicBezTo>
                      <a:pt x="2065" y="7441"/>
                      <a:pt x="2080" y="7441"/>
                      <a:pt x="2095" y="7441"/>
                    </a:cubicBezTo>
                    <a:cubicBezTo>
                      <a:pt x="2479" y="7441"/>
                      <a:pt x="2783" y="7495"/>
                      <a:pt x="3175" y="7611"/>
                    </a:cubicBezTo>
                    <a:cubicBezTo>
                      <a:pt x="3577" y="7737"/>
                      <a:pt x="3969" y="7908"/>
                      <a:pt x="4395" y="7908"/>
                    </a:cubicBezTo>
                    <a:cubicBezTo>
                      <a:pt x="4416" y="7908"/>
                      <a:pt x="4438" y="7908"/>
                      <a:pt x="4459" y="7907"/>
                    </a:cubicBezTo>
                    <a:cubicBezTo>
                      <a:pt x="4575" y="7903"/>
                      <a:pt x="4693" y="7898"/>
                      <a:pt x="4810" y="7890"/>
                    </a:cubicBezTo>
                    <a:lnTo>
                      <a:pt x="4810" y="7890"/>
                    </a:lnTo>
                    <a:cubicBezTo>
                      <a:pt x="4291" y="8090"/>
                      <a:pt x="3733" y="8280"/>
                      <a:pt x="3230" y="8537"/>
                    </a:cubicBezTo>
                    <a:cubicBezTo>
                      <a:pt x="3188" y="8521"/>
                      <a:pt x="3139" y="8524"/>
                      <a:pt x="3096" y="8514"/>
                    </a:cubicBezTo>
                    <a:cubicBezTo>
                      <a:pt x="3037" y="8509"/>
                      <a:pt x="2977" y="8507"/>
                      <a:pt x="2918" y="8507"/>
                    </a:cubicBezTo>
                    <a:cubicBezTo>
                      <a:pt x="1649" y="8507"/>
                      <a:pt x="651" y="9655"/>
                      <a:pt x="311" y="10812"/>
                    </a:cubicBezTo>
                    <a:cubicBezTo>
                      <a:pt x="260" y="10983"/>
                      <a:pt x="0" y="11854"/>
                      <a:pt x="297" y="11854"/>
                    </a:cubicBezTo>
                    <a:cubicBezTo>
                      <a:pt x="316" y="11854"/>
                      <a:pt x="337" y="11851"/>
                      <a:pt x="361" y="11843"/>
                    </a:cubicBezTo>
                    <a:cubicBezTo>
                      <a:pt x="566" y="11615"/>
                      <a:pt x="706" y="11359"/>
                      <a:pt x="876" y="11171"/>
                    </a:cubicBezTo>
                    <a:cubicBezTo>
                      <a:pt x="1178" y="10796"/>
                      <a:pt x="1633" y="10322"/>
                      <a:pt x="1950" y="10085"/>
                    </a:cubicBezTo>
                    <a:cubicBezTo>
                      <a:pt x="2340" y="9790"/>
                      <a:pt x="2755" y="9517"/>
                      <a:pt x="3074" y="9142"/>
                    </a:cubicBezTo>
                    <a:cubicBezTo>
                      <a:pt x="3178" y="9001"/>
                      <a:pt x="3315" y="8851"/>
                      <a:pt x="3344" y="8676"/>
                    </a:cubicBezTo>
                    <a:cubicBezTo>
                      <a:pt x="4119" y="8297"/>
                      <a:pt x="4937" y="8079"/>
                      <a:pt x="5745" y="7676"/>
                    </a:cubicBezTo>
                    <a:cubicBezTo>
                      <a:pt x="5869" y="7610"/>
                      <a:pt x="5988" y="7538"/>
                      <a:pt x="6109" y="7464"/>
                    </a:cubicBezTo>
                    <a:lnTo>
                      <a:pt x="6109" y="7464"/>
                    </a:lnTo>
                    <a:cubicBezTo>
                      <a:pt x="5784" y="7871"/>
                      <a:pt x="5369" y="8249"/>
                      <a:pt x="5055" y="8716"/>
                    </a:cubicBezTo>
                    <a:cubicBezTo>
                      <a:pt x="4589" y="9377"/>
                      <a:pt x="4481" y="10221"/>
                      <a:pt x="4548" y="11012"/>
                    </a:cubicBezTo>
                    <a:cubicBezTo>
                      <a:pt x="4555" y="11112"/>
                      <a:pt x="4592" y="11287"/>
                      <a:pt x="4703" y="11287"/>
                    </a:cubicBezTo>
                    <a:cubicBezTo>
                      <a:pt x="4721" y="11287"/>
                      <a:pt x="4740" y="11282"/>
                      <a:pt x="4762" y="11272"/>
                    </a:cubicBezTo>
                    <a:cubicBezTo>
                      <a:pt x="4888" y="11157"/>
                      <a:pt x="4913" y="10963"/>
                      <a:pt x="4996" y="10817"/>
                    </a:cubicBezTo>
                    <a:cubicBezTo>
                      <a:pt x="5281" y="10208"/>
                      <a:pt x="5621" y="9728"/>
                      <a:pt x="6040" y="9250"/>
                    </a:cubicBezTo>
                    <a:cubicBezTo>
                      <a:pt x="6505" y="8741"/>
                      <a:pt x="6959" y="8166"/>
                      <a:pt x="6912" y="7436"/>
                    </a:cubicBezTo>
                    <a:cubicBezTo>
                      <a:pt x="6906" y="7286"/>
                      <a:pt x="6883" y="7140"/>
                      <a:pt x="6858" y="6994"/>
                    </a:cubicBezTo>
                    <a:cubicBezTo>
                      <a:pt x="6853" y="6974"/>
                      <a:pt x="6840" y="6956"/>
                      <a:pt x="6821" y="6944"/>
                    </a:cubicBezTo>
                    <a:lnTo>
                      <a:pt x="6821" y="6943"/>
                    </a:lnTo>
                    <a:cubicBezTo>
                      <a:pt x="7566" y="6309"/>
                      <a:pt x="8154" y="5501"/>
                      <a:pt x="8586" y="4618"/>
                    </a:cubicBezTo>
                    <a:cubicBezTo>
                      <a:pt x="8701" y="5001"/>
                      <a:pt x="8695" y="5328"/>
                      <a:pt x="8608" y="5710"/>
                    </a:cubicBezTo>
                    <a:cubicBezTo>
                      <a:pt x="8443" y="6504"/>
                      <a:pt x="8105" y="7275"/>
                      <a:pt x="8183" y="8102"/>
                    </a:cubicBezTo>
                    <a:cubicBezTo>
                      <a:pt x="8202" y="8214"/>
                      <a:pt x="8162" y="8369"/>
                      <a:pt x="8254" y="8453"/>
                    </a:cubicBezTo>
                    <a:cubicBezTo>
                      <a:pt x="8268" y="8461"/>
                      <a:pt x="8283" y="8465"/>
                      <a:pt x="8297" y="8465"/>
                    </a:cubicBezTo>
                    <a:cubicBezTo>
                      <a:pt x="8340" y="8465"/>
                      <a:pt x="8381" y="8433"/>
                      <a:pt x="8390" y="8389"/>
                    </a:cubicBezTo>
                    <a:cubicBezTo>
                      <a:pt x="8444" y="7622"/>
                      <a:pt x="8941" y="7066"/>
                      <a:pt x="9214" y="6335"/>
                    </a:cubicBezTo>
                    <a:cubicBezTo>
                      <a:pt x="9388" y="5869"/>
                      <a:pt x="9565" y="5345"/>
                      <a:pt x="9413" y="4849"/>
                    </a:cubicBezTo>
                    <a:cubicBezTo>
                      <a:pt x="9343" y="4640"/>
                      <a:pt x="9206" y="4457"/>
                      <a:pt x="9046" y="4305"/>
                    </a:cubicBezTo>
                    <a:cubicBezTo>
                      <a:pt x="8971" y="4251"/>
                      <a:pt x="8892" y="4166"/>
                      <a:pt x="8800" y="4143"/>
                    </a:cubicBezTo>
                    <a:cubicBezTo>
                      <a:pt x="8896" y="3910"/>
                      <a:pt x="8986" y="3674"/>
                      <a:pt x="9058" y="3434"/>
                    </a:cubicBezTo>
                    <a:cubicBezTo>
                      <a:pt x="9208" y="2951"/>
                      <a:pt x="9387" y="2476"/>
                      <a:pt x="9619" y="2037"/>
                    </a:cubicBezTo>
                    <a:cubicBezTo>
                      <a:pt x="9624" y="2357"/>
                      <a:pt x="9721" y="2679"/>
                      <a:pt x="9906" y="2935"/>
                    </a:cubicBezTo>
                    <a:cubicBezTo>
                      <a:pt x="10187" y="3297"/>
                      <a:pt x="10563" y="3525"/>
                      <a:pt x="10745" y="3901"/>
                    </a:cubicBezTo>
                    <a:cubicBezTo>
                      <a:pt x="10858" y="4118"/>
                      <a:pt x="10907" y="4370"/>
                      <a:pt x="10899" y="4652"/>
                    </a:cubicBezTo>
                    <a:cubicBezTo>
                      <a:pt x="10916" y="4764"/>
                      <a:pt x="10838" y="4954"/>
                      <a:pt x="10972" y="5008"/>
                    </a:cubicBezTo>
                    <a:cubicBezTo>
                      <a:pt x="10981" y="5011"/>
                      <a:pt x="10989" y="5012"/>
                      <a:pt x="10998" y="5012"/>
                    </a:cubicBezTo>
                    <a:cubicBezTo>
                      <a:pt x="11052" y="5012"/>
                      <a:pt x="11095" y="4963"/>
                      <a:pt x="11122" y="4918"/>
                    </a:cubicBezTo>
                    <a:cubicBezTo>
                      <a:pt x="11189" y="4808"/>
                      <a:pt x="11232" y="4683"/>
                      <a:pt x="11270" y="4560"/>
                    </a:cubicBezTo>
                    <a:cubicBezTo>
                      <a:pt x="11428" y="4041"/>
                      <a:pt x="11401" y="3460"/>
                      <a:pt x="11114" y="2990"/>
                    </a:cubicBezTo>
                    <a:cubicBezTo>
                      <a:pt x="10950" y="2647"/>
                      <a:pt x="10542" y="2414"/>
                      <a:pt x="10317" y="2231"/>
                    </a:cubicBezTo>
                    <a:cubicBezTo>
                      <a:pt x="10139" y="2080"/>
                      <a:pt x="10055" y="1984"/>
                      <a:pt x="9951" y="1797"/>
                    </a:cubicBezTo>
                    <a:cubicBezTo>
                      <a:pt x="9916" y="1748"/>
                      <a:pt x="9896" y="1679"/>
                      <a:pt x="9852" y="1636"/>
                    </a:cubicBezTo>
                    <a:cubicBezTo>
                      <a:pt x="10161" y="1161"/>
                      <a:pt x="10545" y="744"/>
                      <a:pt x="11040" y="439"/>
                    </a:cubicBezTo>
                    <a:cubicBezTo>
                      <a:pt x="11245" y="309"/>
                      <a:pt x="11423" y="233"/>
                      <a:pt x="11606" y="159"/>
                    </a:cubicBezTo>
                    <a:cubicBezTo>
                      <a:pt x="11673" y="113"/>
                      <a:pt x="11630" y="1"/>
                      <a:pt x="11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17"/>
              <p:cNvSpPr/>
              <p:nvPr/>
            </p:nvSpPr>
            <p:spPr>
              <a:xfrm>
                <a:off x="1461700" y="307638"/>
                <a:ext cx="19200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935" extrusionOk="0">
                    <a:moveTo>
                      <a:pt x="678" y="0"/>
                    </a:moveTo>
                    <a:cubicBezTo>
                      <a:pt x="678" y="0"/>
                      <a:pt x="677" y="0"/>
                      <a:pt x="677" y="0"/>
                    </a:cubicBezTo>
                    <a:cubicBezTo>
                      <a:pt x="585" y="15"/>
                      <a:pt x="541" y="125"/>
                      <a:pt x="477" y="184"/>
                    </a:cubicBezTo>
                    <a:cubicBezTo>
                      <a:pt x="320" y="378"/>
                      <a:pt x="169" y="577"/>
                      <a:pt x="31" y="784"/>
                    </a:cubicBezTo>
                    <a:cubicBezTo>
                      <a:pt x="13" y="808"/>
                      <a:pt x="1" y="840"/>
                      <a:pt x="10" y="871"/>
                    </a:cubicBezTo>
                    <a:cubicBezTo>
                      <a:pt x="20" y="912"/>
                      <a:pt x="59" y="935"/>
                      <a:pt x="98" y="935"/>
                    </a:cubicBezTo>
                    <a:cubicBezTo>
                      <a:pt x="127" y="935"/>
                      <a:pt x="156" y="921"/>
                      <a:pt x="172" y="893"/>
                    </a:cubicBezTo>
                    <a:cubicBezTo>
                      <a:pt x="359" y="612"/>
                      <a:pt x="497" y="431"/>
                      <a:pt x="708" y="187"/>
                    </a:cubicBezTo>
                    <a:cubicBezTo>
                      <a:pt x="732" y="157"/>
                      <a:pt x="768" y="130"/>
                      <a:pt x="765" y="88"/>
                    </a:cubicBezTo>
                    <a:cubicBezTo>
                      <a:pt x="765" y="42"/>
                      <a:pt x="725" y="0"/>
                      <a:pt x="6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17"/>
              <p:cNvSpPr/>
              <p:nvPr/>
            </p:nvSpPr>
            <p:spPr>
              <a:xfrm>
                <a:off x="1486125" y="289888"/>
                <a:ext cx="13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3" extrusionOk="0">
                    <a:moveTo>
                      <a:pt x="466" y="0"/>
                    </a:moveTo>
                    <a:cubicBezTo>
                      <a:pt x="412" y="0"/>
                      <a:pt x="354" y="54"/>
                      <a:pt x="312" y="87"/>
                    </a:cubicBezTo>
                    <a:cubicBezTo>
                      <a:pt x="217" y="166"/>
                      <a:pt x="104" y="233"/>
                      <a:pt x="31" y="330"/>
                    </a:cubicBezTo>
                    <a:cubicBezTo>
                      <a:pt x="0" y="393"/>
                      <a:pt x="58" y="452"/>
                      <a:pt x="116" y="452"/>
                    </a:cubicBezTo>
                    <a:cubicBezTo>
                      <a:pt x="137" y="452"/>
                      <a:pt x="158" y="444"/>
                      <a:pt x="175" y="426"/>
                    </a:cubicBezTo>
                    <a:cubicBezTo>
                      <a:pt x="318" y="297"/>
                      <a:pt x="386" y="256"/>
                      <a:pt x="528" y="140"/>
                    </a:cubicBezTo>
                    <a:cubicBezTo>
                      <a:pt x="551" y="114"/>
                      <a:pt x="552" y="72"/>
                      <a:pt x="535" y="43"/>
                    </a:cubicBezTo>
                    <a:cubicBezTo>
                      <a:pt x="514" y="12"/>
                      <a:pt x="491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17"/>
              <p:cNvSpPr/>
              <p:nvPr/>
            </p:nvSpPr>
            <p:spPr>
              <a:xfrm>
                <a:off x="1535200" y="236963"/>
                <a:ext cx="35750" cy="1267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07" extrusionOk="0">
                    <a:moveTo>
                      <a:pt x="110" y="1"/>
                    </a:moveTo>
                    <a:cubicBezTo>
                      <a:pt x="92" y="1"/>
                      <a:pt x="74" y="4"/>
                      <a:pt x="57" y="11"/>
                    </a:cubicBezTo>
                    <a:cubicBezTo>
                      <a:pt x="17" y="34"/>
                      <a:pt x="0" y="92"/>
                      <a:pt x="26" y="131"/>
                    </a:cubicBezTo>
                    <a:cubicBezTo>
                      <a:pt x="103" y="212"/>
                      <a:pt x="244" y="185"/>
                      <a:pt x="346" y="225"/>
                    </a:cubicBezTo>
                    <a:cubicBezTo>
                      <a:pt x="646" y="296"/>
                      <a:pt x="945" y="378"/>
                      <a:pt x="1236" y="481"/>
                    </a:cubicBezTo>
                    <a:cubicBezTo>
                      <a:pt x="1263" y="485"/>
                      <a:pt x="1267" y="507"/>
                      <a:pt x="1314" y="507"/>
                    </a:cubicBezTo>
                    <a:cubicBezTo>
                      <a:pt x="1321" y="507"/>
                      <a:pt x="1330" y="506"/>
                      <a:pt x="1340" y="505"/>
                    </a:cubicBezTo>
                    <a:cubicBezTo>
                      <a:pt x="1415" y="489"/>
                      <a:pt x="1429" y="380"/>
                      <a:pt x="1362" y="344"/>
                    </a:cubicBezTo>
                    <a:cubicBezTo>
                      <a:pt x="1013" y="204"/>
                      <a:pt x="645" y="112"/>
                      <a:pt x="277" y="30"/>
                    </a:cubicBezTo>
                    <a:cubicBezTo>
                      <a:pt x="222" y="26"/>
                      <a:pt x="164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17"/>
              <p:cNvSpPr/>
              <p:nvPr/>
            </p:nvSpPr>
            <p:spPr>
              <a:xfrm>
                <a:off x="1507300" y="233788"/>
                <a:ext cx="142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183" extrusionOk="0">
                    <a:moveTo>
                      <a:pt x="229" y="0"/>
                    </a:moveTo>
                    <a:cubicBezTo>
                      <a:pt x="107" y="0"/>
                      <a:pt x="1" y="22"/>
                      <a:pt x="74" y="155"/>
                    </a:cubicBezTo>
                    <a:cubicBezTo>
                      <a:pt x="96" y="177"/>
                      <a:pt x="123" y="181"/>
                      <a:pt x="151" y="181"/>
                    </a:cubicBezTo>
                    <a:cubicBezTo>
                      <a:pt x="167" y="181"/>
                      <a:pt x="183" y="180"/>
                      <a:pt x="198" y="180"/>
                    </a:cubicBezTo>
                    <a:cubicBezTo>
                      <a:pt x="212" y="179"/>
                      <a:pt x="227" y="179"/>
                      <a:pt x="241" y="179"/>
                    </a:cubicBezTo>
                    <a:cubicBezTo>
                      <a:pt x="288" y="179"/>
                      <a:pt x="334" y="183"/>
                      <a:pt x="381" y="183"/>
                    </a:cubicBezTo>
                    <a:cubicBezTo>
                      <a:pt x="414" y="183"/>
                      <a:pt x="447" y="181"/>
                      <a:pt x="480" y="174"/>
                    </a:cubicBezTo>
                    <a:cubicBezTo>
                      <a:pt x="569" y="142"/>
                      <a:pt x="540" y="4"/>
                      <a:pt x="448" y="4"/>
                    </a:cubicBezTo>
                    <a:cubicBezTo>
                      <a:pt x="447" y="4"/>
                      <a:pt x="447" y="4"/>
                      <a:pt x="446" y="4"/>
                    </a:cubicBezTo>
                    <a:cubicBezTo>
                      <a:pt x="435" y="5"/>
                      <a:pt x="421" y="6"/>
                      <a:pt x="405" y="6"/>
                    </a:cubicBezTo>
                    <a:cubicBezTo>
                      <a:pt x="357" y="6"/>
                      <a:pt x="291" y="0"/>
                      <a:pt x="2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17"/>
              <p:cNvSpPr/>
              <p:nvPr/>
            </p:nvSpPr>
            <p:spPr>
              <a:xfrm>
                <a:off x="1568425" y="284188"/>
                <a:ext cx="19125" cy="300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648" y="0"/>
                    </a:moveTo>
                    <a:cubicBezTo>
                      <a:pt x="562" y="0"/>
                      <a:pt x="521" y="135"/>
                      <a:pt x="469" y="195"/>
                    </a:cubicBezTo>
                    <a:cubicBezTo>
                      <a:pt x="295" y="467"/>
                      <a:pt x="151" y="759"/>
                      <a:pt x="41" y="1063"/>
                    </a:cubicBezTo>
                    <a:cubicBezTo>
                      <a:pt x="0" y="1138"/>
                      <a:pt x="61" y="1199"/>
                      <a:pt x="121" y="1199"/>
                    </a:cubicBezTo>
                    <a:cubicBezTo>
                      <a:pt x="155" y="1199"/>
                      <a:pt x="188" y="1180"/>
                      <a:pt x="203" y="1134"/>
                    </a:cubicBezTo>
                    <a:cubicBezTo>
                      <a:pt x="312" y="822"/>
                      <a:pt x="474" y="503"/>
                      <a:pt x="688" y="184"/>
                    </a:cubicBezTo>
                    <a:cubicBezTo>
                      <a:pt x="734" y="137"/>
                      <a:pt x="764" y="53"/>
                      <a:pt x="693" y="11"/>
                    </a:cubicBezTo>
                    <a:cubicBezTo>
                      <a:pt x="677" y="3"/>
                      <a:pt x="662" y="0"/>
                      <a:pt x="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17"/>
              <p:cNvSpPr/>
              <p:nvPr/>
            </p:nvSpPr>
            <p:spPr>
              <a:xfrm>
                <a:off x="1592800" y="262513"/>
                <a:ext cx="132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41" extrusionOk="0">
                    <a:moveTo>
                      <a:pt x="266" y="1"/>
                    </a:moveTo>
                    <a:cubicBezTo>
                      <a:pt x="265" y="1"/>
                      <a:pt x="265" y="1"/>
                      <a:pt x="265" y="1"/>
                    </a:cubicBezTo>
                    <a:cubicBezTo>
                      <a:pt x="204" y="19"/>
                      <a:pt x="192" y="92"/>
                      <a:pt x="156" y="137"/>
                    </a:cubicBezTo>
                    <a:cubicBezTo>
                      <a:pt x="100" y="235"/>
                      <a:pt x="74" y="252"/>
                      <a:pt x="32" y="319"/>
                    </a:cubicBezTo>
                    <a:cubicBezTo>
                      <a:pt x="1" y="381"/>
                      <a:pt x="58" y="441"/>
                      <a:pt x="116" y="441"/>
                    </a:cubicBezTo>
                    <a:cubicBezTo>
                      <a:pt x="138" y="441"/>
                      <a:pt x="159" y="433"/>
                      <a:pt x="176" y="414"/>
                    </a:cubicBezTo>
                    <a:cubicBezTo>
                      <a:pt x="241" y="326"/>
                      <a:pt x="528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17"/>
              <p:cNvSpPr/>
              <p:nvPr/>
            </p:nvSpPr>
            <p:spPr>
              <a:xfrm>
                <a:off x="1618900" y="191813"/>
                <a:ext cx="1775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73" extrusionOk="0">
                    <a:moveTo>
                      <a:pt x="587" y="0"/>
                    </a:moveTo>
                    <a:cubicBezTo>
                      <a:pt x="579" y="0"/>
                      <a:pt x="570" y="1"/>
                      <a:pt x="562" y="4"/>
                    </a:cubicBezTo>
                    <a:cubicBezTo>
                      <a:pt x="383" y="65"/>
                      <a:pt x="222" y="85"/>
                      <a:pt x="90" y="98"/>
                    </a:cubicBezTo>
                    <a:cubicBezTo>
                      <a:pt x="89" y="98"/>
                      <a:pt x="88" y="98"/>
                      <a:pt x="87" y="98"/>
                    </a:cubicBezTo>
                    <a:cubicBezTo>
                      <a:pt x="41" y="98"/>
                      <a:pt x="0" y="139"/>
                      <a:pt x="2" y="186"/>
                    </a:cubicBezTo>
                    <a:cubicBezTo>
                      <a:pt x="6" y="255"/>
                      <a:pt x="53" y="272"/>
                      <a:pt x="108" y="272"/>
                    </a:cubicBezTo>
                    <a:cubicBezTo>
                      <a:pt x="151" y="272"/>
                      <a:pt x="198" y="262"/>
                      <a:pt x="234" y="257"/>
                    </a:cubicBezTo>
                    <a:cubicBezTo>
                      <a:pt x="361" y="237"/>
                      <a:pt x="488" y="218"/>
                      <a:pt x="608" y="174"/>
                    </a:cubicBezTo>
                    <a:cubicBezTo>
                      <a:pt x="710" y="149"/>
                      <a:pt x="678" y="0"/>
                      <a:pt x="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17"/>
              <p:cNvSpPr/>
              <p:nvPr/>
            </p:nvSpPr>
            <p:spPr>
              <a:xfrm>
                <a:off x="1599675" y="193463"/>
                <a:ext cx="830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89" extrusionOk="0">
                    <a:moveTo>
                      <a:pt x="136" y="0"/>
                    </a:moveTo>
                    <a:cubicBezTo>
                      <a:pt x="108" y="0"/>
                      <a:pt x="83" y="8"/>
                      <a:pt x="65" y="34"/>
                    </a:cubicBezTo>
                    <a:cubicBezTo>
                      <a:pt x="0" y="130"/>
                      <a:pt x="110" y="188"/>
                      <a:pt x="201" y="188"/>
                    </a:cubicBezTo>
                    <a:cubicBezTo>
                      <a:pt x="225" y="188"/>
                      <a:pt x="248" y="184"/>
                      <a:pt x="266" y="176"/>
                    </a:cubicBezTo>
                    <a:cubicBezTo>
                      <a:pt x="332" y="141"/>
                      <a:pt x="319" y="34"/>
                      <a:pt x="244" y="16"/>
                    </a:cubicBezTo>
                    <a:cubicBezTo>
                      <a:pt x="211" y="13"/>
                      <a:pt x="171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17"/>
              <p:cNvSpPr/>
              <p:nvPr/>
            </p:nvSpPr>
            <p:spPr>
              <a:xfrm>
                <a:off x="1659375" y="220413"/>
                <a:ext cx="1022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409" h="795" extrusionOk="0">
                    <a:moveTo>
                      <a:pt x="302" y="0"/>
                    </a:moveTo>
                    <a:cubicBezTo>
                      <a:pt x="262" y="0"/>
                      <a:pt x="226" y="27"/>
                      <a:pt x="216" y="65"/>
                    </a:cubicBezTo>
                    <a:cubicBezTo>
                      <a:pt x="171" y="224"/>
                      <a:pt x="120" y="384"/>
                      <a:pt x="61" y="539"/>
                    </a:cubicBezTo>
                    <a:cubicBezTo>
                      <a:pt x="33" y="641"/>
                      <a:pt x="1" y="639"/>
                      <a:pt x="6" y="730"/>
                    </a:cubicBezTo>
                    <a:cubicBezTo>
                      <a:pt x="16" y="771"/>
                      <a:pt x="55" y="794"/>
                      <a:pt x="93" y="794"/>
                    </a:cubicBezTo>
                    <a:cubicBezTo>
                      <a:pt x="123" y="794"/>
                      <a:pt x="152" y="781"/>
                      <a:pt x="168" y="752"/>
                    </a:cubicBezTo>
                    <a:cubicBezTo>
                      <a:pt x="249" y="554"/>
                      <a:pt x="316" y="351"/>
                      <a:pt x="376" y="146"/>
                    </a:cubicBezTo>
                    <a:cubicBezTo>
                      <a:pt x="408" y="83"/>
                      <a:pt x="378" y="0"/>
                      <a:pt x="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17"/>
              <p:cNvSpPr/>
              <p:nvPr/>
            </p:nvSpPr>
            <p:spPr>
              <a:xfrm>
                <a:off x="1670125" y="188488"/>
                <a:ext cx="4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520" extrusionOk="0">
                    <a:moveTo>
                      <a:pt x="101" y="0"/>
                    </a:moveTo>
                    <a:cubicBezTo>
                      <a:pt x="101" y="0"/>
                      <a:pt x="100" y="0"/>
                      <a:pt x="99" y="0"/>
                    </a:cubicBezTo>
                    <a:cubicBezTo>
                      <a:pt x="3" y="1"/>
                      <a:pt x="7" y="104"/>
                      <a:pt x="15" y="175"/>
                    </a:cubicBezTo>
                    <a:cubicBezTo>
                      <a:pt x="18" y="261"/>
                      <a:pt x="13" y="348"/>
                      <a:pt x="2" y="433"/>
                    </a:cubicBezTo>
                    <a:cubicBezTo>
                      <a:pt x="1" y="491"/>
                      <a:pt x="45" y="520"/>
                      <a:pt x="90" y="520"/>
                    </a:cubicBezTo>
                    <a:cubicBezTo>
                      <a:pt x="135" y="520"/>
                      <a:pt x="180" y="491"/>
                      <a:pt x="178" y="433"/>
                    </a:cubicBezTo>
                    <a:cubicBezTo>
                      <a:pt x="193" y="319"/>
                      <a:pt x="197" y="204"/>
                      <a:pt x="187" y="88"/>
                    </a:cubicBezTo>
                    <a:cubicBezTo>
                      <a:pt x="188" y="42"/>
                      <a:pt x="147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17"/>
              <p:cNvSpPr/>
              <p:nvPr/>
            </p:nvSpPr>
            <p:spPr>
              <a:xfrm>
                <a:off x="1631900" y="132963"/>
                <a:ext cx="3397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272" extrusionOk="0">
                    <a:moveTo>
                      <a:pt x="1229" y="1"/>
                    </a:moveTo>
                    <a:lnTo>
                      <a:pt x="1229" y="1"/>
                    </a:lnTo>
                    <a:cubicBezTo>
                      <a:pt x="859" y="39"/>
                      <a:pt x="488" y="55"/>
                      <a:pt x="118" y="94"/>
                    </a:cubicBezTo>
                    <a:cubicBezTo>
                      <a:pt x="118" y="94"/>
                      <a:pt x="117" y="94"/>
                      <a:pt x="116" y="94"/>
                    </a:cubicBezTo>
                    <a:cubicBezTo>
                      <a:pt x="42" y="94"/>
                      <a:pt x="1" y="194"/>
                      <a:pt x="56" y="246"/>
                    </a:cubicBezTo>
                    <a:cubicBezTo>
                      <a:pt x="82" y="265"/>
                      <a:pt x="113" y="271"/>
                      <a:pt x="145" y="271"/>
                    </a:cubicBezTo>
                    <a:cubicBezTo>
                      <a:pt x="203" y="271"/>
                      <a:pt x="266" y="251"/>
                      <a:pt x="322" y="251"/>
                    </a:cubicBezTo>
                    <a:cubicBezTo>
                      <a:pt x="327" y="251"/>
                      <a:pt x="331" y="251"/>
                      <a:pt x="335" y="251"/>
                    </a:cubicBezTo>
                    <a:cubicBezTo>
                      <a:pt x="624" y="229"/>
                      <a:pt x="915" y="209"/>
                      <a:pt x="1203" y="182"/>
                    </a:cubicBezTo>
                    <a:cubicBezTo>
                      <a:pt x="1207" y="182"/>
                      <a:pt x="1212" y="182"/>
                      <a:pt x="1216" y="182"/>
                    </a:cubicBezTo>
                    <a:cubicBezTo>
                      <a:pt x="1334" y="182"/>
                      <a:pt x="1358" y="10"/>
                      <a:pt x="1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17"/>
              <p:cNvSpPr/>
              <p:nvPr/>
            </p:nvSpPr>
            <p:spPr>
              <a:xfrm>
                <a:off x="1609525" y="137238"/>
                <a:ext cx="10650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226" extrusionOk="0">
                    <a:moveTo>
                      <a:pt x="312" y="1"/>
                    </a:moveTo>
                    <a:cubicBezTo>
                      <a:pt x="304" y="1"/>
                      <a:pt x="297" y="2"/>
                      <a:pt x="289" y="4"/>
                    </a:cubicBezTo>
                    <a:cubicBezTo>
                      <a:pt x="200" y="34"/>
                      <a:pt x="1" y="43"/>
                      <a:pt x="65" y="183"/>
                    </a:cubicBezTo>
                    <a:cubicBezTo>
                      <a:pt x="82" y="215"/>
                      <a:pt x="109" y="225"/>
                      <a:pt x="139" y="225"/>
                    </a:cubicBezTo>
                    <a:cubicBezTo>
                      <a:pt x="169" y="225"/>
                      <a:pt x="203" y="214"/>
                      <a:pt x="232" y="203"/>
                    </a:cubicBezTo>
                    <a:cubicBezTo>
                      <a:pt x="284" y="183"/>
                      <a:pt x="357" y="187"/>
                      <a:pt x="390" y="134"/>
                    </a:cubicBezTo>
                    <a:cubicBezTo>
                      <a:pt x="425" y="76"/>
                      <a:pt x="376" y="1"/>
                      <a:pt x="3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17"/>
              <p:cNvSpPr/>
              <p:nvPr/>
            </p:nvSpPr>
            <p:spPr>
              <a:xfrm>
                <a:off x="1708225" y="134038"/>
                <a:ext cx="190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016" extrusionOk="0">
                    <a:moveTo>
                      <a:pt x="172" y="1"/>
                    </a:moveTo>
                    <a:cubicBezTo>
                      <a:pt x="161" y="1"/>
                      <a:pt x="150" y="3"/>
                      <a:pt x="138" y="8"/>
                    </a:cubicBezTo>
                    <a:cubicBezTo>
                      <a:pt x="1" y="82"/>
                      <a:pt x="163" y="201"/>
                      <a:pt x="220" y="273"/>
                    </a:cubicBezTo>
                    <a:cubicBezTo>
                      <a:pt x="281" y="347"/>
                      <a:pt x="347" y="440"/>
                      <a:pt x="420" y="569"/>
                    </a:cubicBezTo>
                    <a:cubicBezTo>
                      <a:pt x="512" y="720"/>
                      <a:pt x="523" y="803"/>
                      <a:pt x="588" y="981"/>
                    </a:cubicBezTo>
                    <a:cubicBezTo>
                      <a:pt x="604" y="1005"/>
                      <a:pt x="628" y="1015"/>
                      <a:pt x="652" y="1015"/>
                    </a:cubicBezTo>
                    <a:cubicBezTo>
                      <a:pt x="705" y="1015"/>
                      <a:pt x="761" y="966"/>
                      <a:pt x="742" y="904"/>
                    </a:cubicBezTo>
                    <a:cubicBezTo>
                      <a:pt x="678" y="624"/>
                      <a:pt x="526" y="369"/>
                      <a:pt x="344" y="148"/>
                    </a:cubicBezTo>
                    <a:cubicBezTo>
                      <a:pt x="293" y="103"/>
                      <a:pt x="247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17"/>
              <p:cNvSpPr/>
              <p:nvPr/>
            </p:nvSpPr>
            <p:spPr>
              <a:xfrm>
                <a:off x="1694550" y="118113"/>
                <a:ext cx="865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91" extrusionOk="0">
                    <a:moveTo>
                      <a:pt x="117" y="0"/>
                    </a:moveTo>
                    <a:cubicBezTo>
                      <a:pt x="94" y="0"/>
                      <a:pt x="70" y="13"/>
                      <a:pt x="46" y="46"/>
                    </a:cubicBezTo>
                    <a:cubicBezTo>
                      <a:pt x="1" y="138"/>
                      <a:pt x="126" y="231"/>
                      <a:pt x="191" y="282"/>
                    </a:cubicBezTo>
                    <a:cubicBezTo>
                      <a:pt x="203" y="287"/>
                      <a:pt x="215" y="290"/>
                      <a:pt x="226" y="290"/>
                    </a:cubicBezTo>
                    <a:cubicBezTo>
                      <a:pt x="295" y="290"/>
                      <a:pt x="346" y="194"/>
                      <a:pt x="288" y="139"/>
                    </a:cubicBezTo>
                    <a:cubicBezTo>
                      <a:pt x="240" y="94"/>
                      <a:pt x="180" y="0"/>
                      <a:pt x="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3" name="Google Shape;1513;p17"/>
            <p:cNvGrpSpPr/>
            <p:nvPr/>
          </p:nvGrpSpPr>
          <p:grpSpPr>
            <a:xfrm flipH="1">
              <a:off x="8566982" y="170083"/>
              <a:ext cx="632922" cy="738852"/>
              <a:chOff x="4313750" y="1561175"/>
              <a:chExt cx="318275" cy="371525"/>
            </a:xfrm>
          </p:grpSpPr>
          <p:sp>
            <p:nvSpPr>
              <p:cNvPr id="1514" name="Google Shape;1514;p17"/>
              <p:cNvSpPr/>
              <p:nvPr/>
            </p:nvSpPr>
            <p:spPr>
              <a:xfrm>
                <a:off x="4313750" y="1561175"/>
                <a:ext cx="280650" cy="334825"/>
              </a:xfrm>
              <a:custGeom>
                <a:avLst/>
                <a:gdLst/>
                <a:ahLst/>
                <a:cxnLst/>
                <a:rect l="l" t="t" r="r" b="b"/>
                <a:pathLst>
                  <a:path w="11226" h="13393" extrusionOk="0">
                    <a:moveTo>
                      <a:pt x="152" y="0"/>
                    </a:moveTo>
                    <a:cubicBezTo>
                      <a:pt x="78" y="0"/>
                      <a:pt x="1" y="70"/>
                      <a:pt x="32" y="155"/>
                    </a:cubicBezTo>
                    <a:cubicBezTo>
                      <a:pt x="555" y="1304"/>
                      <a:pt x="1220" y="2375"/>
                      <a:pt x="1965" y="3391"/>
                    </a:cubicBezTo>
                    <a:cubicBezTo>
                      <a:pt x="1935" y="3415"/>
                      <a:pt x="1911" y="3446"/>
                      <a:pt x="1895" y="3481"/>
                    </a:cubicBezTo>
                    <a:cubicBezTo>
                      <a:pt x="1829" y="3636"/>
                      <a:pt x="1780" y="3797"/>
                      <a:pt x="1749" y="3962"/>
                    </a:cubicBezTo>
                    <a:cubicBezTo>
                      <a:pt x="1607" y="4716"/>
                      <a:pt x="1527" y="5479"/>
                      <a:pt x="1453" y="6243"/>
                    </a:cubicBezTo>
                    <a:cubicBezTo>
                      <a:pt x="1416" y="6630"/>
                      <a:pt x="1387" y="7015"/>
                      <a:pt x="1352" y="7401"/>
                    </a:cubicBezTo>
                    <a:cubicBezTo>
                      <a:pt x="1349" y="7415"/>
                      <a:pt x="1342" y="7476"/>
                      <a:pt x="1348" y="7493"/>
                    </a:cubicBezTo>
                    <a:cubicBezTo>
                      <a:pt x="1352" y="7541"/>
                      <a:pt x="1392" y="7579"/>
                      <a:pt x="1439" y="7589"/>
                    </a:cubicBezTo>
                    <a:cubicBezTo>
                      <a:pt x="1449" y="7591"/>
                      <a:pt x="1458" y="7592"/>
                      <a:pt x="1466" y="7592"/>
                    </a:cubicBezTo>
                    <a:cubicBezTo>
                      <a:pt x="1655" y="7592"/>
                      <a:pt x="1582" y="7217"/>
                      <a:pt x="1620" y="7085"/>
                    </a:cubicBezTo>
                    <a:cubicBezTo>
                      <a:pt x="1657" y="6643"/>
                      <a:pt x="1682" y="6368"/>
                      <a:pt x="1725" y="5933"/>
                    </a:cubicBezTo>
                    <a:cubicBezTo>
                      <a:pt x="1817" y="5173"/>
                      <a:pt x="1878" y="4205"/>
                      <a:pt x="2112" y="3586"/>
                    </a:cubicBezTo>
                    <a:cubicBezTo>
                      <a:pt x="2538" y="4156"/>
                      <a:pt x="2987" y="4709"/>
                      <a:pt x="3449" y="5249"/>
                    </a:cubicBezTo>
                    <a:cubicBezTo>
                      <a:pt x="3768" y="5614"/>
                      <a:pt x="4089" y="5976"/>
                      <a:pt x="4418" y="6334"/>
                    </a:cubicBezTo>
                    <a:cubicBezTo>
                      <a:pt x="4393" y="6351"/>
                      <a:pt x="4370" y="6372"/>
                      <a:pt x="4353" y="6397"/>
                    </a:cubicBezTo>
                    <a:cubicBezTo>
                      <a:pt x="4263" y="6633"/>
                      <a:pt x="4259" y="6895"/>
                      <a:pt x="4228" y="7144"/>
                    </a:cubicBezTo>
                    <a:cubicBezTo>
                      <a:pt x="4162" y="7848"/>
                      <a:pt x="4062" y="8738"/>
                      <a:pt x="3968" y="9540"/>
                    </a:cubicBezTo>
                    <a:cubicBezTo>
                      <a:pt x="3916" y="9955"/>
                      <a:pt x="3869" y="10370"/>
                      <a:pt x="3806" y="10784"/>
                    </a:cubicBezTo>
                    <a:cubicBezTo>
                      <a:pt x="3799" y="10917"/>
                      <a:pt x="3677" y="11165"/>
                      <a:pt x="3887" y="11182"/>
                    </a:cubicBezTo>
                    <a:cubicBezTo>
                      <a:pt x="3940" y="11181"/>
                      <a:pt x="3986" y="11141"/>
                      <a:pt x="3998" y="11089"/>
                    </a:cubicBezTo>
                    <a:cubicBezTo>
                      <a:pt x="4019" y="10970"/>
                      <a:pt x="4038" y="10851"/>
                      <a:pt x="4056" y="10732"/>
                    </a:cubicBezTo>
                    <a:cubicBezTo>
                      <a:pt x="4136" y="10172"/>
                      <a:pt x="4202" y="9608"/>
                      <a:pt x="4267" y="9045"/>
                    </a:cubicBezTo>
                    <a:cubicBezTo>
                      <a:pt x="4381" y="8155"/>
                      <a:pt x="4413" y="7356"/>
                      <a:pt x="4557" y="6528"/>
                    </a:cubicBezTo>
                    <a:cubicBezTo>
                      <a:pt x="4564" y="6525"/>
                      <a:pt x="4574" y="6521"/>
                      <a:pt x="4584" y="6517"/>
                    </a:cubicBezTo>
                    <a:cubicBezTo>
                      <a:pt x="5041" y="7012"/>
                      <a:pt x="5510" y="7496"/>
                      <a:pt x="5999" y="7960"/>
                    </a:cubicBezTo>
                    <a:cubicBezTo>
                      <a:pt x="6486" y="8417"/>
                      <a:pt x="6990" y="8857"/>
                      <a:pt x="7503" y="9285"/>
                    </a:cubicBezTo>
                    <a:cubicBezTo>
                      <a:pt x="7493" y="9294"/>
                      <a:pt x="7483" y="9305"/>
                      <a:pt x="7474" y="9318"/>
                    </a:cubicBezTo>
                    <a:cubicBezTo>
                      <a:pt x="7458" y="9349"/>
                      <a:pt x="7457" y="9382"/>
                      <a:pt x="7468" y="9411"/>
                    </a:cubicBezTo>
                    <a:lnTo>
                      <a:pt x="7467" y="9411"/>
                    </a:lnTo>
                    <a:cubicBezTo>
                      <a:pt x="7614" y="10251"/>
                      <a:pt x="7679" y="11472"/>
                      <a:pt x="7745" y="12443"/>
                    </a:cubicBezTo>
                    <a:cubicBezTo>
                      <a:pt x="7761" y="12723"/>
                      <a:pt x="7781" y="13000"/>
                      <a:pt x="7810" y="13277"/>
                    </a:cubicBezTo>
                    <a:cubicBezTo>
                      <a:pt x="7812" y="13310"/>
                      <a:pt x="7825" y="13340"/>
                      <a:pt x="7849" y="13362"/>
                    </a:cubicBezTo>
                    <a:cubicBezTo>
                      <a:pt x="7872" y="13382"/>
                      <a:pt x="7901" y="13392"/>
                      <a:pt x="7930" y="13392"/>
                    </a:cubicBezTo>
                    <a:cubicBezTo>
                      <a:pt x="7973" y="13392"/>
                      <a:pt x="8016" y="13370"/>
                      <a:pt x="8036" y="13329"/>
                    </a:cubicBezTo>
                    <a:cubicBezTo>
                      <a:pt x="8069" y="13254"/>
                      <a:pt x="8032" y="13169"/>
                      <a:pt x="8032" y="13092"/>
                    </a:cubicBezTo>
                    <a:cubicBezTo>
                      <a:pt x="7956" y="12134"/>
                      <a:pt x="7916" y="11175"/>
                      <a:pt x="7815" y="10220"/>
                    </a:cubicBezTo>
                    <a:cubicBezTo>
                      <a:pt x="7792" y="9966"/>
                      <a:pt x="7758" y="9714"/>
                      <a:pt x="7714" y="9462"/>
                    </a:cubicBezTo>
                    <a:lnTo>
                      <a:pt x="7714" y="9462"/>
                    </a:lnTo>
                    <a:cubicBezTo>
                      <a:pt x="8248" y="9901"/>
                      <a:pt x="8789" y="10327"/>
                      <a:pt x="9336" y="10748"/>
                    </a:cubicBezTo>
                    <a:cubicBezTo>
                      <a:pt x="9649" y="10985"/>
                      <a:pt x="9969" y="11214"/>
                      <a:pt x="10286" y="11442"/>
                    </a:cubicBezTo>
                    <a:cubicBezTo>
                      <a:pt x="10361" y="11486"/>
                      <a:pt x="10441" y="11581"/>
                      <a:pt x="10524" y="11581"/>
                    </a:cubicBezTo>
                    <a:cubicBezTo>
                      <a:pt x="10552" y="11581"/>
                      <a:pt x="10580" y="11570"/>
                      <a:pt x="10608" y="11543"/>
                    </a:cubicBezTo>
                    <a:cubicBezTo>
                      <a:pt x="10739" y="11366"/>
                      <a:pt x="10415" y="11272"/>
                      <a:pt x="10318" y="11170"/>
                    </a:cubicBezTo>
                    <a:cubicBezTo>
                      <a:pt x="10037" y="10970"/>
                      <a:pt x="9758" y="10767"/>
                      <a:pt x="9482" y="10558"/>
                    </a:cubicBezTo>
                    <a:cubicBezTo>
                      <a:pt x="8978" y="10168"/>
                      <a:pt x="8475" y="9774"/>
                      <a:pt x="7981" y="9371"/>
                    </a:cubicBezTo>
                    <a:cubicBezTo>
                      <a:pt x="8122" y="9324"/>
                      <a:pt x="8263" y="9276"/>
                      <a:pt x="8405" y="9236"/>
                    </a:cubicBezTo>
                    <a:cubicBezTo>
                      <a:pt x="9267" y="8965"/>
                      <a:pt x="10127" y="8680"/>
                      <a:pt x="10984" y="8393"/>
                    </a:cubicBezTo>
                    <a:cubicBezTo>
                      <a:pt x="11052" y="8365"/>
                      <a:pt x="11141" y="8364"/>
                      <a:pt x="11180" y="8294"/>
                    </a:cubicBezTo>
                    <a:cubicBezTo>
                      <a:pt x="11225" y="8215"/>
                      <a:pt x="11157" y="8116"/>
                      <a:pt x="11073" y="8116"/>
                    </a:cubicBezTo>
                    <a:cubicBezTo>
                      <a:pt x="11061" y="8116"/>
                      <a:pt x="11049" y="8118"/>
                      <a:pt x="11037" y="8122"/>
                    </a:cubicBezTo>
                    <a:cubicBezTo>
                      <a:pt x="9997" y="8485"/>
                      <a:pt x="8734" y="8859"/>
                      <a:pt x="7765" y="9195"/>
                    </a:cubicBezTo>
                    <a:cubicBezTo>
                      <a:pt x="7198" y="8727"/>
                      <a:pt x="6645" y="8245"/>
                      <a:pt x="6111" y="7741"/>
                    </a:cubicBezTo>
                    <a:cubicBezTo>
                      <a:pt x="5665" y="7309"/>
                      <a:pt x="5241" y="6873"/>
                      <a:pt x="4829" y="6435"/>
                    </a:cubicBezTo>
                    <a:cubicBezTo>
                      <a:pt x="4872" y="6421"/>
                      <a:pt x="4914" y="6409"/>
                      <a:pt x="4949" y="6400"/>
                    </a:cubicBezTo>
                    <a:cubicBezTo>
                      <a:pt x="6153" y="6096"/>
                      <a:pt x="7377" y="5882"/>
                      <a:pt x="8589" y="5608"/>
                    </a:cubicBezTo>
                    <a:cubicBezTo>
                      <a:pt x="8880" y="5528"/>
                      <a:pt x="9205" y="5487"/>
                      <a:pt x="9481" y="5370"/>
                    </a:cubicBezTo>
                    <a:cubicBezTo>
                      <a:pt x="9570" y="5302"/>
                      <a:pt x="9507" y="5157"/>
                      <a:pt x="9406" y="5157"/>
                    </a:cubicBezTo>
                    <a:cubicBezTo>
                      <a:pt x="9394" y="5157"/>
                      <a:pt x="9381" y="5160"/>
                      <a:pt x="9368" y="5164"/>
                    </a:cubicBezTo>
                    <a:cubicBezTo>
                      <a:pt x="7851" y="5582"/>
                      <a:pt x="6284" y="5797"/>
                      <a:pt x="4765" y="6204"/>
                    </a:cubicBezTo>
                    <a:cubicBezTo>
                      <a:pt x="4728" y="6219"/>
                      <a:pt x="4689" y="6230"/>
                      <a:pt x="4650" y="6242"/>
                    </a:cubicBezTo>
                    <a:cubicBezTo>
                      <a:pt x="3830" y="5357"/>
                      <a:pt x="3066" y="4448"/>
                      <a:pt x="2330" y="3480"/>
                    </a:cubicBezTo>
                    <a:cubicBezTo>
                      <a:pt x="2509" y="3403"/>
                      <a:pt x="2691" y="3330"/>
                      <a:pt x="2876" y="3272"/>
                    </a:cubicBezTo>
                    <a:cubicBezTo>
                      <a:pt x="3816" y="2986"/>
                      <a:pt x="4761" y="2720"/>
                      <a:pt x="5690" y="2402"/>
                    </a:cubicBezTo>
                    <a:cubicBezTo>
                      <a:pt x="5761" y="2371"/>
                      <a:pt x="5858" y="2371"/>
                      <a:pt x="5898" y="2298"/>
                    </a:cubicBezTo>
                    <a:cubicBezTo>
                      <a:pt x="5944" y="2219"/>
                      <a:pt x="5875" y="2121"/>
                      <a:pt x="5792" y="2121"/>
                    </a:cubicBezTo>
                    <a:cubicBezTo>
                      <a:pt x="5780" y="2121"/>
                      <a:pt x="5767" y="2123"/>
                      <a:pt x="5755" y="2127"/>
                    </a:cubicBezTo>
                    <a:cubicBezTo>
                      <a:pt x="5124" y="2338"/>
                      <a:pt x="4491" y="2543"/>
                      <a:pt x="3852" y="2728"/>
                    </a:cubicBezTo>
                    <a:cubicBezTo>
                      <a:pt x="3292" y="2900"/>
                      <a:pt x="2717" y="3042"/>
                      <a:pt x="2182" y="3284"/>
                    </a:cubicBezTo>
                    <a:cubicBezTo>
                      <a:pt x="2125" y="3209"/>
                      <a:pt x="2069" y="3133"/>
                      <a:pt x="2013" y="3058"/>
                    </a:cubicBezTo>
                    <a:cubicBezTo>
                      <a:pt x="1513" y="2382"/>
                      <a:pt x="1083" y="1657"/>
                      <a:pt x="681" y="920"/>
                    </a:cubicBezTo>
                    <a:cubicBezTo>
                      <a:pt x="502" y="596"/>
                      <a:pt x="370" y="323"/>
                      <a:pt x="237" y="43"/>
                    </a:cubicBezTo>
                    <a:cubicBezTo>
                      <a:pt x="215" y="13"/>
                      <a:pt x="183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17"/>
              <p:cNvSpPr/>
              <p:nvPr/>
            </p:nvSpPr>
            <p:spPr>
              <a:xfrm>
                <a:off x="4555500" y="1823350"/>
                <a:ext cx="73800" cy="7807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3123" extrusionOk="0">
                    <a:moveTo>
                      <a:pt x="2118" y="0"/>
                    </a:moveTo>
                    <a:cubicBezTo>
                      <a:pt x="1516" y="0"/>
                      <a:pt x="750" y="157"/>
                      <a:pt x="541" y="212"/>
                    </a:cubicBezTo>
                    <a:cubicBezTo>
                      <a:pt x="388" y="246"/>
                      <a:pt x="239" y="288"/>
                      <a:pt x="86" y="325"/>
                    </a:cubicBezTo>
                    <a:cubicBezTo>
                      <a:pt x="56" y="335"/>
                      <a:pt x="32" y="355"/>
                      <a:pt x="17" y="382"/>
                    </a:cubicBezTo>
                    <a:cubicBezTo>
                      <a:pt x="2" y="408"/>
                      <a:pt x="1" y="436"/>
                      <a:pt x="7" y="462"/>
                    </a:cubicBezTo>
                    <a:cubicBezTo>
                      <a:pt x="8" y="599"/>
                      <a:pt x="115" y="721"/>
                      <a:pt x="146" y="856"/>
                    </a:cubicBezTo>
                    <a:cubicBezTo>
                      <a:pt x="252" y="1155"/>
                      <a:pt x="343" y="1460"/>
                      <a:pt x="429" y="1767"/>
                    </a:cubicBezTo>
                    <a:cubicBezTo>
                      <a:pt x="547" y="2152"/>
                      <a:pt x="604" y="2563"/>
                      <a:pt x="777" y="2930"/>
                    </a:cubicBezTo>
                    <a:cubicBezTo>
                      <a:pt x="829" y="3032"/>
                      <a:pt x="916" y="3123"/>
                      <a:pt x="1006" y="3123"/>
                    </a:cubicBezTo>
                    <a:cubicBezTo>
                      <a:pt x="1056" y="3123"/>
                      <a:pt x="1107" y="3094"/>
                      <a:pt x="1152" y="3022"/>
                    </a:cubicBezTo>
                    <a:cubicBezTo>
                      <a:pt x="1241" y="2807"/>
                      <a:pt x="1210" y="2565"/>
                      <a:pt x="1217" y="2340"/>
                    </a:cubicBezTo>
                    <a:cubicBezTo>
                      <a:pt x="1215" y="2259"/>
                      <a:pt x="1210" y="2135"/>
                      <a:pt x="1204" y="2020"/>
                    </a:cubicBezTo>
                    <a:lnTo>
                      <a:pt x="1204" y="2020"/>
                    </a:lnTo>
                    <a:cubicBezTo>
                      <a:pt x="1333" y="2205"/>
                      <a:pt x="1517" y="2460"/>
                      <a:pt x="1639" y="2583"/>
                    </a:cubicBezTo>
                    <a:cubicBezTo>
                      <a:pt x="1745" y="2684"/>
                      <a:pt x="1865" y="2800"/>
                      <a:pt x="2019" y="2806"/>
                    </a:cubicBezTo>
                    <a:cubicBezTo>
                      <a:pt x="2019" y="2806"/>
                      <a:pt x="2020" y="2806"/>
                      <a:pt x="2020" y="2806"/>
                    </a:cubicBezTo>
                    <a:cubicBezTo>
                      <a:pt x="2143" y="2806"/>
                      <a:pt x="2233" y="2682"/>
                      <a:pt x="2222" y="2567"/>
                    </a:cubicBezTo>
                    <a:cubicBezTo>
                      <a:pt x="2181" y="2245"/>
                      <a:pt x="1982" y="1865"/>
                      <a:pt x="1819" y="1568"/>
                    </a:cubicBezTo>
                    <a:lnTo>
                      <a:pt x="1819" y="1568"/>
                    </a:lnTo>
                    <a:cubicBezTo>
                      <a:pt x="1915" y="1621"/>
                      <a:pt x="2012" y="1673"/>
                      <a:pt x="2113" y="1719"/>
                    </a:cubicBezTo>
                    <a:cubicBezTo>
                      <a:pt x="2265" y="1785"/>
                      <a:pt x="2426" y="1870"/>
                      <a:pt x="2596" y="1870"/>
                    </a:cubicBezTo>
                    <a:cubicBezTo>
                      <a:pt x="2609" y="1870"/>
                      <a:pt x="2621" y="1869"/>
                      <a:pt x="2634" y="1868"/>
                    </a:cubicBezTo>
                    <a:cubicBezTo>
                      <a:pt x="2807" y="1850"/>
                      <a:pt x="2835" y="1676"/>
                      <a:pt x="2748" y="1547"/>
                    </a:cubicBezTo>
                    <a:cubicBezTo>
                      <a:pt x="2491" y="1214"/>
                      <a:pt x="2123" y="998"/>
                      <a:pt x="1827" y="778"/>
                    </a:cubicBezTo>
                    <a:cubicBezTo>
                      <a:pt x="2207" y="748"/>
                      <a:pt x="2743" y="738"/>
                      <a:pt x="2889" y="402"/>
                    </a:cubicBezTo>
                    <a:cubicBezTo>
                      <a:pt x="2951" y="94"/>
                      <a:pt x="2583" y="0"/>
                      <a:pt x="21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17"/>
              <p:cNvSpPr/>
              <p:nvPr/>
            </p:nvSpPr>
            <p:spPr>
              <a:xfrm>
                <a:off x="4471175" y="1856500"/>
                <a:ext cx="898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3048" extrusionOk="0">
                    <a:moveTo>
                      <a:pt x="1563" y="1"/>
                    </a:moveTo>
                    <a:cubicBezTo>
                      <a:pt x="1560" y="1"/>
                      <a:pt x="1558" y="1"/>
                      <a:pt x="1555" y="1"/>
                    </a:cubicBezTo>
                    <a:cubicBezTo>
                      <a:pt x="1532" y="5"/>
                      <a:pt x="1510" y="14"/>
                      <a:pt x="1490" y="30"/>
                    </a:cubicBezTo>
                    <a:cubicBezTo>
                      <a:pt x="1488" y="30"/>
                      <a:pt x="1485" y="30"/>
                      <a:pt x="1483" y="32"/>
                    </a:cubicBezTo>
                    <a:cubicBezTo>
                      <a:pt x="1437" y="43"/>
                      <a:pt x="1403" y="77"/>
                      <a:pt x="1383" y="119"/>
                    </a:cubicBezTo>
                    <a:cubicBezTo>
                      <a:pt x="1305" y="293"/>
                      <a:pt x="1229" y="469"/>
                      <a:pt x="1136" y="637"/>
                    </a:cubicBezTo>
                    <a:cubicBezTo>
                      <a:pt x="851" y="1165"/>
                      <a:pt x="467" y="1628"/>
                      <a:pt x="156" y="2140"/>
                    </a:cubicBezTo>
                    <a:cubicBezTo>
                      <a:pt x="88" y="2259"/>
                      <a:pt x="6" y="2385"/>
                      <a:pt x="1" y="2526"/>
                    </a:cubicBezTo>
                    <a:cubicBezTo>
                      <a:pt x="5" y="2618"/>
                      <a:pt x="91" y="2700"/>
                      <a:pt x="183" y="2700"/>
                    </a:cubicBezTo>
                    <a:cubicBezTo>
                      <a:pt x="281" y="2695"/>
                      <a:pt x="368" y="2634"/>
                      <a:pt x="450" y="2582"/>
                    </a:cubicBezTo>
                    <a:cubicBezTo>
                      <a:pt x="600" y="2484"/>
                      <a:pt x="800" y="2330"/>
                      <a:pt x="943" y="2241"/>
                    </a:cubicBezTo>
                    <a:lnTo>
                      <a:pt x="943" y="2241"/>
                    </a:lnTo>
                    <a:cubicBezTo>
                      <a:pt x="916" y="2337"/>
                      <a:pt x="884" y="2434"/>
                      <a:pt x="857" y="2530"/>
                    </a:cubicBezTo>
                    <a:cubicBezTo>
                      <a:pt x="813" y="2690"/>
                      <a:pt x="735" y="2965"/>
                      <a:pt x="938" y="3042"/>
                    </a:cubicBezTo>
                    <a:cubicBezTo>
                      <a:pt x="953" y="3046"/>
                      <a:pt x="967" y="3048"/>
                      <a:pt x="981" y="3048"/>
                    </a:cubicBezTo>
                    <a:cubicBezTo>
                      <a:pt x="1082" y="3048"/>
                      <a:pt x="1161" y="2955"/>
                      <a:pt x="1217" y="2877"/>
                    </a:cubicBezTo>
                    <a:cubicBezTo>
                      <a:pt x="1349" y="2692"/>
                      <a:pt x="1453" y="2489"/>
                      <a:pt x="1558" y="2287"/>
                    </a:cubicBezTo>
                    <a:cubicBezTo>
                      <a:pt x="1596" y="2216"/>
                      <a:pt x="1620" y="2170"/>
                      <a:pt x="1645" y="2132"/>
                    </a:cubicBezTo>
                    <a:cubicBezTo>
                      <a:pt x="1782" y="2405"/>
                      <a:pt x="2038" y="2987"/>
                      <a:pt x="2278" y="2987"/>
                    </a:cubicBezTo>
                    <a:cubicBezTo>
                      <a:pt x="2337" y="2987"/>
                      <a:pt x="2395" y="2952"/>
                      <a:pt x="2450" y="2869"/>
                    </a:cubicBezTo>
                    <a:cubicBezTo>
                      <a:pt x="2486" y="2785"/>
                      <a:pt x="2481" y="2687"/>
                      <a:pt x="2477" y="2596"/>
                    </a:cubicBezTo>
                    <a:cubicBezTo>
                      <a:pt x="2458" y="2314"/>
                      <a:pt x="2393" y="2039"/>
                      <a:pt x="2320" y="1767"/>
                    </a:cubicBezTo>
                    <a:cubicBezTo>
                      <a:pt x="2317" y="1734"/>
                      <a:pt x="2312" y="1698"/>
                      <a:pt x="2308" y="1665"/>
                    </a:cubicBezTo>
                    <a:lnTo>
                      <a:pt x="2308" y="1665"/>
                    </a:lnTo>
                    <a:cubicBezTo>
                      <a:pt x="2414" y="1748"/>
                      <a:pt x="2520" y="1832"/>
                      <a:pt x="2629" y="1914"/>
                    </a:cubicBezTo>
                    <a:cubicBezTo>
                      <a:pt x="2848" y="2060"/>
                      <a:pt x="3090" y="2296"/>
                      <a:pt x="3367" y="2296"/>
                    </a:cubicBezTo>
                    <a:cubicBezTo>
                      <a:pt x="3389" y="2296"/>
                      <a:pt x="3411" y="2295"/>
                      <a:pt x="3432" y="2292"/>
                    </a:cubicBezTo>
                    <a:cubicBezTo>
                      <a:pt x="3544" y="2265"/>
                      <a:pt x="3593" y="2136"/>
                      <a:pt x="3569" y="2030"/>
                    </a:cubicBezTo>
                    <a:cubicBezTo>
                      <a:pt x="3530" y="1829"/>
                      <a:pt x="3390" y="1663"/>
                      <a:pt x="3275" y="1499"/>
                    </a:cubicBezTo>
                    <a:cubicBezTo>
                      <a:pt x="3026" y="1174"/>
                      <a:pt x="2734" y="886"/>
                      <a:pt x="2422" y="619"/>
                    </a:cubicBezTo>
                    <a:cubicBezTo>
                      <a:pt x="2212" y="445"/>
                      <a:pt x="1995" y="272"/>
                      <a:pt x="1761" y="129"/>
                    </a:cubicBezTo>
                    <a:cubicBezTo>
                      <a:pt x="1740" y="112"/>
                      <a:pt x="1719" y="96"/>
                      <a:pt x="1699" y="79"/>
                    </a:cubicBezTo>
                    <a:cubicBezTo>
                      <a:pt x="1658" y="47"/>
                      <a:pt x="1618" y="1"/>
                      <a:pt x="15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17"/>
              <p:cNvSpPr/>
              <p:nvPr/>
            </p:nvSpPr>
            <p:spPr>
              <a:xfrm>
                <a:off x="4561900" y="1721675"/>
                <a:ext cx="701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3004" extrusionOk="0">
                    <a:moveTo>
                      <a:pt x="1467" y="1"/>
                    </a:moveTo>
                    <a:lnTo>
                      <a:pt x="1467" y="1"/>
                    </a:lnTo>
                    <a:cubicBezTo>
                      <a:pt x="1247" y="38"/>
                      <a:pt x="1130" y="267"/>
                      <a:pt x="992" y="422"/>
                    </a:cubicBezTo>
                    <a:cubicBezTo>
                      <a:pt x="629" y="900"/>
                      <a:pt x="320" y="1418"/>
                      <a:pt x="59" y="1956"/>
                    </a:cubicBezTo>
                    <a:cubicBezTo>
                      <a:pt x="0" y="2044"/>
                      <a:pt x="44" y="2130"/>
                      <a:pt x="110" y="2157"/>
                    </a:cubicBezTo>
                    <a:cubicBezTo>
                      <a:pt x="113" y="2169"/>
                      <a:pt x="119" y="2182"/>
                      <a:pt x="125" y="2193"/>
                    </a:cubicBezTo>
                    <a:cubicBezTo>
                      <a:pt x="402" y="2404"/>
                      <a:pt x="752" y="2515"/>
                      <a:pt x="1066" y="2664"/>
                    </a:cubicBezTo>
                    <a:cubicBezTo>
                      <a:pt x="1398" y="2803"/>
                      <a:pt x="1735" y="2957"/>
                      <a:pt x="2096" y="2995"/>
                    </a:cubicBezTo>
                    <a:cubicBezTo>
                      <a:pt x="2128" y="3001"/>
                      <a:pt x="2164" y="3004"/>
                      <a:pt x="2200" y="3004"/>
                    </a:cubicBezTo>
                    <a:cubicBezTo>
                      <a:pt x="2375" y="3004"/>
                      <a:pt x="2572" y="2929"/>
                      <a:pt x="2517" y="2722"/>
                    </a:cubicBezTo>
                    <a:cubicBezTo>
                      <a:pt x="2413" y="2508"/>
                      <a:pt x="2193" y="2372"/>
                      <a:pt x="2021" y="2216"/>
                    </a:cubicBezTo>
                    <a:cubicBezTo>
                      <a:pt x="1977" y="2180"/>
                      <a:pt x="1934" y="2146"/>
                      <a:pt x="1890" y="2112"/>
                    </a:cubicBezTo>
                    <a:cubicBezTo>
                      <a:pt x="1923" y="2112"/>
                      <a:pt x="1955" y="2113"/>
                      <a:pt x="1973" y="2113"/>
                    </a:cubicBezTo>
                    <a:cubicBezTo>
                      <a:pt x="2015" y="2111"/>
                      <a:pt x="2059" y="2111"/>
                      <a:pt x="2104" y="2111"/>
                    </a:cubicBezTo>
                    <a:cubicBezTo>
                      <a:pt x="2114" y="2111"/>
                      <a:pt x="2123" y="2111"/>
                      <a:pt x="2133" y="2111"/>
                    </a:cubicBezTo>
                    <a:cubicBezTo>
                      <a:pt x="2328" y="2111"/>
                      <a:pt x="2543" y="2108"/>
                      <a:pt x="2689" y="1988"/>
                    </a:cubicBezTo>
                    <a:cubicBezTo>
                      <a:pt x="2805" y="1876"/>
                      <a:pt x="2752" y="1676"/>
                      <a:pt x="2621" y="1603"/>
                    </a:cubicBezTo>
                    <a:cubicBezTo>
                      <a:pt x="2426" y="1486"/>
                      <a:pt x="2096" y="1438"/>
                      <a:pt x="1847" y="1409"/>
                    </a:cubicBezTo>
                    <a:cubicBezTo>
                      <a:pt x="2054" y="1283"/>
                      <a:pt x="2263" y="1151"/>
                      <a:pt x="2420" y="967"/>
                    </a:cubicBezTo>
                    <a:cubicBezTo>
                      <a:pt x="2550" y="820"/>
                      <a:pt x="2612" y="588"/>
                      <a:pt x="2379" y="510"/>
                    </a:cubicBezTo>
                    <a:cubicBezTo>
                      <a:pt x="2358" y="505"/>
                      <a:pt x="2336" y="502"/>
                      <a:pt x="2315" y="502"/>
                    </a:cubicBezTo>
                    <a:cubicBezTo>
                      <a:pt x="2247" y="502"/>
                      <a:pt x="2179" y="524"/>
                      <a:pt x="2117" y="547"/>
                    </a:cubicBezTo>
                    <a:cubicBezTo>
                      <a:pt x="1933" y="616"/>
                      <a:pt x="1751" y="694"/>
                      <a:pt x="1571" y="773"/>
                    </a:cubicBezTo>
                    <a:cubicBezTo>
                      <a:pt x="1503" y="801"/>
                      <a:pt x="1424" y="837"/>
                      <a:pt x="1351" y="867"/>
                    </a:cubicBezTo>
                    <a:cubicBezTo>
                      <a:pt x="1543" y="564"/>
                      <a:pt x="1835" y="65"/>
                      <a:pt x="1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17"/>
              <p:cNvSpPr/>
              <p:nvPr/>
            </p:nvSpPr>
            <p:spPr>
              <a:xfrm>
                <a:off x="4369425" y="1787550"/>
                <a:ext cx="85800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3432" h="3159" extrusionOk="0">
                    <a:moveTo>
                      <a:pt x="1999" y="1"/>
                    </a:moveTo>
                    <a:cubicBezTo>
                      <a:pt x="1944" y="1"/>
                      <a:pt x="1898" y="44"/>
                      <a:pt x="1884" y="95"/>
                    </a:cubicBezTo>
                    <a:cubicBezTo>
                      <a:pt x="1863" y="81"/>
                      <a:pt x="1837" y="73"/>
                      <a:pt x="1811" y="73"/>
                    </a:cubicBezTo>
                    <a:cubicBezTo>
                      <a:pt x="1780" y="73"/>
                      <a:pt x="1749" y="84"/>
                      <a:pt x="1727" y="110"/>
                    </a:cubicBezTo>
                    <a:cubicBezTo>
                      <a:pt x="1663" y="186"/>
                      <a:pt x="1597" y="259"/>
                      <a:pt x="1530" y="333"/>
                    </a:cubicBezTo>
                    <a:cubicBezTo>
                      <a:pt x="1384" y="465"/>
                      <a:pt x="1253" y="618"/>
                      <a:pt x="1110" y="750"/>
                    </a:cubicBezTo>
                    <a:cubicBezTo>
                      <a:pt x="996" y="860"/>
                      <a:pt x="890" y="978"/>
                      <a:pt x="785" y="1099"/>
                    </a:cubicBezTo>
                    <a:cubicBezTo>
                      <a:pt x="540" y="1357"/>
                      <a:pt x="307" y="1623"/>
                      <a:pt x="116" y="1922"/>
                    </a:cubicBezTo>
                    <a:cubicBezTo>
                      <a:pt x="1" y="2102"/>
                      <a:pt x="52" y="2334"/>
                      <a:pt x="240" y="2334"/>
                    </a:cubicBezTo>
                    <a:cubicBezTo>
                      <a:pt x="277" y="2334"/>
                      <a:pt x="319" y="2325"/>
                      <a:pt x="367" y="2305"/>
                    </a:cubicBezTo>
                    <a:cubicBezTo>
                      <a:pt x="566" y="2223"/>
                      <a:pt x="755" y="2077"/>
                      <a:pt x="918" y="1985"/>
                    </a:cubicBezTo>
                    <a:lnTo>
                      <a:pt x="918" y="1985"/>
                    </a:lnTo>
                    <a:cubicBezTo>
                      <a:pt x="902" y="2022"/>
                      <a:pt x="881" y="2063"/>
                      <a:pt x="855" y="2122"/>
                    </a:cubicBezTo>
                    <a:cubicBezTo>
                      <a:pt x="741" y="2395"/>
                      <a:pt x="577" y="2661"/>
                      <a:pt x="550" y="2959"/>
                    </a:cubicBezTo>
                    <a:cubicBezTo>
                      <a:pt x="547" y="3061"/>
                      <a:pt x="620" y="3159"/>
                      <a:pt x="724" y="3159"/>
                    </a:cubicBezTo>
                    <a:cubicBezTo>
                      <a:pt x="733" y="3159"/>
                      <a:pt x="743" y="3158"/>
                      <a:pt x="752" y="3156"/>
                    </a:cubicBezTo>
                    <a:cubicBezTo>
                      <a:pt x="884" y="3139"/>
                      <a:pt x="977" y="3031"/>
                      <a:pt x="1071" y="2948"/>
                    </a:cubicBezTo>
                    <a:cubicBezTo>
                      <a:pt x="1335" y="2720"/>
                      <a:pt x="1594" y="2282"/>
                      <a:pt x="1787" y="2101"/>
                    </a:cubicBezTo>
                    <a:cubicBezTo>
                      <a:pt x="1845" y="2278"/>
                      <a:pt x="2011" y="2877"/>
                      <a:pt x="2192" y="3100"/>
                    </a:cubicBezTo>
                    <a:cubicBezTo>
                      <a:pt x="2226" y="3139"/>
                      <a:pt x="2275" y="3159"/>
                      <a:pt x="2323" y="3159"/>
                    </a:cubicBezTo>
                    <a:cubicBezTo>
                      <a:pt x="2382" y="3159"/>
                      <a:pt x="2441" y="3128"/>
                      <a:pt x="2471" y="3067"/>
                    </a:cubicBezTo>
                    <a:cubicBezTo>
                      <a:pt x="2507" y="2988"/>
                      <a:pt x="2510" y="2901"/>
                      <a:pt x="2511" y="2815"/>
                    </a:cubicBezTo>
                    <a:cubicBezTo>
                      <a:pt x="2507" y="2525"/>
                      <a:pt x="2435" y="2086"/>
                      <a:pt x="2402" y="1792"/>
                    </a:cubicBezTo>
                    <a:lnTo>
                      <a:pt x="2402" y="1792"/>
                    </a:lnTo>
                    <a:cubicBezTo>
                      <a:pt x="2618" y="2036"/>
                      <a:pt x="2996" y="2451"/>
                      <a:pt x="3227" y="2451"/>
                    </a:cubicBezTo>
                    <a:cubicBezTo>
                      <a:pt x="3285" y="2451"/>
                      <a:pt x="3334" y="2425"/>
                      <a:pt x="3369" y="2363"/>
                    </a:cubicBezTo>
                    <a:cubicBezTo>
                      <a:pt x="3432" y="2218"/>
                      <a:pt x="3326" y="2072"/>
                      <a:pt x="3276" y="1938"/>
                    </a:cubicBezTo>
                    <a:cubicBezTo>
                      <a:pt x="3027" y="1366"/>
                      <a:pt x="2664" y="854"/>
                      <a:pt x="2303" y="348"/>
                    </a:cubicBezTo>
                    <a:cubicBezTo>
                      <a:pt x="2234" y="251"/>
                      <a:pt x="2166" y="155"/>
                      <a:pt x="2101" y="57"/>
                    </a:cubicBezTo>
                    <a:cubicBezTo>
                      <a:pt x="2084" y="31"/>
                      <a:pt x="2057" y="13"/>
                      <a:pt x="2027" y="4"/>
                    </a:cubicBezTo>
                    <a:cubicBezTo>
                      <a:pt x="2018" y="2"/>
                      <a:pt x="2008" y="1"/>
                      <a:pt x="19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17"/>
              <p:cNvSpPr/>
              <p:nvPr/>
            </p:nvSpPr>
            <p:spPr>
              <a:xfrm>
                <a:off x="4497750" y="1649425"/>
                <a:ext cx="948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3255" extrusionOk="0">
                    <a:moveTo>
                      <a:pt x="1790" y="0"/>
                    </a:moveTo>
                    <a:cubicBezTo>
                      <a:pt x="1740" y="0"/>
                      <a:pt x="1684" y="18"/>
                      <a:pt x="1633" y="49"/>
                    </a:cubicBezTo>
                    <a:cubicBezTo>
                      <a:pt x="1463" y="86"/>
                      <a:pt x="1319" y="224"/>
                      <a:pt x="1196" y="339"/>
                    </a:cubicBezTo>
                    <a:cubicBezTo>
                      <a:pt x="980" y="559"/>
                      <a:pt x="806" y="818"/>
                      <a:pt x="636" y="1075"/>
                    </a:cubicBezTo>
                    <a:cubicBezTo>
                      <a:pt x="437" y="1392"/>
                      <a:pt x="195" y="1692"/>
                      <a:pt x="62" y="2044"/>
                    </a:cubicBezTo>
                    <a:cubicBezTo>
                      <a:pt x="58" y="2060"/>
                      <a:pt x="55" y="2075"/>
                      <a:pt x="55" y="2090"/>
                    </a:cubicBezTo>
                    <a:cubicBezTo>
                      <a:pt x="51" y="2098"/>
                      <a:pt x="47" y="2102"/>
                      <a:pt x="43" y="2110"/>
                    </a:cubicBezTo>
                    <a:cubicBezTo>
                      <a:pt x="0" y="2189"/>
                      <a:pt x="54" y="2258"/>
                      <a:pt x="119" y="2278"/>
                    </a:cubicBezTo>
                    <a:cubicBezTo>
                      <a:pt x="119" y="2279"/>
                      <a:pt x="120" y="2280"/>
                      <a:pt x="120" y="2281"/>
                    </a:cubicBezTo>
                    <a:cubicBezTo>
                      <a:pt x="146" y="2319"/>
                      <a:pt x="188" y="2337"/>
                      <a:pt x="231" y="2348"/>
                    </a:cubicBezTo>
                    <a:lnTo>
                      <a:pt x="312" y="2372"/>
                    </a:lnTo>
                    <a:cubicBezTo>
                      <a:pt x="383" y="2408"/>
                      <a:pt x="458" y="2437"/>
                      <a:pt x="519" y="2462"/>
                    </a:cubicBezTo>
                    <a:cubicBezTo>
                      <a:pt x="888" y="2637"/>
                      <a:pt x="1337" y="2831"/>
                      <a:pt x="1731" y="3010"/>
                    </a:cubicBezTo>
                    <a:cubicBezTo>
                      <a:pt x="1984" y="3106"/>
                      <a:pt x="2243" y="3254"/>
                      <a:pt x="2518" y="3254"/>
                    </a:cubicBezTo>
                    <a:cubicBezTo>
                      <a:pt x="2536" y="3254"/>
                      <a:pt x="2554" y="3254"/>
                      <a:pt x="2572" y="3253"/>
                    </a:cubicBezTo>
                    <a:cubicBezTo>
                      <a:pt x="2745" y="3243"/>
                      <a:pt x="2784" y="3071"/>
                      <a:pt x="2702" y="2939"/>
                    </a:cubicBezTo>
                    <a:cubicBezTo>
                      <a:pt x="2566" y="2720"/>
                      <a:pt x="2350" y="2532"/>
                      <a:pt x="2208" y="2364"/>
                    </a:cubicBezTo>
                    <a:lnTo>
                      <a:pt x="2208" y="2364"/>
                    </a:lnTo>
                    <a:cubicBezTo>
                      <a:pt x="2401" y="2377"/>
                      <a:pt x="2751" y="2413"/>
                      <a:pt x="3058" y="2413"/>
                    </a:cubicBezTo>
                    <a:cubicBezTo>
                      <a:pt x="3462" y="2413"/>
                      <a:pt x="3792" y="2351"/>
                      <a:pt x="3589" y="2090"/>
                    </a:cubicBezTo>
                    <a:cubicBezTo>
                      <a:pt x="3490" y="2001"/>
                      <a:pt x="3356" y="1969"/>
                      <a:pt x="3236" y="1920"/>
                    </a:cubicBezTo>
                    <a:cubicBezTo>
                      <a:pt x="2914" y="1799"/>
                      <a:pt x="2578" y="1727"/>
                      <a:pt x="2243" y="1664"/>
                    </a:cubicBezTo>
                    <a:cubicBezTo>
                      <a:pt x="2562" y="1373"/>
                      <a:pt x="3472" y="547"/>
                      <a:pt x="2795" y="476"/>
                    </a:cubicBezTo>
                    <a:lnTo>
                      <a:pt x="2795" y="476"/>
                    </a:lnTo>
                    <a:cubicBezTo>
                      <a:pt x="2402" y="551"/>
                      <a:pt x="2048" y="758"/>
                      <a:pt x="1705" y="969"/>
                    </a:cubicBezTo>
                    <a:cubicBezTo>
                      <a:pt x="1815" y="813"/>
                      <a:pt x="1901" y="644"/>
                      <a:pt x="1956" y="461"/>
                    </a:cubicBezTo>
                    <a:cubicBezTo>
                      <a:pt x="1983" y="384"/>
                      <a:pt x="2001" y="299"/>
                      <a:pt x="1977" y="218"/>
                    </a:cubicBezTo>
                    <a:cubicBezTo>
                      <a:pt x="1974" y="205"/>
                      <a:pt x="1970" y="193"/>
                      <a:pt x="1964" y="180"/>
                    </a:cubicBezTo>
                    <a:cubicBezTo>
                      <a:pt x="1949" y="52"/>
                      <a:pt x="1876" y="0"/>
                      <a:pt x="17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17"/>
              <p:cNvSpPr/>
              <p:nvPr/>
            </p:nvSpPr>
            <p:spPr>
              <a:xfrm>
                <a:off x="4315200" y="1704325"/>
                <a:ext cx="75400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2977" extrusionOk="0">
                    <a:moveTo>
                      <a:pt x="1543" y="0"/>
                    </a:moveTo>
                    <a:cubicBezTo>
                      <a:pt x="1542" y="0"/>
                      <a:pt x="1540" y="0"/>
                      <a:pt x="1539" y="0"/>
                    </a:cubicBezTo>
                    <a:cubicBezTo>
                      <a:pt x="1501" y="2"/>
                      <a:pt x="1473" y="21"/>
                      <a:pt x="1452" y="45"/>
                    </a:cubicBezTo>
                    <a:cubicBezTo>
                      <a:pt x="1444" y="43"/>
                      <a:pt x="1435" y="42"/>
                      <a:pt x="1427" y="42"/>
                    </a:cubicBezTo>
                    <a:cubicBezTo>
                      <a:pt x="1317" y="42"/>
                      <a:pt x="1280" y="190"/>
                      <a:pt x="1218" y="263"/>
                    </a:cubicBezTo>
                    <a:cubicBezTo>
                      <a:pt x="1080" y="481"/>
                      <a:pt x="825" y="768"/>
                      <a:pt x="576" y="1008"/>
                    </a:cubicBezTo>
                    <a:cubicBezTo>
                      <a:pt x="385" y="1198"/>
                      <a:pt x="167" y="1377"/>
                      <a:pt x="40" y="1620"/>
                    </a:cubicBezTo>
                    <a:cubicBezTo>
                      <a:pt x="5" y="1694"/>
                      <a:pt x="1" y="1798"/>
                      <a:pt x="67" y="1857"/>
                    </a:cubicBezTo>
                    <a:cubicBezTo>
                      <a:pt x="104" y="1889"/>
                      <a:pt x="147" y="1899"/>
                      <a:pt x="192" y="1899"/>
                    </a:cubicBezTo>
                    <a:cubicBezTo>
                      <a:pt x="244" y="1899"/>
                      <a:pt x="297" y="1886"/>
                      <a:pt x="345" y="1874"/>
                    </a:cubicBezTo>
                    <a:cubicBezTo>
                      <a:pt x="515" y="1831"/>
                      <a:pt x="677" y="1762"/>
                      <a:pt x="844" y="1705"/>
                    </a:cubicBezTo>
                    <a:lnTo>
                      <a:pt x="844" y="1705"/>
                    </a:lnTo>
                    <a:lnTo>
                      <a:pt x="826" y="1754"/>
                    </a:lnTo>
                    <a:cubicBezTo>
                      <a:pt x="783" y="1956"/>
                      <a:pt x="430" y="2613"/>
                      <a:pt x="736" y="2683"/>
                    </a:cubicBezTo>
                    <a:cubicBezTo>
                      <a:pt x="745" y="2685"/>
                      <a:pt x="754" y="2686"/>
                      <a:pt x="763" y="2686"/>
                    </a:cubicBezTo>
                    <a:cubicBezTo>
                      <a:pt x="867" y="2686"/>
                      <a:pt x="945" y="2589"/>
                      <a:pt x="1015" y="2521"/>
                    </a:cubicBezTo>
                    <a:cubicBezTo>
                      <a:pt x="1162" y="2369"/>
                      <a:pt x="1292" y="2204"/>
                      <a:pt x="1410" y="2027"/>
                    </a:cubicBezTo>
                    <a:cubicBezTo>
                      <a:pt x="1501" y="2272"/>
                      <a:pt x="1598" y="2514"/>
                      <a:pt x="1720" y="2743"/>
                    </a:cubicBezTo>
                    <a:cubicBezTo>
                      <a:pt x="1772" y="2853"/>
                      <a:pt x="1877" y="2977"/>
                      <a:pt x="1989" y="2977"/>
                    </a:cubicBezTo>
                    <a:cubicBezTo>
                      <a:pt x="2034" y="2977"/>
                      <a:pt x="2080" y="2957"/>
                      <a:pt x="2124" y="2908"/>
                    </a:cubicBezTo>
                    <a:cubicBezTo>
                      <a:pt x="2189" y="2830"/>
                      <a:pt x="2180" y="2721"/>
                      <a:pt x="2185" y="2627"/>
                    </a:cubicBezTo>
                    <a:cubicBezTo>
                      <a:pt x="2186" y="2418"/>
                      <a:pt x="2162" y="2211"/>
                      <a:pt x="2130" y="2006"/>
                    </a:cubicBezTo>
                    <a:cubicBezTo>
                      <a:pt x="2120" y="1911"/>
                      <a:pt x="2101" y="1815"/>
                      <a:pt x="2085" y="1718"/>
                    </a:cubicBezTo>
                    <a:cubicBezTo>
                      <a:pt x="2082" y="1690"/>
                      <a:pt x="2077" y="1662"/>
                      <a:pt x="2074" y="1633"/>
                    </a:cubicBezTo>
                    <a:lnTo>
                      <a:pt x="2074" y="1633"/>
                    </a:lnTo>
                    <a:cubicBezTo>
                      <a:pt x="2246" y="1767"/>
                      <a:pt x="2533" y="1985"/>
                      <a:pt x="2744" y="1985"/>
                    </a:cubicBezTo>
                    <a:cubicBezTo>
                      <a:pt x="2827" y="1985"/>
                      <a:pt x="2898" y="1951"/>
                      <a:pt x="2946" y="1866"/>
                    </a:cubicBezTo>
                    <a:cubicBezTo>
                      <a:pt x="3015" y="1686"/>
                      <a:pt x="2865" y="1518"/>
                      <a:pt x="2774" y="1375"/>
                    </a:cubicBezTo>
                    <a:cubicBezTo>
                      <a:pt x="2530" y="1039"/>
                      <a:pt x="2242" y="738"/>
                      <a:pt x="1969" y="427"/>
                    </a:cubicBezTo>
                    <a:cubicBezTo>
                      <a:pt x="1853" y="297"/>
                      <a:pt x="1744" y="160"/>
                      <a:pt x="1626" y="32"/>
                    </a:cubicBezTo>
                    <a:cubicBezTo>
                      <a:pt x="1604" y="11"/>
                      <a:pt x="1574" y="0"/>
                      <a:pt x="1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17"/>
              <p:cNvSpPr/>
              <p:nvPr/>
            </p:nvSpPr>
            <p:spPr>
              <a:xfrm>
                <a:off x="4418550" y="1581725"/>
                <a:ext cx="73125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2722" extrusionOk="0">
                    <a:moveTo>
                      <a:pt x="1404" y="1"/>
                    </a:moveTo>
                    <a:cubicBezTo>
                      <a:pt x="1386" y="1"/>
                      <a:pt x="1368" y="4"/>
                      <a:pt x="1350" y="10"/>
                    </a:cubicBezTo>
                    <a:cubicBezTo>
                      <a:pt x="1247" y="46"/>
                      <a:pt x="1180" y="140"/>
                      <a:pt x="1110" y="219"/>
                    </a:cubicBezTo>
                    <a:cubicBezTo>
                      <a:pt x="705" y="706"/>
                      <a:pt x="378" y="1249"/>
                      <a:pt x="55" y="1791"/>
                    </a:cubicBezTo>
                    <a:cubicBezTo>
                      <a:pt x="41" y="1812"/>
                      <a:pt x="37" y="1818"/>
                      <a:pt x="38" y="1818"/>
                    </a:cubicBezTo>
                    <a:cubicBezTo>
                      <a:pt x="38" y="1818"/>
                      <a:pt x="38" y="1818"/>
                      <a:pt x="38" y="1817"/>
                    </a:cubicBezTo>
                    <a:lnTo>
                      <a:pt x="38" y="1817"/>
                    </a:lnTo>
                    <a:cubicBezTo>
                      <a:pt x="10" y="1852"/>
                      <a:pt x="0" y="1904"/>
                      <a:pt x="23" y="1943"/>
                    </a:cubicBezTo>
                    <a:cubicBezTo>
                      <a:pt x="41" y="1987"/>
                      <a:pt x="87" y="2011"/>
                      <a:pt x="131" y="2011"/>
                    </a:cubicBezTo>
                    <a:cubicBezTo>
                      <a:pt x="174" y="2045"/>
                      <a:pt x="233" y="2046"/>
                      <a:pt x="284" y="2065"/>
                    </a:cubicBezTo>
                    <a:cubicBezTo>
                      <a:pt x="588" y="2174"/>
                      <a:pt x="1002" y="2319"/>
                      <a:pt x="1400" y="2427"/>
                    </a:cubicBezTo>
                    <a:cubicBezTo>
                      <a:pt x="1781" y="2532"/>
                      <a:pt x="2159" y="2671"/>
                      <a:pt x="2553" y="2719"/>
                    </a:cubicBezTo>
                    <a:cubicBezTo>
                      <a:pt x="2566" y="2721"/>
                      <a:pt x="2580" y="2722"/>
                      <a:pt x="2594" y="2722"/>
                    </a:cubicBezTo>
                    <a:cubicBezTo>
                      <a:pt x="2716" y="2722"/>
                      <a:pt x="2857" y="2643"/>
                      <a:pt x="2813" y="2505"/>
                    </a:cubicBezTo>
                    <a:cubicBezTo>
                      <a:pt x="2691" y="2284"/>
                      <a:pt x="2430" y="2169"/>
                      <a:pt x="2239" y="2012"/>
                    </a:cubicBezTo>
                    <a:cubicBezTo>
                      <a:pt x="2180" y="1968"/>
                      <a:pt x="2099" y="1917"/>
                      <a:pt x="2025" y="1872"/>
                    </a:cubicBezTo>
                    <a:cubicBezTo>
                      <a:pt x="2269" y="1852"/>
                      <a:pt x="2594" y="1822"/>
                      <a:pt x="2795" y="1715"/>
                    </a:cubicBezTo>
                    <a:cubicBezTo>
                      <a:pt x="2865" y="1665"/>
                      <a:pt x="2925" y="1573"/>
                      <a:pt x="2891" y="1484"/>
                    </a:cubicBezTo>
                    <a:cubicBezTo>
                      <a:pt x="2854" y="1386"/>
                      <a:pt x="2741" y="1359"/>
                      <a:pt x="2649" y="1335"/>
                    </a:cubicBezTo>
                    <a:cubicBezTo>
                      <a:pt x="2435" y="1291"/>
                      <a:pt x="2217" y="1272"/>
                      <a:pt x="2001" y="1254"/>
                    </a:cubicBezTo>
                    <a:cubicBezTo>
                      <a:pt x="1939" y="1249"/>
                      <a:pt x="1895" y="1246"/>
                      <a:pt x="1856" y="1243"/>
                    </a:cubicBezTo>
                    <a:cubicBezTo>
                      <a:pt x="2014" y="1096"/>
                      <a:pt x="2174" y="951"/>
                      <a:pt x="2310" y="783"/>
                    </a:cubicBezTo>
                    <a:cubicBezTo>
                      <a:pt x="2375" y="701"/>
                      <a:pt x="2440" y="600"/>
                      <a:pt x="2404" y="492"/>
                    </a:cubicBezTo>
                    <a:cubicBezTo>
                      <a:pt x="2362" y="400"/>
                      <a:pt x="2292" y="368"/>
                      <a:pt x="2209" y="368"/>
                    </a:cubicBezTo>
                    <a:cubicBezTo>
                      <a:pt x="2038" y="368"/>
                      <a:pt x="1812" y="509"/>
                      <a:pt x="1679" y="558"/>
                    </a:cubicBezTo>
                    <a:cubicBezTo>
                      <a:pt x="1607" y="592"/>
                      <a:pt x="1519" y="639"/>
                      <a:pt x="1438" y="682"/>
                    </a:cubicBezTo>
                    <a:cubicBezTo>
                      <a:pt x="1492" y="574"/>
                      <a:pt x="1542" y="465"/>
                      <a:pt x="1576" y="349"/>
                    </a:cubicBezTo>
                    <a:cubicBezTo>
                      <a:pt x="1608" y="252"/>
                      <a:pt x="1616" y="133"/>
                      <a:pt x="1541" y="54"/>
                    </a:cubicBezTo>
                    <a:cubicBezTo>
                      <a:pt x="1502" y="22"/>
                      <a:pt x="1453" y="1"/>
                      <a:pt x="14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p18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25" name="Google Shape;1525;p18"/>
          <p:cNvSpPr txBox="1">
            <a:spLocks noGrp="1"/>
          </p:cNvSpPr>
          <p:nvPr>
            <p:ph type="subTitle" idx="1"/>
          </p:nvPr>
        </p:nvSpPr>
        <p:spPr>
          <a:xfrm>
            <a:off x="4860694" y="2872475"/>
            <a:ext cx="2711400" cy="11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6" name="Google Shape;1526;p18"/>
          <p:cNvSpPr txBox="1">
            <a:spLocks noGrp="1"/>
          </p:cNvSpPr>
          <p:nvPr>
            <p:ph type="subTitle" idx="2"/>
          </p:nvPr>
        </p:nvSpPr>
        <p:spPr>
          <a:xfrm>
            <a:off x="1571875" y="2872475"/>
            <a:ext cx="2711400" cy="11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7" name="Google Shape;1527;p18"/>
          <p:cNvSpPr txBox="1">
            <a:spLocks noGrp="1"/>
          </p:cNvSpPr>
          <p:nvPr>
            <p:ph type="subTitle" idx="3"/>
          </p:nvPr>
        </p:nvSpPr>
        <p:spPr>
          <a:xfrm>
            <a:off x="1571875" y="2408325"/>
            <a:ext cx="27114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28" name="Google Shape;1528;p18"/>
          <p:cNvSpPr txBox="1">
            <a:spLocks noGrp="1"/>
          </p:cNvSpPr>
          <p:nvPr>
            <p:ph type="subTitle" idx="4"/>
          </p:nvPr>
        </p:nvSpPr>
        <p:spPr>
          <a:xfrm>
            <a:off x="4860694" y="2408325"/>
            <a:ext cx="27114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529" name="Google Shape;1529;p18"/>
          <p:cNvGrpSpPr/>
          <p:nvPr/>
        </p:nvGrpSpPr>
        <p:grpSpPr>
          <a:xfrm>
            <a:off x="-427791" y="-202970"/>
            <a:ext cx="9967760" cy="5778442"/>
            <a:chOff x="-427791" y="-202970"/>
            <a:chExt cx="9967760" cy="5778442"/>
          </a:xfrm>
        </p:grpSpPr>
        <p:grpSp>
          <p:nvGrpSpPr>
            <p:cNvPr id="1530" name="Google Shape;1530;p18"/>
            <p:cNvGrpSpPr/>
            <p:nvPr/>
          </p:nvGrpSpPr>
          <p:grpSpPr>
            <a:xfrm flipH="1">
              <a:off x="122698" y="89096"/>
              <a:ext cx="8911478" cy="4975252"/>
              <a:chOff x="122698" y="89096"/>
              <a:chExt cx="8911478" cy="4975252"/>
            </a:xfrm>
          </p:grpSpPr>
          <p:sp>
            <p:nvSpPr>
              <p:cNvPr id="1531" name="Google Shape;1531;p18"/>
              <p:cNvSpPr/>
              <p:nvPr/>
            </p:nvSpPr>
            <p:spPr>
              <a:xfrm>
                <a:off x="217829" y="89096"/>
                <a:ext cx="111213" cy="126190"/>
              </a:xfrm>
              <a:custGeom>
                <a:avLst/>
                <a:gdLst/>
                <a:ahLst/>
                <a:cxnLst/>
                <a:rect l="l" t="t" r="r" b="b"/>
                <a:pathLst>
                  <a:path w="3208" h="3640" extrusionOk="0">
                    <a:moveTo>
                      <a:pt x="1566" y="1"/>
                    </a:moveTo>
                    <a:cubicBezTo>
                      <a:pt x="1383" y="1"/>
                      <a:pt x="1285" y="267"/>
                      <a:pt x="1269" y="475"/>
                    </a:cubicBezTo>
                    <a:cubicBezTo>
                      <a:pt x="1218" y="766"/>
                      <a:pt x="1171" y="1056"/>
                      <a:pt x="1120" y="1349"/>
                    </a:cubicBezTo>
                    <a:cubicBezTo>
                      <a:pt x="1018" y="1383"/>
                      <a:pt x="917" y="1416"/>
                      <a:pt x="815" y="1452"/>
                    </a:cubicBezTo>
                    <a:cubicBezTo>
                      <a:pt x="547" y="1558"/>
                      <a:pt x="0" y="1706"/>
                      <a:pt x="177" y="2094"/>
                    </a:cubicBezTo>
                    <a:cubicBezTo>
                      <a:pt x="222" y="2165"/>
                      <a:pt x="299" y="2210"/>
                      <a:pt x="378" y="2237"/>
                    </a:cubicBezTo>
                    <a:cubicBezTo>
                      <a:pt x="581" y="2305"/>
                      <a:pt x="762" y="2369"/>
                      <a:pt x="935" y="2432"/>
                    </a:cubicBezTo>
                    <a:cubicBezTo>
                      <a:pt x="883" y="2748"/>
                      <a:pt x="824" y="3063"/>
                      <a:pt x="775" y="3377"/>
                    </a:cubicBezTo>
                    <a:cubicBezTo>
                      <a:pt x="781" y="3465"/>
                      <a:pt x="842" y="3519"/>
                      <a:pt x="914" y="3540"/>
                    </a:cubicBezTo>
                    <a:cubicBezTo>
                      <a:pt x="955" y="3600"/>
                      <a:pt x="1029" y="3640"/>
                      <a:pt x="1101" y="3640"/>
                    </a:cubicBezTo>
                    <a:cubicBezTo>
                      <a:pt x="1162" y="3640"/>
                      <a:pt x="1222" y="3611"/>
                      <a:pt x="1262" y="3541"/>
                    </a:cubicBezTo>
                    <a:cubicBezTo>
                      <a:pt x="1413" y="3279"/>
                      <a:pt x="1603" y="3032"/>
                      <a:pt x="1765" y="2773"/>
                    </a:cubicBezTo>
                    <a:cubicBezTo>
                      <a:pt x="2109" y="2890"/>
                      <a:pt x="2423" y="3212"/>
                      <a:pt x="2788" y="3214"/>
                    </a:cubicBezTo>
                    <a:cubicBezTo>
                      <a:pt x="2910" y="3179"/>
                      <a:pt x="2976" y="3043"/>
                      <a:pt x="2931" y="2925"/>
                    </a:cubicBezTo>
                    <a:cubicBezTo>
                      <a:pt x="2846" y="2719"/>
                      <a:pt x="2775" y="2561"/>
                      <a:pt x="2662" y="2262"/>
                    </a:cubicBezTo>
                    <a:cubicBezTo>
                      <a:pt x="2601" y="2125"/>
                      <a:pt x="2548" y="1985"/>
                      <a:pt x="2497" y="1844"/>
                    </a:cubicBezTo>
                    <a:cubicBezTo>
                      <a:pt x="2662" y="1660"/>
                      <a:pt x="2829" y="1473"/>
                      <a:pt x="2996" y="1284"/>
                    </a:cubicBezTo>
                    <a:cubicBezTo>
                      <a:pt x="3144" y="1147"/>
                      <a:pt x="3207" y="866"/>
                      <a:pt x="2967" y="793"/>
                    </a:cubicBezTo>
                    <a:cubicBezTo>
                      <a:pt x="2935" y="783"/>
                      <a:pt x="2901" y="779"/>
                      <a:pt x="2868" y="779"/>
                    </a:cubicBezTo>
                    <a:cubicBezTo>
                      <a:pt x="2815" y="779"/>
                      <a:pt x="2762" y="789"/>
                      <a:pt x="2712" y="806"/>
                    </a:cubicBezTo>
                    <a:cubicBezTo>
                      <a:pt x="2540" y="869"/>
                      <a:pt x="2367" y="925"/>
                      <a:pt x="2194" y="984"/>
                    </a:cubicBezTo>
                    <a:cubicBezTo>
                      <a:pt x="2076" y="668"/>
                      <a:pt x="1943" y="362"/>
                      <a:pt x="1759" y="86"/>
                    </a:cubicBezTo>
                    <a:cubicBezTo>
                      <a:pt x="1687" y="26"/>
                      <a:pt x="1623" y="1"/>
                      <a:pt x="15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32" name="Google Shape;1532;p18"/>
              <p:cNvGrpSpPr/>
              <p:nvPr/>
            </p:nvGrpSpPr>
            <p:grpSpPr>
              <a:xfrm>
                <a:off x="122698" y="336023"/>
                <a:ext cx="95128" cy="126710"/>
                <a:chOff x="3666475" y="2030800"/>
                <a:chExt cx="68600" cy="91375"/>
              </a:xfrm>
            </p:grpSpPr>
            <p:sp>
              <p:nvSpPr>
                <p:cNvPr id="1533" name="Google Shape;1533;p18"/>
                <p:cNvSpPr/>
                <p:nvPr/>
              </p:nvSpPr>
              <p:spPr>
                <a:xfrm>
                  <a:off x="3696425" y="2030800"/>
                  <a:ext cx="11850" cy="3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1347" extrusionOk="0">
                      <a:moveTo>
                        <a:pt x="260" y="1"/>
                      </a:moveTo>
                      <a:cubicBezTo>
                        <a:pt x="153" y="1"/>
                        <a:pt x="44" y="76"/>
                        <a:pt x="49" y="202"/>
                      </a:cubicBezTo>
                      <a:cubicBezTo>
                        <a:pt x="42" y="538"/>
                        <a:pt x="1" y="889"/>
                        <a:pt x="43" y="1220"/>
                      </a:cubicBezTo>
                      <a:cubicBezTo>
                        <a:pt x="69" y="1296"/>
                        <a:pt x="152" y="1346"/>
                        <a:pt x="230" y="1346"/>
                      </a:cubicBezTo>
                      <a:cubicBezTo>
                        <a:pt x="340" y="1346"/>
                        <a:pt x="435" y="1253"/>
                        <a:pt x="434" y="1141"/>
                      </a:cubicBezTo>
                      <a:cubicBezTo>
                        <a:pt x="423" y="804"/>
                        <a:pt x="473" y="455"/>
                        <a:pt x="440" y="123"/>
                      </a:cubicBezTo>
                      <a:cubicBezTo>
                        <a:pt x="410" y="39"/>
                        <a:pt x="336" y="1"/>
                        <a:pt x="2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4" name="Google Shape;1534;p18"/>
                <p:cNvSpPr/>
                <p:nvPr/>
              </p:nvSpPr>
              <p:spPr>
                <a:xfrm>
                  <a:off x="3666475" y="2074800"/>
                  <a:ext cx="29775" cy="1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444" extrusionOk="0">
                      <a:moveTo>
                        <a:pt x="946" y="1"/>
                      </a:moveTo>
                      <a:cubicBezTo>
                        <a:pt x="944" y="1"/>
                        <a:pt x="942" y="1"/>
                        <a:pt x="940" y="1"/>
                      </a:cubicBezTo>
                      <a:cubicBezTo>
                        <a:pt x="891" y="9"/>
                        <a:pt x="835" y="12"/>
                        <a:pt x="777" y="12"/>
                      </a:cubicBezTo>
                      <a:cubicBezTo>
                        <a:pt x="692" y="12"/>
                        <a:pt x="600" y="7"/>
                        <a:pt x="510" y="7"/>
                      </a:cubicBezTo>
                      <a:cubicBezTo>
                        <a:pt x="342" y="7"/>
                        <a:pt x="181" y="26"/>
                        <a:pt x="84" y="135"/>
                      </a:cubicBezTo>
                      <a:cubicBezTo>
                        <a:pt x="0" y="268"/>
                        <a:pt x="115" y="444"/>
                        <a:pt x="260" y="444"/>
                      </a:cubicBezTo>
                      <a:cubicBezTo>
                        <a:pt x="278" y="444"/>
                        <a:pt x="297" y="441"/>
                        <a:pt x="315" y="435"/>
                      </a:cubicBezTo>
                      <a:cubicBezTo>
                        <a:pt x="284" y="435"/>
                        <a:pt x="632" y="415"/>
                        <a:pt x="790" y="415"/>
                      </a:cubicBezTo>
                      <a:cubicBezTo>
                        <a:pt x="794" y="415"/>
                        <a:pt x="798" y="415"/>
                        <a:pt x="801" y="415"/>
                      </a:cubicBezTo>
                      <a:cubicBezTo>
                        <a:pt x="922" y="414"/>
                        <a:pt x="1081" y="423"/>
                        <a:pt x="1128" y="285"/>
                      </a:cubicBezTo>
                      <a:cubicBezTo>
                        <a:pt x="1191" y="160"/>
                        <a:pt x="1083" y="1"/>
                        <a:pt x="9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5" name="Google Shape;1535;p18"/>
                <p:cNvSpPr/>
                <p:nvPr/>
              </p:nvSpPr>
              <p:spPr>
                <a:xfrm>
                  <a:off x="3707375" y="2074275"/>
                  <a:ext cx="2770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" h="435" extrusionOk="0">
                      <a:moveTo>
                        <a:pt x="812" y="1"/>
                      </a:moveTo>
                      <a:cubicBezTo>
                        <a:pt x="788" y="1"/>
                        <a:pt x="764" y="4"/>
                        <a:pt x="741" y="10"/>
                      </a:cubicBezTo>
                      <a:cubicBezTo>
                        <a:pt x="681" y="17"/>
                        <a:pt x="619" y="17"/>
                        <a:pt x="557" y="17"/>
                      </a:cubicBezTo>
                      <a:cubicBezTo>
                        <a:pt x="535" y="17"/>
                        <a:pt x="514" y="17"/>
                        <a:pt x="492" y="17"/>
                      </a:cubicBezTo>
                      <a:cubicBezTo>
                        <a:pt x="393" y="17"/>
                        <a:pt x="295" y="20"/>
                        <a:pt x="202" y="44"/>
                      </a:cubicBezTo>
                      <a:cubicBezTo>
                        <a:pt x="0" y="115"/>
                        <a:pt x="64" y="435"/>
                        <a:pt x="273" y="435"/>
                      </a:cubicBezTo>
                      <a:cubicBezTo>
                        <a:pt x="276" y="435"/>
                        <a:pt x="278" y="435"/>
                        <a:pt x="281" y="435"/>
                      </a:cubicBezTo>
                      <a:cubicBezTo>
                        <a:pt x="320" y="427"/>
                        <a:pt x="365" y="424"/>
                        <a:pt x="413" y="424"/>
                      </a:cubicBezTo>
                      <a:cubicBezTo>
                        <a:pt x="496" y="424"/>
                        <a:pt x="589" y="432"/>
                        <a:pt x="678" y="432"/>
                      </a:cubicBezTo>
                      <a:cubicBezTo>
                        <a:pt x="829" y="432"/>
                        <a:pt x="970" y="409"/>
                        <a:pt x="1036" y="288"/>
                      </a:cubicBezTo>
                      <a:cubicBezTo>
                        <a:pt x="1107" y="124"/>
                        <a:pt x="963" y="1"/>
                        <a:pt x="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6" name="Google Shape;1536;p18"/>
                <p:cNvSpPr/>
                <p:nvPr/>
              </p:nvSpPr>
              <p:spPr>
                <a:xfrm>
                  <a:off x="3697025" y="2091575"/>
                  <a:ext cx="12400" cy="3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1224" extrusionOk="0">
                      <a:moveTo>
                        <a:pt x="217" y="0"/>
                      </a:moveTo>
                      <a:cubicBezTo>
                        <a:pt x="110" y="0"/>
                        <a:pt x="1" y="76"/>
                        <a:pt x="5" y="202"/>
                      </a:cubicBezTo>
                      <a:cubicBezTo>
                        <a:pt x="27" y="500"/>
                        <a:pt x="32" y="807"/>
                        <a:pt x="80" y="1099"/>
                      </a:cubicBezTo>
                      <a:cubicBezTo>
                        <a:pt x="107" y="1180"/>
                        <a:pt x="188" y="1224"/>
                        <a:pt x="269" y="1224"/>
                      </a:cubicBezTo>
                      <a:cubicBezTo>
                        <a:pt x="322" y="1224"/>
                        <a:pt x="374" y="1205"/>
                        <a:pt x="411" y="1166"/>
                      </a:cubicBezTo>
                      <a:cubicBezTo>
                        <a:pt x="496" y="1084"/>
                        <a:pt x="466" y="962"/>
                        <a:pt x="460" y="857"/>
                      </a:cubicBezTo>
                      <a:cubicBezTo>
                        <a:pt x="433" y="615"/>
                        <a:pt x="438" y="361"/>
                        <a:pt x="397" y="123"/>
                      </a:cubicBezTo>
                      <a:cubicBezTo>
                        <a:pt x="367" y="38"/>
                        <a:pt x="293" y="0"/>
                        <a:pt x="2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37" name="Google Shape;1537;p18"/>
              <p:cNvGrpSpPr/>
              <p:nvPr/>
            </p:nvGrpSpPr>
            <p:grpSpPr>
              <a:xfrm>
                <a:off x="8939048" y="4671798"/>
                <a:ext cx="95128" cy="126710"/>
                <a:chOff x="3666475" y="2030800"/>
                <a:chExt cx="68600" cy="91375"/>
              </a:xfrm>
            </p:grpSpPr>
            <p:sp>
              <p:nvSpPr>
                <p:cNvPr id="1538" name="Google Shape;1538;p18"/>
                <p:cNvSpPr/>
                <p:nvPr/>
              </p:nvSpPr>
              <p:spPr>
                <a:xfrm>
                  <a:off x="3696425" y="2030800"/>
                  <a:ext cx="11850" cy="3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1347" extrusionOk="0">
                      <a:moveTo>
                        <a:pt x="260" y="1"/>
                      </a:moveTo>
                      <a:cubicBezTo>
                        <a:pt x="153" y="1"/>
                        <a:pt x="44" y="76"/>
                        <a:pt x="49" y="202"/>
                      </a:cubicBezTo>
                      <a:cubicBezTo>
                        <a:pt x="42" y="538"/>
                        <a:pt x="1" y="889"/>
                        <a:pt x="43" y="1220"/>
                      </a:cubicBezTo>
                      <a:cubicBezTo>
                        <a:pt x="69" y="1296"/>
                        <a:pt x="152" y="1346"/>
                        <a:pt x="230" y="1346"/>
                      </a:cubicBezTo>
                      <a:cubicBezTo>
                        <a:pt x="340" y="1346"/>
                        <a:pt x="435" y="1253"/>
                        <a:pt x="434" y="1141"/>
                      </a:cubicBezTo>
                      <a:cubicBezTo>
                        <a:pt x="423" y="804"/>
                        <a:pt x="473" y="455"/>
                        <a:pt x="440" y="123"/>
                      </a:cubicBezTo>
                      <a:cubicBezTo>
                        <a:pt x="410" y="39"/>
                        <a:pt x="336" y="1"/>
                        <a:pt x="2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9" name="Google Shape;1539;p18"/>
                <p:cNvSpPr/>
                <p:nvPr/>
              </p:nvSpPr>
              <p:spPr>
                <a:xfrm>
                  <a:off x="3666475" y="2074800"/>
                  <a:ext cx="29775" cy="1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444" extrusionOk="0">
                      <a:moveTo>
                        <a:pt x="946" y="1"/>
                      </a:moveTo>
                      <a:cubicBezTo>
                        <a:pt x="944" y="1"/>
                        <a:pt x="942" y="1"/>
                        <a:pt x="940" y="1"/>
                      </a:cubicBezTo>
                      <a:cubicBezTo>
                        <a:pt x="891" y="9"/>
                        <a:pt x="835" y="12"/>
                        <a:pt x="777" y="12"/>
                      </a:cubicBezTo>
                      <a:cubicBezTo>
                        <a:pt x="692" y="12"/>
                        <a:pt x="600" y="7"/>
                        <a:pt x="510" y="7"/>
                      </a:cubicBezTo>
                      <a:cubicBezTo>
                        <a:pt x="342" y="7"/>
                        <a:pt x="181" y="26"/>
                        <a:pt x="84" y="135"/>
                      </a:cubicBezTo>
                      <a:cubicBezTo>
                        <a:pt x="0" y="268"/>
                        <a:pt x="115" y="444"/>
                        <a:pt x="260" y="444"/>
                      </a:cubicBezTo>
                      <a:cubicBezTo>
                        <a:pt x="278" y="444"/>
                        <a:pt x="297" y="441"/>
                        <a:pt x="315" y="435"/>
                      </a:cubicBezTo>
                      <a:cubicBezTo>
                        <a:pt x="284" y="435"/>
                        <a:pt x="632" y="415"/>
                        <a:pt x="790" y="415"/>
                      </a:cubicBezTo>
                      <a:cubicBezTo>
                        <a:pt x="794" y="415"/>
                        <a:pt x="798" y="415"/>
                        <a:pt x="801" y="415"/>
                      </a:cubicBezTo>
                      <a:cubicBezTo>
                        <a:pt x="922" y="414"/>
                        <a:pt x="1081" y="423"/>
                        <a:pt x="1128" y="285"/>
                      </a:cubicBezTo>
                      <a:cubicBezTo>
                        <a:pt x="1191" y="160"/>
                        <a:pt x="1083" y="1"/>
                        <a:pt x="9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0" name="Google Shape;1540;p18"/>
                <p:cNvSpPr/>
                <p:nvPr/>
              </p:nvSpPr>
              <p:spPr>
                <a:xfrm>
                  <a:off x="3707375" y="2074275"/>
                  <a:ext cx="2770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" h="435" extrusionOk="0">
                      <a:moveTo>
                        <a:pt x="812" y="1"/>
                      </a:moveTo>
                      <a:cubicBezTo>
                        <a:pt x="788" y="1"/>
                        <a:pt x="764" y="4"/>
                        <a:pt x="741" y="10"/>
                      </a:cubicBezTo>
                      <a:cubicBezTo>
                        <a:pt x="681" y="17"/>
                        <a:pt x="619" y="17"/>
                        <a:pt x="557" y="17"/>
                      </a:cubicBezTo>
                      <a:cubicBezTo>
                        <a:pt x="535" y="17"/>
                        <a:pt x="514" y="17"/>
                        <a:pt x="492" y="17"/>
                      </a:cubicBezTo>
                      <a:cubicBezTo>
                        <a:pt x="393" y="17"/>
                        <a:pt x="295" y="20"/>
                        <a:pt x="202" y="44"/>
                      </a:cubicBezTo>
                      <a:cubicBezTo>
                        <a:pt x="0" y="115"/>
                        <a:pt x="64" y="435"/>
                        <a:pt x="273" y="435"/>
                      </a:cubicBezTo>
                      <a:cubicBezTo>
                        <a:pt x="276" y="435"/>
                        <a:pt x="278" y="435"/>
                        <a:pt x="281" y="435"/>
                      </a:cubicBezTo>
                      <a:cubicBezTo>
                        <a:pt x="320" y="427"/>
                        <a:pt x="365" y="424"/>
                        <a:pt x="413" y="424"/>
                      </a:cubicBezTo>
                      <a:cubicBezTo>
                        <a:pt x="496" y="424"/>
                        <a:pt x="589" y="432"/>
                        <a:pt x="678" y="432"/>
                      </a:cubicBezTo>
                      <a:cubicBezTo>
                        <a:pt x="829" y="432"/>
                        <a:pt x="970" y="409"/>
                        <a:pt x="1036" y="288"/>
                      </a:cubicBezTo>
                      <a:cubicBezTo>
                        <a:pt x="1107" y="124"/>
                        <a:pt x="963" y="1"/>
                        <a:pt x="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1" name="Google Shape;1541;p18"/>
                <p:cNvSpPr/>
                <p:nvPr/>
              </p:nvSpPr>
              <p:spPr>
                <a:xfrm>
                  <a:off x="3697025" y="2091575"/>
                  <a:ext cx="12400" cy="3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1224" extrusionOk="0">
                      <a:moveTo>
                        <a:pt x="217" y="0"/>
                      </a:moveTo>
                      <a:cubicBezTo>
                        <a:pt x="110" y="0"/>
                        <a:pt x="1" y="76"/>
                        <a:pt x="5" y="202"/>
                      </a:cubicBezTo>
                      <a:cubicBezTo>
                        <a:pt x="27" y="500"/>
                        <a:pt x="32" y="807"/>
                        <a:pt x="80" y="1099"/>
                      </a:cubicBezTo>
                      <a:cubicBezTo>
                        <a:pt x="107" y="1180"/>
                        <a:pt x="188" y="1224"/>
                        <a:pt x="269" y="1224"/>
                      </a:cubicBezTo>
                      <a:cubicBezTo>
                        <a:pt x="322" y="1224"/>
                        <a:pt x="374" y="1205"/>
                        <a:pt x="411" y="1166"/>
                      </a:cubicBezTo>
                      <a:cubicBezTo>
                        <a:pt x="496" y="1084"/>
                        <a:pt x="466" y="962"/>
                        <a:pt x="460" y="857"/>
                      </a:cubicBezTo>
                      <a:cubicBezTo>
                        <a:pt x="433" y="615"/>
                        <a:pt x="438" y="361"/>
                        <a:pt x="397" y="123"/>
                      </a:cubicBezTo>
                      <a:cubicBezTo>
                        <a:pt x="367" y="38"/>
                        <a:pt x="293" y="0"/>
                        <a:pt x="2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42" name="Google Shape;1542;p18"/>
              <p:cNvSpPr/>
              <p:nvPr/>
            </p:nvSpPr>
            <p:spPr>
              <a:xfrm>
                <a:off x="8599829" y="4938159"/>
                <a:ext cx="111213" cy="126190"/>
              </a:xfrm>
              <a:custGeom>
                <a:avLst/>
                <a:gdLst/>
                <a:ahLst/>
                <a:cxnLst/>
                <a:rect l="l" t="t" r="r" b="b"/>
                <a:pathLst>
                  <a:path w="3208" h="3640" extrusionOk="0">
                    <a:moveTo>
                      <a:pt x="1566" y="1"/>
                    </a:moveTo>
                    <a:cubicBezTo>
                      <a:pt x="1383" y="1"/>
                      <a:pt x="1285" y="267"/>
                      <a:pt x="1269" y="475"/>
                    </a:cubicBezTo>
                    <a:cubicBezTo>
                      <a:pt x="1218" y="766"/>
                      <a:pt x="1171" y="1056"/>
                      <a:pt x="1120" y="1349"/>
                    </a:cubicBezTo>
                    <a:cubicBezTo>
                      <a:pt x="1018" y="1383"/>
                      <a:pt x="917" y="1416"/>
                      <a:pt x="815" y="1452"/>
                    </a:cubicBezTo>
                    <a:cubicBezTo>
                      <a:pt x="547" y="1558"/>
                      <a:pt x="0" y="1706"/>
                      <a:pt x="177" y="2094"/>
                    </a:cubicBezTo>
                    <a:cubicBezTo>
                      <a:pt x="222" y="2165"/>
                      <a:pt x="299" y="2210"/>
                      <a:pt x="378" y="2237"/>
                    </a:cubicBezTo>
                    <a:cubicBezTo>
                      <a:pt x="581" y="2305"/>
                      <a:pt x="762" y="2369"/>
                      <a:pt x="935" y="2432"/>
                    </a:cubicBezTo>
                    <a:cubicBezTo>
                      <a:pt x="883" y="2748"/>
                      <a:pt x="824" y="3063"/>
                      <a:pt x="775" y="3377"/>
                    </a:cubicBezTo>
                    <a:cubicBezTo>
                      <a:pt x="781" y="3465"/>
                      <a:pt x="842" y="3519"/>
                      <a:pt x="914" y="3540"/>
                    </a:cubicBezTo>
                    <a:cubicBezTo>
                      <a:pt x="955" y="3600"/>
                      <a:pt x="1029" y="3640"/>
                      <a:pt x="1101" y="3640"/>
                    </a:cubicBezTo>
                    <a:cubicBezTo>
                      <a:pt x="1162" y="3640"/>
                      <a:pt x="1222" y="3611"/>
                      <a:pt x="1262" y="3541"/>
                    </a:cubicBezTo>
                    <a:cubicBezTo>
                      <a:pt x="1413" y="3279"/>
                      <a:pt x="1603" y="3032"/>
                      <a:pt x="1765" y="2773"/>
                    </a:cubicBezTo>
                    <a:cubicBezTo>
                      <a:pt x="2109" y="2890"/>
                      <a:pt x="2423" y="3212"/>
                      <a:pt x="2788" y="3214"/>
                    </a:cubicBezTo>
                    <a:cubicBezTo>
                      <a:pt x="2910" y="3179"/>
                      <a:pt x="2976" y="3043"/>
                      <a:pt x="2931" y="2925"/>
                    </a:cubicBezTo>
                    <a:cubicBezTo>
                      <a:pt x="2846" y="2719"/>
                      <a:pt x="2775" y="2561"/>
                      <a:pt x="2662" y="2262"/>
                    </a:cubicBezTo>
                    <a:cubicBezTo>
                      <a:pt x="2601" y="2125"/>
                      <a:pt x="2548" y="1985"/>
                      <a:pt x="2497" y="1844"/>
                    </a:cubicBezTo>
                    <a:cubicBezTo>
                      <a:pt x="2662" y="1660"/>
                      <a:pt x="2829" y="1473"/>
                      <a:pt x="2996" y="1284"/>
                    </a:cubicBezTo>
                    <a:cubicBezTo>
                      <a:pt x="3144" y="1147"/>
                      <a:pt x="3207" y="866"/>
                      <a:pt x="2967" y="793"/>
                    </a:cubicBezTo>
                    <a:cubicBezTo>
                      <a:pt x="2935" y="783"/>
                      <a:pt x="2901" y="779"/>
                      <a:pt x="2868" y="779"/>
                    </a:cubicBezTo>
                    <a:cubicBezTo>
                      <a:pt x="2815" y="779"/>
                      <a:pt x="2762" y="789"/>
                      <a:pt x="2712" y="806"/>
                    </a:cubicBezTo>
                    <a:cubicBezTo>
                      <a:pt x="2540" y="869"/>
                      <a:pt x="2367" y="925"/>
                      <a:pt x="2194" y="984"/>
                    </a:cubicBezTo>
                    <a:cubicBezTo>
                      <a:pt x="2076" y="668"/>
                      <a:pt x="1943" y="362"/>
                      <a:pt x="1759" y="86"/>
                    </a:cubicBezTo>
                    <a:cubicBezTo>
                      <a:pt x="1687" y="26"/>
                      <a:pt x="1623" y="1"/>
                      <a:pt x="15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3" name="Google Shape;1543;p18"/>
            <p:cNvGrpSpPr/>
            <p:nvPr/>
          </p:nvGrpSpPr>
          <p:grpSpPr>
            <a:xfrm>
              <a:off x="-156725" y="129549"/>
              <a:ext cx="644261" cy="696759"/>
              <a:chOff x="2904550" y="892363"/>
              <a:chExt cx="322050" cy="348275"/>
            </a:xfrm>
          </p:grpSpPr>
          <p:sp>
            <p:nvSpPr>
              <p:cNvPr id="1544" name="Google Shape;1544;p18"/>
              <p:cNvSpPr/>
              <p:nvPr/>
            </p:nvSpPr>
            <p:spPr>
              <a:xfrm>
                <a:off x="2904550" y="914313"/>
                <a:ext cx="322050" cy="326325"/>
              </a:xfrm>
              <a:custGeom>
                <a:avLst/>
                <a:gdLst/>
                <a:ahLst/>
                <a:cxnLst/>
                <a:rect l="l" t="t" r="r" b="b"/>
                <a:pathLst>
                  <a:path w="12882" h="13053" extrusionOk="0">
                    <a:moveTo>
                      <a:pt x="4189" y="0"/>
                    </a:moveTo>
                    <a:cubicBezTo>
                      <a:pt x="3890" y="0"/>
                      <a:pt x="3584" y="22"/>
                      <a:pt x="3271" y="67"/>
                    </a:cubicBezTo>
                    <a:cubicBezTo>
                      <a:pt x="3116" y="85"/>
                      <a:pt x="2960" y="107"/>
                      <a:pt x="2804" y="136"/>
                    </a:cubicBezTo>
                    <a:cubicBezTo>
                      <a:pt x="1398" y="199"/>
                      <a:pt x="641" y="1378"/>
                      <a:pt x="377" y="2663"/>
                    </a:cubicBezTo>
                    <a:cubicBezTo>
                      <a:pt x="1" y="4218"/>
                      <a:pt x="306" y="5921"/>
                      <a:pt x="1199" y="7248"/>
                    </a:cubicBezTo>
                    <a:cubicBezTo>
                      <a:pt x="2044" y="8449"/>
                      <a:pt x="3074" y="9536"/>
                      <a:pt x="4243" y="10426"/>
                    </a:cubicBezTo>
                    <a:cubicBezTo>
                      <a:pt x="5342" y="11272"/>
                      <a:pt x="6643" y="11777"/>
                      <a:pt x="7964" y="12157"/>
                    </a:cubicBezTo>
                    <a:cubicBezTo>
                      <a:pt x="9023" y="12463"/>
                      <a:pt x="10072" y="12822"/>
                      <a:pt x="11162" y="13001"/>
                    </a:cubicBezTo>
                    <a:cubicBezTo>
                      <a:pt x="11347" y="13022"/>
                      <a:pt x="11600" y="13052"/>
                      <a:pt x="11855" y="13052"/>
                    </a:cubicBezTo>
                    <a:cubicBezTo>
                      <a:pt x="12294" y="13052"/>
                      <a:pt x="12741" y="12963"/>
                      <a:pt x="12861" y="12583"/>
                    </a:cubicBezTo>
                    <a:cubicBezTo>
                      <a:pt x="12882" y="12366"/>
                      <a:pt x="12782" y="12155"/>
                      <a:pt x="12738" y="11945"/>
                    </a:cubicBezTo>
                    <a:cubicBezTo>
                      <a:pt x="12418" y="10708"/>
                      <a:pt x="12093" y="9470"/>
                      <a:pt x="11709" y="8251"/>
                    </a:cubicBezTo>
                    <a:cubicBezTo>
                      <a:pt x="11003" y="5931"/>
                      <a:pt x="10149" y="3537"/>
                      <a:pt x="8359" y="1821"/>
                    </a:cubicBezTo>
                    <a:cubicBezTo>
                      <a:pt x="7183" y="628"/>
                      <a:pt x="5784" y="0"/>
                      <a:pt x="4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18"/>
              <p:cNvSpPr/>
              <p:nvPr/>
            </p:nvSpPr>
            <p:spPr>
              <a:xfrm>
                <a:off x="2928850" y="892363"/>
                <a:ext cx="267525" cy="318700"/>
              </a:xfrm>
              <a:custGeom>
                <a:avLst/>
                <a:gdLst/>
                <a:ahLst/>
                <a:cxnLst/>
                <a:rect l="l" t="t" r="r" b="b"/>
                <a:pathLst>
                  <a:path w="10701" h="12748" extrusionOk="0">
                    <a:moveTo>
                      <a:pt x="128" y="0"/>
                    </a:moveTo>
                    <a:cubicBezTo>
                      <a:pt x="86" y="0"/>
                      <a:pt x="39" y="33"/>
                      <a:pt x="22" y="79"/>
                    </a:cubicBezTo>
                    <a:cubicBezTo>
                      <a:pt x="0" y="148"/>
                      <a:pt x="47" y="215"/>
                      <a:pt x="61" y="281"/>
                    </a:cubicBezTo>
                    <a:cubicBezTo>
                      <a:pt x="146" y="541"/>
                      <a:pt x="244" y="795"/>
                      <a:pt x="358" y="1045"/>
                    </a:cubicBezTo>
                    <a:cubicBezTo>
                      <a:pt x="643" y="1661"/>
                      <a:pt x="970" y="2254"/>
                      <a:pt x="1326" y="2830"/>
                    </a:cubicBezTo>
                    <a:cubicBezTo>
                      <a:pt x="1219" y="2978"/>
                      <a:pt x="1157" y="3168"/>
                      <a:pt x="1073" y="3326"/>
                    </a:cubicBezTo>
                    <a:cubicBezTo>
                      <a:pt x="814" y="3906"/>
                      <a:pt x="601" y="4504"/>
                      <a:pt x="401" y="5106"/>
                    </a:cubicBezTo>
                    <a:cubicBezTo>
                      <a:pt x="311" y="5387"/>
                      <a:pt x="217" y="5663"/>
                      <a:pt x="121" y="5940"/>
                    </a:cubicBezTo>
                    <a:cubicBezTo>
                      <a:pt x="94" y="6013"/>
                      <a:pt x="148" y="6095"/>
                      <a:pt x="224" y="6101"/>
                    </a:cubicBezTo>
                    <a:cubicBezTo>
                      <a:pt x="394" y="6096"/>
                      <a:pt x="380" y="5858"/>
                      <a:pt x="443" y="5743"/>
                    </a:cubicBezTo>
                    <a:cubicBezTo>
                      <a:pt x="550" y="5439"/>
                      <a:pt x="643" y="5128"/>
                      <a:pt x="751" y="4824"/>
                    </a:cubicBezTo>
                    <a:cubicBezTo>
                      <a:pt x="956" y="4249"/>
                      <a:pt x="1220" y="3506"/>
                      <a:pt x="1472" y="3061"/>
                    </a:cubicBezTo>
                    <a:cubicBezTo>
                      <a:pt x="1946" y="3800"/>
                      <a:pt x="2469" y="4510"/>
                      <a:pt x="3022" y="5192"/>
                    </a:cubicBezTo>
                    <a:cubicBezTo>
                      <a:pt x="2980" y="5236"/>
                      <a:pt x="2950" y="5294"/>
                      <a:pt x="2923" y="5349"/>
                    </a:cubicBezTo>
                    <a:cubicBezTo>
                      <a:pt x="2859" y="5484"/>
                      <a:pt x="2805" y="5624"/>
                      <a:pt x="2755" y="5766"/>
                    </a:cubicBezTo>
                    <a:cubicBezTo>
                      <a:pt x="2522" y="6422"/>
                      <a:pt x="2373" y="7105"/>
                      <a:pt x="2208" y="7782"/>
                    </a:cubicBezTo>
                    <a:cubicBezTo>
                      <a:pt x="2132" y="8088"/>
                      <a:pt x="2053" y="8394"/>
                      <a:pt x="1970" y="8699"/>
                    </a:cubicBezTo>
                    <a:cubicBezTo>
                      <a:pt x="1943" y="8771"/>
                      <a:pt x="1997" y="8853"/>
                      <a:pt x="2073" y="8858"/>
                    </a:cubicBezTo>
                    <a:cubicBezTo>
                      <a:pt x="2076" y="8859"/>
                      <a:pt x="2080" y="8859"/>
                      <a:pt x="2083" y="8859"/>
                    </a:cubicBezTo>
                    <a:cubicBezTo>
                      <a:pt x="2132" y="8859"/>
                      <a:pt x="2179" y="8826"/>
                      <a:pt x="2195" y="8778"/>
                    </a:cubicBezTo>
                    <a:cubicBezTo>
                      <a:pt x="2316" y="8340"/>
                      <a:pt x="2426" y="7899"/>
                      <a:pt x="2531" y="7456"/>
                    </a:cubicBezTo>
                    <a:cubicBezTo>
                      <a:pt x="2693" y="6780"/>
                      <a:pt x="2907" y="5905"/>
                      <a:pt x="3175" y="5383"/>
                    </a:cubicBezTo>
                    <a:lnTo>
                      <a:pt x="3177" y="5382"/>
                    </a:lnTo>
                    <a:cubicBezTo>
                      <a:pt x="3289" y="5518"/>
                      <a:pt x="3403" y="5656"/>
                      <a:pt x="3519" y="5789"/>
                    </a:cubicBezTo>
                    <a:cubicBezTo>
                      <a:pt x="4007" y="6372"/>
                      <a:pt x="4517" y="6932"/>
                      <a:pt x="5043" y="7479"/>
                    </a:cubicBezTo>
                    <a:cubicBezTo>
                      <a:pt x="5041" y="7482"/>
                      <a:pt x="5040" y="7483"/>
                      <a:pt x="5038" y="7484"/>
                    </a:cubicBezTo>
                    <a:cubicBezTo>
                      <a:pt x="4954" y="7679"/>
                      <a:pt x="4925" y="7894"/>
                      <a:pt x="4867" y="8099"/>
                    </a:cubicBezTo>
                    <a:cubicBezTo>
                      <a:pt x="4700" y="8761"/>
                      <a:pt x="4548" y="9427"/>
                      <a:pt x="4398" y="10093"/>
                    </a:cubicBezTo>
                    <a:cubicBezTo>
                      <a:pt x="4361" y="10275"/>
                      <a:pt x="4307" y="10454"/>
                      <a:pt x="4278" y="10635"/>
                    </a:cubicBezTo>
                    <a:cubicBezTo>
                      <a:pt x="4277" y="10694"/>
                      <a:pt x="4329" y="10744"/>
                      <a:pt x="4387" y="10749"/>
                    </a:cubicBezTo>
                    <a:cubicBezTo>
                      <a:pt x="4566" y="10746"/>
                      <a:pt x="4528" y="10497"/>
                      <a:pt x="4578" y="10375"/>
                    </a:cubicBezTo>
                    <a:cubicBezTo>
                      <a:pt x="4646" y="10081"/>
                      <a:pt x="4711" y="9786"/>
                      <a:pt x="4778" y="9491"/>
                    </a:cubicBezTo>
                    <a:cubicBezTo>
                      <a:pt x="4919" y="8920"/>
                      <a:pt x="5076" y="8159"/>
                      <a:pt x="5230" y="7672"/>
                    </a:cubicBezTo>
                    <a:cubicBezTo>
                      <a:pt x="5905" y="8367"/>
                      <a:pt x="6603" y="9038"/>
                      <a:pt x="7317" y="9695"/>
                    </a:cubicBezTo>
                    <a:cubicBezTo>
                      <a:pt x="7310" y="9709"/>
                      <a:pt x="7301" y="9724"/>
                      <a:pt x="7297" y="9738"/>
                    </a:cubicBezTo>
                    <a:cubicBezTo>
                      <a:pt x="7187" y="10388"/>
                      <a:pt x="7147" y="11051"/>
                      <a:pt x="7067" y="11704"/>
                    </a:cubicBezTo>
                    <a:cubicBezTo>
                      <a:pt x="7045" y="11919"/>
                      <a:pt x="7020" y="12134"/>
                      <a:pt x="7002" y="12348"/>
                    </a:cubicBezTo>
                    <a:cubicBezTo>
                      <a:pt x="6994" y="12418"/>
                      <a:pt x="7054" y="12479"/>
                      <a:pt x="7122" y="12479"/>
                    </a:cubicBezTo>
                    <a:cubicBezTo>
                      <a:pt x="7129" y="12479"/>
                      <a:pt x="7136" y="12479"/>
                      <a:pt x="7143" y="12477"/>
                    </a:cubicBezTo>
                    <a:cubicBezTo>
                      <a:pt x="7293" y="12442"/>
                      <a:pt x="7235" y="12242"/>
                      <a:pt x="7264" y="12127"/>
                    </a:cubicBezTo>
                    <a:cubicBezTo>
                      <a:pt x="7315" y="11631"/>
                      <a:pt x="7371" y="11136"/>
                      <a:pt x="7423" y="10639"/>
                    </a:cubicBezTo>
                    <a:cubicBezTo>
                      <a:pt x="7445" y="10414"/>
                      <a:pt x="7486" y="10054"/>
                      <a:pt x="7513" y="9877"/>
                    </a:cubicBezTo>
                    <a:cubicBezTo>
                      <a:pt x="7748" y="10092"/>
                      <a:pt x="7983" y="10306"/>
                      <a:pt x="8221" y="10518"/>
                    </a:cubicBezTo>
                    <a:cubicBezTo>
                      <a:pt x="8835" y="11078"/>
                      <a:pt x="9434" y="11656"/>
                      <a:pt x="10018" y="12248"/>
                    </a:cubicBezTo>
                    <a:cubicBezTo>
                      <a:pt x="10149" y="12383"/>
                      <a:pt x="10284" y="12514"/>
                      <a:pt x="10410" y="12655"/>
                    </a:cubicBezTo>
                    <a:cubicBezTo>
                      <a:pt x="10442" y="12696"/>
                      <a:pt x="10474" y="12745"/>
                      <a:pt x="10532" y="12747"/>
                    </a:cubicBezTo>
                    <a:cubicBezTo>
                      <a:pt x="10536" y="12747"/>
                      <a:pt x="10539" y="12748"/>
                      <a:pt x="10543" y="12748"/>
                    </a:cubicBezTo>
                    <a:cubicBezTo>
                      <a:pt x="10637" y="12748"/>
                      <a:pt x="10701" y="12625"/>
                      <a:pt x="10633" y="12550"/>
                    </a:cubicBezTo>
                    <a:cubicBezTo>
                      <a:pt x="9736" y="11572"/>
                      <a:pt x="8752" y="10683"/>
                      <a:pt x="7773" y="9787"/>
                    </a:cubicBezTo>
                    <a:cubicBezTo>
                      <a:pt x="8406" y="9634"/>
                      <a:pt x="9029" y="9448"/>
                      <a:pt x="9662" y="9301"/>
                    </a:cubicBezTo>
                    <a:cubicBezTo>
                      <a:pt x="9802" y="9271"/>
                      <a:pt x="9942" y="9239"/>
                      <a:pt x="10083" y="9222"/>
                    </a:cubicBezTo>
                    <a:cubicBezTo>
                      <a:pt x="10131" y="9222"/>
                      <a:pt x="10182" y="9214"/>
                      <a:pt x="10209" y="9168"/>
                    </a:cubicBezTo>
                    <a:cubicBezTo>
                      <a:pt x="10265" y="9092"/>
                      <a:pt x="10202" y="8981"/>
                      <a:pt x="10112" y="8981"/>
                    </a:cubicBezTo>
                    <a:cubicBezTo>
                      <a:pt x="10105" y="8981"/>
                      <a:pt x="10097" y="8981"/>
                      <a:pt x="10089" y="8983"/>
                    </a:cubicBezTo>
                    <a:cubicBezTo>
                      <a:pt x="9381" y="9071"/>
                      <a:pt x="8705" y="9325"/>
                      <a:pt x="8012" y="9485"/>
                    </a:cubicBezTo>
                    <a:cubicBezTo>
                      <a:pt x="7862" y="9522"/>
                      <a:pt x="7710" y="9557"/>
                      <a:pt x="7560" y="9594"/>
                    </a:cubicBezTo>
                    <a:cubicBezTo>
                      <a:pt x="7096" y="9170"/>
                      <a:pt x="6636" y="8744"/>
                      <a:pt x="6189" y="8305"/>
                    </a:cubicBezTo>
                    <a:cubicBezTo>
                      <a:pt x="5942" y="8058"/>
                      <a:pt x="5697" y="7809"/>
                      <a:pt x="5453" y="7559"/>
                    </a:cubicBezTo>
                    <a:cubicBezTo>
                      <a:pt x="5726" y="7489"/>
                      <a:pt x="6001" y="7424"/>
                      <a:pt x="6276" y="7364"/>
                    </a:cubicBezTo>
                    <a:cubicBezTo>
                      <a:pt x="7180" y="7156"/>
                      <a:pt x="8092" y="6990"/>
                      <a:pt x="8984" y="6741"/>
                    </a:cubicBezTo>
                    <a:cubicBezTo>
                      <a:pt x="9041" y="6722"/>
                      <a:pt x="9111" y="6724"/>
                      <a:pt x="9147" y="6669"/>
                    </a:cubicBezTo>
                    <a:cubicBezTo>
                      <a:pt x="9202" y="6594"/>
                      <a:pt x="9139" y="6482"/>
                      <a:pt x="9050" y="6482"/>
                    </a:cubicBezTo>
                    <a:cubicBezTo>
                      <a:pt x="9042" y="6482"/>
                      <a:pt x="9034" y="6483"/>
                      <a:pt x="9026" y="6484"/>
                    </a:cubicBezTo>
                    <a:cubicBezTo>
                      <a:pt x="7793" y="6825"/>
                      <a:pt x="6527" y="7032"/>
                      <a:pt x="5290" y="7352"/>
                    </a:cubicBezTo>
                    <a:cubicBezTo>
                      <a:pt x="5280" y="7354"/>
                      <a:pt x="5270" y="7357"/>
                      <a:pt x="5259" y="7359"/>
                    </a:cubicBezTo>
                    <a:cubicBezTo>
                      <a:pt x="4629" y="6703"/>
                      <a:pt x="4018" y="6030"/>
                      <a:pt x="3440" y="5336"/>
                    </a:cubicBezTo>
                    <a:lnTo>
                      <a:pt x="3443" y="5336"/>
                    </a:lnTo>
                    <a:cubicBezTo>
                      <a:pt x="4635" y="5192"/>
                      <a:pt x="5806" y="4892"/>
                      <a:pt x="6974" y="4614"/>
                    </a:cubicBezTo>
                    <a:cubicBezTo>
                      <a:pt x="7198" y="4564"/>
                      <a:pt x="7423" y="4507"/>
                      <a:pt x="7649" y="4470"/>
                    </a:cubicBezTo>
                    <a:cubicBezTo>
                      <a:pt x="7696" y="4465"/>
                      <a:pt x="7746" y="4455"/>
                      <a:pt x="7773" y="4412"/>
                    </a:cubicBezTo>
                    <a:cubicBezTo>
                      <a:pt x="7828" y="4336"/>
                      <a:pt x="7766" y="4224"/>
                      <a:pt x="7676" y="4224"/>
                    </a:cubicBezTo>
                    <a:cubicBezTo>
                      <a:pt x="7669" y="4224"/>
                      <a:pt x="7661" y="4225"/>
                      <a:pt x="7653" y="4227"/>
                    </a:cubicBezTo>
                    <a:cubicBezTo>
                      <a:pt x="6189" y="4519"/>
                      <a:pt x="4744" y="4947"/>
                      <a:pt x="3256" y="5117"/>
                    </a:cubicBezTo>
                    <a:cubicBezTo>
                      <a:pt x="2677" y="4407"/>
                      <a:pt x="2138" y="3670"/>
                      <a:pt x="1648" y="2901"/>
                    </a:cubicBezTo>
                    <a:cubicBezTo>
                      <a:pt x="1858" y="2875"/>
                      <a:pt x="2350" y="2797"/>
                      <a:pt x="2600" y="2761"/>
                    </a:cubicBezTo>
                    <a:cubicBezTo>
                      <a:pt x="3493" y="2631"/>
                      <a:pt x="4394" y="2572"/>
                      <a:pt x="5284" y="2426"/>
                    </a:cubicBezTo>
                    <a:cubicBezTo>
                      <a:pt x="5342" y="2417"/>
                      <a:pt x="5410" y="2420"/>
                      <a:pt x="5444" y="2364"/>
                    </a:cubicBezTo>
                    <a:cubicBezTo>
                      <a:pt x="5499" y="2288"/>
                      <a:pt x="5437" y="2176"/>
                      <a:pt x="5348" y="2176"/>
                    </a:cubicBezTo>
                    <a:cubicBezTo>
                      <a:pt x="5340" y="2176"/>
                      <a:pt x="5332" y="2177"/>
                      <a:pt x="5324" y="2179"/>
                    </a:cubicBezTo>
                    <a:cubicBezTo>
                      <a:pt x="4058" y="2374"/>
                      <a:pt x="2771" y="2461"/>
                      <a:pt x="1510" y="2683"/>
                    </a:cubicBezTo>
                    <a:cubicBezTo>
                      <a:pt x="1177" y="2144"/>
                      <a:pt x="871" y="1589"/>
                      <a:pt x="599" y="1015"/>
                    </a:cubicBezTo>
                    <a:cubicBezTo>
                      <a:pt x="471" y="741"/>
                      <a:pt x="358" y="460"/>
                      <a:pt x="267" y="173"/>
                    </a:cubicBezTo>
                    <a:cubicBezTo>
                      <a:pt x="267" y="165"/>
                      <a:pt x="256" y="138"/>
                      <a:pt x="254" y="129"/>
                    </a:cubicBezTo>
                    <a:cubicBezTo>
                      <a:pt x="251" y="121"/>
                      <a:pt x="247" y="110"/>
                      <a:pt x="244" y="100"/>
                    </a:cubicBezTo>
                    <a:cubicBezTo>
                      <a:pt x="237" y="52"/>
                      <a:pt x="199" y="10"/>
                      <a:pt x="151" y="4"/>
                    </a:cubicBezTo>
                    <a:cubicBezTo>
                      <a:pt x="144" y="1"/>
                      <a:pt x="136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18"/>
              <p:cNvSpPr/>
              <p:nvPr/>
            </p:nvSpPr>
            <p:spPr>
              <a:xfrm>
                <a:off x="3009825" y="1084963"/>
                <a:ext cx="13825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1080" extrusionOk="0">
                    <a:moveTo>
                      <a:pt x="429" y="0"/>
                    </a:moveTo>
                    <a:cubicBezTo>
                      <a:pt x="381" y="0"/>
                      <a:pt x="332" y="27"/>
                      <a:pt x="315" y="78"/>
                    </a:cubicBezTo>
                    <a:cubicBezTo>
                      <a:pt x="218" y="357"/>
                      <a:pt x="125" y="639"/>
                      <a:pt x="27" y="919"/>
                    </a:cubicBezTo>
                    <a:cubicBezTo>
                      <a:pt x="0" y="991"/>
                      <a:pt x="54" y="1073"/>
                      <a:pt x="130" y="1079"/>
                    </a:cubicBezTo>
                    <a:cubicBezTo>
                      <a:pt x="134" y="1079"/>
                      <a:pt x="137" y="1079"/>
                      <a:pt x="141" y="1079"/>
                    </a:cubicBezTo>
                    <a:cubicBezTo>
                      <a:pt x="190" y="1079"/>
                      <a:pt x="237" y="1046"/>
                      <a:pt x="254" y="999"/>
                    </a:cubicBezTo>
                    <a:cubicBezTo>
                      <a:pt x="290" y="890"/>
                      <a:pt x="328" y="782"/>
                      <a:pt x="364" y="676"/>
                    </a:cubicBezTo>
                    <a:cubicBezTo>
                      <a:pt x="424" y="504"/>
                      <a:pt x="481" y="330"/>
                      <a:pt x="542" y="159"/>
                    </a:cubicBezTo>
                    <a:cubicBezTo>
                      <a:pt x="553" y="130"/>
                      <a:pt x="551" y="97"/>
                      <a:pt x="537" y="69"/>
                    </a:cubicBezTo>
                    <a:cubicBezTo>
                      <a:pt x="519" y="23"/>
                      <a:pt x="474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18"/>
              <p:cNvSpPr/>
              <p:nvPr/>
            </p:nvSpPr>
            <p:spPr>
              <a:xfrm>
                <a:off x="3124850" y="1087313"/>
                <a:ext cx="3280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530" extrusionOk="0">
                    <a:moveTo>
                      <a:pt x="1158" y="1"/>
                    </a:moveTo>
                    <a:cubicBezTo>
                      <a:pt x="1150" y="1"/>
                      <a:pt x="1142" y="2"/>
                      <a:pt x="1134" y="3"/>
                    </a:cubicBezTo>
                    <a:cubicBezTo>
                      <a:pt x="874" y="80"/>
                      <a:pt x="755" y="138"/>
                      <a:pt x="527" y="194"/>
                    </a:cubicBezTo>
                    <a:cubicBezTo>
                      <a:pt x="396" y="255"/>
                      <a:pt x="0" y="252"/>
                      <a:pt x="83" y="463"/>
                    </a:cubicBezTo>
                    <a:cubicBezTo>
                      <a:pt x="108" y="513"/>
                      <a:pt x="146" y="529"/>
                      <a:pt x="189" y="529"/>
                    </a:cubicBezTo>
                    <a:cubicBezTo>
                      <a:pt x="256" y="529"/>
                      <a:pt x="334" y="491"/>
                      <a:pt x="396" y="479"/>
                    </a:cubicBezTo>
                    <a:cubicBezTo>
                      <a:pt x="645" y="410"/>
                      <a:pt x="894" y="340"/>
                      <a:pt x="1136" y="249"/>
                    </a:cubicBezTo>
                    <a:cubicBezTo>
                      <a:pt x="1141" y="248"/>
                      <a:pt x="1145" y="247"/>
                      <a:pt x="1151" y="244"/>
                    </a:cubicBezTo>
                    <a:cubicBezTo>
                      <a:pt x="1192" y="237"/>
                      <a:pt x="1232" y="224"/>
                      <a:pt x="1255" y="189"/>
                    </a:cubicBezTo>
                    <a:cubicBezTo>
                      <a:pt x="1312" y="113"/>
                      <a:pt x="1248" y="1"/>
                      <a:pt x="11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18"/>
              <p:cNvSpPr/>
              <p:nvPr/>
            </p:nvSpPr>
            <p:spPr>
              <a:xfrm>
                <a:off x="3135825" y="1183013"/>
                <a:ext cx="74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005" extrusionOk="0">
                    <a:moveTo>
                      <a:pt x="178" y="0"/>
                    </a:moveTo>
                    <a:cubicBezTo>
                      <a:pt x="118" y="0"/>
                      <a:pt x="58" y="43"/>
                      <a:pt x="54" y="109"/>
                    </a:cubicBezTo>
                    <a:cubicBezTo>
                      <a:pt x="60" y="308"/>
                      <a:pt x="41" y="507"/>
                      <a:pt x="34" y="704"/>
                    </a:cubicBezTo>
                    <a:cubicBezTo>
                      <a:pt x="39" y="788"/>
                      <a:pt x="0" y="889"/>
                      <a:pt x="54" y="963"/>
                    </a:cubicBezTo>
                    <a:cubicBezTo>
                      <a:pt x="76" y="992"/>
                      <a:pt x="108" y="1004"/>
                      <a:pt x="141" y="1004"/>
                    </a:cubicBezTo>
                    <a:cubicBezTo>
                      <a:pt x="201" y="1004"/>
                      <a:pt x="262" y="961"/>
                      <a:pt x="265" y="895"/>
                    </a:cubicBezTo>
                    <a:cubicBezTo>
                      <a:pt x="273" y="648"/>
                      <a:pt x="296" y="400"/>
                      <a:pt x="295" y="152"/>
                    </a:cubicBezTo>
                    <a:cubicBezTo>
                      <a:pt x="295" y="114"/>
                      <a:pt x="294" y="74"/>
                      <a:pt x="267" y="42"/>
                    </a:cubicBezTo>
                    <a:cubicBezTo>
                      <a:pt x="243" y="13"/>
                      <a:pt x="211" y="0"/>
                      <a:pt x="1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18"/>
              <p:cNvSpPr/>
              <p:nvPr/>
            </p:nvSpPr>
            <p:spPr>
              <a:xfrm>
                <a:off x="3172850" y="1163888"/>
                <a:ext cx="235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334" extrusionOk="0">
                    <a:moveTo>
                      <a:pt x="774" y="0"/>
                    </a:moveTo>
                    <a:cubicBezTo>
                      <a:pt x="767" y="0"/>
                      <a:pt x="759" y="1"/>
                      <a:pt x="751" y="2"/>
                    </a:cubicBezTo>
                    <a:cubicBezTo>
                      <a:pt x="547" y="39"/>
                      <a:pt x="341" y="72"/>
                      <a:pt x="135" y="97"/>
                    </a:cubicBezTo>
                    <a:cubicBezTo>
                      <a:pt x="33" y="111"/>
                      <a:pt x="1" y="259"/>
                      <a:pt x="90" y="314"/>
                    </a:cubicBezTo>
                    <a:cubicBezTo>
                      <a:pt x="119" y="329"/>
                      <a:pt x="150" y="334"/>
                      <a:pt x="182" y="334"/>
                    </a:cubicBezTo>
                    <a:cubicBezTo>
                      <a:pt x="260" y="334"/>
                      <a:pt x="344" y="303"/>
                      <a:pt x="421" y="300"/>
                    </a:cubicBezTo>
                    <a:cubicBezTo>
                      <a:pt x="558" y="273"/>
                      <a:pt x="707" y="271"/>
                      <a:pt x="837" y="222"/>
                    </a:cubicBezTo>
                    <a:cubicBezTo>
                      <a:pt x="940" y="163"/>
                      <a:pt x="884" y="0"/>
                      <a:pt x="7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18"/>
              <p:cNvSpPr/>
              <p:nvPr/>
            </p:nvSpPr>
            <p:spPr>
              <a:xfrm>
                <a:off x="3032675" y="975113"/>
                <a:ext cx="4207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497" extrusionOk="0">
                    <a:moveTo>
                      <a:pt x="1518" y="0"/>
                    </a:moveTo>
                    <a:cubicBezTo>
                      <a:pt x="1510" y="0"/>
                      <a:pt x="1502" y="1"/>
                      <a:pt x="1494" y="3"/>
                    </a:cubicBezTo>
                    <a:cubicBezTo>
                      <a:pt x="1051" y="115"/>
                      <a:pt x="597" y="172"/>
                      <a:pt x="148" y="251"/>
                    </a:cubicBezTo>
                    <a:cubicBezTo>
                      <a:pt x="91" y="256"/>
                      <a:pt x="28" y="289"/>
                      <a:pt x="21" y="350"/>
                    </a:cubicBezTo>
                    <a:cubicBezTo>
                      <a:pt x="0" y="423"/>
                      <a:pt x="65" y="497"/>
                      <a:pt x="137" y="497"/>
                    </a:cubicBezTo>
                    <a:cubicBezTo>
                      <a:pt x="144" y="497"/>
                      <a:pt x="150" y="496"/>
                      <a:pt x="157" y="494"/>
                    </a:cubicBezTo>
                    <a:cubicBezTo>
                      <a:pt x="630" y="405"/>
                      <a:pt x="1118" y="363"/>
                      <a:pt x="1578" y="223"/>
                    </a:cubicBezTo>
                    <a:cubicBezTo>
                      <a:pt x="1683" y="164"/>
                      <a:pt x="1627" y="0"/>
                      <a:pt x="15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18"/>
              <p:cNvSpPr/>
              <p:nvPr/>
            </p:nvSpPr>
            <p:spPr>
              <a:xfrm>
                <a:off x="2951425" y="1029338"/>
                <a:ext cx="2090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1921" extrusionOk="0">
                    <a:moveTo>
                      <a:pt x="705" y="1"/>
                    </a:moveTo>
                    <a:cubicBezTo>
                      <a:pt x="656" y="1"/>
                      <a:pt x="608" y="27"/>
                      <a:pt x="591" y="79"/>
                    </a:cubicBezTo>
                    <a:cubicBezTo>
                      <a:pt x="449" y="580"/>
                      <a:pt x="256" y="1065"/>
                      <a:pt x="95" y="1559"/>
                    </a:cubicBezTo>
                    <a:cubicBezTo>
                      <a:pt x="76" y="1655"/>
                      <a:pt x="1" y="1754"/>
                      <a:pt x="34" y="1852"/>
                    </a:cubicBezTo>
                    <a:cubicBezTo>
                      <a:pt x="54" y="1898"/>
                      <a:pt x="99" y="1921"/>
                      <a:pt x="143" y="1921"/>
                    </a:cubicBezTo>
                    <a:cubicBezTo>
                      <a:pt x="192" y="1921"/>
                      <a:pt x="240" y="1894"/>
                      <a:pt x="256" y="1841"/>
                    </a:cubicBezTo>
                    <a:cubicBezTo>
                      <a:pt x="326" y="1620"/>
                      <a:pt x="401" y="1403"/>
                      <a:pt x="475" y="1186"/>
                    </a:cubicBezTo>
                    <a:cubicBezTo>
                      <a:pt x="589" y="859"/>
                      <a:pt x="710" y="534"/>
                      <a:pt x="806" y="200"/>
                    </a:cubicBezTo>
                    <a:cubicBezTo>
                      <a:pt x="820" y="157"/>
                      <a:pt x="836" y="111"/>
                      <a:pt x="814" y="69"/>
                    </a:cubicBezTo>
                    <a:cubicBezTo>
                      <a:pt x="794" y="23"/>
                      <a:pt x="749" y="1"/>
                      <a:pt x="7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18"/>
              <p:cNvSpPr/>
              <p:nvPr/>
            </p:nvSpPr>
            <p:spPr>
              <a:xfrm>
                <a:off x="3089050" y="1028488"/>
                <a:ext cx="422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567" extrusionOk="0">
                    <a:moveTo>
                      <a:pt x="1538" y="0"/>
                    </a:moveTo>
                    <a:cubicBezTo>
                      <a:pt x="1530" y="0"/>
                      <a:pt x="1523" y="1"/>
                      <a:pt x="1515" y="3"/>
                    </a:cubicBezTo>
                    <a:cubicBezTo>
                      <a:pt x="1119" y="151"/>
                      <a:pt x="560" y="221"/>
                      <a:pt x="68" y="347"/>
                    </a:cubicBezTo>
                    <a:cubicBezTo>
                      <a:pt x="17" y="374"/>
                      <a:pt x="0" y="445"/>
                      <a:pt x="24" y="498"/>
                    </a:cubicBezTo>
                    <a:cubicBezTo>
                      <a:pt x="43" y="540"/>
                      <a:pt x="87" y="567"/>
                      <a:pt x="133" y="567"/>
                    </a:cubicBezTo>
                    <a:cubicBezTo>
                      <a:pt x="140" y="567"/>
                      <a:pt x="147" y="566"/>
                      <a:pt x="154" y="565"/>
                    </a:cubicBezTo>
                    <a:cubicBezTo>
                      <a:pt x="286" y="538"/>
                      <a:pt x="420" y="511"/>
                      <a:pt x="552" y="485"/>
                    </a:cubicBezTo>
                    <a:cubicBezTo>
                      <a:pt x="881" y="420"/>
                      <a:pt x="1213" y="356"/>
                      <a:pt x="1530" y="247"/>
                    </a:cubicBezTo>
                    <a:lnTo>
                      <a:pt x="1530" y="247"/>
                    </a:lnTo>
                    <a:cubicBezTo>
                      <a:pt x="1530" y="247"/>
                      <a:pt x="1530" y="247"/>
                      <a:pt x="1530" y="247"/>
                    </a:cubicBezTo>
                    <a:cubicBezTo>
                      <a:pt x="1535" y="247"/>
                      <a:pt x="1629" y="219"/>
                      <a:pt x="1635" y="189"/>
                    </a:cubicBezTo>
                    <a:cubicBezTo>
                      <a:pt x="1691" y="112"/>
                      <a:pt x="1628" y="0"/>
                      <a:pt x="15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18"/>
              <p:cNvSpPr/>
              <p:nvPr/>
            </p:nvSpPr>
            <p:spPr>
              <a:xfrm>
                <a:off x="3056225" y="1042963"/>
                <a:ext cx="11100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257" extrusionOk="0">
                    <a:moveTo>
                      <a:pt x="294" y="9"/>
                    </a:moveTo>
                    <a:cubicBezTo>
                      <a:pt x="227" y="18"/>
                      <a:pt x="147" y="1"/>
                      <a:pt x="86" y="36"/>
                    </a:cubicBezTo>
                    <a:cubicBezTo>
                      <a:pt x="1" y="83"/>
                      <a:pt x="19" y="220"/>
                      <a:pt x="110" y="250"/>
                    </a:cubicBezTo>
                    <a:cubicBezTo>
                      <a:pt x="127" y="255"/>
                      <a:pt x="144" y="257"/>
                      <a:pt x="161" y="257"/>
                    </a:cubicBezTo>
                    <a:cubicBezTo>
                      <a:pt x="198" y="257"/>
                      <a:pt x="236" y="249"/>
                      <a:pt x="273" y="249"/>
                    </a:cubicBezTo>
                    <a:cubicBezTo>
                      <a:pt x="274" y="248"/>
                      <a:pt x="275" y="248"/>
                      <a:pt x="277" y="248"/>
                    </a:cubicBezTo>
                    <a:cubicBezTo>
                      <a:pt x="280" y="248"/>
                      <a:pt x="284" y="249"/>
                      <a:pt x="290" y="249"/>
                    </a:cubicBezTo>
                    <a:cubicBezTo>
                      <a:pt x="303" y="249"/>
                      <a:pt x="325" y="245"/>
                      <a:pt x="362" y="220"/>
                    </a:cubicBezTo>
                    <a:cubicBezTo>
                      <a:pt x="444" y="157"/>
                      <a:pt x="397" y="14"/>
                      <a:pt x="294" y="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18"/>
              <p:cNvSpPr/>
              <p:nvPr/>
            </p:nvSpPr>
            <p:spPr>
              <a:xfrm>
                <a:off x="3067975" y="1135013"/>
                <a:ext cx="1290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516" h="1506" extrusionOk="0">
                    <a:moveTo>
                      <a:pt x="359" y="0"/>
                    </a:moveTo>
                    <a:cubicBezTo>
                      <a:pt x="309" y="0"/>
                      <a:pt x="259" y="33"/>
                      <a:pt x="244" y="110"/>
                    </a:cubicBezTo>
                    <a:cubicBezTo>
                      <a:pt x="186" y="409"/>
                      <a:pt x="83" y="848"/>
                      <a:pt x="29" y="1242"/>
                    </a:cubicBezTo>
                    <a:cubicBezTo>
                      <a:pt x="25" y="1301"/>
                      <a:pt x="1" y="1363"/>
                      <a:pt x="17" y="1422"/>
                    </a:cubicBezTo>
                    <a:cubicBezTo>
                      <a:pt x="29" y="1474"/>
                      <a:pt x="81" y="1506"/>
                      <a:pt x="132" y="1506"/>
                    </a:cubicBezTo>
                    <a:cubicBezTo>
                      <a:pt x="159" y="1506"/>
                      <a:pt x="187" y="1497"/>
                      <a:pt x="208" y="1477"/>
                    </a:cubicBezTo>
                    <a:cubicBezTo>
                      <a:pt x="285" y="1385"/>
                      <a:pt x="255" y="1242"/>
                      <a:pt x="288" y="1129"/>
                    </a:cubicBezTo>
                    <a:cubicBezTo>
                      <a:pt x="347" y="757"/>
                      <a:pt x="403" y="518"/>
                      <a:pt x="472" y="190"/>
                    </a:cubicBezTo>
                    <a:cubicBezTo>
                      <a:pt x="516" y="78"/>
                      <a:pt x="437" y="0"/>
                      <a:pt x="3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5" name="Google Shape;1555;p18"/>
            <p:cNvGrpSpPr/>
            <p:nvPr/>
          </p:nvGrpSpPr>
          <p:grpSpPr>
            <a:xfrm rot="-663377">
              <a:off x="8622772" y="3337660"/>
              <a:ext cx="609689" cy="1219181"/>
              <a:chOff x="4941500" y="1532375"/>
              <a:chExt cx="231300" cy="462525"/>
            </a:xfrm>
          </p:grpSpPr>
          <p:sp>
            <p:nvSpPr>
              <p:cNvPr id="1556" name="Google Shape;1556;p18"/>
              <p:cNvSpPr/>
              <p:nvPr/>
            </p:nvSpPr>
            <p:spPr>
              <a:xfrm>
                <a:off x="4981225" y="1568775"/>
                <a:ext cx="1458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7045" extrusionOk="0">
                    <a:moveTo>
                      <a:pt x="590" y="0"/>
                    </a:moveTo>
                    <a:cubicBezTo>
                      <a:pt x="467" y="7"/>
                      <a:pt x="463" y="131"/>
                      <a:pt x="467" y="229"/>
                    </a:cubicBezTo>
                    <a:cubicBezTo>
                      <a:pt x="465" y="377"/>
                      <a:pt x="465" y="528"/>
                      <a:pt x="465" y="677"/>
                    </a:cubicBezTo>
                    <a:cubicBezTo>
                      <a:pt x="465" y="1324"/>
                      <a:pt x="489" y="1973"/>
                      <a:pt x="563" y="2616"/>
                    </a:cubicBezTo>
                    <a:cubicBezTo>
                      <a:pt x="677" y="3803"/>
                      <a:pt x="961" y="4966"/>
                      <a:pt x="1400" y="6074"/>
                    </a:cubicBezTo>
                    <a:cubicBezTo>
                      <a:pt x="1955" y="7564"/>
                      <a:pt x="2534" y="9052"/>
                      <a:pt x="2840" y="10617"/>
                    </a:cubicBezTo>
                    <a:cubicBezTo>
                      <a:pt x="2994" y="11391"/>
                      <a:pt x="3091" y="12186"/>
                      <a:pt x="3129" y="12994"/>
                    </a:cubicBezTo>
                    <a:cubicBezTo>
                      <a:pt x="2683" y="12063"/>
                      <a:pt x="2114" y="11197"/>
                      <a:pt x="1610" y="10298"/>
                    </a:cubicBezTo>
                    <a:cubicBezTo>
                      <a:pt x="1077" y="9376"/>
                      <a:pt x="683" y="8375"/>
                      <a:pt x="230" y="7421"/>
                    </a:cubicBezTo>
                    <a:cubicBezTo>
                      <a:pt x="209" y="7402"/>
                      <a:pt x="185" y="7395"/>
                      <a:pt x="161" y="7395"/>
                    </a:cubicBezTo>
                    <a:cubicBezTo>
                      <a:pt x="79" y="7395"/>
                      <a:pt x="0" y="7491"/>
                      <a:pt x="54" y="7575"/>
                    </a:cubicBezTo>
                    <a:cubicBezTo>
                      <a:pt x="452" y="8515"/>
                      <a:pt x="867" y="9449"/>
                      <a:pt x="1361" y="10342"/>
                    </a:cubicBezTo>
                    <a:cubicBezTo>
                      <a:pt x="1786" y="11121"/>
                      <a:pt x="2281" y="11859"/>
                      <a:pt x="2687" y="12648"/>
                    </a:cubicBezTo>
                    <a:cubicBezTo>
                      <a:pt x="2855" y="12964"/>
                      <a:pt x="3033" y="13348"/>
                      <a:pt x="3146" y="13602"/>
                    </a:cubicBezTo>
                    <a:cubicBezTo>
                      <a:pt x="3151" y="14200"/>
                      <a:pt x="3122" y="14803"/>
                      <a:pt x="3057" y="15407"/>
                    </a:cubicBezTo>
                    <a:cubicBezTo>
                      <a:pt x="3010" y="15839"/>
                      <a:pt x="2931" y="16342"/>
                      <a:pt x="2812" y="16845"/>
                    </a:cubicBezTo>
                    <a:cubicBezTo>
                      <a:pt x="2794" y="16905"/>
                      <a:pt x="2784" y="16980"/>
                      <a:pt x="2843" y="17020"/>
                    </a:cubicBezTo>
                    <a:cubicBezTo>
                      <a:pt x="2864" y="17037"/>
                      <a:pt x="2889" y="17045"/>
                      <a:pt x="2914" y="17045"/>
                    </a:cubicBezTo>
                    <a:cubicBezTo>
                      <a:pt x="2966" y="17045"/>
                      <a:pt x="3019" y="17011"/>
                      <a:pt x="3032" y="16958"/>
                    </a:cubicBezTo>
                    <a:cubicBezTo>
                      <a:pt x="3278" y="15888"/>
                      <a:pt x="3390" y="14794"/>
                      <a:pt x="3387" y="13700"/>
                    </a:cubicBezTo>
                    <a:cubicBezTo>
                      <a:pt x="3411" y="13679"/>
                      <a:pt x="3425" y="13650"/>
                      <a:pt x="3425" y="13614"/>
                    </a:cubicBezTo>
                    <a:cubicBezTo>
                      <a:pt x="3806" y="11552"/>
                      <a:pt x="4842" y="9476"/>
                      <a:pt x="5780" y="7487"/>
                    </a:cubicBezTo>
                    <a:cubicBezTo>
                      <a:pt x="5832" y="7394"/>
                      <a:pt x="5752" y="7305"/>
                      <a:pt x="5670" y="7305"/>
                    </a:cubicBezTo>
                    <a:cubicBezTo>
                      <a:pt x="5634" y="7305"/>
                      <a:pt x="5597" y="7323"/>
                      <a:pt x="5572" y="7366"/>
                    </a:cubicBezTo>
                    <a:cubicBezTo>
                      <a:pt x="5008" y="8580"/>
                      <a:pt x="4404" y="9778"/>
                      <a:pt x="3928" y="11032"/>
                    </a:cubicBezTo>
                    <a:cubicBezTo>
                      <a:pt x="3713" y="11617"/>
                      <a:pt x="3518" y="12210"/>
                      <a:pt x="3359" y="12812"/>
                    </a:cubicBezTo>
                    <a:cubicBezTo>
                      <a:pt x="3297" y="11773"/>
                      <a:pt x="3135" y="10740"/>
                      <a:pt x="2881" y="9729"/>
                    </a:cubicBezTo>
                    <a:cubicBezTo>
                      <a:pt x="2882" y="9724"/>
                      <a:pt x="2885" y="9718"/>
                      <a:pt x="2885" y="9712"/>
                    </a:cubicBezTo>
                    <a:cubicBezTo>
                      <a:pt x="2828" y="8466"/>
                      <a:pt x="2885" y="7210"/>
                      <a:pt x="3044" y="5972"/>
                    </a:cubicBezTo>
                    <a:cubicBezTo>
                      <a:pt x="3190" y="4831"/>
                      <a:pt x="3553" y="3351"/>
                      <a:pt x="3850" y="2116"/>
                    </a:cubicBezTo>
                    <a:cubicBezTo>
                      <a:pt x="3862" y="2055"/>
                      <a:pt x="3895" y="1991"/>
                      <a:pt x="3861" y="1934"/>
                    </a:cubicBezTo>
                    <a:cubicBezTo>
                      <a:pt x="3836" y="1893"/>
                      <a:pt x="3799" y="1875"/>
                      <a:pt x="3761" y="1875"/>
                    </a:cubicBezTo>
                    <a:cubicBezTo>
                      <a:pt x="3697" y="1875"/>
                      <a:pt x="3632" y="1927"/>
                      <a:pt x="3630" y="2006"/>
                    </a:cubicBezTo>
                    <a:cubicBezTo>
                      <a:pt x="3270" y="3510"/>
                      <a:pt x="2887" y="5015"/>
                      <a:pt x="2734" y="6557"/>
                    </a:cubicBezTo>
                    <a:cubicBezTo>
                      <a:pt x="2660" y="7304"/>
                      <a:pt x="2626" y="8056"/>
                      <a:pt x="2624" y="8808"/>
                    </a:cubicBezTo>
                    <a:cubicBezTo>
                      <a:pt x="2605" y="8746"/>
                      <a:pt x="2588" y="8684"/>
                      <a:pt x="2567" y="8622"/>
                    </a:cubicBezTo>
                    <a:cubicBezTo>
                      <a:pt x="2162" y="7322"/>
                      <a:pt x="1604" y="6073"/>
                      <a:pt x="1209" y="4771"/>
                    </a:cubicBezTo>
                    <a:cubicBezTo>
                      <a:pt x="989" y="4021"/>
                      <a:pt x="879" y="3289"/>
                      <a:pt x="801" y="2585"/>
                    </a:cubicBezTo>
                    <a:cubicBezTo>
                      <a:pt x="720" y="1874"/>
                      <a:pt x="701" y="1159"/>
                      <a:pt x="705" y="444"/>
                    </a:cubicBezTo>
                    <a:cubicBezTo>
                      <a:pt x="698" y="321"/>
                      <a:pt x="726" y="193"/>
                      <a:pt x="700" y="74"/>
                    </a:cubicBezTo>
                    <a:cubicBezTo>
                      <a:pt x="685" y="29"/>
                      <a:pt x="636" y="0"/>
                      <a:pt x="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18"/>
              <p:cNvSpPr/>
              <p:nvPr/>
            </p:nvSpPr>
            <p:spPr>
              <a:xfrm>
                <a:off x="4948675" y="1532375"/>
                <a:ext cx="804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2824" extrusionOk="0">
                    <a:moveTo>
                      <a:pt x="2358" y="1"/>
                    </a:moveTo>
                    <a:cubicBezTo>
                      <a:pt x="2273" y="1"/>
                      <a:pt x="2179" y="49"/>
                      <a:pt x="2119" y="136"/>
                    </a:cubicBezTo>
                    <a:cubicBezTo>
                      <a:pt x="1944" y="338"/>
                      <a:pt x="1827" y="652"/>
                      <a:pt x="1734" y="896"/>
                    </a:cubicBezTo>
                    <a:cubicBezTo>
                      <a:pt x="1682" y="730"/>
                      <a:pt x="1610" y="519"/>
                      <a:pt x="1546" y="402"/>
                    </a:cubicBezTo>
                    <a:cubicBezTo>
                      <a:pt x="1483" y="275"/>
                      <a:pt x="1395" y="217"/>
                      <a:pt x="1315" y="217"/>
                    </a:cubicBezTo>
                    <a:cubicBezTo>
                      <a:pt x="1205" y="217"/>
                      <a:pt x="1108" y="323"/>
                      <a:pt x="1096" y="506"/>
                    </a:cubicBezTo>
                    <a:cubicBezTo>
                      <a:pt x="1081" y="814"/>
                      <a:pt x="1135" y="1078"/>
                      <a:pt x="1166" y="1333"/>
                    </a:cubicBezTo>
                    <a:cubicBezTo>
                      <a:pt x="977" y="1150"/>
                      <a:pt x="776" y="975"/>
                      <a:pt x="520" y="911"/>
                    </a:cubicBezTo>
                    <a:cubicBezTo>
                      <a:pt x="490" y="905"/>
                      <a:pt x="459" y="901"/>
                      <a:pt x="428" y="901"/>
                    </a:cubicBezTo>
                    <a:cubicBezTo>
                      <a:pt x="342" y="901"/>
                      <a:pt x="256" y="929"/>
                      <a:pt x="207" y="1004"/>
                    </a:cubicBezTo>
                    <a:cubicBezTo>
                      <a:pt x="0" y="1301"/>
                      <a:pt x="755" y="2030"/>
                      <a:pt x="971" y="2231"/>
                    </a:cubicBezTo>
                    <a:cubicBezTo>
                      <a:pt x="1156" y="2396"/>
                      <a:pt x="1357" y="2547"/>
                      <a:pt x="1569" y="2681"/>
                    </a:cubicBezTo>
                    <a:cubicBezTo>
                      <a:pt x="1670" y="2731"/>
                      <a:pt x="1771" y="2822"/>
                      <a:pt x="1887" y="2823"/>
                    </a:cubicBezTo>
                    <a:cubicBezTo>
                      <a:pt x="1934" y="2819"/>
                      <a:pt x="1964" y="2791"/>
                      <a:pt x="1979" y="2754"/>
                    </a:cubicBezTo>
                    <a:cubicBezTo>
                      <a:pt x="2006" y="2734"/>
                      <a:pt x="2029" y="2704"/>
                      <a:pt x="2043" y="2664"/>
                    </a:cubicBezTo>
                    <a:cubicBezTo>
                      <a:pt x="2342" y="2150"/>
                      <a:pt x="2677" y="1822"/>
                      <a:pt x="3040" y="1327"/>
                    </a:cubicBezTo>
                    <a:cubicBezTo>
                      <a:pt x="3107" y="1230"/>
                      <a:pt x="3164" y="1123"/>
                      <a:pt x="3192" y="1008"/>
                    </a:cubicBezTo>
                    <a:cubicBezTo>
                      <a:pt x="3215" y="912"/>
                      <a:pt x="3166" y="809"/>
                      <a:pt x="3069" y="787"/>
                    </a:cubicBezTo>
                    <a:cubicBezTo>
                      <a:pt x="3039" y="778"/>
                      <a:pt x="3009" y="774"/>
                      <a:pt x="2979" y="774"/>
                    </a:cubicBezTo>
                    <a:cubicBezTo>
                      <a:pt x="2903" y="774"/>
                      <a:pt x="2828" y="799"/>
                      <a:pt x="2760" y="833"/>
                    </a:cubicBezTo>
                    <a:cubicBezTo>
                      <a:pt x="2621" y="898"/>
                      <a:pt x="2495" y="985"/>
                      <a:pt x="2369" y="1073"/>
                    </a:cubicBezTo>
                    <a:cubicBezTo>
                      <a:pt x="2448" y="788"/>
                      <a:pt x="2553" y="506"/>
                      <a:pt x="2551" y="211"/>
                    </a:cubicBezTo>
                    <a:cubicBezTo>
                      <a:pt x="2543" y="66"/>
                      <a:pt x="2456" y="1"/>
                      <a:pt x="2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18"/>
              <p:cNvSpPr/>
              <p:nvPr/>
            </p:nvSpPr>
            <p:spPr>
              <a:xfrm>
                <a:off x="5045400" y="1572750"/>
                <a:ext cx="76075" cy="65275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2611" extrusionOk="0">
                    <a:moveTo>
                      <a:pt x="1586" y="0"/>
                    </a:moveTo>
                    <a:cubicBezTo>
                      <a:pt x="1502" y="0"/>
                      <a:pt x="1409" y="58"/>
                      <a:pt x="1339" y="177"/>
                    </a:cubicBezTo>
                    <a:cubicBezTo>
                      <a:pt x="1186" y="443"/>
                      <a:pt x="1115" y="703"/>
                      <a:pt x="1024" y="944"/>
                    </a:cubicBezTo>
                    <a:cubicBezTo>
                      <a:pt x="940" y="697"/>
                      <a:pt x="840" y="449"/>
                      <a:pt x="639" y="275"/>
                    </a:cubicBezTo>
                    <a:cubicBezTo>
                      <a:pt x="580" y="226"/>
                      <a:pt x="503" y="188"/>
                      <a:pt x="427" y="188"/>
                    </a:cubicBezTo>
                    <a:cubicBezTo>
                      <a:pt x="390" y="188"/>
                      <a:pt x="353" y="197"/>
                      <a:pt x="319" y="217"/>
                    </a:cubicBezTo>
                    <a:cubicBezTo>
                      <a:pt x="0" y="386"/>
                      <a:pt x="340" y="1380"/>
                      <a:pt x="440" y="1657"/>
                    </a:cubicBezTo>
                    <a:cubicBezTo>
                      <a:pt x="530" y="1889"/>
                      <a:pt x="640" y="2116"/>
                      <a:pt x="768" y="2330"/>
                    </a:cubicBezTo>
                    <a:cubicBezTo>
                      <a:pt x="835" y="2421"/>
                      <a:pt x="884" y="2547"/>
                      <a:pt x="987" y="2601"/>
                    </a:cubicBezTo>
                    <a:cubicBezTo>
                      <a:pt x="1002" y="2607"/>
                      <a:pt x="1016" y="2610"/>
                      <a:pt x="1030" y="2610"/>
                    </a:cubicBezTo>
                    <a:cubicBezTo>
                      <a:pt x="1057" y="2610"/>
                      <a:pt x="1081" y="2600"/>
                      <a:pt x="1100" y="2583"/>
                    </a:cubicBezTo>
                    <a:cubicBezTo>
                      <a:pt x="1133" y="2577"/>
                      <a:pt x="1168" y="2561"/>
                      <a:pt x="1198" y="2531"/>
                    </a:cubicBezTo>
                    <a:cubicBezTo>
                      <a:pt x="1699" y="2211"/>
                      <a:pt x="2146" y="2070"/>
                      <a:pt x="2695" y="1794"/>
                    </a:cubicBezTo>
                    <a:cubicBezTo>
                      <a:pt x="2799" y="1739"/>
                      <a:pt x="2899" y="1668"/>
                      <a:pt x="2978" y="1580"/>
                    </a:cubicBezTo>
                    <a:cubicBezTo>
                      <a:pt x="3040" y="1505"/>
                      <a:pt x="3043" y="1390"/>
                      <a:pt x="2967" y="1326"/>
                    </a:cubicBezTo>
                    <a:cubicBezTo>
                      <a:pt x="2888" y="1250"/>
                      <a:pt x="2777" y="1228"/>
                      <a:pt x="2671" y="1225"/>
                    </a:cubicBezTo>
                    <a:cubicBezTo>
                      <a:pt x="2652" y="1225"/>
                      <a:pt x="2634" y="1224"/>
                      <a:pt x="2615" y="1224"/>
                    </a:cubicBezTo>
                    <a:cubicBezTo>
                      <a:pt x="2481" y="1224"/>
                      <a:pt x="2347" y="1243"/>
                      <a:pt x="2214" y="1260"/>
                    </a:cubicBezTo>
                    <a:cubicBezTo>
                      <a:pt x="2414" y="1043"/>
                      <a:pt x="2637" y="840"/>
                      <a:pt x="2769" y="574"/>
                    </a:cubicBezTo>
                    <a:cubicBezTo>
                      <a:pt x="2852" y="388"/>
                      <a:pt x="2726" y="273"/>
                      <a:pt x="2573" y="273"/>
                    </a:cubicBezTo>
                    <a:cubicBezTo>
                      <a:pt x="2522" y="273"/>
                      <a:pt x="2469" y="286"/>
                      <a:pt x="2419" y="312"/>
                    </a:cubicBezTo>
                    <a:cubicBezTo>
                      <a:pt x="2171" y="413"/>
                      <a:pt x="1924" y="639"/>
                      <a:pt x="1729" y="814"/>
                    </a:cubicBezTo>
                    <a:cubicBezTo>
                      <a:pt x="1759" y="643"/>
                      <a:pt x="1791" y="422"/>
                      <a:pt x="1786" y="288"/>
                    </a:cubicBezTo>
                    <a:cubicBezTo>
                      <a:pt x="1788" y="99"/>
                      <a:pt x="1695" y="0"/>
                      <a:pt x="1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18"/>
              <p:cNvSpPr/>
              <p:nvPr/>
            </p:nvSpPr>
            <p:spPr>
              <a:xfrm>
                <a:off x="4941500" y="1708825"/>
                <a:ext cx="779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867" extrusionOk="0">
                    <a:moveTo>
                      <a:pt x="2160" y="0"/>
                    </a:moveTo>
                    <a:cubicBezTo>
                      <a:pt x="2067" y="0"/>
                      <a:pt x="1964" y="66"/>
                      <a:pt x="1912" y="174"/>
                    </a:cubicBezTo>
                    <a:cubicBezTo>
                      <a:pt x="1771" y="401"/>
                      <a:pt x="1704" y="728"/>
                      <a:pt x="1650" y="985"/>
                    </a:cubicBezTo>
                    <a:cubicBezTo>
                      <a:pt x="1573" y="829"/>
                      <a:pt x="1468" y="631"/>
                      <a:pt x="1388" y="526"/>
                    </a:cubicBezTo>
                    <a:cubicBezTo>
                      <a:pt x="1314" y="423"/>
                      <a:pt x="1230" y="377"/>
                      <a:pt x="1156" y="377"/>
                    </a:cubicBezTo>
                    <a:cubicBezTo>
                      <a:pt x="1035" y="377"/>
                      <a:pt x="940" y="501"/>
                      <a:pt x="960" y="698"/>
                    </a:cubicBezTo>
                    <a:cubicBezTo>
                      <a:pt x="992" y="1003"/>
                      <a:pt x="1089" y="1256"/>
                      <a:pt x="1156" y="1504"/>
                    </a:cubicBezTo>
                    <a:cubicBezTo>
                      <a:pt x="943" y="1353"/>
                      <a:pt x="716" y="1211"/>
                      <a:pt x="452" y="1187"/>
                    </a:cubicBezTo>
                    <a:cubicBezTo>
                      <a:pt x="443" y="1187"/>
                      <a:pt x="435" y="1187"/>
                      <a:pt x="426" y="1187"/>
                    </a:cubicBezTo>
                    <a:cubicBezTo>
                      <a:pt x="319" y="1187"/>
                      <a:pt x="204" y="1225"/>
                      <a:pt x="158" y="1330"/>
                    </a:cubicBezTo>
                    <a:cubicBezTo>
                      <a:pt x="0" y="1655"/>
                      <a:pt x="859" y="2258"/>
                      <a:pt x="1105" y="2421"/>
                    </a:cubicBezTo>
                    <a:cubicBezTo>
                      <a:pt x="1314" y="2556"/>
                      <a:pt x="1536" y="2675"/>
                      <a:pt x="1766" y="2773"/>
                    </a:cubicBezTo>
                    <a:cubicBezTo>
                      <a:pt x="1864" y="2803"/>
                      <a:pt x="1965" y="2866"/>
                      <a:pt x="2069" y="2866"/>
                    </a:cubicBezTo>
                    <a:cubicBezTo>
                      <a:pt x="2080" y="2866"/>
                      <a:pt x="2091" y="2866"/>
                      <a:pt x="2103" y="2864"/>
                    </a:cubicBezTo>
                    <a:cubicBezTo>
                      <a:pt x="2147" y="2853"/>
                      <a:pt x="2173" y="2820"/>
                      <a:pt x="2182" y="2783"/>
                    </a:cubicBezTo>
                    <a:cubicBezTo>
                      <a:pt x="2207" y="2760"/>
                      <a:pt x="2224" y="2725"/>
                      <a:pt x="2230" y="2684"/>
                    </a:cubicBezTo>
                    <a:cubicBezTo>
                      <a:pt x="2447" y="2132"/>
                      <a:pt x="2726" y="1754"/>
                      <a:pt x="3007" y="1208"/>
                    </a:cubicBezTo>
                    <a:cubicBezTo>
                      <a:pt x="3058" y="1101"/>
                      <a:pt x="3097" y="986"/>
                      <a:pt x="3108" y="868"/>
                    </a:cubicBezTo>
                    <a:cubicBezTo>
                      <a:pt x="3116" y="774"/>
                      <a:pt x="3051" y="678"/>
                      <a:pt x="2952" y="671"/>
                    </a:cubicBezTo>
                    <a:cubicBezTo>
                      <a:pt x="2938" y="669"/>
                      <a:pt x="2924" y="668"/>
                      <a:pt x="2911" y="668"/>
                    </a:cubicBezTo>
                    <a:cubicBezTo>
                      <a:pt x="2818" y="668"/>
                      <a:pt x="2730" y="711"/>
                      <a:pt x="2654" y="764"/>
                    </a:cubicBezTo>
                    <a:cubicBezTo>
                      <a:pt x="2526" y="849"/>
                      <a:pt x="2416" y="957"/>
                      <a:pt x="2304" y="1061"/>
                    </a:cubicBezTo>
                    <a:cubicBezTo>
                      <a:pt x="2338" y="768"/>
                      <a:pt x="2399" y="472"/>
                      <a:pt x="2351" y="180"/>
                    </a:cubicBezTo>
                    <a:cubicBezTo>
                      <a:pt x="2323" y="54"/>
                      <a:pt x="2245" y="0"/>
                      <a:pt x="2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18"/>
              <p:cNvSpPr/>
              <p:nvPr/>
            </p:nvSpPr>
            <p:spPr>
              <a:xfrm>
                <a:off x="5100525" y="1700825"/>
                <a:ext cx="72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19" extrusionOk="0">
                    <a:moveTo>
                      <a:pt x="1600" y="1"/>
                    </a:moveTo>
                    <a:cubicBezTo>
                      <a:pt x="1522" y="1"/>
                      <a:pt x="1433" y="47"/>
                      <a:pt x="1356" y="146"/>
                    </a:cubicBezTo>
                    <a:cubicBezTo>
                      <a:pt x="1170" y="391"/>
                      <a:pt x="1065" y="639"/>
                      <a:pt x="944" y="866"/>
                    </a:cubicBezTo>
                    <a:cubicBezTo>
                      <a:pt x="893" y="611"/>
                      <a:pt x="826" y="352"/>
                      <a:pt x="649" y="153"/>
                    </a:cubicBezTo>
                    <a:cubicBezTo>
                      <a:pt x="590" y="90"/>
                      <a:pt x="508" y="38"/>
                      <a:pt x="422" y="38"/>
                    </a:cubicBezTo>
                    <a:cubicBezTo>
                      <a:pt x="394" y="38"/>
                      <a:pt x="367" y="43"/>
                      <a:pt x="340" y="55"/>
                    </a:cubicBezTo>
                    <a:cubicBezTo>
                      <a:pt x="1" y="183"/>
                      <a:pt x="211" y="1210"/>
                      <a:pt x="276" y="1497"/>
                    </a:cubicBezTo>
                    <a:cubicBezTo>
                      <a:pt x="334" y="1740"/>
                      <a:pt x="415" y="1977"/>
                      <a:pt x="514" y="2208"/>
                    </a:cubicBezTo>
                    <a:cubicBezTo>
                      <a:pt x="568" y="2307"/>
                      <a:pt x="601" y="2438"/>
                      <a:pt x="697" y="2504"/>
                    </a:cubicBezTo>
                    <a:cubicBezTo>
                      <a:pt x="715" y="2514"/>
                      <a:pt x="732" y="2519"/>
                      <a:pt x="750" y="2519"/>
                    </a:cubicBezTo>
                    <a:cubicBezTo>
                      <a:pt x="772" y="2519"/>
                      <a:pt x="793" y="2512"/>
                      <a:pt x="811" y="2501"/>
                    </a:cubicBezTo>
                    <a:cubicBezTo>
                      <a:pt x="844" y="2498"/>
                      <a:pt x="881" y="2488"/>
                      <a:pt x="915" y="2463"/>
                    </a:cubicBezTo>
                    <a:cubicBezTo>
                      <a:pt x="1452" y="2209"/>
                      <a:pt x="1914" y="2128"/>
                      <a:pt x="2494" y="1924"/>
                    </a:cubicBezTo>
                    <a:cubicBezTo>
                      <a:pt x="2604" y="1883"/>
                      <a:pt x="2713" y="1826"/>
                      <a:pt x="2801" y="1749"/>
                    </a:cubicBezTo>
                    <a:cubicBezTo>
                      <a:pt x="2873" y="1684"/>
                      <a:pt x="2890" y="1570"/>
                      <a:pt x="2822" y="1495"/>
                    </a:cubicBezTo>
                    <a:cubicBezTo>
                      <a:pt x="2754" y="1410"/>
                      <a:pt x="2648" y="1374"/>
                      <a:pt x="2542" y="1359"/>
                    </a:cubicBezTo>
                    <a:cubicBezTo>
                      <a:pt x="2402" y="1335"/>
                      <a:pt x="2261" y="1334"/>
                      <a:pt x="2120" y="1334"/>
                    </a:cubicBezTo>
                    <a:cubicBezTo>
                      <a:pt x="2108" y="1334"/>
                      <a:pt x="2096" y="1334"/>
                      <a:pt x="2085" y="1334"/>
                    </a:cubicBezTo>
                    <a:cubicBezTo>
                      <a:pt x="2311" y="1145"/>
                      <a:pt x="2557" y="973"/>
                      <a:pt x="2723" y="726"/>
                    </a:cubicBezTo>
                    <a:cubicBezTo>
                      <a:pt x="2838" y="537"/>
                      <a:pt x="2696" y="400"/>
                      <a:pt x="2525" y="400"/>
                    </a:cubicBezTo>
                    <a:cubicBezTo>
                      <a:pt x="2487" y="400"/>
                      <a:pt x="2447" y="406"/>
                      <a:pt x="2408" y="421"/>
                    </a:cubicBezTo>
                    <a:cubicBezTo>
                      <a:pt x="2150" y="488"/>
                      <a:pt x="1877" y="682"/>
                      <a:pt x="1661" y="829"/>
                    </a:cubicBezTo>
                    <a:cubicBezTo>
                      <a:pt x="1712" y="663"/>
                      <a:pt x="1772" y="448"/>
                      <a:pt x="1786" y="315"/>
                    </a:cubicBezTo>
                    <a:cubicBezTo>
                      <a:pt x="1813" y="113"/>
                      <a:pt x="1721" y="1"/>
                      <a:pt x="16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18"/>
              <p:cNvSpPr/>
              <p:nvPr/>
            </p:nvSpPr>
            <p:spPr>
              <a:xfrm>
                <a:off x="4981250" y="1556050"/>
                <a:ext cx="77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64" extrusionOk="0">
                    <a:moveTo>
                      <a:pt x="128" y="1"/>
                    </a:moveTo>
                    <a:cubicBezTo>
                      <a:pt x="65" y="1"/>
                      <a:pt x="1" y="45"/>
                      <a:pt x="3" y="119"/>
                    </a:cubicBezTo>
                    <a:cubicBezTo>
                      <a:pt x="26" y="229"/>
                      <a:pt x="22" y="464"/>
                      <a:pt x="156" y="464"/>
                    </a:cubicBezTo>
                    <a:cubicBezTo>
                      <a:pt x="176" y="464"/>
                      <a:pt x="198" y="459"/>
                      <a:pt x="224" y="447"/>
                    </a:cubicBezTo>
                    <a:cubicBezTo>
                      <a:pt x="309" y="402"/>
                      <a:pt x="281" y="304"/>
                      <a:pt x="265" y="229"/>
                    </a:cubicBezTo>
                    <a:cubicBezTo>
                      <a:pt x="241" y="119"/>
                      <a:pt x="255" y="137"/>
                      <a:pt x="233" y="73"/>
                    </a:cubicBezTo>
                    <a:cubicBezTo>
                      <a:pt x="215" y="23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18"/>
              <p:cNvSpPr/>
              <p:nvPr/>
            </p:nvSpPr>
            <p:spPr>
              <a:xfrm>
                <a:off x="4985475" y="1577300"/>
                <a:ext cx="103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635" extrusionOk="0">
                    <a:moveTo>
                      <a:pt x="149" y="0"/>
                    </a:moveTo>
                    <a:cubicBezTo>
                      <a:pt x="76" y="0"/>
                      <a:pt x="0" y="68"/>
                      <a:pt x="26" y="152"/>
                    </a:cubicBezTo>
                    <a:cubicBezTo>
                      <a:pt x="62" y="296"/>
                      <a:pt x="78" y="455"/>
                      <a:pt x="142" y="588"/>
                    </a:cubicBezTo>
                    <a:cubicBezTo>
                      <a:pt x="159" y="614"/>
                      <a:pt x="189" y="632"/>
                      <a:pt x="220" y="634"/>
                    </a:cubicBezTo>
                    <a:cubicBezTo>
                      <a:pt x="223" y="634"/>
                      <a:pt x="225" y="634"/>
                      <a:pt x="228" y="634"/>
                    </a:cubicBezTo>
                    <a:cubicBezTo>
                      <a:pt x="412" y="634"/>
                      <a:pt x="345" y="446"/>
                      <a:pt x="311" y="331"/>
                    </a:cubicBezTo>
                    <a:cubicBezTo>
                      <a:pt x="279" y="240"/>
                      <a:pt x="284" y="131"/>
                      <a:pt x="236" y="47"/>
                    </a:cubicBezTo>
                    <a:cubicBezTo>
                      <a:pt x="214" y="14"/>
                      <a:pt x="182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18"/>
              <p:cNvSpPr/>
              <p:nvPr/>
            </p:nvSpPr>
            <p:spPr>
              <a:xfrm>
                <a:off x="4993175" y="1560175"/>
                <a:ext cx="84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523" extrusionOk="0">
                    <a:moveTo>
                      <a:pt x="218" y="1"/>
                    </a:moveTo>
                    <a:cubicBezTo>
                      <a:pt x="198" y="1"/>
                      <a:pt x="178" y="6"/>
                      <a:pt x="160" y="17"/>
                    </a:cubicBezTo>
                    <a:cubicBezTo>
                      <a:pt x="84" y="69"/>
                      <a:pt x="89" y="176"/>
                      <a:pt x="58" y="255"/>
                    </a:cubicBezTo>
                    <a:cubicBezTo>
                      <a:pt x="45" y="324"/>
                      <a:pt x="1" y="398"/>
                      <a:pt x="40" y="464"/>
                    </a:cubicBezTo>
                    <a:cubicBezTo>
                      <a:pt x="61" y="504"/>
                      <a:pt x="101" y="523"/>
                      <a:pt x="142" y="523"/>
                    </a:cubicBezTo>
                    <a:cubicBezTo>
                      <a:pt x="193" y="523"/>
                      <a:pt x="245" y="492"/>
                      <a:pt x="259" y="436"/>
                    </a:cubicBezTo>
                    <a:cubicBezTo>
                      <a:pt x="279" y="325"/>
                      <a:pt x="335" y="216"/>
                      <a:pt x="339" y="106"/>
                    </a:cubicBezTo>
                    <a:cubicBezTo>
                      <a:pt x="335" y="43"/>
                      <a:pt x="277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18"/>
              <p:cNvSpPr/>
              <p:nvPr/>
            </p:nvSpPr>
            <p:spPr>
              <a:xfrm>
                <a:off x="4998650" y="1544550"/>
                <a:ext cx="83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9" extrusionOk="0">
                    <a:moveTo>
                      <a:pt x="176" y="1"/>
                    </a:moveTo>
                    <a:cubicBezTo>
                      <a:pt x="63" y="1"/>
                      <a:pt x="1" y="198"/>
                      <a:pt x="45" y="279"/>
                    </a:cubicBezTo>
                    <a:cubicBezTo>
                      <a:pt x="67" y="319"/>
                      <a:pt x="107" y="338"/>
                      <a:pt x="147" y="338"/>
                    </a:cubicBezTo>
                    <a:cubicBezTo>
                      <a:pt x="199" y="338"/>
                      <a:pt x="251" y="307"/>
                      <a:pt x="265" y="251"/>
                    </a:cubicBezTo>
                    <a:cubicBezTo>
                      <a:pt x="294" y="160"/>
                      <a:pt x="331" y="44"/>
                      <a:pt x="209" y="6"/>
                    </a:cubicBezTo>
                    <a:cubicBezTo>
                      <a:pt x="197" y="3"/>
                      <a:pt x="186" y="1"/>
                      <a:pt x="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18"/>
              <p:cNvSpPr/>
              <p:nvPr/>
            </p:nvSpPr>
            <p:spPr>
              <a:xfrm>
                <a:off x="4998600" y="1568350"/>
                <a:ext cx="140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656" extrusionOk="0">
                    <a:moveTo>
                      <a:pt x="428" y="1"/>
                    </a:moveTo>
                    <a:cubicBezTo>
                      <a:pt x="408" y="1"/>
                      <a:pt x="388" y="6"/>
                      <a:pt x="370" y="17"/>
                    </a:cubicBezTo>
                    <a:cubicBezTo>
                      <a:pt x="271" y="111"/>
                      <a:pt x="205" y="239"/>
                      <a:pt x="119" y="344"/>
                    </a:cubicBezTo>
                    <a:cubicBezTo>
                      <a:pt x="84" y="402"/>
                      <a:pt x="27" y="453"/>
                      <a:pt x="16" y="521"/>
                    </a:cubicBezTo>
                    <a:cubicBezTo>
                      <a:pt x="1" y="601"/>
                      <a:pt x="71" y="655"/>
                      <a:pt x="139" y="655"/>
                    </a:cubicBezTo>
                    <a:cubicBezTo>
                      <a:pt x="178" y="655"/>
                      <a:pt x="216" y="638"/>
                      <a:pt x="238" y="598"/>
                    </a:cubicBezTo>
                    <a:cubicBezTo>
                      <a:pt x="326" y="436"/>
                      <a:pt x="479" y="305"/>
                      <a:pt x="548" y="137"/>
                    </a:cubicBezTo>
                    <a:cubicBezTo>
                      <a:pt x="563" y="62"/>
                      <a:pt x="496" y="1"/>
                      <a:pt x="4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18"/>
              <p:cNvSpPr/>
              <p:nvPr/>
            </p:nvSpPr>
            <p:spPr>
              <a:xfrm>
                <a:off x="4962225" y="1566000"/>
                <a:ext cx="146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494" extrusionOk="0">
                    <a:moveTo>
                      <a:pt x="163" y="0"/>
                    </a:moveTo>
                    <a:cubicBezTo>
                      <a:pt x="82" y="0"/>
                      <a:pt x="1" y="82"/>
                      <a:pt x="54" y="179"/>
                    </a:cubicBezTo>
                    <a:cubicBezTo>
                      <a:pt x="110" y="267"/>
                      <a:pt x="195" y="332"/>
                      <a:pt x="271" y="403"/>
                    </a:cubicBezTo>
                    <a:cubicBezTo>
                      <a:pt x="313" y="446"/>
                      <a:pt x="368" y="494"/>
                      <a:pt x="425" y="494"/>
                    </a:cubicBezTo>
                    <a:cubicBezTo>
                      <a:pt x="451" y="494"/>
                      <a:pt x="478" y="484"/>
                      <a:pt x="503" y="459"/>
                    </a:cubicBezTo>
                    <a:cubicBezTo>
                      <a:pt x="586" y="373"/>
                      <a:pt x="507" y="277"/>
                      <a:pt x="430" y="223"/>
                    </a:cubicBezTo>
                    <a:cubicBezTo>
                      <a:pt x="384" y="185"/>
                      <a:pt x="285" y="86"/>
                      <a:pt x="271" y="73"/>
                    </a:cubicBezTo>
                    <a:cubicBezTo>
                      <a:pt x="247" y="22"/>
                      <a:pt x="205" y="0"/>
                      <a:pt x="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18"/>
              <p:cNvSpPr/>
              <p:nvPr/>
            </p:nvSpPr>
            <p:spPr>
              <a:xfrm>
                <a:off x="5056325" y="1592100"/>
                <a:ext cx="917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7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78" y="249"/>
                      <a:pt x="87" y="454"/>
                      <a:pt x="213" y="471"/>
                    </a:cubicBezTo>
                    <a:cubicBezTo>
                      <a:pt x="220" y="472"/>
                      <a:pt x="227" y="473"/>
                      <a:pt x="234" y="473"/>
                    </a:cubicBezTo>
                    <a:cubicBezTo>
                      <a:pt x="307" y="473"/>
                      <a:pt x="367" y="394"/>
                      <a:pt x="344" y="321"/>
                    </a:cubicBezTo>
                    <a:cubicBezTo>
                      <a:pt x="305" y="233"/>
                      <a:pt x="284" y="132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18"/>
              <p:cNvSpPr/>
              <p:nvPr/>
            </p:nvSpPr>
            <p:spPr>
              <a:xfrm>
                <a:off x="5064175" y="1611600"/>
                <a:ext cx="107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54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52" y="244"/>
                      <a:pt x="101" y="331"/>
                      <a:pt x="141" y="419"/>
                    </a:cubicBezTo>
                    <a:cubicBezTo>
                      <a:pt x="159" y="488"/>
                      <a:pt x="215" y="543"/>
                      <a:pt x="277" y="543"/>
                    </a:cubicBezTo>
                    <a:cubicBezTo>
                      <a:pt x="304" y="543"/>
                      <a:pt x="332" y="532"/>
                      <a:pt x="358" y="508"/>
                    </a:cubicBezTo>
                    <a:cubicBezTo>
                      <a:pt x="431" y="437"/>
                      <a:pt x="368" y="345"/>
                      <a:pt x="333" y="271"/>
                    </a:cubicBezTo>
                    <a:cubicBezTo>
                      <a:pt x="271" y="147"/>
                      <a:pt x="288" y="153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18"/>
              <p:cNvSpPr/>
              <p:nvPr/>
            </p:nvSpPr>
            <p:spPr>
              <a:xfrm>
                <a:off x="5073375" y="1594950"/>
                <a:ext cx="995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741" extrusionOk="0">
                    <a:moveTo>
                      <a:pt x="247" y="1"/>
                    </a:moveTo>
                    <a:cubicBezTo>
                      <a:pt x="119" y="1"/>
                      <a:pt x="114" y="185"/>
                      <a:pt x="81" y="283"/>
                    </a:cubicBezTo>
                    <a:cubicBezTo>
                      <a:pt x="56" y="408"/>
                      <a:pt x="0" y="543"/>
                      <a:pt x="28" y="668"/>
                    </a:cubicBezTo>
                    <a:cubicBezTo>
                      <a:pt x="46" y="718"/>
                      <a:pt x="90" y="740"/>
                      <a:pt x="134" y="740"/>
                    </a:cubicBezTo>
                    <a:cubicBezTo>
                      <a:pt x="196" y="740"/>
                      <a:pt x="260" y="696"/>
                      <a:pt x="258" y="622"/>
                    </a:cubicBezTo>
                    <a:cubicBezTo>
                      <a:pt x="257" y="558"/>
                      <a:pt x="299" y="394"/>
                      <a:pt x="339" y="248"/>
                    </a:cubicBezTo>
                    <a:cubicBezTo>
                      <a:pt x="371" y="159"/>
                      <a:pt x="398" y="38"/>
                      <a:pt x="282" y="5"/>
                    </a:cubicBezTo>
                    <a:cubicBezTo>
                      <a:pt x="269" y="2"/>
                      <a:pt x="258" y="1"/>
                      <a:pt x="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18"/>
              <p:cNvSpPr/>
              <p:nvPr/>
            </p:nvSpPr>
            <p:spPr>
              <a:xfrm>
                <a:off x="5085750" y="1598575"/>
                <a:ext cx="1150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3" extrusionOk="0">
                    <a:moveTo>
                      <a:pt x="329" y="0"/>
                    </a:moveTo>
                    <a:cubicBezTo>
                      <a:pt x="213" y="0"/>
                      <a:pt x="125" y="202"/>
                      <a:pt x="54" y="282"/>
                    </a:cubicBezTo>
                    <a:cubicBezTo>
                      <a:pt x="0" y="376"/>
                      <a:pt x="82" y="462"/>
                      <a:pt x="164" y="462"/>
                    </a:cubicBezTo>
                    <a:cubicBezTo>
                      <a:pt x="200" y="462"/>
                      <a:pt x="237" y="445"/>
                      <a:pt x="261" y="404"/>
                    </a:cubicBezTo>
                    <a:cubicBezTo>
                      <a:pt x="318" y="309"/>
                      <a:pt x="353" y="295"/>
                      <a:pt x="437" y="168"/>
                    </a:cubicBezTo>
                    <a:cubicBezTo>
                      <a:pt x="459" y="124"/>
                      <a:pt x="445" y="67"/>
                      <a:pt x="412" y="34"/>
                    </a:cubicBezTo>
                    <a:cubicBezTo>
                      <a:pt x="383" y="10"/>
                      <a:pt x="355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18"/>
              <p:cNvSpPr/>
              <p:nvPr/>
            </p:nvSpPr>
            <p:spPr>
              <a:xfrm>
                <a:off x="5084950" y="1614200"/>
                <a:ext cx="162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06" extrusionOk="0">
                    <a:moveTo>
                      <a:pt x="507" y="0"/>
                    </a:moveTo>
                    <a:cubicBezTo>
                      <a:pt x="434" y="0"/>
                      <a:pt x="367" y="54"/>
                      <a:pt x="299" y="77"/>
                    </a:cubicBezTo>
                    <a:cubicBezTo>
                      <a:pt x="210" y="133"/>
                      <a:pt x="68" y="147"/>
                      <a:pt x="26" y="253"/>
                    </a:cubicBezTo>
                    <a:cubicBezTo>
                      <a:pt x="1" y="331"/>
                      <a:pt x="70" y="405"/>
                      <a:pt x="144" y="405"/>
                    </a:cubicBezTo>
                    <a:cubicBezTo>
                      <a:pt x="163" y="405"/>
                      <a:pt x="183" y="400"/>
                      <a:pt x="201" y="388"/>
                    </a:cubicBezTo>
                    <a:cubicBezTo>
                      <a:pt x="367" y="292"/>
                      <a:pt x="521" y="270"/>
                      <a:pt x="605" y="179"/>
                    </a:cubicBezTo>
                    <a:cubicBezTo>
                      <a:pt x="647" y="113"/>
                      <a:pt x="609" y="22"/>
                      <a:pt x="535" y="3"/>
                    </a:cubicBezTo>
                    <a:cubicBezTo>
                      <a:pt x="526" y="1"/>
                      <a:pt x="516" y="0"/>
                      <a:pt x="5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18"/>
              <p:cNvSpPr/>
              <p:nvPr/>
            </p:nvSpPr>
            <p:spPr>
              <a:xfrm>
                <a:off x="5109575" y="1713225"/>
                <a:ext cx="79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63" extrusionOk="0">
                    <a:moveTo>
                      <a:pt x="131" y="0"/>
                    </a:moveTo>
                    <a:cubicBezTo>
                      <a:pt x="80" y="0"/>
                      <a:pt x="29" y="28"/>
                      <a:pt x="15" y="85"/>
                    </a:cubicBezTo>
                    <a:cubicBezTo>
                      <a:pt x="0" y="248"/>
                      <a:pt x="44" y="415"/>
                      <a:pt x="63" y="576"/>
                    </a:cubicBezTo>
                    <a:cubicBezTo>
                      <a:pt x="77" y="632"/>
                      <a:pt x="129" y="663"/>
                      <a:pt x="180" y="663"/>
                    </a:cubicBezTo>
                    <a:cubicBezTo>
                      <a:pt x="221" y="663"/>
                      <a:pt x="261" y="644"/>
                      <a:pt x="282" y="604"/>
                    </a:cubicBezTo>
                    <a:cubicBezTo>
                      <a:pt x="319" y="540"/>
                      <a:pt x="282" y="469"/>
                      <a:pt x="278" y="403"/>
                    </a:cubicBezTo>
                    <a:cubicBezTo>
                      <a:pt x="272" y="393"/>
                      <a:pt x="247" y="121"/>
                      <a:pt x="249" y="102"/>
                    </a:cubicBezTo>
                    <a:cubicBezTo>
                      <a:pt x="244" y="35"/>
                      <a:pt x="188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18"/>
              <p:cNvSpPr/>
              <p:nvPr/>
            </p:nvSpPr>
            <p:spPr>
              <a:xfrm>
                <a:off x="5114250" y="1740600"/>
                <a:ext cx="81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478" extrusionOk="0">
                    <a:moveTo>
                      <a:pt x="128" y="0"/>
                    </a:moveTo>
                    <a:cubicBezTo>
                      <a:pt x="65" y="0"/>
                      <a:pt x="0" y="45"/>
                      <a:pt x="3" y="119"/>
                    </a:cubicBezTo>
                    <a:cubicBezTo>
                      <a:pt x="28" y="229"/>
                      <a:pt x="35" y="477"/>
                      <a:pt x="171" y="477"/>
                    </a:cubicBezTo>
                    <a:cubicBezTo>
                      <a:pt x="190" y="477"/>
                      <a:pt x="212" y="472"/>
                      <a:pt x="237" y="461"/>
                    </a:cubicBezTo>
                    <a:cubicBezTo>
                      <a:pt x="323" y="414"/>
                      <a:pt x="293" y="314"/>
                      <a:pt x="272" y="236"/>
                    </a:cubicBezTo>
                    <a:cubicBezTo>
                      <a:pt x="240" y="127"/>
                      <a:pt x="253" y="133"/>
                      <a:pt x="234" y="72"/>
                    </a:cubicBezTo>
                    <a:cubicBezTo>
                      <a:pt x="216" y="23"/>
                      <a:pt x="172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18"/>
              <p:cNvSpPr/>
              <p:nvPr/>
            </p:nvSpPr>
            <p:spPr>
              <a:xfrm>
                <a:off x="5123925" y="1717625"/>
                <a:ext cx="1205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815" extrusionOk="0">
                    <a:moveTo>
                      <a:pt x="356" y="0"/>
                    </a:moveTo>
                    <a:cubicBezTo>
                      <a:pt x="315" y="0"/>
                      <a:pt x="275" y="19"/>
                      <a:pt x="254" y="59"/>
                    </a:cubicBezTo>
                    <a:cubicBezTo>
                      <a:pt x="169" y="256"/>
                      <a:pt x="89" y="458"/>
                      <a:pt x="25" y="664"/>
                    </a:cubicBezTo>
                    <a:cubicBezTo>
                      <a:pt x="1" y="755"/>
                      <a:pt x="74" y="814"/>
                      <a:pt x="145" y="814"/>
                    </a:cubicBezTo>
                    <a:cubicBezTo>
                      <a:pt x="193" y="814"/>
                      <a:pt x="240" y="788"/>
                      <a:pt x="256" y="727"/>
                    </a:cubicBezTo>
                    <a:cubicBezTo>
                      <a:pt x="313" y="541"/>
                      <a:pt x="423" y="267"/>
                      <a:pt x="461" y="180"/>
                    </a:cubicBezTo>
                    <a:cubicBezTo>
                      <a:pt x="477" y="152"/>
                      <a:pt x="481" y="118"/>
                      <a:pt x="473" y="87"/>
                    </a:cubicBezTo>
                    <a:cubicBezTo>
                      <a:pt x="459" y="31"/>
                      <a:pt x="407" y="0"/>
                      <a:pt x="3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18"/>
              <p:cNvSpPr/>
              <p:nvPr/>
            </p:nvSpPr>
            <p:spPr>
              <a:xfrm>
                <a:off x="5128150" y="1736825"/>
                <a:ext cx="1350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569" extrusionOk="0">
                    <a:moveTo>
                      <a:pt x="392" y="0"/>
                    </a:moveTo>
                    <a:cubicBezTo>
                      <a:pt x="284" y="0"/>
                      <a:pt x="204" y="173"/>
                      <a:pt x="135" y="248"/>
                    </a:cubicBezTo>
                    <a:cubicBezTo>
                      <a:pt x="91" y="321"/>
                      <a:pt x="0" y="389"/>
                      <a:pt x="24" y="482"/>
                    </a:cubicBezTo>
                    <a:cubicBezTo>
                      <a:pt x="38" y="538"/>
                      <a:pt x="90" y="569"/>
                      <a:pt x="141" y="569"/>
                    </a:cubicBezTo>
                    <a:cubicBezTo>
                      <a:pt x="182" y="569"/>
                      <a:pt x="222" y="550"/>
                      <a:pt x="243" y="510"/>
                    </a:cubicBezTo>
                    <a:cubicBezTo>
                      <a:pt x="338" y="370"/>
                      <a:pt x="365" y="336"/>
                      <a:pt x="447" y="239"/>
                    </a:cubicBezTo>
                    <a:cubicBezTo>
                      <a:pt x="506" y="187"/>
                      <a:pt x="540" y="97"/>
                      <a:pt x="476" y="35"/>
                    </a:cubicBezTo>
                    <a:cubicBezTo>
                      <a:pt x="446" y="10"/>
                      <a:pt x="418" y="0"/>
                      <a:pt x="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18"/>
              <p:cNvSpPr/>
              <p:nvPr/>
            </p:nvSpPr>
            <p:spPr>
              <a:xfrm>
                <a:off x="5144775" y="1721025"/>
                <a:ext cx="104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03" extrusionOk="0">
                    <a:moveTo>
                      <a:pt x="294" y="1"/>
                    </a:moveTo>
                    <a:cubicBezTo>
                      <a:pt x="285" y="1"/>
                      <a:pt x="275" y="2"/>
                      <a:pt x="265" y="5"/>
                    </a:cubicBezTo>
                    <a:cubicBezTo>
                      <a:pt x="195" y="32"/>
                      <a:pt x="150" y="97"/>
                      <a:pt x="98" y="147"/>
                    </a:cubicBezTo>
                    <a:cubicBezTo>
                      <a:pt x="56" y="194"/>
                      <a:pt x="0" y="249"/>
                      <a:pt x="22" y="317"/>
                    </a:cubicBezTo>
                    <a:cubicBezTo>
                      <a:pt x="35" y="372"/>
                      <a:pt x="87" y="402"/>
                      <a:pt x="138" y="402"/>
                    </a:cubicBezTo>
                    <a:cubicBezTo>
                      <a:pt x="176" y="402"/>
                      <a:pt x="213" y="386"/>
                      <a:pt x="234" y="353"/>
                    </a:cubicBezTo>
                    <a:cubicBezTo>
                      <a:pt x="242" y="346"/>
                      <a:pt x="280" y="302"/>
                      <a:pt x="292" y="290"/>
                    </a:cubicBezTo>
                    <a:cubicBezTo>
                      <a:pt x="336" y="236"/>
                      <a:pt x="417" y="199"/>
                      <a:pt x="416" y="119"/>
                    </a:cubicBezTo>
                    <a:cubicBezTo>
                      <a:pt x="417" y="54"/>
                      <a:pt x="358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18"/>
              <p:cNvSpPr/>
              <p:nvPr/>
            </p:nvSpPr>
            <p:spPr>
              <a:xfrm>
                <a:off x="5145925" y="1740325"/>
                <a:ext cx="132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530" h="347" extrusionOk="0">
                    <a:moveTo>
                      <a:pt x="409" y="0"/>
                    </a:moveTo>
                    <a:cubicBezTo>
                      <a:pt x="356" y="0"/>
                      <a:pt x="294" y="28"/>
                      <a:pt x="245" y="52"/>
                    </a:cubicBezTo>
                    <a:cubicBezTo>
                      <a:pt x="185" y="82"/>
                      <a:pt x="113" y="100"/>
                      <a:pt x="69" y="153"/>
                    </a:cubicBezTo>
                    <a:cubicBezTo>
                      <a:pt x="1" y="233"/>
                      <a:pt x="77" y="346"/>
                      <a:pt x="165" y="346"/>
                    </a:cubicBezTo>
                    <a:cubicBezTo>
                      <a:pt x="185" y="346"/>
                      <a:pt x="205" y="341"/>
                      <a:pt x="224" y="328"/>
                    </a:cubicBezTo>
                    <a:cubicBezTo>
                      <a:pt x="351" y="251"/>
                      <a:pt x="354" y="276"/>
                      <a:pt x="472" y="209"/>
                    </a:cubicBezTo>
                    <a:cubicBezTo>
                      <a:pt x="513" y="185"/>
                      <a:pt x="530" y="130"/>
                      <a:pt x="517" y="84"/>
                    </a:cubicBezTo>
                    <a:cubicBezTo>
                      <a:pt x="496" y="21"/>
                      <a:pt x="456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18"/>
              <p:cNvSpPr/>
              <p:nvPr/>
            </p:nvSpPr>
            <p:spPr>
              <a:xfrm>
                <a:off x="4952575" y="1747250"/>
                <a:ext cx="1567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26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0" y="207"/>
                    </a:cubicBezTo>
                    <a:cubicBezTo>
                      <a:pt x="158" y="268"/>
                      <a:pt x="246" y="313"/>
                      <a:pt x="327" y="369"/>
                    </a:cubicBezTo>
                    <a:cubicBezTo>
                      <a:pt x="365" y="400"/>
                      <a:pt x="416" y="426"/>
                      <a:pt x="463" y="426"/>
                    </a:cubicBezTo>
                    <a:cubicBezTo>
                      <a:pt x="501" y="426"/>
                      <a:pt x="535" y="410"/>
                      <a:pt x="559" y="369"/>
                    </a:cubicBezTo>
                    <a:cubicBezTo>
                      <a:pt x="626" y="250"/>
                      <a:pt x="488" y="185"/>
                      <a:pt x="404" y="132"/>
                    </a:cubicBezTo>
                    <a:cubicBezTo>
                      <a:pt x="306" y="73"/>
                      <a:pt x="256" y="34"/>
                      <a:pt x="212" y="12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18"/>
              <p:cNvSpPr/>
              <p:nvPr/>
            </p:nvSpPr>
            <p:spPr>
              <a:xfrm>
                <a:off x="4973225" y="1760450"/>
                <a:ext cx="17175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483" extrusionOk="0">
                    <a:moveTo>
                      <a:pt x="151" y="0"/>
                    </a:moveTo>
                    <a:cubicBezTo>
                      <a:pt x="140" y="0"/>
                      <a:pt x="130" y="2"/>
                      <a:pt x="120" y="4"/>
                    </a:cubicBezTo>
                    <a:cubicBezTo>
                      <a:pt x="20" y="29"/>
                      <a:pt x="1" y="175"/>
                      <a:pt x="92" y="224"/>
                    </a:cubicBezTo>
                    <a:cubicBezTo>
                      <a:pt x="212" y="303"/>
                      <a:pt x="330" y="388"/>
                      <a:pt x="453" y="464"/>
                    </a:cubicBezTo>
                    <a:cubicBezTo>
                      <a:pt x="474" y="477"/>
                      <a:pt x="495" y="482"/>
                      <a:pt x="514" y="482"/>
                    </a:cubicBezTo>
                    <a:cubicBezTo>
                      <a:pt x="618" y="482"/>
                      <a:pt x="687" y="325"/>
                      <a:pt x="574" y="258"/>
                    </a:cubicBezTo>
                    <a:cubicBezTo>
                      <a:pt x="451" y="180"/>
                      <a:pt x="332" y="96"/>
                      <a:pt x="212" y="16"/>
                    </a:cubicBezTo>
                    <a:cubicBezTo>
                      <a:pt x="194" y="5"/>
                      <a:pt x="172" y="0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18"/>
              <p:cNvSpPr/>
              <p:nvPr/>
            </p:nvSpPr>
            <p:spPr>
              <a:xfrm>
                <a:off x="4973850" y="1738825"/>
                <a:ext cx="125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10" extrusionOk="0">
                    <a:moveTo>
                      <a:pt x="152" y="0"/>
                    </a:moveTo>
                    <a:cubicBezTo>
                      <a:pt x="110" y="0"/>
                      <a:pt x="68" y="21"/>
                      <a:pt x="47" y="60"/>
                    </a:cubicBezTo>
                    <a:cubicBezTo>
                      <a:pt x="1" y="151"/>
                      <a:pt x="83" y="247"/>
                      <a:pt x="107" y="337"/>
                    </a:cubicBezTo>
                    <a:cubicBezTo>
                      <a:pt x="164" y="449"/>
                      <a:pt x="187" y="589"/>
                      <a:pt x="269" y="683"/>
                    </a:cubicBezTo>
                    <a:cubicBezTo>
                      <a:pt x="291" y="701"/>
                      <a:pt x="315" y="709"/>
                      <a:pt x="339" y="709"/>
                    </a:cubicBezTo>
                    <a:cubicBezTo>
                      <a:pt x="422" y="709"/>
                      <a:pt x="500" y="611"/>
                      <a:pt x="446" y="527"/>
                    </a:cubicBezTo>
                    <a:cubicBezTo>
                      <a:pt x="377" y="391"/>
                      <a:pt x="336" y="242"/>
                      <a:pt x="245" y="47"/>
                    </a:cubicBezTo>
                    <a:cubicBezTo>
                      <a:pt x="224" y="15"/>
                      <a:pt x="188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18"/>
              <p:cNvSpPr/>
              <p:nvPr/>
            </p:nvSpPr>
            <p:spPr>
              <a:xfrm>
                <a:off x="4968950" y="1725075"/>
                <a:ext cx="742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0" extrusionOk="0">
                    <a:moveTo>
                      <a:pt x="131" y="0"/>
                    </a:moveTo>
                    <a:cubicBezTo>
                      <a:pt x="79" y="0"/>
                      <a:pt x="27" y="35"/>
                      <a:pt x="13" y="88"/>
                    </a:cubicBezTo>
                    <a:cubicBezTo>
                      <a:pt x="0" y="164"/>
                      <a:pt x="43" y="271"/>
                      <a:pt x="122" y="295"/>
                    </a:cubicBezTo>
                    <a:cubicBezTo>
                      <a:pt x="133" y="298"/>
                      <a:pt x="144" y="300"/>
                      <a:pt x="154" y="300"/>
                    </a:cubicBezTo>
                    <a:cubicBezTo>
                      <a:pt x="234" y="300"/>
                      <a:pt x="297" y="207"/>
                      <a:pt x="262" y="130"/>
                    </a:cubicBezTo>
                    <a:lnTo>
                      <a:pt x="262" y="130"/>
                    </a:lnTo>
                    <a:cubicBezTo>
                      <a:pt x="262" y="131"/>
                      <a:pt x="262" y="132"/>
                      <a:pt x="263" y="133"/>
                    </a:cubicBezTo>
                    <a:lnTo>
                      <a:pt x="263" y="133"/>
                    </a:lnTo>
                    <a:cubicBezTo>
                      <a:pt x="245" y="89"/>
                      <a:pt x="234" y="40"/>
                      <a:pt x="189" y="16"/>
                    </a:cubicBezTo>
                    <a:cubicBezTo>
                      <a:pt x="171" y="5"/>
                      <a:pt x="151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18"/>
              <p:cNvSpPr/>
              <p:nvPr/>
            </p:nvSpPr>
            <p:spPr>
              <a:xfrm>
                <a:off x="4988800" y="1750350"/>
                <a:ext cx="83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09" extrusionOk="0">
                    <a:moveTo>
                      <a:pt x="139" y="1"/>
                    </a:moveTo>
                    <a:cubicBezTo>
                      <a:pt x="138" y="1"/>
                      <a:pt x="137" y="1"/>
                      <a:pt x="137" y="1"/>
                    </a:cubicBezTo>
                    <a:cubicBezTo>
                      <a:pt x="0" y="3"/>
                      <a:pt x="11" y="151"/>
                      <a:pt x="29" y="250"/>
                    </a:cubicBezTo>
                    <a:cubicBezTo>
                      <a:pt x="46" y="353"/>
                      <a:pt x="41" y="471"/>
                      <a:pt x="95" y="563"/>
                    </a:cubicBezTo>
                    <a:cubicBezTo>
                      <a:pt x="117" y="595"/>
                      <a:pt x="150" y="609"/>
                      <a:pt x="183" y="609"/>
                    </a:cubicBezTo>
                    <a:cubicBezTo>
                      <a:pt x="257" y="609"/>
                      <a:pt x="333" y="540"/>
                      <a:pt x="307" y="457"/>
                    </a:cubicBezTo>
                    <a:cubicBezTo>
                      <a:pt x="269" y="304"/>
                      <a:pt x="278" y="310"/>
                      <a:pt x="261" y="170"/>
                    </a:cubicBezTo>
                    <a:cubicBezTo>
                      <a:pt x="266" y="92"/>
                      <a:pt x="229" y="1"/>
                      <a:pt x="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18"/>
              <p:cNvSpPr/>
              <p:nvPr/>
            </p:nvSpPr>
            <p:spPr>
              <a:xfrm>
                <a:off x="4987850" y="1726100"/>
                <a:ext cx="830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76" extrusionOk="0">
                    <a:moveTo>
                      <a:pt x="152" y="0"/>
                    </a:moveTo>
                    <a:cubicBezTo>
                      <a:pt x="142" y="0"/>
                      <a:pt x="131" y="1"/>
                      <a:pt x="119" y="2"/>
                    </a:cubicBezTo>
                    <a:cubicBezTo>
                      <a:pt x="22" y="27"/>
                      <a:pt x="29" y="134"/>
                      <a:pt x="21" y="213"/>
                    </a:cubicBezTo>
                    <a:cubicBezTo>
                      <a:pt x="18" y="274"/>
                      <a:pt x="1" y="344"/>
                      <a:pt x="24" y="403"/>
                    </a:cubicBezTo>
                    <a:cubicBezTo>
                      <a:pt x="43" y="453"/>
                      <a:pt x="86" y="475"/>
                      <a:pt x="131" y="475"/>
                    </a:cubicBezTo>
                    <a:cubicBezTo>
                      <a:pt x="193" y="475"/>
                      <a:pt x="258" y="431"/>
                      <a:pt x="255" y="358"/>
                    </a:cubicBezTo>
                    <a:cubicBezTo>
                      <a:pt x="245" y="236"/>
                      <a:pt x="332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18"/>
              <p:cNvSpPr/>
              <p:nvPr/>
            </p:nvSpPr>
            <p:spPr>
              <a:xfrm>
                <a:off x="4998850" y="1739775"/>
                <a:ext cx="103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08" extrusionOk="0">
                    <a:moveTo>
                      <a:pt x="279" y="1"/>
                    </a:moveTo>
                    <a:cubicBezTo>
                      <a:pt x="268" y="1"/>
                      <a:pt x="258" y="2"/>
                      <a:pt x="247" y="6"/>
                    </a:cubicBezTo>
                    <a:cubicBezTo>
                      <a:pt x="173" y="25"/>
                      <a:pt x="156" y="106"/>
                      <a:pt x="124" y="166"/>
                    </a:cubicBezTo>
                    <a:cubicBezTo>
                      <a:pt x="91" y="256"/>
                      <a:pt x="0" y="353"/>
                      <a:pt x="51" y="450"/>
                    </a:cubicBezTo>
                    <a:cubicBezTo>
                      <a:pt x="73" y="489"/>
                      <a:pt x="113" y="508"/>
                      <a:pt x="153" y="508"/>
                    </a:cubicBezTo>
                    <a:cubicBezTo>
                      <a:pt x="205" y="508"/>
                      <a:pt x="257" y="477"/>
                      <a:pt x="270" y="421"/>
                    </a:cubicBezTo>
                    <a:cubicBezTo>
                      <a:pt x="273" y="414"/>
                      <a:pt x="273" y="411"/>
                      <a:pt x="274" y="408"/>
                    </a:cubicBezTo>
                    <a:cubicBezTo>
                      <a:pt x="312" y="315"/>
                      <a:pt x="371" y="230"/>
                      <a:pt x="396" y="137"/>
                    </a:cubicBezTo>
                    <a:cubicBezTo>
                      <a:pt x="413" y="66"/>
                      <a:pt x="347" y="1"/>
                      <a:pt x="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5" name="Google Shape;1585;p18"/>
            <p:cNvGrpSpPr/>
            <p:nvPr/>
          </p:nvGrpSpPr>
          <p:grpSpPr>
            <a:xfrm rot="-7644637">
              <a:off x="8398650" y="4509613"/>
              <a:ext cx="1210340" cy="424269"/>
              <a:chOff x="3255925" y="1975350"/>
              <a:chExt cx="354725" cy="124350"/>
            </a:xfrm>
          </p:grpSpPr>
          <p:sp>
            <p:nvSpPr>
              <p:cNvPr id="1586" name="Google Shape;1586;p18"/>
              <p:cNvSpPr/>
              <p:nvPr/>
            </p:nvSpPr>
            <p:spPr>
              <a:xfrm>
                <a:off x="3271050" y="1975350"/>
                <a:ext cx="339600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13584" h="4974" extrusionOk="0">
                    <a:moveTo>
                      <a:pt x="6014" y="0"/>
                    </a:moveTo>
                    <a:cubicBezTo>
                      <a:pt x="5800" y="0"/>
                      <a:pt x="5586" y="7"/>
                      <a:pt x="5372" y="21"/>
                    </a:cubicBezTo>
                    <a:cubicBezTo>
                      <a:pt x="3483" y="199"/>
                      <a:pt x="1451" y="733"/>
                      <a:pt x="36" y="2042"/>
                    </a:cubicBezTo>
                    <a:cubicBezTo>
                      <a:pt x="1" y="2148"/>
                      <a:pt x="71" y="2262"/>
                      <a:pt x="174" y="2292"/>
                    </a:cubicBezTo>
                    <a:cubicBezTo>
                      <a:pt x="222" y="2442"/>
                      <a:pt x="374" y="2547"/>
                      <a:pt x="471" y="2666"/>
                    </a:cubicBezTo>
                    <a:cubicBezTo>
                      <a:pt x="919" y="3129"/>
                      <a:pt x="1400" y="3567"/>
                      <a:pt x="1943" y="3915"/>
                    </a:cubicBezTo>
                    <a:cubicBezTo>
                      <a:pt x="2870" y="4488"/>
                      <a:pt x="3915" y="4874"/>
                      <a:pt x="5008" y="4938"/>
                    </a:cubicBezTo>
                    <a:cubicBezTo>
                      <a:pt x="5297" y="4962"/>
                      <a:pt x="5586" y="4973"/>
                      <a:pt x="5875" y="4973"/>
                    </a:cubicBezTo>
                    <a:cubicBezTo>
                      <a:pt x="7727" y="4973"/>
                      <a:pt x="9557" y="4493"/>
                      <a:pt x="11263" y="3781"/>
                    </a:cubicBezTo>
                    <a:cubicBezTo>
                      <a:pt x="11888" y="3504"/>
                      <a:pt x="12548" y="3277"/>
                      <a:pt x="13142" y="2938"/>
                    </a:cubicBezTo>
                    <a:cubicBezTo>
                      <a:pt x="13583" y="2374"/>
                      <a:pt x="12709" y="1986"/>
                      <a:pt x="12310" y="1745"/>
                    </a:cubicBezTo>
                    <a:cubicBezTo>
                      <a:pt x="10386" y="717"/>
                      <a:pt x="8212" y="0"/>
                      <a:pt x="60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18"/>
              <p:cNvSpPr/>
              <p:nvPr/>
            </p:nvSpPr>
            <p:spPr>
              <a:xfrm>
                <a:off x="3255925" y="1988150"/>
                <a:ext cx="288300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11532" h="3987" extrusionOk="0">
                    <a:moveTo>
                      <a:pt x="6758" y="1"/>
                    </a:moveTo>
                    <a:cubicBezTo>
                      <a:pt x="6466" y="83"/>
                      <a:pt x="6291" y="426"/>
                      <a:pt x="6057" y="618"/>
                    </a:cubicBezTo>
                    <a:cubicBezTo>
                      <a:pt x="5778" y="936"/>
                      <a:pt x="5458" y="1241"/>
                      <a:pt x="5246" y="1610"/>
                    </a:cubicBezTo>
                    <a:cubicBezTo>
                      <a:pt x="4653" y="1581"/>
                      <a:pt x="4059" y="1552"/>
                      <a:pt x="3465" y="1528"/>
                    </a:cubicBezTo>
                    <a:cubicBezTo>
                      <a:pt x="3602" y="1334"/>
                      <a:pt x="3702" y="1229"/>
                      <a:pt x="3870" y="1030"/>
                    </a:cubicBezTo>
                    <a:cubicBezTo>
                      <a:pt x="4012" y="803"/>
                      <a:pt x="4755" y="319"/>
                      <a:pt x="4212" y="158"/>
                    </a:cubicBezTo>
                    <a:lnTo>
                      <a:pt x="4212" y="158"/>
                    </a:lnTo>
                    <a:cubicBezTo>
                      <a:pt x="3958" y="208"/>
                      <a:pt x="3828" y="515"/>
                      <a:pt x="3639" y="678"/>
                    </a:cubicBezTo>
                    <a:cubicBezTo>
                      <a:pt x="3418" y="944"/>
                      <a:pt x="3162" y="1200"/>
                      <a:pt x="2998" y="1507"/>
                    </a:cubicBezTo>
                    <a:cubicBezTo>
                      <a:pt x="2091" y="1474"/>
                      <a:pt x="1184" y="1448"/>
                      <a:pt x="275" y="1442"/>
                    </a:cubicBezTo>
                    <a:cubicBezTo>
                      <a:pt x="271" y="1442"/>
                      <a:pt x="267" y="1442"/>
                      <a:pt x="262" y="1442"/>
                    </a:cubicBezTo>
                    <a:cubicBezTo>
                      <a:pt x="93" y="1442"/>
                      <a:pt x="0" y="1665"/>
                      <a:pt x="119" y="1787"/>
                    </a:cubicBezTo>
                    <a:cubicBezTo>
                      <a:pt x="842" y="1939"/>
                      <a:pt x="2077" y="1876"/>
                      <a:pt x="3042" y="1903"/>
                    </a:cubicBezTo>
                    <a:cubicBezTo>
                      <a:pt x="3333" y="2470"/>
                      <a:pt x="3688" y="3007"/>
                      <a:pt x="4038" y="3538"/>
                    </a:cubicBezTo>
                    <a:cubicBezTo>
                      <a:pt x="4074" y="3611"/>
                      <a:pt x="4140" y="3643"/>
                      <a:pt x="4209" y="3643"/>
                    </a:cubicBezTo>
                    <a:cubicBezTo>
                      <a:pt x="4322" y="3643"/>
                      <a:pt x="4439" y="3554"/>
                      <a:pt x="4418" y="3420"/>
                    </a:cubicBezTo>
                    <a:cubicBezTo>
                      <a:pt x="4180" y="2978"/>
                      <a:pt x="3760" y="2363"/>
                      <a:pt x="3507" y="1926"/>
                    </a:cubicBezTo>
                    <a:lnTo>
                      <a:pt x="3507" y="1926"/>
                    </a:lnTo>
                    <a:cubicBezTo>
                      <a:pt x="3526" y="1928"/>
                      <a:pt x="3548" y="1929"/>
                      <a:pt x="3567" y="1930"/>
                    </a:cubicBezTo>
                    <a:cubicBezTo>
                      <a:pt x="4129" y="1960"/>
                      <a:pt x="4692" y="1988"/>
                      <a:pt x="5254" y="2018"/>
                    </a:cubicBezTo>
                    <a:cubicBezTo>
                      <a:pt x="5694" y="2751"/>
                      <a:pt x="6107" y="3268"/>
                      <a:pt x="6576" y="3923"/>
                    </a:cubicBezTo>
                    <a:cubicBezTo>
                      <a:pt x="6615" y="3968"/>
                      <a:pt x="6665" y="3987"/>
                      <a:pt x="6715" y="3987"/>
                    </a:cubicBezTo>
                    <a:cubicBezTo>
                      <a:pt x="6847" y="3987"/>
                      <a:pt x="6979" y="3854"/>
                      <a:pt x="6914" y="3711"/>
                    </a:cubicBezTo>
                    <a:cubicBezTo>
                      <a:pt x="6611" y="3255"/>
                      <a:pt x="6080" y="2581"/>
                      <a:pt x="5744" y="2043"/>
                    </a:cubicBezTo>
                    <a:lnTo>
                      <a:pt x="5744" y="2043"/>
                    </a:lnTo>
                    <a:cubicBezTo>
                      <a:pt x="6362" y="2075"/>
                      <a:pt x="6978" y="2108"/>
                      <a:pt x="7595" y="2139"/>
                    </a:cubicBezTo>
                    <a:cubicBezTo>
                      <a:pt x="8046" y="2646"/>
                      <a:pt x="8517" y="3137"/>
                      <a:pt x="8974" y="3639"/>
                    </a:cubicBezTo>
                    <a:cubicBezTo>
                      <a:pt x="9013" y="3683"/>
                      <a:pt x="9065" y="3703"/>
                      <a:pt x="9117" y="3703"/>
                    </a:cubicBezTo>
                    <a:cubicBezTo>
                      <a:pt x="9223" y="3703"/>
                      <a:pt x="9328" y="3624"/>
                      <a:pt x="9328" y="3506"/>
                    </a:cubicBezTo>
                    <a:cubicBezTo>
                      <a:pt x="9298" y="3294"/>
                      <a:pt x="9061" y="3171"/>
                      <a:pt x="8941" y="3002"/>
                    </a:cubicBezTo>
                    <a:lnTo>
                      <a:pt x="8165" y="2166"/>
                    </a:lnTo>
                    <a:lnTo>
                      <a:pt x="8165" y="2166"/>
                    </a:lnTo>
                    <a:cubicBezTo>
                      <a:pt x="9195" y="2215"/>
                      <a:pt x="10225" y="2265"/>
                      <a:pt x="11256" y="2301"/>
                    </a:cubicBezTo>
                    <a:cubicBezTo>
                      <a:pt x="11260" y="2302"/>
                      <a:pt x="11264" y="2302"/>
                      <a:pt x="11268" y="2302"/>
                    </a:cubicBezTo>
                    <a:cubicBezTo>
                      <a:pt x="11438" y="2302"/>
                      <a:pt x="11532" y="2079"/>
                      <a:pt x="11411" y="1957"/>
                    </a:cubicBezTo>
                    <a:cubicBezTo>
                      <a:pt x="11313" y="1885"/>
                      <a:pt x="11189" y="1875"/>
                      <a:pt x="11062" y="1875"/>
                    </a:cubicBezTo>
                    <a:cubicBezTo>
                      <a:pt x="11013" y="1875"/>
                      <a:pt x="10962" y="1876"/>
                      <a:pt x="10913" y="1876"/>
                    </a:cubicBezTo>
                    <a:cubicBezTo>
                      <a:pt x="10858" y="1876"/>
                      <a:pt x="10804" y="1874"/>
                      <a:pt x="10753" y="1866"/>
                    </a:cubicBezTo>
                    <a:cubicBezTo>
                      <a:pt x="9848" y="1841"/>
                      <a:pt x="8944" y="1800"/>
                      <a:pt x="8039" y="1756"/>
                    </a:cubicBezTo>
                    <a:cubicBezTo>
                      <a:pt x="8246" y="1478"/>
                      <a:pt x="8582" y="1118"/>
                      <a:pt x="8906" y="772"/>
                    </a:cubicBezTo>
                    <a:cubicBezTo>
                      <a:pt x="8984" y="675"/>
                      <a:pt x="9101" y="601"/>
                      <a:pt x="9151" y="484"/>
                    </a:cubicBezTo>
                    <a:cubicBezTo>
                      <a:pt x="9192" y="359"/>
                      <a:pt x="9094" y="220"/>
                      <a:pt x="8962" y="219"/>
                    </a:cubicBezTo>
                    <a:cubicBezTo>
                      <a:pt x="8962" y="219"/>
                      <a:pt x="8961" y="219"/>
                      <a:pt x="8961" y="219"/>
                    </a:cubicBezTo>
                    <a:cubicBezTo>
                      <a:pt x="8807" y="219"/>
                      <a:pt x="8729" y="386"/>
                      <a:pt x="8624" y="477"/>
                    </a:cubicBezTo>
                    <a:cubicBezTo>
                      <a:pt x="8285" y="841"/>
                      <a:pt x="7938" y="1202"/>
                      <a:pt x="7645" y="1605"/>
                    </a:cubicBezTo>
                    <a:cubicBezTo>
                      <a:pt x="7618" y="1644"/>
                      <a:pt x="7591" y="1687"/>
                      <a:pt x="7567" y="1731"/>
                    </a:cubicBezTo>
                    <a:cubicBezTo>
                      <a:pt x="6951" y="1699"/>
                      <a:pt x="6333" y="1667"/>
                      <a:pt x="5716" y="1635"/>
                    </a:cubicBezTo>
                    <a:cubicBezTo>
                      <a:pt x="5843" y="1470"/>
                      <a:pt x="6041" y="1225"/>
                      <a:pt x="6216" y="1043"/>
                    </a:cubicBezTo>
                    <a:cubicBezTo>
                      <a:pt x="6362" y="797"/>
                      <a:pt x="7369" y="164"/>
                      <a:pt x="67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18"/>
            <p:cNvSpPr/>
            <p:nvPr/>
          </p:nvSpPr>
          <p:spPr>
            <a:xfrm rot="4655872">
              <a:off x="8204542" y="4720109"/>
              <a:ext cx="832133" cy="739256"/>
            </a:xfrm>
            <a:custGeom>
              <a:avLst/>
              <a:gdLst/>
              <a:ahLst/>
              <a:cxnLst/>
              <a:rect l="l" t="t" r="r" b="b"/>
              <a:pathLst>
                <a:path w="17090" h="15181" extrusionOk="0">
                  <a:moveTo>
                    <a:pt x="16941" y="1"/>
                  </a:moveTo>
                  <a:cubicBezTo>
                    <a:pt x="16928" y="1"/>
                    <a:pt x="16915" y="3"/>
                    <a:pt x="16901" y="9"/>
                  </a:cubicBezTo>
                  <a:cubicBezTo>
                    <a:pt x="15983" y="328"/>
                    <a:pt x="15136" y="834"/>
                    <a:pt x="14301" y="1328"/>
                  </a:cubicBezTo>
                  <a:cubicBezTo>
                    <a:pt x="13984" y="1518"/>
                    <a:pt x="13672" y="1713"/>
                    <a:pt x="13362" y="1912"/>
                  </a:cubicBezTo>
                  <a:cubicBezTo>
                    <a:pt x="12674" y="1446"/>
                    <a:pt x="11872" y="1122"/>
                    <a:pt x="11030" y="1116"/>
                  </a:cubicBezTo>
                  <a:cubicBezTo>
                    <a:pt x="10591" y="1119"/>
                    <a:pt x="9945" y="1157"/>
                    <a:pt x="9707" y="1585"/>
                  </a:cubicBezTo>
                  <a:cubicBezTo>
                    <a:pt x="9622" y="1750"/>
                    <a:pt x="9673" y="1953"/>
                    <a:pt x="9790" y="2087"/>
                  </a:cubicBezTo>
                  <a:cubicBezTo>
                    <a:pt x="9942" y="2267"/>
                    <a:pt x="10164" y="2363"/>
                    <a:pt x="10388" y="2419"/>
                  </a:cubicBezTo>
                  <a:cubicBezTo>
                    <a:pt x="10693" y="2500"/>
                    <a:pt x="11007" y="2540"/>
                    <a:pt x="11320" y="2562"/>
                  </a:cubicBezTo>
                  <a:cubicBezTo>
                    <a:pt x="11413" y="2567"/>
                    <a:pt x="11507" y="2569"/>
                    <a:pt x="11600" y="2569"/>
                  </a:cubicBezTo>
                  <a:cubicBezTo>
                    <a:pt x="11896" y="2569"/>
                    <a:pt x="12192" y="2544"/>
                    <a:pt x="12485" y="2495"/>
                  </a:cubicBezTo>
                  <a:lnTo>
                    <a:pt x="12485" y="2495"/>
                  </a:lnTo>
                  <a:cubicBezTo>
                    <a:pt x="11975" y="2844"/>
                    <a:pt x="11472" y="3204"/>
                    <a:pt x="10980" y="3577"/>
                  </a:cubicBezTo>
                  <a:cubicBezTo>
                    <a:pt x="10876" y="3656"/>
                    <a:pt x="10773" y="3735"/>
                    <a:pt x="10668" y="3814"/>
                  </a:cubicBezTo>
                  <a:cubicBezTo>
                    <a:pt x="10665" y="3813"/>
                    <a:pt x="10661" y="3811"/>
                    <a:pt x="10659" y="3811"/>
                  </a:cubicBezTo>
                  <a:cubicBezTo>
                    <a:pt x="10037" y="3658"/>
                    <a:pt x="9406" y="3519"/>
                    <a:pt x="8764" y="3519"/>
                  </a:cubicBezTo>
                  <a:cubicBezTo>
                    <a:pt x="8719" y="3519"/>
                    <a:pt x="8674" y="3520"/>
                    <a:pt x="8628" y="3521"/>
                  </a:cubicBezTo>
                  <a:cubicBezTo>
                    <a:pt x="8289" y="3537"/>
                    <a:pt x="7937" y="3565"/>
                    <a:pt x="7629" y="3716"/>
                  </a:cubicBezTo>
                  <a:cubicBezTo>
                    <a:pt x="7255" y="3885"/>
                    <a:pt x="7160" y="4328"/>
                    <a:pt x="7572" y="4523"/>
                  </a:cubicBezTo>
                  <a:cubicBezTo>
                    <a:pt x="7809" y="4638"/>
                    <a:pt x="8070" y="4674"/>
                    <a:pt x="8333" y="4674"/>
                  </a:cubicBezTo>
                  <a:cubicBezTo>
                    <a:pt x="8510" y="4674"/>
                    <a:pt x="8688" y="4658"/>
                    <a:pt x="8861" y="4637"/>
                  </a:cubicBezTo>
                  <a:cubicBezTo>
                    <a:pt x="8991" y="4623"/>
                    <a:pt x="9460" y="4533"/>
                    <a:pt x="9895" y="4410"/>
                  </a:cubicBezTo>
                  <a:lnTo>
                    <a:pt x="9895" y="4410"/>
                  </a:lnTo>
                  <a:cubicBezTo>
                    <a:pt x="9314" y="4863"/>
                    <a:pt x="8742" y="5329"/>
                    <a:pt x="8190" y="5818"/>
                  </a:cubicBezTo>
                  <a:cubicBezTo>
                    <a:pt x="8181" y="5808"/>
                    <a:pt x="8170" y="5798"/>
                    <a:pt x="8157" y="5792"/>
                  </a:cubicBezTo>
                  <a:cubicBezTo>
                    <a:pt x="7575" y="5558"/>
                    <a:pt x="6954" y="5366"/>
                    <a:pt x="6321" y="5366"/>
                  </a:cubicBezTo>
                  <a:cubicBezTo>
                    <a:pt x="6291" y="5366"/>
                    <a:pt x="6261" y="5366"/>
                    <a:pt x="6231" y="5367"/>
                  </a:cubicBezTo>
                  <a:cubicBezTo>
                    <a:pt x="5568" y="5392"/>
                    <a:pt x="3925" y="5710"/>
                    <a:pt x="4647" y="6665"/>
                  </a:cubicBezTo>
                  <a:cubicBezTo>
                    <a:pt x="4957" y="6988"/>
                    <a:pt x="5400" y="7094"/>
                    <a:pt x="5838" y="7094"/>
                  </a:cubicBezTo>
                  <a:cubicBezTo>
                    <a:pt x="5992" y="7094"/>
                    <a:pt x="6144" y="7081"/>
                    <a:pt x="6291" y="7060"/>
                  </a:cubicBezTo>
                  <a:cubicBezTo>
                    <a:pt x="6552" y="7036"/>
                    <a:pt x="6838" y="6955"/>
                    <a:pt x="7113" y="6843"/>
                  </a:cubicBezTo>
                  <a:lnTo>
                    <a:pt x="7113" y="6843"/>
                  </a:lnTo>
                  <a:cubicBezTo>
                    <a:pt x="6660" y="7309"/>
                    <a:pt x="6221" y="7790"/>
                    <a:pt x="5798" y="8283"/>
                  </a:cubicBezTo>
                  <a:cubicBezTo>
                    <a:pt x="5468" y="8172"/>
                    <a:pt x="5116" y="8130"/>
                    <a:pt x="4772" y="8093"/>
                  </a:cubicBezTo>
                  <a:cubicBezTo>
                    <a:pt x="4628" y="8081"/>
                    <a:pt x="4484" y="8075"/>
                    <a:pt x="4340" y="8075"/>
                  </a:cubicBezTo>
                  <a:cubicBezTo>
                    <a:pt x="3976" y="8075"/>
                    <a:pt x="3613" y="8117"/>
                    <a:pt x="3264" y="8223"/>
                  </a:cubicBezTo>
                  <a:cubicBezTo>
                    <a:pt x="2876" y="8332"/>
                    <a:pt x="2444" y="8498"/>
                    <a:pt x="2230" y="8862"/>
                  </a:cubicBezTo>
                  <a:cubicBezTo>
                    <a:pt x="2005" y="9285"/>
                    <a:pt x="2322" y="9573"/>
                    <a:pt x="2685" y="9745"/>
                  </a:cubicBezTo>
                  <a:cubicBezTo>
                    <a:pt x="2845" y="9828"/>
                    <a:pt x="3016" y="9859"/>
                    <a:pt x="3190" y="9859"/>
                  </a:cubicBezTo>
                  <a:cubicBezTo>
                    <a:pt x="3407" y="9859"/>
                    <a:pt x="3628" y="9811"/>
                    <a:pt x="3837" y="9757"/>
                  </a:cubicBezTo>
                  <a:cubicBezTo>
                    <a:pt x="4163" y="9674"/>
                    <a:pt x="4470" y="9529"/>
                    <a:pt x="4762" y="9362"/>
                  </a:cubicBezTo>
                  <a:cubicBezTo>
                    <a:pt x="4851" y="9312"/>
                    <a:pt x="4941" y="9261"/>
                    <a:pt x="5029" y="9209"/>
                  </a:cubicBezTo>
                  <a:lnTo>
                    <a:pt x="5029" y="9209"/>
                  </a:lnTo>
                  <a:cubicBezTo>
                    <a:pt x="4627" y="9713"/>
                    <a:pt x="4238" y="10228"/>
                    <a:pt x="3868" y="10754"/>
                  </a:cubicBezTo>
                  <a:cubicBezTo>
                    <a:pt x="3636" y="10668"/>
                    <a:pt x="3336" y="10629"/>
                    <a:pt x="3006" y="10629"/>
                  </a:cubicBezTo>
                  <a:cubicBezTo>
                    <a:pt x="2075" y="10629"/>
                    <a:pt x="904" y="10933"/>
                    <a:pt x="353" y="11330"/>
                  </a:cubicBezTo>
                  <a:cubicBezTo>
                    <a:pt x="33" y="11596"/>
                    <a:pt x="1" y="12066"/>
                    <a:pt x="344" y="12322"/>
                  </a:cubicBezTo>
                  <a:cubicBezTo>
                    <a:pt x="505" y="12436"/>
                    <a:pt x="708" y="12441"/>
                    <a:pt x="898" y="12441"/>
                  </a:cubicBezTo>
                  <a:cubicBezTo>
                    <a:pt x="1420" y="12422"/>
                    <a:pt x="1912" y="12243"/>
                    <a:pt x="2375" y="12013"/>
                  </a:cubicBezTo>
                  <a:lnTo>
                    <a:pt x="2375" y="12013"/>
                  </a:lnTo>
                  <a:cubicBezTo>
                    <a:pt x="2012" y="12304"/>
                    <a:pt x="1663" y="12611"/>
                    <a:pt x="1356" y="12963"/>
                  </a:cubicBezTo>
                  <a:cubicBezTo>
                    <a:pt x="1025" y="13324"/>
                    <a:pt x="747" y="13739"/>
                    <a:pt x="634" y="14221"/>
                  </a:cubicBezTo>
                  <a:cubicBezTo>
                    <a:pt x="587" y="14440"/>
                    <a:pt x="518" y="14691"/>
                    <a:pt x="626" y="14900"/>
                  </a:cubicBezTo>
                  <a:cubicBezTo>
                    <a:pt x="741" y="15080"/>
                    <a:pt x="968" y="15181"/>
                    <a:pt x="1184" y="15181"/>
                  </a:cubicBezTo>
                  <a:cubicBezTo>
                    <a:pt x="1223" y="15181"/>
                    <a:pt x="1262" y="15178"/>
                    <a:pt x="1300" y="15171"/>
                  </a:cubicBezTo>
                  <a:cubicBezTo>
                    <a:pt x="1864" y="15059"/>
                    <a:pt x="2279" y="14590"/>
                    <a:pt x="2565" y="14118"/>
                  </a:cubicBezTo>
                  <a:cubicBezTo>
                    <a:pt x="2891" y="13547"/>
                    <a:pt x="3126" y="12930"/>
                    <a:pt x="3351" y="12313"/>
                  </a:cubicBezTo>
                  <a:cubicBezTo>
                    <a:pt x="3369" y="12266"/>
                    <a:pt x="3387" y="12217"/>
                    <a:pt x="3404" y="12170"/>
                  </a:cubicBezTo>
                  <a:lnTo>
                    <a:pt x="3404" y="12170"/>
                  </a:lnTo>
                  <a:cubicBezTo>
                    <a:pt x="3350" y="12762"/>
                    <a:pt x="3414" y="13359"/>
                    <a:pt x="3660" y="13906"/>
                  </a:cubicBezTo>
                  <a:cubicBezTo>
                    <a:pt x="3835" y="14277"/>
                    <a:pt x="4113" y="14602"/>
                    <a:pt x="4502" y="14755"/>
                  </a:cubicBezTo>
                  <a:cubicBezTo>
                    <a:pt x="4596" y="14801"/>
                    <a:pt x="4681" y="14821"/>
                    <a:pt x="4758" y="14821"/>
                  </a:cubicBezTo>
                  <a:cubicBezTo>
                    <a:pt x="5077" y="14821"/>
                    <a:pt x="5253" y="14471"/>
                    <a:pt x="5325" y="14136"/>
                  </a:cubicBezTo>
                  <a:cubicBezTo>
                    <a:pt x="5446" y="13432"/>
                    <a:pt x="5093" y="12750"/>
                    <a:pt x="4754" y="12155"/>
                  </a:cubicBezTo>
                  <a:cubicBezTo>
                    <a:pt x="4530" y="11790"/>
                    <a:pt x="4182" y="11387"/>
                    <a:pt x="4054" y="11081"/>
                  </a:cubicBezTo>
                  <a:cubicBezTo>
                    <a:pt x="4039" y="11046"/>
                    <a:pt x="4031" y="11006"/>
                    <a:pt x="4015" y="10970"/>
                  </a:cubicBezTo>
                  <a:cubicBezTo>
                    <a:pt x="4411" y="10407"/>
                    <a:pt x="4826" y="9855"/>
                    <a:pt x="5256" y="9317"/>
                  </a:cubicBezTo>
                  <a:lnTo>
                    <a:pt x="5256" y="9317"/>
                  </a:lnTo>
                  <a:cubicBezTo>
                    <a:pt x="5049" y="9890"/>
                    <a:pt x="4892" y="10558"/>
                    <a:pt x="5098" y="11119"/>
                  </a:cubicBezTo>
                  <a:cubicBezTo>
                    <a:pt x="5200" y="11393"/>
                    <a:pt x="5333" y="11682"/>
                    <a:pt x="5588" y="11845"/>
                  </a:cubicBezTo>
                  <a:cubicBezTo>
                    <a:pt x="5744" y="11940"/>
                    <a:pt x="5934" y="11986"/>
                    <a:pt x="6121" y="11986"/>
                  </a:cubicBezTo>
                  <a:cubicBezTo>
                    <a:pt x="6193" y="11986"/>
                    <a:pt x="6264" y="11979"/>
                    <a:pt x="6333" y="11966"/>
                  </a:cubicBezTo>
                  <a:cubicBezTo>
                    <a:pt x="6551" y="11913"/>
                    <a:pt x="6714" y="11736"/>
                    <a:pt x="6832" y="11553"/>
                  </a:cubicBezTo>
                  <a:cubicBezTo>
                    <a:pt x="7286" y="10772"/>
                    <a:pt x="6687" y="9340"/>
                    <a:pt x="6139" y="8715"/>
                  </a:cubicBezTo>
                  <a:cubicBezTo>
                    <a:pt x="6074" y="8650"/>
                    <a:pt x="6015" y="8553"/>
                    <a:pt x="5947" y="8481"/>
                  </a:cubicBezTo>
                  <a:cubicBezTo>
                    <a:pt x="6454" y="7889"/>
                    <a:pt x="6984" y="7315"/>
                    <a:pt x="7535" y="6765"/>
                  </a:cubicBezTo>
                  <a:lnTo>
                    <a:pt x="7535" y="6765"/>
                  </a:lnTo>
                  <a:cubicBezTo>
                    <a:pt x="7180" y="7349"/>
                    <a:pt x="6913" y="7996"/>
                    <a:pt x="6901" y="8678"/>
                  </a:cubicBezTo>
                  <a:cubicBezTo>
                    <a:pt x="6893" y="9240"/>
                    <a:pt x="7195" y="9567"/>
                    <a:pt x="7622" y="9567"/>
                  </a:cubicBezTo>
                  <a:cubicBezTo>
                    <a:pt x="7781" y="9567"/>
                    <a:pt x="7957" y="9522"/>
                    <a:pt x="8141" y="9427"/>
                  </a:cubicBezTo>
                  <a:cubicBezTo>
                    <a:pt x="8377" y="9295"/>
                    <a:pt x="8549" y="9074"/>
                    <a:pt x="8685" y="8845"/>
                  </a:cubicBezTo>
                  <a:cubicBezTo>
                    <a:pt x="8835" y="8592"/>
                    <a:pt x="8952" y="8314"/>
                    <a:pt x="8966" y="8018"/>
                  </a:cubicBezTo>
                  <a:cubicBezTo>
                    <a:pt x="8997" y="7725"/>
                    <a:pt x="8942" y="7435"/>
                    <a:pt x="8879" y="7151"/>
                  </a:cubicBezTo>
                  <a:cubicBezTo>
                    <a:pt x="8789" y="6741"/>
                    <a:pt x="8627" y="6324"/>
                    <a:pt x="8336" y="6014"/>
                  </a:cubicBezTo>
                  <a:cubicBezTo>
                    <a:pt x="8952" y="5467"/>
                    <a:pt x="9608" y="4931"/>
                    <a:pt x="10283" y="4410"/>
                  </a:cubicBezTo>
                  <a:lnTo>
                    <a:pt x="10283" y="4410"/>
                  </a:lnTo>
                  <a:cubicBezTo>
                    <a:pt x="10090" y="4729"/>
                    <a:pt x="9929" y="5067"/>
                    <a:pt x="9791" y="5413"/>
                  </a:cubicBezTo>
                  <a:cubicBezTo>
                    <a:pt x="9667" y="5756"/>
                    <a:pt x="9542" y="6116"/>
                    <a:pt x="9543" y="6485"/>
                  </a:cubicBezTo>
                  <a:cubicBezTo>
                    <a:pt x="9562" y="6804"/>
                    <a:pt x="9728" y="6960"/>
                    <a:pt x="9925" y="6960"/>
                  </a:cubicBezTo>
                  <a:cubicBezTo>
                    <a:pt x="10079" y="6960"/>
                    <a:pt x="10251" y="6865"/>
                    <a:pt x="10387" y="6680"/>
                  </a:cubicBezTo>
                  <a:cubicBezTo>
                    <a:pt x="10643" y="6358"/>
                    <a:pt x="10778" y="5958"/>
                    <a:pt x="10870" y="5561"/>
                  </a:cubicBezTo>
                  <a:cubicBezTo>
                    <a:pt x="11002" y="5077"/>
                    <a:pt x="10976" y="4567"/>
                    <a:pt x="10816" y="4091"/>
                  </a:cubicBezTo>
                  <a:cubicBezTo>
                    <a:pt x="10806" y="4069"/>
                    <a:pt x="10801" y="4045"/>
                    <a:pt x="10793" y="4020"/>
                  </a:cubicBezTo>
                  <a:cubicBezTo>
                    <a:pt x="11390" y="3570"/>
                    <a:pt x="11996" y="3131"/>
                    <a:pt x="12598" y="2706"/>
                  </a:cubicBezTo>
                  <a:cubicBezTo>
                    <a:pt x="12677" y="2653"/>
                    <a:pt x="12757" y="2599"/>
                    <a:pt x="12836" y="2547"/>
                  </a:cubicBezTo>
                  <a:lnTo>
                    <a:pt x="12836" y="2547"/>
                  </a:lnTo>
                  <a:cubicBezTo>
                    <a:pt x="12546" y="2980"/>
                    <a:pt x="12326" y="3463"/>
                    <a:pt x="12284" y="3983"/>
                  </a:cubicBezTo>
                  <a:cubicBezTo>
                    <a:pt x="12274" y="4227"/>
                    <a:pt x="12274" y="4515"/>
                    <a:pt x="12472" y="4690"/>
                  </a:cubicBezTo>
                  <a:cubicBezTo>
                    <a:pt x="12597" y="4816"/>
                    <a:pt x="12768" y="4883"/>
                    <a:pt x="12940" y="4883"/>
                  </a:cubicBezTo>
                  <a:cubicBezTo>
                    <a:pt x="13044" y="4883"/>
                    <a:pt x="13148" y="4858"/>
                    <a:pt x="13243" y="4807"/>
                  </a:cubicBezTo>
                  <a:cubicBezTo>
                    <a:pt x="13736" y="4555"/>
                    <a:pt x="13784" y="3700"/>
                    <a:pt x="13703" y="3214"/>
                  </a:cubicBezTo>
                  <a:cubicBezTo>
                    <a:pt x="13644" y="2868"/>
                    <a:pt x="13542" y="2532"/>
                    <a:pt x="13421" y="2205"/>
                  </a:cubicBezTo>
                  <a:cubicBezTo>
                    <a:pt x="13418" y="2193"/>
                    <a:pt x="13412" y="2180"/>
                    <a:pt x="13406" y="2169"/>
                  </a:cubicBezTo>
                  <a:cubicBezTo>
                    <a:pt x="14342" y="1562"/>
                    <a:pt x="15296" y="991"/>
                    <a:pt x="16238" y="539"/>
                  </a:cubicBezTo>
                  <a:cubicBezTo>
                    <a:pt x="16482" y="428"/>
                    <a:pt x="16726" y="311"/>
                    <a:pt x="16982" y="235"/>
                  </a:cubicBezTo>
                  <a:cubicBezTo>
                    <a:pt x="17013" y="224"/>
                    <a:pt x="17037" y="203"/>
                    <a:pt x="17051" y="174"/>
                  </a:cubicBezTo>
                  <a:cubicBezTo>
                    <a:pt x="17090" y="96"/>
                    <a:pt x="17023" y="1"/>
                    <a:pt x="169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9" name="Google Shape;1589;p18"/>
            <p:cNvGrpSpPr/>
            <p:nvPr/>
          </p:nvGrpSpPr>
          <p:grpSpPr>
            <a:xfrm flipH="1">
              <a:off x="122703" y="-202970"/>
              <a:ext cx="711858" cy="696755"/>
              <a:chOff x="4280375" y="342288"/>
              <a:chExt cx="369125" cy="361275"/>
            </a:xfrm>
          </p:grpSpPr>
          <p:sp>
            <p:nvSpPr>
              <p:cNvPr id="1590" name="Google Shape;1590;p18"/>
              <p:cNvSpPr/>
              <p:nvPr/>
            </p:nvSpPr>
            <p:spPr>
              <a:xfrm>
                <a:off x="4295650" y="342288"/>
                <a:ext cx="353850" cy="346975"/>
              </a:xfrm>
              <a:custGeom>
                <a:avLst/>
                <a:gdLst/>
                <a:ahLst/>
                <a:cxnLst/>
                <a:rect l="l" t="t" r="r" b="b"/>
                <a:pathLst>
                  <a:path w="14154" h="13879" extrusionOk="0">
                    <a:moveTo>
                      <a:pt x="14050" y="1"/>
                    </a:moveTo>
                    <a:cubicBezTo>
                      <a:pt x="14036" y="1"/>
                      <a:pt x="14022" y="5"/>
                      <a:pt x="14008" y="13"/>
                    </a:cubicBezTo>
                    <a:cubicBezTo>
                      <a:pt x="12987" y="567"/>
                      <a:pt x="12085" y="1312"/>
                      <a:pt x="11198" y="2056"/>
                    </a:cubicBezTo>
                    <a:lnTo>
                      <a:pt x="11195" y="2060"/>
                    </a:lnTo>
                    <a:cubicBezTo>
                      <a:pt x="11067" y="1967"/>
                      <a:pt x="10888" y="1941"/>
                      <a:pt x="10738" y="1905"/>
                    </a:cubicBezTo>
                    <a:cubicBezTo>
                      <a:pt x="9989" y="1767"/>
                      <a:pt x="9226" y="1746"/>
                      <a:pt x="8467" y="1691"/>
                    </a:cubicBezTo>
                    <a:cubicBezTo>
                      <a:pt x="8436" y="1688"/>
                      <a:pt x="8396" y="1683"/>
                      <a:pt x="8358" y="1683"/>
                    </a:cubicBezTo>
                    <a:cubicBezTo>
                      <a:pt x="8288" y="1683"/>
                      <a:pt x="8224" y="1702"/>
                      <a:pt x="8240" y="1792"/>
                    </a:cubicBezTo>
                    <a:cubicBezTo>
                      <a:pt x="8250" y="1831"/>
                      <a:pt x="8286" y="1858"/>
                      <a:pt x="8325" y="1858"/>
                    </a:cubicBezTo>
                    <a:cubicBezTo>
                      <a:pt x="8528" y="1872"/>
                      <a:pt x="8733" y="1885"/>
                      <a:pt x="8937" y="1897"/>
                    </a:cubicBezTo>
                    <a:cubicBezTo>
                      <a:pt x="9668" y="1959"/>
                      <a:pt x="10471" y="1959"/>
                      <a:pt x="11056" y="2183"/>
                    </a:cubicBezTo>
                    <a:cubicBezTo>
                      <a:pt x="10144" y="2975"/>
                      <a:pt x="9275" y="3814"/>
                      <a:pt x="8440" y="4686"/>
                    </a:cubicBezTo>
                    <a:cubicBezTo>
                      <a:pt x="8338" y="4634"/>
                      <a:pt x="8224" y="4606"/>
                      <a:pt x="8115" y="4580"/>
                    </a:cubicBezTo>
                    <a:cubicBezTo>
                      <a:pt x="7545" y="4467"/>
                      <a:pt x="6961" y="4435"/>
                      <a:pt x="6381" y="4385"/>
                    </a:cubicBezTo>
                    <a:cubicBezTo>
                      <a:pt x="5949" y="4354"/>
                      <a:pt x="5517" y="4324"/>
                      <a:pt x="5086" y="4289"/>
                    </a:cubicBezTo>
                    <a:cubicBezTo>
                      <a:pt x="5085" y="4289"/>
                      <a:pt x="5085" y="4289"/>
                      <a:pt x="5084" y="4289"/>
                    </a:cubicBezTo>
                    <a:cubicBezTo>
                      <a:pt x="5037" y="4289"/>
                      <a:pt x="4996" y="4330"/>
                      <a:pt x="4997" y="4377"/>
                    </a:cubicBezTo>
                    <a:cubicBezTo>
                      <a:pt x="4997" y="4423"/>
                      <a:pt x="5037" y="4465"/>
                      <a:pt x="5084" y="4465"/>
                    </a:cubicBezTo>
                    <a:cubicBezTo>
                      <a:pt x="5085" y="4465"/>
                      <a:pt x="5085" y="4465"/>
                      <a:pt x="5086" y="4465"/>
                    </a:cubicBezTo>
                    <a:cubicBezTo>
                      <a:pt x="5535" y="4502"/>
                      <a:pt x="5984" y="4531"/>
                      <a:pt x="6434" y="4565"/>
                    </a:cubicBezTo>
                    <a:cubicBezTo>
                      <a:pt x="7081" y="4632"/>
                      <a:pt x="7785" y="4644"/>
                      <a:pt x="8309" y="4823"/>
                    </a:cubicBezTo>
                    <a:cubicBezTo>
                      <a:pt x="7929" y="5222"/>
                      <a:pt x="7553" y="5628"/>
                      <a:pt x="7185" y="6038"/>
                    </a:cubicBezTo>
                    <a:cubicBezTo>
                      <a:pt x="6647" y="6638"/>
                      <a:pt x="6112" y="7240"/>
                      <a:pt x="5580" y="7847"/>
                    </a:cubicBezTo>
                    <a:cubicBezTo>
                      <a:pt x="5494" y="7798"/>
                      <a:pt x="5379" y="7798"/>
                      <a:pt x="5284" y="7784"/>
                    </a:cubicBezTo>
                    <a:cubicBezTo>
                      <a:pt x="4347" y="7705"/>
                      <a:pt x="3405" y="7736"/>
                      <a:pt x="2466" y="7705"/>
                    </a:cubicBezTo>
                    <a:cubicBezTo>
                      <a:pt x="2449" y="7705"/>
                      <a:pt x="2433" y="7705"/>
                      <a:pt x="2417" y="7705"/>
                    </a:cubicBezTo>
                    <a:cubicBezTo>
                      <a:pt x="2319" y="7705"/>
                      <a:pt x="2221" y="7699"/>
                      <a:pt x="2123" y="7699"/>
                    </a:cubicBezTo>
                    <a:cubicBezTo>
                      <a:pt x="2066" y="7699"/>
                      <a:pt x="2010" y="7701"/>
                      <a:pt x="1954" y="7708"/>
                    </a:cubicBezTo>
                    <a:cubicBezTo>
                      <a:pt x="1933" y="7715"/>
                      <a:pt x="1915" y="7733"/>
                      <a:pt x="1908" y="7755"/>
                    </a:cubicBezTo>
                    <a:cubicBezTo>
                      <a:pt x="1870" y="7864"/>
                      <a:pt x="1989" y="7886"/>
                      <a:pt x="2129" y="7886"/>
                    </a:cubicBezTo>
                    <a:cubicBezTo>
                      <a:pt x="2221" y="7886"/>
                      <a:pt x="2323" y="7877"/>
                      <a:pt x="2395" y="7877"/>
                    </a:cubicBezTo>
                    <a:cubicBezTo>
                      <a:pt x="2424" y="7877"/>
                      <a:pt x="2449" y="7878"/>
                      <a:pt x="2466" y="7882"/>
                    </a:cubicBezTo>
                    <a:cubicBezTo>
                      <a:pt x="3432" y="7916"/>
                      <a:pt x="4403" y="7874"/>
                      <a:pt x="5365" y="7970"/>
                    </a:cubicBezTo>
                    <a:cubicBezTo>
                      <a:pt x="5392" y="7979"/>
                      <a:pt x="5425" y="7980"/>
                      <a:pt x="5455" y="7988"/>
                    </a:cubicBezTo>
                    <a:cubicBezTo>
                      <a:pt x="4773" y="8767"/>
                      <a:pt x="4098" y="9555"/>
                      <a:pt x="3439" y="10352"/>
                    </a:cubicBezTo>
                    <a:cubicBezTo>
                      <a:pt x="3412" y="10334"/>
                      <a:pt x="3382" y="10318"/>
                      <a:pt x="3349" y="10309"/>
                    </a:cubicBezTo>
                    <a:cubicBezTo>
                      <a:pt x="3210" y="10270"/>
                      <a:pt x="3064" y="10259"/>
                      <a:pt x="2919" y="10246"/>
                    </a:cubicBezTo>
                    <a:cubicBezTo>
                      <a:pt x="2753" y="10239"/>
                      <a:pt x="2587" y="10236"/>
                      <a:pt x="2421" y="10236"/>
                    </a:cubicBezTo>
                    <a:cubicBezTo>
                      <a:pt x="2020" y="10236"/>
                      <a:pt x="1619" y="10253"/>
                      <a:pt x="1219" y="10271"/>
                    </a:cubicBezTo>
                    <a:cubicBezTo>
                      <a:pt x="831" y="10295"/>
                      <a:pt x="439" y="10309"/>
                      <a:pt x="54" y="10354"/>
                    </a:cubicBezTo>
                    <a:cubicBezTo>
                      <a:pt x="22" y="10365"/>
                      <a:pt x="0" y="10402"/>
                      <a:pt x="0" y="10435"/>
                    </a:cubicBezTo>
                    <a:cubicBezTo>
                      <a:pt x="0" y="10483"/>
                      <a:pt x="39" y="10524"/>
                      <a:pt x="86" y="10524"/>
                    </a:cubicBezTo>
                    <a:cubicBezTo>
                      <a:pt x="87" y="10524"/>
                      <a:pt x="87" y="10524"/>
                      <a:pt x="88" y="10524"/>
                    </a:cubicBezTo>
                    <a:cubicBezTo>
                      <a:pt x="603" y="10481"/>
                      <a:pt x="1118" y="10448"/>
                      <a:pt x="1636" y="10429"/>
                    </a:cubicBezTo>
                    <a:cubicBezTo>
                      <a:pt x="1889" y="10421"/>
                      <a:pt x="2187" y="10410"/>
                      <a:pt x="2471" y="10410"/>
                    </a:cubicBezTo>
                    <a:cubicBezTo>
                      <a:pt x="2797" y="10410"/>
                      <a:pt x="3106" y="10425"/>
                      <a:pt x="3309" y="10479"/>
                    </a:cubicBezTo>
                    <a:cubicBezTo>
                      <a:pt x="3316" y="10482"/>
                      <a:pt x="3321" y="10484"/>
                      <a:pt x="3326" y="10487"/>
                    </a:cubicBezTo>
                    <a:cubicBezTo>
                      <a:pt x="2565" y="11409"/>
                      <a:pt x="1825" y="12346"/>
                      <a:pt x="1112" y="13305"/>
                    </a:cubicBezTo>
                    <a:cubicBezTo>
                      <a:pt x="1004" y="13465"/>
                      <a:pt x="864" y="13608"/>
                      <a:pt x="777" y="13777"/>
                    </a:cubicBezTo>
                    <a:cubicBezTo>
                      <a:pt x="767" y="13829"/>
                      <a:pt x="814" y="13878"/>
                      <a:pt x="865" y="13878"/>
                    </a:cubicBezTo>
                    <a:cubicBezTo>
                      <a:pt x="873" y="13878"/>
                      <a:pt x="881" y="13877"/>
                      <a:pt x="889" y="13875"/>
                    </a:cubicBezTo>
                    <a:cubicBezTo>
                      <a:pt x="1098" y="13672"/>
                      <a:pt x="1246" y="13392"/>
                      <a:pt x="1437" y="13165"/>
                    </a:cubicBezTo>
                    <a:cubicBezTo>
                      <a:pt x="2056" y="12334"/>
                      <a:pt x="2715" y="11507"/>
                      <a:pt x="3394" y="10684"/>
                    </a:cubicBezTo>
                    <a:cubicBezTo>
                      <a:pt x="3589" y="11559"/>
                      <a:pt x="3842" y="12419"/>
                      <a:pt x="4147" y="13261"/>
                    </a:cubicBezTo>
                    <a:cubicBezTo>
                      <a:pt x="4209" y="13425"/>
                      <a:pt x="4264" y="13593"/>
                      <a:pt x="4334" y="13753"/>
                    </a:cubicBezTo>
                    <a:cubicBezTo>
                      <a:pt x="4346" y="13774"/>
                      <a:pt x="4365" y="13787"/>
                      <a:pt x="4387" y="13793"/>
                    </a:cubicBezTo>
                    <a:cubicBezTo>
                      <a:pt x="4395" y="13796"/>
                      <a:pt x="4403" y="13797"/>
                      <a:pt x="4410" y="13797"/>
                    </a:cubicBezTo>
                    <a:cubicBezTo>
                      <a:pt x="4473" y="13797"/>
                      <a:pt x="4524" y="13721"/>
                      <a:pt x="4487" y="13663"/>
                    </a:cubicBezTo>
                    <a:cubicBezTo>
                      <a:pt x="4114" y="12745"/>
                      <a:pt x="3783" y="11570"/>
                      <a:pt x="3528" y="10520"/>
                    </a:cubicBezTo>
                    <a:cubicBezTo>
                      <a:pt x="4193" y="9717"/>
                      <a:pt x="4876" y="8921"/>
                      <a:pt x="5562" y="8134"/>
                    </a:cubicBezTo>
                    <a:cubicBezTo>
                      <a:pt x="5945" y="8978"/>
                      <a:pt x="6334" y="9894"/>
                      <a:pt x="6670" y="10676"/>
                    </a:cubicBezTo>
                    <a:cubicBezTo>
                      <a:pt x="6775" y="10927"/>
                      <a:pt x="6884" y="11177"/>
                      <a:pt x="6995" y="11425"/>
                    </a:cubicBezTo>
                    <a:cubicBezTo>
                      <a:pt x="7008" y="11446"/>
                      <a:pt x="7027" y="11459"/>
                      <a:pt x="7048" y="11467"/>
                    </a:cubicBezTo>
                    <a:cubicBezTo>
                      <a:pt x="7056" y="11469"/>
                      <a:pt x="7064" y="11470"/>
                      <a:pt x="7072" y="11470"/>
                    </a:cubicBezTo>
                    <a:cubicBezTo>
                      <a:pt x="7135" y="11470"/>
                      <a:pt x="7185" y="11395"/>
                      <a:pt x="7149" y="11337"/>
                    </a:cubicBezTo>
                    <a:cubicBezTo>
                      <a:pt x="6674" y="10272"/>
                      <a:pt x="6205" y="9108"/>
                      <a:pt x="5687" y="7992"/>
                    </a:cubicBezTo>
                    <a:cubicBezTo>
                      <a:pt x="5839" y="7817"/>
                      <a:pt x="5991" y="7643"/>
                      <a:pt x="6143" y="7470"/>
                    </a:cubicBezTo>
                    <a:cubicBezTo>
                      <a:pt x="6902" y="6611"/>
                      <a:pt x="7666" y="5754"/>
                      <a:pt x="8457" y="4922"/>
                    </a:cubicBezTo>
                    <a:cubicBezTo>
                      <a:pt x="8461" y="4937"/>
                      <a:pt x="8467" y="4957"/>
                      <a:pt x="8478" y="4986"/>
                    </a:cubicBezTo>
                    <a:cubicBezTo>
                      <a:pt x="8772" y="6025"/>
                      <a:pt x="8997" y="7081"/>
                      <a:pt x="9289" y="8120"/>
                    </a:cubicBezTo>
                    <a:cubicBezTo>
                      <a:pt x="9337" y="8288"/>
                      <a:pt x="9391" y="8452"/>
                      <a:pt x="9432" y="8621"/>
                    </a:cubicBezTo>
                    <a:cubicBezTo>
                      <a:pt x="9440" y="8643"/>
                      <a:pt x="9453" y="8662"/>
                      <a:pt x="9474" y="8674"/>
                    </a:cubicBezTo>
                    <a:cubicBezTo>
                      <a:pt x="9487" y="8683"/>
                      <a:pt x="9502" y="8687"/>
                      <a:pt x="9517" y="8687"/>
                    </a:cubicBezTo>
                    <a:cubicBezTo>
                      <a:pt x="9571" y="8687"/>
                      <a:pt x="9622" y="8633"/>
                      <a:pt x="9604" y="8575"/>
                    </a:cubicBezTo>
                    <a:cubicBezTo>
                      <a:pt x="9364" y="7738"/>
                      <a:pt x="9145" y="6898"/>
                      <a:pt x="8940" y="6053"/>
                    </a:cubicBezTo>
                    <a:cubicBezTo>
                      <a:pt x="8817" y="5637"/>
                      <a:pt x="8765" y="5185"/>
                      <a:pt x="8580" y="4794"/>
                    </a:cubicBezTo>
                    <a:cubicBezTo>
                      <a:pt x="9310" y="4032"/>
                      <a:pt x="10061" y="3292"/>
                      <a:pt x="10854" y="2596"/>
                    </a:cubicBezTo>
                    <a:cubicBezTo>
                      <a:pt x="10956" y="2505"/>
                      <a:pt x="11056" y="2417"/>
                      <a:pt x="11158" y="2328"/>
                    </a:cubicBezTo>
                    <a:cubicBezTo>
                      <a:pt x="11159" y="2337"/>
                      <a:pt x="11162" y="2343"/>
                      <a:pt x="11163" y="2354"/>
                    </a:cubicBezTo>
                    <a:cubicBezTo>
                      <a:pt x="11287" y="3235"/>
                      <a:pt x="11360" y="4305"/>
                      <a:pt x="11488" y="5267"/>
                    </a:cubicBezTo>
                    <a:cubicBezTo>
                      <a:pt x="11496" y="5314"/>
                      <a:pt x="11480" y="5371"/>
                      <a:pt x="11518" y="5409"/>
                    </a:cubicBezTo>
                    <a:cubicBezTo>
                      <a:pt x="11534" y="5426"/>
                      <a:pt x="11556" y="5434"/>
                      <a:pt x="11578" y="5434"/>
                    </a:cubicBezTo>
                    <a:cubicBezTo>
                      <a:pt x="11624" y="5434"/>
                      <a:pt x="11671" y="5398"/>
                      <a:pt x="11669" y="5347"/>
                    </a:cubicBezTo>
                    <a:cubicBezTo>
                      <a:pt x="11612" y="4743"/>
                      <a:pt x="11528" y="4144"/>
                      <a:pt x="11473" y="3540"/>
                    </a:cubicBezTo>
                    <a:cubicBezTo>
                      <a:pt x="11415" y="3096"/>
                      <a:pt x="11418" y="2636"/>
                      <a:pt x="11301" y="2203"/>
                    </a:cubicBezTo>
                    <a:cubicBezTo>
                      <a:pt x="12081" y="1530"/>
                      <a:pt x="12844" y="917"/>
                      <a:pt x="13737" y="370"/>
                    </a:cubicBezTo>
                    <a:cubicBezTo>
                      <a:pt x="13846" y="284"/>
                      <a:pt x="14071" y="218"/>
                      <a:pt x="14133" y="115"/>
                    </a:cubicBezTo>
                    <a:cubicBezTo>
                      <a:pt x="14153" y="57"/>
                      <a:pt x="14104" y="1"/>
                      <a:pt x="14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18"/>
              <p:cNvSpPr/>
              <p:nvPr/>
            </p:nvSpPr>
            <p:spPr>
              <a:xfrm>
                <a:off x="4299800" y="675888"/>
                <a:ext cx="2985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07" extrusionOk="0">
                    <a:moveTo>
                      <a:pt x="604" y="1"/>
                    </a:moveTo>
                    <a:cubicBezTo>
                      <a:pt x="466" y="1"/>
                      <a:pt x="329" y="53"/>
                      <a:pt x="232" y="167"/>
                    </a:cubicBezTo>
                    <a:cubicBezTo>
                      <a:pt x="54" y="367"/>
                      <a:pt x="0" y="697"/>
                      <a:pt x="190" y="907"/>
                    </a:cubicBezTo>
                    <a:cubicBezTo>
                      <a:pt x="299" y="1033"/>
                      <a:pt x="466" y="1106"/>
                      <a:pt x="631" y="1106"/>
                    </a:cubicBezTo>
                    <a:cubicBezTo>
                      <a:pt x="737" y="1106"/>
                      <a:pt x="842" y="1076"/>
                      <a:pt x="930" y="1010"/>
                    </a:cubicBezTo>
                    <a:cubicBezTo>
                      <a:pt x="1129" y="863"/>
                      <a:pt x="1194" y="619"/>
                      <a:pt x="1129" y="408"/>
                    </a:cubicBezTo>
                    <a:cubicBezTo>
                      <a:pt x="1127" y="403"/>
                      <a:pt x="1127" y="397"/>
                      <a:pt x="1125" y="392"/>
                    </a:cubicBezTo>
                    <a:cubicBezTo>
                      <a:pt x="1071" y="147"/>
                      <a:pt x="836" y="1"/>
                      <a:pt x="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18"/>
              <p:cNvSpPr/>
              <p:nvPr/>
            </p:nvSpPr>
            <p:spPr>
              <a:xfrm>
                <a:off x="4280375" y="589413"/>
                <a:ext cx="2982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1106" extrusionOk="0">
                    <a:moveTo>
                      <a:pt x="604" y="1"/>
                    </a:moveTo>
                    <a:cubicBezTo>
                      <a:pt x="466" y="1"/>
                      <a:pt x="328" y="53"/>
                      <a:pt x="231" y="167"/>
                    </a:cubicBezTo>
                    <a:cubicBezTo>
                      <a:pt x="55" y="367"/>
                      <a:pt x="0" y="698"/>
                      <a:pt x="190" y="907"/>
                    </a:cubicBezTo>
                    <a:cubicBezTo>
                      <a:pt x="299" y="1033"/>
                      <a:pt x="466" y="1106"/>
                      <a:pt x="630" y="1106"/>
                    </a:cubicBezTo>
                    <a:cubicBezTo>
                      <a:pt x="736" y="1106"/>
                      <a:pt x="841" y="1076"/>
                      <a:pt x="930" y="1010"/>
                    </a:cubicBezTo>
                    <a:cubicBezTo>
                      <a:pt x="1128" y="864"/>
                      <a:pt x="1193" y="620"/>
                      <a:pt x="1128" y="407"/>
                    </a:cubicBezTo>
                    <a:cubicBezTo>
                      <a:pt x="1127" y="402"/>
                      <a:pt x="1127" y="397"/>
                      <a:pt x="1125" y="391"/>
                    </a:cubicBezTo>
                    <a:cubicBezTo>
                      <a:pt x="1071" y="147"/>
                      <a:pt x="836" y="1"/>
                      <a:pt x="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18"/>
              <p:cNvSpPr/>
              <p:nvPr/>
            </p:nvSpPr>
            <p:spPr>
              <a:xfrm>
                <a:off x="4388100" y="670888"/>
                <a:ext cx="2985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06" extrusionOk="0">
                    <a:moveTo>
                      <a:pt x="605" y="1"/>
                    </a:moveTo>
                    <a:cubicBezTo>
                      <a:pt x="466" y="1"/>
                      <a:pt x="329" y="52"/>
                      <a:pt x="232" y="166"/>
                    </a:cubicBezTo>
                    <a:cubicBezTo>
                      <a:pt x="54" y="367"/>
                      <a:pt x="0" y="697"/>
                      <a:pt x="190" y="907"/>
                    </a:cubicBezTo>
                    <a:cubicBezTo>
                      <a:pt x="300" y="1033"/>
                      <a:pt x="467" y="1106"/>
                      <a:pt x="632" y="1106"/>
                    </a:cubicBezTo>
                    <a:cubicBezTo>
                      <a:pt x="737" y="1106"/>
                      <a:pt x="842" y="1076"/>
                      <a:pt x="931" y="1010"/>
                    </a:cubicBezTo>
                    <a:cubicBezTo>
                      <a:pt x="1129" y="863"/>
                      <a:pt x="1194" y="619"/>
                      <a:pt x="1129" y="408"/>
                    </a:cubicBezTo>
                    <a:cubicBezTo>
                      <a:pt x="1128" y="402"/>
                      <a:pt x="1128" y="397"/>
                      <a:pt x="1126" y="391"/>
                    </a:cubicBezTo>
                    <a:cubicBezTo>
                      <a:pt x="1071" y="147"/>
                      <a:pt x="836" y="1"/>
                      <a:pt x="6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18"/>
              <p:cNvSpPr/>
              <p:nvPr/>
            </p:nvSpPr>
            <p:spPr>
              <a:xfrm>
                <a:off x="4326825" y="524338"/>
                <a:ext cx="2982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1106" extrusionOk="0">
                    <a:moveTo>
                      <a:pt x="605" y="0"/>
                    </a:moveTo>
                    <a:cubicBezTo>
                      <a:pt x="466" y="0"/>
                      <a:pt x="328" y="52"/>
                      <a:pt x="231" y="166"/>
                    </a:cubicBezTo>
                    <a:cubicBezTo>
                      <a:pt x="54" y="367"/>
                      <a:pt x="0" y="697"/>
                      <a:pt x="190" y="907"/>
                    </a:cubicBezTo>
                    <a:cubicBezTo>
                      <a:pt x="299" y="1033"/>
                      <a:pt x="466" y="1106"/>
                      <a:pt x="631" y="1106"/>
                    </a:cubicBezTo>
                    <a:cubicBezTo>
                      <a:pt x="737" y="1106"/>
                      <a:pt x="842" y="1076"/>
                      <a:pt x="930" y="1010"/>
                    </a:cubicBezTo>
                    <a:cubicBezTo>
                      <a:pt x="1128" y="864"/>
                      <a:pt x="1193" y="620"/>
                      <a:pt x="1128" y="407"/>
                    </a:cubicBezTo>
                    <a:cubicBezTo>
                      <a:pt x="1127" y="401"/>
                      <a:pt x="1127" y="396"/>
                      <a:pt x="1124" y="390"/>
                    </a:cubicBezTo>
                    <a:cubicBezTo>
                      <a:pt x="1071" y="146"/>
                      <a:pt x="837" y="0"/>
                      <a:pt x="6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18"/>
              <p:cNvSpPr/>
              <p:nvPr/>
            </p:nvSpPr>
            <p:spPr>
              <a:xfrm>
                <a:off x="4455275" y="614138"/>
                <a:ext cx="2985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06" extrusionOk="0">
                    <a:moveTo>
                      <a:pt x="604" y="0"/>
                    </a:moveTo>
                    <a:cubicBezTo>
                      <a:pt x="466" y="0"/>
                      <a:pt x="328" y="52"/>
                      <a:pt x="231" y="166"/>
                    </a:cubicBezTo>
                    <a:cubicBezTo>
                      <a:pt x="55" y="366"/>
                      <a:pt x="1" y="697"/>
                      <a:pt x="190" y="907"/>
                    </a:cubicBezTo>
                    <a:cubicBezTo>
                      <a:pt x="300" y="1033"/>
                      <a:pt x="466" y="1106"/>
                      <a:pt x="631" y="1106"/>
                    </a:cubicBezTo>
                    <a:cubicBezTo>
                      <a:pt x="737" y="1106"/>
                      <a:pt x="842" y="1075"/>
                      <a:pt x="930" y="1010"/>
                    </a:cubicBezTo>
                    <a:cubicBezTo>
                      <a:pt x="1128" y="862"/>
                      <a:pt x="1193" y="619"/>
                      <a:pt x="1128" y="407"/>
                    </a:cubicBezTo>
                    <a:cubicBezTo>
                      <a:pt x="1127" y="402"/>
                      <a:pt x="1127" y="397"/>
                      <a:pt x="1125" y="391"/>
                    </a:cubicBezTo>
                    <a:cubicBezTo>
                      <a:pt x="1071" y="146"/>
                      <a:pt x="836" y="0"/>
                      <a:pt x="6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18"/>
              <p:cNvSpPr/>
              <p:nvPr/>
            </p:nvSpPr>
            <p:spPr>
              <a:xfrm>
                <a:off x="4405250" y="437913"/>
                <a:ext cx="298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106" extrusionOk="0">
                    <a:moveTo>
                      <a:pt x="606" y="0"/>
                    </a:moveTo>
                    <a:cubicBezTo>
                      <a:pt x="467" y="0"/>
                      <a:pt x="330" y="52"/>
                      <a:pt x="233" y="167"/>
                    </a:cubicBezTo>
                    <a:cubicBezTo>
                      <a:pt x="55" y="367"/>
                      <a:pt x="1" y="698"/>
                      <a:pt x="191" y="907"/>
                    </a:cubicBezTo>
                    <a:cubicBezTo>
                      <a:pt x="300" y="1033"/>
                      <a:pt x="466" y="1106"/>
                      <a:pt x="631" y="1106"/>
                    </a:cubicBezTo>
                    <a:cubicBezTo>
                      <a:pt x="737" y="1106"/>
                      <a:pt x="843" y="1075"/>
                      <a:pt x="931" y="1009"/>
                    </a:cubicBezTo>
                    <a:cubicBezTo>
                      <a:pt x="1130" y="862"/>
                      <a:pt x="1195" y="618"/>
                      <a:pt x="1130" y="407"/>
                    </a:cubicBezTo>
                    <a:cubicBezTo>
                      <a:pt x="1127" y="402"/>
                      <a:pt x="1127" y="396"/>
                      <a:pt x="1126" y="391"/>
                    </a:cubicBezTo>
                    <a:cubicBezTo>
                      <a:pt x="1072" y="146"/>
                      <a:pt x="838" y="0"/>
                      <a:pt x="6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18"/>
              <p:cNvSpPr/>
              <p:nvPr/>
            </p:nvSpPr>
            <p:spPr>
              <a:xfrm>
                <a:off x="4514600" y="538163"/>
                <a:ext cx="2985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07" extrusionOk="0">
                    <a:moveTo>
                      <a:pt x="605" y="1"/>
                    </a:moveTo>
                    <a:cubicBezTo>
                      <a:pt x="467" y="1"/>
                      <a:pt x="329" y="53"/>
                      <a:pt x="231" y="167"/>
                    </a:cubicBezTo>
                    <a:cubicBezTo>
                      <a:pt x="55" y="367"/>
                      <a:pt x="1" y="697"/>
                      <a:pt x="190" y="907"/>
                    </a:cubicBezTo>
                    <a:cubicBezTo>
                      <a:pt x="300" y="1033"/>
                      <a:pt x="466" y="1106"/>
                      <a:pt x="631" y="1106"/>
                    </a:cubicBezTo>
                    <a:cubicBezTo>
                      <a:pt x="737" y="1106"/>
                      <a:pt x="843" y="1076"/>
                      <a:pt x="931" y="1010"/>
                    </a:cubicBezTo>
                    <a:cubicBezTo>
                      <a:pt x="1128" y="863"/>
                      <a:pt x="1193" y="619"/>
                      <a:pt x="1128" y="408"/>
                    </a:cubicBezTo>
                    <a:cubicBezTo>
                      <a:pt x="1127" y="403"/>
                      <a:pt x="1127" y="397"/>
                      <a:pt x="1125" y="392"/>
                    </a:cubicBezTo>
                    <a:cubicBezTo>
                      <a:pt x="1071" y="146"/>
                      <a:pt x="837" y="1"/>
                      <a:pt x="6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18"/>
              <p:cNvSpPr/>
              <p:nvPr/>
            </p:nvSpPr>
            <p:spPr>
              <a:xfrm>
                <a:off x="4487550" y="371288"/>
                <a:ext cx="2985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07" extrusionOk="0">
                    <a:moveTo>
                      <a:pt x="606" y="1"/>
                    </a:moveTo>
                    <a:cubicBezTo>
                      <a:pt x="467" y="1"/>
                      <a:pt x="330" y="53"/>
                      <a:pt x="232" y="167"/>
                    </a:cubicBezTo>
                    <a:cubicBezTo>
                      <a:pt x="55" y="368"/>
                      <a:pt x="1" y="698"/>
                      <a:pt x="190" y="907"/>
                    </a:cubicBezTo>
                    <a:cubicBezTo>
                      <a:pt x="299" y="1033"/>
                      <a:pt x="466" y="1106"/>
                      <a:pt x="630" y="1106"/>
                    </a:cubicBezTo>
                    <a:cubicBezTo>
                      <a:pt x="737" y="1106"/>
                      <a:pt x="842" y="1076"/>
                      <a:pt x="931" y="1010"/>
                    </a:cubicBezTo>
                    <a:cubicBezTo>
                      <a:pt x="1130" y="864"/>
                      <a:pt x="1193" y="620"/>
                      <a:pt x="1128" y="408"/>
                    </a:cubicBezTo>
                    <a:cubicBezTo>
                      <a:pt x="1127" y="402"/>
                      <a:pt x="1127" y="397"/>
                      <a:pt x="1126" y="391"/>
                    </a:cubicBezTo>
                    <a:cubicBezTo>
                      <a:pt x="1072" y="147"/>
                      <a:pt x="837" y="1"/>
                      <a:pt x="6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18"/>
              <p:cNvSpPr/>
              <p:nvPr/>
            </p:nvSpPr>
            <p:spPr>
              <a:xfrm>
                <a:off x="4565725" y="458588"/>
                <a:ext cx="298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106" extrusionOk="0">
                    <a:moveTo>
                      <a:pt x="605" y="1"/>
                    </a:moveTo>
                    <a:cubicBezTo>
                      <a:pt x="467" y="1"/>
                      <a:pt x="330" y="53"/>
                      <a:pt x="233" y="166"/>
                    </a:cubicBezTo>
                    <a:cubicBezTo>
                      <a:pt x="55" y="367"/>
                      <a:pt x="1" y="697"/>
                      <a:pt x="190" y="907"/>
                    </a:cubicBezTo>
                    <a:cubicBezTo>
                      <a:pt x="300" y="1033"/>
                      <a:pt x="467" y="1106"/>
                      <a:pt x="632" y="1106"/>
                    </a:cubicBezTo>
                    <a:cubicBezTo>
                      <a:pt x="737" y="1106"/>
                      <a:pt x="843" y="1076"/>
                      <a:pt x="931" y="1010"/>
                    </a:cubicBezTo>
                    <a:cubicBezTo>
                      <a:pt x="1129" y="864"/>
                      <a:pt x="1194" y="619"/>
                      <a:pt x="1129" y="408"/>
                    </a:cubicBezTo>
                    <a:cubicBezTo>
                      <a:pt x="1128" y="402"/>
                      <a:pt x="1128" y="397"/>
                      <a:pt x="1126" y="392"/>
                    </a:cubicBezTo>
                    <a:cubicBezTo>
                      <a:pt x="1072" y="147"/>
                      <a:pt x="837" y="1"/>
                      <a:pt x="6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0" name="Google Shape;1600;p18"/>
            <p:cNvGrpSpPr/>
            <p:nvPr/>
          </p:nvGrpSpPr>
          <p:grpSpPr>
            <a:xfrm rot="-4652359">
              <a:off x="-329779" y="838062"/>
              <a:ext cx="944981" cy="959715"/>
              <a:chOff x="1447050" y="59713"/>
              <a:chExt cx="291825" cy="296375"/>
            </a:xfrm>
          </p:grpSpPr>
          <p:sp>
            <p:nvSpPr>
              <p:cNvPr id="1601" name="Google Shape;1601;p18"/>
              <p:cNvSpPr/>
              <p:nvPr/>
            </p:nvSpPr>
            <p:spPr>
              <a:xfrm>
                <a:off x="1447050" y="59713"/>
                <a:ext cx="291825" cy="296375"/>
              </a:xfrm>
              <a:custGeom>
                <a:avLst/>
                <a:gdLst/>
                <a:ahLst/>
                <a:cxnLst/>
                <a:rect l="l" t="t" r="r" b="b"/>
                <a:pathLst>
                  <a:path w="11673" h="11855" extrusionOk="0">
                    <a:moveTo>
                      <a:pt x="11554" y="1"/>
                    </a:moveTo>
                    <a:cubicBezTo>
                      <a:pt x="11546" y="1"/>
                      <a:pt x="11537" y="2"/>
                      <a:pt x="11528" y="5"/>
                    </a:cubicBezTo>
                    <a:cubicBezTo>
                      <a:pt x="10383" y="430"/>
                      <a:pt x="9691" y="1388"/>
                      <a:pt x="9228" y="2458"/>
                    </a:cubicBezTo>
                    <a:cubicBezTo>
                      <a:pt x="9225" y="2458"/>
                      <a:pt x="9220" y="2458"/>
                      <a:pt x="9216" y="2458"/>
                    </a:cubicBezTo>
                    <a:cubicBezTo>
                      <a:pt x="9214" y="2458"/>
                      <a:pt x="9212" y="2458"/>
                      <a:pt x="9210" y="2458"/>
                    </a:cubicBezTo>
                    <a:cubicBezTo>
                      <a:pt x="8613" y="2665"/>
                      <a:pt x="7990" y="2598"/>
                      <a:pt x="7329" y="2702"/>
                    </a:cubicBezTo>
                    <a:cubicBezTo>
                      <a:pt x="6489" y="2788"/>
                      <a:pt x="5704" y="3238"/>
                      <a:pt x="5227" y="3939"/>
                    </a:cubicBezTo>
                    <a:cubicBezTo>
                      <a:pt x="5174" y="4019"/>
                      <a:pt x="5110" y="4102"/>
                      <a:pt x="5099" y="4198"/>
                    </a:cubicBezTo>
                    <a:cubicBezTo>
                      <a:pt x="5096" y="4259"/>
                      <a:pt x="5147" y="4303"/>
                      <a:pt x="5201" y="4303"/>
                    </a:cubicBezTo>
                    <a:cubicBezTo>
                      <a:pt x="5220" y="4303"/>
                      <a:pt x="5240" y="4298"/>
                      <a:pt x="5257" y="4286"/>
                    </a:cubicBezTo>
                    <a:cubicBezTo>
                      <a:pt x="5521" y="4083"/>
                      <a:pt x="5828" y="3855"/>
                      <a:pt x="6193" y="3708"/>
                    </a:cubicBezTo>
                    <a:cubicBezTo>
                      <a:pt x="6692" y="3461"/>
                      <a:pt x="7423" y="3515"/>
                      <a:pt x="8070" y="3466"/>
                    </a:cubicBezTo>
                    <a:cubicBezTo>
                      <a:pt x="8424" y="3428"/>
                      <a:pt x="8745" y="3249"/>
                      <a:pt x="9002" y="3004"/>
                    </a:cubicBezTo>
                    <a:cubicBezTo>
                      <a:pt x="9008" y="2997"/>
                      <a:pt x="9014" y="2990"/>
                      <a:pt x="9020" y="2984"/>
                    </a:cubicBezTo>
                    <a:lnTo>
                      <a:pt x="9020" y="2984"/>
                    </a:lnTo>
                    <a:cubicBezTo>
                      <a:pt x="8948" y="3186"/>
                      <a:pt x="8880" y="3391"/>
                      <a:pt x="8819" y="3596"/>
                    </a:cubicBezTo>
                    <a:cubicBezTo>
                      <a:pt x="8678" y="4018"/>
                      <a:pt x="8498" y="4435"/>
                      <a:pt x="8284" y="4833"/>
                    </a:cubicBezTo>
                    <a:cubicBezTo>
                      <a:pt x="8266" y="4831"/>
                      <a:pt x="8249" y="4830"/>
                      <a:pt x="8232" y="4830"/>
                    </a:cubicBezTo>
                    <a:cubicBezTo>
                      <a:pt x="8068" y="4830"/>
                      <a:pt x="7902" y="4915"/>
                      <a:pt x="7745" y="4956"/>
                    </a:cubicBezTo>
                    <a:cubicBezTo>
                      <a:pt x="7529" y="5032"/>
                      <a:pt x="7291" y="5093"/>
                      <a:pt x="7126" y="5100"/>
                    </a:cubicBezTo>
                    <a:cubicBezTo>
                      <a:pt x="7087" y="5103"/>
                      <a:pt x="7049" y="5104"/>
                      <a:pt x="7010" y="5104"/>
                    </a:cubicBezTo>
                    <a:cubicBezTo>
                      <a:pt x="6745" y="5104"/>
                      <a:pt x="6480" y="5044"/>
                      <a:pt x="6216" y="5044"/>
                    </a:cubicBezTo>
                    <a:cubicBezTo>
                      <a:pt x="6120" y="5044"/>
                      <a:pt x="6024" y="5052"/>
                      <a:pt x="5928" y="5074"/>
                    </a:cubicBezTo>
                    <a:cubicBezTo>
                      <a:pt x="5628" y="5147"/>
                      <a:pt x="5353" y="5304"/>
                      <a:pt x="5121" y="5509"/>
                    </a:cubicBezTo>
                    <a:cubicBezTo>
                      <a:pt x="5048" y="5586"/>
                      <a:pt x="4849" y="5716"/>
                      <a:pt x="4964" y="5827"/>
                    </a:cubicBezTo>
                    <a:cubicBezTo>
                      <a:pt x="4979" y="5841"/>
                      <a:pt x="5000" y="5846"/>
                      <a:pt x="5020" y="5846"/>
                    </a:cubicBezTo>
                    <a:cubicBezTo>
                      <a:pt x="5033" y="5846"/>
                      <a:pt x="5047" y="5844"/>
                      <a:pt x="5059" y="5840"/>
                    </a:cubicBezTo>
                    <a:cubicBezTo>
                      <a:pt x="5186" y="5786"/>
                      <a:pt x="5319" y="5747"/>
                      <a:pt x="5452" y="5716"/>
                    </a:cubicBezTo>
                    <a:cubicBezTo>
                      <a:pt x="5540" y="5688"/>
                      <a:pt x="5701" y="5677"/>
                      <a:pt x="5849" y="5677"/>
                    </a:cubicBezTo>
                    <a:cubicBezTo>
                      <a:pt x="5966" y="5677"/>
                      <a:pt x="6074" y="5684"/>
                      <a:pt x="6131" y="5696"/>
                    </a:cubicBezTo>
                    <a:cubicBezTo>
                      <a:pt x="6384" y="5730"/>
                      <a:pt x="6642" y="5796"/>
                      <a:pt x="6898" y="5796"/>
                    </a:cubicBezTo>
                    <a:cubicBezTo>
                      <a:pt x="7013" y="5796"/>
                      <a:pt x="7128" y="5782"/>
                      <a:pt x="7242" y="5747"/>
                    </a:cubicBezTo>
                    <a:cubicBezTo>
                      <a:pt x="7497" y="5672"/>
                      <a:pt x="7736" y="5548"/>
                      <a:pt x="7949" y="5393"/>
                    </a:cubicBezTo>
                    <a:lnTo>
                      <a:pt x="7949" y="5393"/>
                    </a:lnTo>
                    <a:cubicBezTo>
                      <a:pt x="7781" y="5647"/>
                      <a:pt x="7599" y="5891"/>
                      <a:pt x="7400" y="6114"/>
                    </a:cubicBezTo>
                    <a:cubicBezTo>
                      <a:pt x="6884" y="6699"/>
                      <a:pt x="6355" y="7158"/>
                      <a:pt x="5683" y="7508"/>
                    </a:cubicBezTo>
                    <a:cubicBezTo>
                      <a:pt x="5676" y="7501"/>
                      <a:pt x="5669" y="7494"/>
                      <a:pt x="5658" y="7489"/>
                    </a:cubicBezTo>
                    <a:cubicBezTo>
                      <a:pt x="4904" y="6974"/>
                      <a:pt x="3963" y="6633"/>
                      <a:pt x="3044" y="6633"/>
                    </a:cubicBezTo>
                    <a:cubicBezTo>
                      <a:pt x="2368" y="6633"/>
                      <a:pt x="1704" y="6817"/>
                      <a:pt x="1136" y="7254"/>
                    </a:cubicBezTo>
                    <a:cubicBezTo>
                      <a:pt x="1022" y="7324"/>
                      <a:pt x="871" y="7533"/>
                      <a:pt x="1095" y="7566"/>
                    </a:cubicBezTo>
                    <a:cubicBezTo>
                      <a:pt x="1458" y="7514"/>
                      <a:pt x="1698" y="7449"/>
                      <a:pt x="2050" y="7441"/>
                    </a:cubicBezTo>
                    <a:cubicBezTo>
                      <a:pt x="2065" y="7441"/>
                      <a:pt x="2080" y="7441"/>
                      <a:pt x="2095" y="7441"/>
                    </a:cubicBezTo>
                    <a:cubicBezTo>
                      <a:pt x="2479" y="7441"/>
                      <a:pt x="2783" y="7495"/>
                      <a:pt x="3175" y="7611"/>
                    </a:cubicBezTo>
                    <a:cubicBezTo>
                      <a:pt x="3577" y="7737"/>
                      <a:pt x="3969" y="7908"/>
                      <a:pt x="4395" y="7908"/>
                    </a:cubicBezTo>
                    <a:cubicBezTo>
                      <a:pt x="4416" y="7908"/>
                      <a:pt x="4438" y="7908"/>
                      <a:pt x="4459" y="7907"/>
                    </a:cubicBezTo>
                    <a:cubicBezTo>
                      <a:pt x="4575" y="7903"/>
                      <a:pt x="4693" y="7898"/>
                      <a:pt x="4810" y="7890"/>
                    </a:cubicBezTo>
                    <a:lnTo>
                      <a:pt x="4810" y="7890"/>
                    </a:lnTo>
                    <a:cubicBezTo>
                      <a:pt x="4291" y="8090"/>
                      <a:pt x="3733" y="8280"/>
                      <a:pt x="3230" y="8537"/>
                    </a:cubicBezTo>
                    <a:cubicBezTo>
                      <a:pt x="3188" y="8521"/>
                      <a:pt x="3139" y="8524"/>
                      <a:pt x="3096" y="8514"/>
                    </a:cubicBezTo>
                    <a:cubicBezTo>
                      <a:pt x="3037" y="8509"/>
                      <a:pt x="2977" y="8507"/>
                      <a:pt x="2918" y="8507"/>
                    </a:cubicBezTo>
                    <a:cubicBezTo>
                      <a:pt x="1649" y="8507"/>
                      <a:pt x="651" y="9655"/>
                      <a:pt x="311" y="10812"/>
                    </a:cubicBezTo>
                    <a:cubicBezTo>
                      <a:pt x="260" y="10983"/>
                      <a:pt x="0" y="11854"/>
                      <a:pt x="297" y="11854"/>
                    </a:cubicBezTo>
                    <a:cubicBezTo>
                      <a:pt x="316" y="11854"/>
                      <a:pt x="337" y="11851"/>
                      <a:pt x="361" y="11843"/>
                    </a:cubicBezTo>
                    <a:cubicBezTo>
                      <a:pt x="566" y="11615"/>
                      <a:pt x="706" y="11359"/>
                      <a:pt x="876" y="11171"/>
                    </a:cubicBezTo>
                    <a:cubicBezTo>
                      <a:pt x="1178" y="10796"/>
                      <a:pt x="1633" y="10322"/>
                      <a:pt x="1950" y="10085"/>
                    </a:cubicBezTo>
                    <a:cubicBezTo>
                      <a:pt x="2340" y="9790"/>
                      <a:pt x="2755" y="9517"/>
                      <a:pt x="3074" y="9142"/>
                    </a:cubicBezTo>
                    <a:cubicBezTo>
                      <a:pt x="3178" y="9001"/>
                      <a:pt x="3315" y="8851"/>
                      <a:pt x="3344" y="8676"/>
                    </a:cubicBezTo>
                    <a:cubicBezTo>
                      <a:pt x="4119" y="8297"/>
                      <a:pt x="4937" y="8079"/>
                      <a:pt x="5745" y="7676"/>
                    </a:cubicBezTo>
                    <a:cubicBezTo>
                      <a:pt x="5869" y="7610"/>
                      <a:pt x="5988" y="7538"/>
                      <a:pt x="6109" y="7464"/>
                    </a:cubicBezTo>
                    <a:lnTo>
                      <a:pt x="6109" y="7464"/>
                    </a:lnTo>
                    <a:cubicBezTo>
                      <a:pt x="5784" y="7871"/>
                      <a:pt x="5369" y="8249"/>
                      <a:pt x="5055" y="8716"/>
                    </a:cubicBezTo>
                    <a:cubicBezTo>
                      <a:pt x="4589" y="9377"/>
                      <a:pt x="4481" y="10221"/>
                      <a:pt x="4548" y="11012"/>
                    </a:cubicBezTo>
                    <a:cubicBezTo>
                      <a:pt x="4555" y="11112"/>
                      <a:pt x="4592" y="11287"/>
                      <a:pt x="4703" y="11287"/>
                    </a:cubicBezTo>
                    <a:cubicBezTo>
                      <a:pt x="4721" y="11287"/>
                      <a:pt x="4740" y="11282"/>
                      <a:pt x="4762" y="11272"/>
                    </a:cubicBezTo>
                    <a:cubicBezTo>
                      <a:pt x="4888" y="11157"/>
                      <a:pt x="4913" y="10963"/>
                      <a:pt x="4996" y="10817"/>
                    </a:cubicBezTo>
                    <a:cubicBezTo>
                      <a:pt x="5281" y="10208"/>
                      <a:pt x="5621" y="9728"/>
                      <a:pt x="6040" y="9250"/>
                    </a:cubicBezTo>
                    <a:cubicBezTo>
                      <a:pt x="6505" y="8741"/>
                      <a:pt x="6959" y="8166"/>
                      <a:pt x="6912" y="7436"/>
                    </a:cubicBezTo>
                    <a:cubicBezTo>
                      <a:pt x="6906" y="7286"/>
                      <a:pt x="6883" y="7140"/>
                      <a:pt x="6858" y="6994"/>
                    </a:cubicBezTo>
                    <a:cubicBezTo>
                      <a:pt x="6853" y="6974"/>
                      <a:pt x="6840" y="6956"/>
                      <a:pt x="6821" y="6944"/>
                    </a:cubicBezTo>
                    <a:lnTo>
                      <a:pt x="6821" y="6943"/>
                    </a:lnTo>
                    <a:cubicBezTo>
                      <a:pt x="7566" y="6309"/>
                      <a:pt x="8154" y="5501"/>
                      <a:pt x="8586" y="4618"/>
                    </a:cubicBezTo>
                    <a:cubicBezTo>
                      <a:pt x="8701" y="5001"/>
                      <a:pt x="8695" y="5328"/>
                      <a:pt x="8608" y="5710"/>
                    </a:cubicBezTo>
                    <a:cubicBezTo>
                      <a:pt x="8443" y="6504"/>
                      <a:pt x="8105" y="7275"/>
                      <a:pt x="8183" y="8102"/>
                    </a:cubicBezTo>
                    <a:cubicBezTo>
                      <a:pt x="8202" y="8214"/>
                      <a:pt x="8162" y="8369"/>
                      <a:pt x="8254" y="8453"/>
                    </a:cubicBezTo>
                    <a:cubicBezTo>
                      <a:pt x="8268" y="8461"/>
                      <a:pt x="8283" y="8465"/>
                      <a:pt x="8297" y="8465"/>
                    </a:cubicBezTo>
                    <a:cubicBezTo>
                      <a:pt x="8340" y="8465"/>
                      <a:pt x="8381" y="8433"/>
                      <a:pt x="8390" y="8389"/>
                    </a:cubicBezTo>
                    <a:cubicBezTo>
                      <a:pt x="8444" y="7622"/>
                      <a:pt x="8941" y="7066"/>
                      <a:pt x="9214" y="6335"/>
                    </a:cubicBezTo>
                    <a:cubicBezTo>
                      <a:pt x="9388" y="5869"/>
                      <a:pt x="9565" y="5345"/>
                      <a:pt x="9413" y="4849"/>
                    </a:cubicBezTo>
                    <a:cubicBezTo>
                      <a:pt x="9343" y="4640"/>
                      <a:pt x="9206" y="4457"/>
                      <a:pt x="9046" y="4305"/>
                    </a:cubicBezTo>
                    <a:cubicBezTo>
                      <a:pt x="8971" y="4251"/>
                      <a:pt x="8892" y="4166"/>
                      <a:pt x="8800" y="4143"/>
                    </a:cubicBezTo>
                    <a:cubicBezTo>
                      <a:pt x="8896" y="3910"/>
                      <a:pt x="8986" y="3674"/>
                      <a:pt x="9058" y="3434"/>
                    </a:cubicBezTo>
                    <a:cubicBezTo>
                      <a:pt x="9208" y="2951"/>
                      <a:pt x="9387" y="2476"/>
                      <a:pt x="9619" y="2037"/>
                    </a:cubicBezTo>
                    <a:cubicBezTo>
                      <a:pt x="9624" y="2357"/>
                      <a:pt x="9721" y="2679"/>
                      <a:pt x="9906" y="2935"/>
                    </a:cubicBezTo>
                    <a:cubicBezTo>
                      <a:pt x="10187" y="3297"/>
                      <a:pt x="10563" y="3525"/>
                      <a:pt x="10745" y="3901"/>
                    </a:cubicBezTo>
                    <a:cubicBezTo>
                      <a:pt x="10858" y="4118"/>
                      <a:pt x="10907" y="4370"/>
                      <a:pt x="10899" y="4652"/>
                    </a:cubicBezTo>
                    <a:cubicBezTo>
                      <a:pt x="10916" y="4764"/>
                      <a:pt x="10838" y="4954"/>
                      <a:pt x="10972" y="5008"/>
                    </a:cubicBezTo>
                    <a:cubicBezTo>
                      <a:pt x="10981" y="5011"/>
                      <a:pt x="10989" y="5012"/>
                      <a:pt x="10998" y="5012"/>
                    </a:cubicBezTo>
                    <a:cubicBezTo>
                      <a:pt x="11052" y="5012"/>
                      <a:pt x="11095" y="4963"/>
                      <a:pt x="11122" y="4918"/>
                    </a:cubicBezTo>
                    <a:cubicBezTo>
                      <a:pt x="11189" y="4808"/>
                      <a:pt x="11232" y="4683"/>
                      <a:pt x="11270" y="4560"/>
                    </a:cubicBezTo>
                    <a:cubicBezTo>
                      <a:pt x="11428" y="4041"/>
                      <a:pt x="11401" y="3460"/>
                      <a:pt x="11114" y="2990"/>
                    </a:cubicBezTo>
                    <a:cubicBezTo>
                      <a:pt x="10950" y="2647"/>
                      <a:pt x="10542" y="2414"/>
                      <a:pt x="10317" y="2231"/>
                    </a:cubicBezTo>
                    <a:cubicBezTo>
                      <a:pt x="10139" y="2080"/>
                      <a:pt x="10055" y="1984"/>
                      <a:pt x="9951" y="1797"/>
                    </a:cubicBezTo>
                    <a:cubicBezTo>
                      <a:pt x="9916" y="1748"/>
                      <a:pt x="9896" y="1679"/>
                      <a:pt x="9852" y="1636"/>
                    </a:cubicBezTo>
                    <a:cubicBezTo>
                      <a:pt x="10161" y="1161"/>
                      <a:pt x="10545" y="744"/>
                      <a:pt x="11040" y="439"/>
                    </a:cubicBezTo>
                    <a:cubicBezTo>
                      <a:pt x="11245" y="309"/>
                      <a:pt x="11423" y="233"/>
                      <a:pt x="11606" y="159"/>
                    </a:cubicBezTo>
                    <a:cubicBezTo>
                      <a:pt x="11673" y="113"/>
                      <a:pt x="11630" y="1"/>
                      <a:pt x="11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18"/>
              <p:cNvSpPr/>
              <p:nvPr/>
            </p:nvSpPr>
            <p:spPr>
              <a:xfrm>
                <a:off x="1461700" y="307638"/>
                <a:ext cx="19200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935" extrusionOk="0">
                    <a:moveTo>
                      <a:pt x="678" y="0"/>
                    </a:moveTo>
                    <a:cubicBezTo>
                      <a:pt x="678" y="0"/>
                      <a:pt x="677" y="0"/>
                      <a:pt x="677" y="0"/>
                    </a:cubicBezTo>
                    <a:cubicBezTo>
                      <a:pt x="585" y="15"/>
                      <a:pt x="541" y="125"/>
                      <a:pt x="477" y="184"/>
                    </a:cubicBezTo>
                    <a:cubicBezTo>
                      <a:pt x="320" y="378"/>
                      <a:pt x="169" y="577"/>
                      <a:pt x="31" y="784"/>
                    </a:cubicBezTo>
                    <a:cubicBezTo>
                      <a:pt x="13" y="808"/>
                      <a:pt x="1" y="840"/>
                      <a:pt x="10" y="871"/>
                    </a:cubicBezTo>
                    <a:cubicBezTo>
                      <a:pt x="20" y="912"/>
                      <a:pt x="59" y="935"/>
                      <a:pt x="98" y="935"/>
                    </a:cubicBezTo>
                    <a:cubicBezTo>
                      <a:pt x="127" y="935"/>
                      <a:pt x="156" y="921"/>
                      <a:pt x="172" y="893"/>
                    </a:cubicBezTo>
                    <a:cubicBezTo>
                      <a:pt x="359" y="612"/>
                      <a:pt x="497" y="431"/>
                      <a:pt x="708" y="187"/>
                    </a:cubicBezTo>
                    <a:cubicBezTo>
                      <a:pt x="732" y="157"/>
                      <a:pt x="768" y="130"/>
                      <a:pt x="765" y="88"/>
                    </a:cubicBezTo>
                    <a:cubicBezTo>
                      <a:pt x="765" y="42"/>
                      <a:pt x="725" y="0"/>
                      <a:pt x="6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18"/>
              <p:cNvSpPr/>
              <p:nvPr/>
            </p:nvSpPr>
            <p:spPr>
              <a:xfrm>
                <a:off x="1486125" y="289888"/>
                <a:ext cx="13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3" extrusionOk="0">
                    <a:moveTo>
                      <a:pt x="466" y="0"/>
                    </a:moveTo>
                    <a:cubicBezTo>
                      <a:pt x="412" y="0"/>
                      <a:pt x="354" y="54"/>
                      <a:pt x="312" y="87"/>
                    </a:cubicBezTo>
                    <a:cubicBezTo>
                      <a:pt x="217" y="166"/>
                      <a:pt x="104" y="233"/>
                      <a:pt x="31" y="330"/>
                    </a:cubicBezTo>
                    <a:cubicBezTo>
                      <a:pt x="0" y="393"/>
                      <a:pt x="58" y="452"/>
                      <a:pt x="116" y="452"/>
                    </a:cubicBezTo>
                    <a:cubicBezTo>
                      <a:pt x="137" y="452"/>
                      <a:pt x="158" y="444"/>
                      <a:pt x="175" y="426"/>
                    </a:cubicBezTo>
                    <a:cubicBezTo>
                      <a:pt x="318" y="297"/>
                      <a:pt x="386" y="256"/>
                      <a:pt x="528" y="140"/>
                    </a:cubicBezTo>
                    <a:cubicBezTo>
                      <a:pt x="551" y="114"/>
                      <a:pt x="552" y="72"/>
                      <a:pt x="535" y="43"/>
                    </a:cubicBezTo>
                    <a:cubicBezTo>
                      <a:pt x="514" y="12"/>
                      <a:pt x="491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18"/>
              <p:cNvSpPr/>
              <p:nvPr/>
            </p:nvSpPr>
            <p:spPr>
              <a:xfrm>
                <a:off x="1535200" y="236963"/>
                <a:ext cx="35750" cy="1267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07" extrusionOk="0">
                    <a:moveTo>
                      <a:pt x="110" y="1"/>
                    </a:moveTo>
                    <a:cubicBezTo>
                      <a:pt x="92" y="1"/>
                      <a:pt x="74" y="4"/>
                      <a:pt x="57" y="11"/>
                    </a:cubicBezTo>
                    <a:cubicBezTo>
                      <a:pt x="17" y="34"/>
                      <a:pt x="0" y="92"/>
                      <a:pt x="26" y="131"/>
                    </a:cubicBezTo>
                    <a:cubicBezTo>
                      <a:pt x="103" y="212"/>
                      <a:pt x="244" y="185"/>
                      <a:pt x="346" y="225"/>
                    </a:cubicBezTo>
                    <a:cubicBezTo>
                      <a:pt x="646" y="296"/>
                      <a:pt x="945" y="378"/>
                      <a:pt x="1236" y="481"/>
                    </a:cubicBezTo>
                    <a:cubicBezTo>
                      <a:pt x="1263" y="485"/>
                      <a:pt x="1267" y="507"/>
                      <a:pt x="1314" y="507"/>
                    </a:cubicBezTo>
                    <a:cubicBezTo>
                      <a:pt x="1321" y="507"/>
                      <a:pt x="1330" y="506"/>
                      <a:pt x="1340" y="505"/>
                    </a:cubicBezTo>
                    <a:cubicBezTo>
                      <a:pt x="1415" y="489"/>
                      <a:pt x="1429" y="380"/>
                      <a:pt x="1362" y="344"/>
                    </a:cubicBezTo>
                    <a:cubicBezTo>
                      <a:pt x="1013" y="204"/>
                      <a:pt x="645" y="112"/>
                      <a:pt x="277" y="30"/>
                    </a:cubicBezTo>
                    <a:cubicBezTo>
                      <a:pt x="222" y="26"/>
                      <a:pt x="164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18"/>
              <p:cNvSpPr/>
              <p:nvPr/>
            </p:nvSpPr>
            <p:spPr>
              <a:xfrm>
                <a:off x="1507300" y="233788"/>
                <a:ext cx="142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183" extrusionOk="0">
                    <a:moveTo>
                      <a:pt x="229" y="0"/>
                    </a:moveTo>
                    <a:cubicBezTo>
                      <a:pt x="107" y="0"/>
                      <a:pt x="1" y="22"/>
                      <a:pt x="74" y="155"/>
                    </a:cubicBezTo>
                    <a:cubicBezTo>
                      <a:pt x="96" y="177"/>
                      <a:pt x="123" y="181"/>
                      <a:pt x="151" y="181"/>
                    </a:cubicBezTo>
                    <a:cubicBezTo>
                      <a:pt x="167" y="181"/>
                      <a:pt x="183" y="180"/>
                      <a:pt x="198" y="180"/>
                    </a:cubicBezTo>
                    <a:cubicBezTo>
                      <a:pt x="212" y="179"/>
                      <a:pt x="227" y="179"/>
                      <a:pt x="241" y="179"/>
                    </a:cubicBezTo>
                    <a:cubicBezTo>
                      <a:pt x="288" y="179"/>
                      <a:pt x="334" y="183"/>
                      <a:pt x="381" y="183"/>
                    </a:cubicBezTo>
                    <a:cubicBezTo>
                      <a:pt x="414" y="183"/>
                      <a:pt x="447" y="181"/>
                      <a:pt x="480" y="174"/>
                    </a:cubicBezTo>
                    <a:cubicBezTo>
                      <a:pt x="569" y="142"/>
                      <a:pt x="540" y="4"/>
                      <a:pt x="448" y="4"/>
                    </a:cubicBezTo>
                    <a:cubicBezTo>
                      <a:pt x="447" y="4"/>
                      <a:pt x="447" y="4"/>
                      <a:pt x="446" y="4"/>
                    </a:cubicBezTo>
                    <a:cubicBezTo>
                      <a:pt x="435" y="5"/>
                      <a:pt x="421" y="6"/>
                      <a:pt x="405" y="6"/>
                    </a:cubicBezTo>
                    <a:cubicBezTo>
                      <a:pt x="357" y="6"/>
                      <a:pt x="291" y="0"/>
                      <a:pt x="2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18"/>
              <p:cNvSpPr/>
              <p:nvPr/>
            </p:nvSpPr>
            <p:spPr>
              <a:xfrm>
                <a:off x="1568425" y="284188"/>
                <a:ext cx="19125" cy="300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648" y="0"/>
                    </a:moveTo>
                    <a:cubicBezTo>
                      <a:pt x="562" y="0"/>
                      <a:pt x="521" y="135"/>
                      <a:pt x="469" y="195"/>
                    </a:cubicBezTo>
                    <a:cubicBezTo>
                      <a:pt x="295" y="467"/>
                      <a:pt x="151" y="759"/>
                      <a:pt x="41" y="1063"/>
                    </a:cubicBezTo>
                    <a:cubicBezTo>
                      <a:pt x="0" y="1138"/>
                      <a:pt x="61" y="1199"/>
                      <a:pt x="121" y="1199"/>
                    </a:cubicBezTo>
                    <a:cubicBezTo>
                      <a:pt x="155" y="1199"/>
                      <a:pt x="188" y="1180"/>
                      <a:pt x="203" y="1134"/>
                    </a:cubicBezTo>
                    <a:cubicBezTo>
                      <a:pt x="312" y="822"/>
                      <a:pt x="474" y="503"/>
                      <a:pt x="688" y="184"/>
                    </a:cubicBezTo>
                    <a:cubicBezTo>
                      <a:pt x="734" y="137"/>
                      <a:pt x="764" y="53"/>
                      <a:pt x="693" y="11"/>
                    </a:cubicBezTo>
                    <a:cubicBezTo>
                      <a:pt x="677" y="3"/>
                      <a:pt x="662" y="0"/>
                      <a:pt x="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18"/>
              <p:cNvSpPr/>
              <p:nvPr/>
            </p:nvSpPr>
            <p:spPr>
              <a:xfrm>
                <a:off x="1592800" y="262513"/>
                <a:ext cx="132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41" extrusionOk="0">
                    <a:moveTo>
                      <a:pt x="266" y="1"/>
                    </a:moveTo>
                    <a:cubicBezTo>
                      <a:pt x="265" y="1"/>
                      <a:pt x="265" y="1"/>
                      <a:pt x="265" y="1"/>
                    </a:cubicBezTo>
                    <a:cubicBezTo>
                      <a:pt x="204" y="19"/>
                      <a:pt x="192" y="92"/>
                      <a:pt x="156" y="137"/>
                    </a:cubicBezTo>
                    <a:cubicBezTo>
                      <a:pt x="100" y="235"/>
                      <a:pt x="74" y="252"/>
                      <a:pt x="32" y="319"/>
                    </a:cubicBezTo>
                    <a:cubicBezTo>
                      <a:pt x="1" y="381"/>
                      <a:pt x="58" y="441"/>
                      <a:pt x="116" y="441"/>
                    </a:cubicBezTo>
                    <a:cubicBezTo>
                      <a:pt x="138" y="441"/>
                      <a:pt x="159" y="433"/>
                      <a:pt x="176" y="414"/>
                    </a:cubicBezTo>
                    <a:cubicBezTo>
                      <a:pt x="241" y="326"/>
                      <a:pt x="528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18"/>
              <p:cNvSpPr/>
              <p:nvPr/>
            </p:nvSpPr>
            <p:spPr>
              <a:xfrm>
                <a:off x="1618900" y="191813"/>
                <a:ext cx="1775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73" extrusionOk="0">
                    <a:moveTo>
                      <a:pt x="587" y="0"/>
                    </a:moveTo>
                    <a:cubicBezTo>
                      <a:pt x="579" y="0"/>
                      <a:pt x="570" y="1"/>
                      <a:pt x="562" y="4"/>
                    </a:cubicBezTo>
                    <a:cubicBezTo>
                      <a:pt x="383" y="65"/>
                      <a:pt x="222" y="85"/>
                      <a:pt x="90" y="98"/>
                    </a:cubicBezTo>
                    <a:cubicBezTo>
                      <a:pt x="89" y="98"/>
                      <a:pt x="88" y="98"/>
                      <a:pt x="87" y="98"/>
                    </a:cubicBezTo>
                    <a:cubicBezTo>
                      <a:pt x="41" y="98"/>
                      <a:pt x="0" y="139"/>
                      <a:pt x="2" y="186"/>
                    </a:cubicBezTo>
                    <a:cubicBezTo>
                      <a:pt x="6" y="255"/>
                      <a:pt x="53" y="272"/>
                      <a:pt x="108" y="272"/>
                    </a:cubicBezTo>
                    <a:cubicBezTo>
                      <a:pt x="151" y="272"/>
                      <a:pt x="198" y="262"/>
                      <a:pt x="234" y="257"/>
                    </a:cubicBezTo>
                    <a:cubicBezTo>
                      <a:pt x="361" y="237"/>
                      <a:pt x="488" y="218"/>
                      <a:pt x="608" y="174"/>
                    </a:cubicBezTo>
                    <a:cubicBezTo>
                      <a:pt x="710" y="149"/>
                      <a:pt x="678" y="0"/>
                      <a:pt x="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18"/>
              <p:cNvSpPr/>
              <p:nvPr/>
            </p:nvSpPr>
            <p:spPr>
              <a:xfrm>
                <a:off x="1599675" y="193463"/>
                <a:ext cx="830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89" extrusionOk="0">
                    <a:moveTo>
                      <a:pt x="136" y="0"/>
                    </a:moveTo>
                    <a:cubicBezTo>
                      <a:pt x="108" y="0"/>
                      <a:pt x="83" y="8"/>
                      <a:pt x="65" y="34"/>
                    </a:cubicBezTo>
                    <a:cubicBezTo>
                      <a:pt x="0" y="130"/>
                      <a:pt x="110" y="188"/>
                      <a:pt x="201" y="188"/>
                    </a:cubicBezTo>
                    <a:cubicBezTo>
                      <a:pt x="225" y="188"/>
                      <a:pt x="248" y="184"/>
                      <a:pt x="266" y="176"/>
                    </a:cubicBezTo>
                    <a:cubicBezTo>
                      <a:pt x="332" y="141"/>
                      <a:pt x="319" y="34"/>
                      <a:pt x="244" y="16"/>
                    </a:cubicBezTo>
                    <a:cubicBezTo>
                      <a:pt x="211" y="13"/>
                      <a:pt x="171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18"/>
              <p:cNvSpPr/>
              <p:nvPr/>
            </p:nvSpPr>
            <p:spPr>
              <a:xfrm>
                <a:off x="1659375" y="220413"/>
                <a:ext cx="1022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409" h="795" extrusionOk="0">
                    <a:moveTo>
                      <a:pt x="302" y="0"/>
                    </a:moveTo>
                    <a:cubicBezTo>
                      <a:pt x="262" y="0"/>
                      <a:pt x="226" y="27"/>
                      <a:pt x="216" y="65"/>
                    </a:cubicBezTo>
                    <a:cubicBezTo>
                      <a:pt x="171" y="224"/>
                      <a:pt x="120" y="384"/>
                      <a:pt x="61" y="539"/>
                    </a:cubicBezTo>
                    <a:cubicBezTo>
                      <a:pt x="33" y="641"/>
                      <a:pt x="1" y="639"/>
                      <a:pt x="6" y="730"/>
                    </a:cubicBezTo>
                    <a:cubicBezTo>
                      <a:pt x="16" y="771"/>
                      <a:pt x="55" y="794"/>
                      <a:pt x="93" y="794"/>
                    </a:cubicBezTo>
                    <a:cubicBezTo>
                      <a:pt x="123" y="794"/>
                      <a:pt x="152" y="781"/>
                      <a:pt x="168" y="752"/>
                    </a:cubicBezTo>
                    <a:cubicBezTo>
                      <a:pt x="249" y="554"/>
                      <a:pt x="316" y="351"/>
                      <a:pt x="376" y="146"/>
                    </a:cubicBezTo>
                    <a:cubicBezTo>
                      <a:pt x="408" y="83"/>
                      <a:pt x="378" y="0"/>
                      <a:pt x="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18"/>
              <p:cNvSpPr/>
              <p:nvPr/>
            </p:nvSpPr>
            <p:spPr>
              <a:xfrm>
                <a:off x="1670125" y="188488"/>
                <a:ext cx="4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520" extrusionOk="0">
                    <a:moveTo>
                      <a:pt x="101" y="0"/>
                    </a:moveTo>
                    <a:cubicBezTo>
                      <a:pt x="101" y="0"/>
                      <a:pt x="100" y="0"/>
                      <a:pt x="99" y="0"/>
                    </a:cubicBezTo>
                    <a:cubicBezTo>
                      <a:pt x="3" y="1"/>
                      <a:pt x="7" y="104"/>
                      <a:pt x="15" y="175"/>
                    </a:cubicBezTo>
                    <a:cubicBezTo>
                      <a:pt x="18" y="261"/>
                      <a:pt x="13" y="348"/>
                      <a:pt x="2" y="433"/>
                    </a:cubicBezTo>
                    <a:cubicBezTo>
                      <a:pt x="1" y="491"/>
                      <a:pt x="45" y="520"/>
                      <a:pt x="90" y="520"/>
                    </a:cubicBezTo>
                    <a:cubicBezTo>
                      <a:pt x="135" y="520"/>
                      <a:pt x="180" y="491"/>
                      <a:pt x="178" y="433"/>
                    </a:cubicBezTo>
                    <a:cubicBezTo>
                      <a:pt x="193" y="319"/>
                      <a:pt x="197" y="204"/>
                      <a:pt x="187" y="88"/>
                    </a:cubicBezTo>
                    <a:cubicBezTo>
                      <a:pt x="188" y="42"/>
                      <a:pt x="147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18"/>
              <p:cNvSpPr/>
              <p:nvPr/>
            </p:nvSpPr>
            <p:spPr>
              <a:xfrm>
                <a:off x="1631900" y="132963"/>
                <a:ext cx="3397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272" extrusionOk="0">
                    <a:moveTo>
                      <a:pt x="1229" y="1"/>
                    </a:moveTo>
                    <a:lnTo>
                      <a:pt x="1229" y="1"/>
                    </a:lnTo>
                    <a:cubicBezTo>
                      <a:pt x="859" y="39"/>
                      <a:pt x="488" y="55"/>
                      <a:pt x="118" y="94"/>
                    </a:cubicBezTo>
                    <a:cubicBezTo>
                      <a:pt x="118" y="94"/>
                      <a:pt x="117" y="94"/>
                      <a:pt x="116" y="94"/>
                    </a:cubicBezTo>
                    <a:cubicBezTo>
                      <a:pt x="42" y="94"/>
                      <a:pt x="1" y="194"/>
                      <a:pt x="56" y="246"/>
                    </a:cubicBezTo>
                    <a:cubicBezTo>
                      <a:pt x="82" y="265"/>
                      <a:pt x="113" y="271"/>
                      <a:pt x="145" y="271"/>
                    </a:cubicBezTo>
                    <a:cubicBezTo>
                      <a:pt x="203" y="271"/>
                      <a:pt x="266" y="251"/>
                      <a:pt x="322" y="251"/>
                    </a:cubicBezTo>
                    <a:cubicBezTo>
                      <a:pt x="327" y="251"/>
                      <a:pt x="331" y="251"/>
                      <a:pt x="335" y="251"/>
                    </a:cubicBezTo>
                    <a:cubicBezTo>
                      <a:pt x="624" y="229"/>
                      <a:pt x="915" y="209"/>
                      <a:pt x="1203" y="182"/>
                    </a:cubicBezTo>
                    <a:cubicBezTo>
                      <a:pt x="1207" y="182"/>
                      <a:pt x="1212" y="182"/>
                      <a:pt x="1216" y="182"/>
                    </a:cubicBezTo>
                    <a:cubicBezTo>
                      <a:pt x="1334" y="182"/>
                      <a:pt x="1358" y="10"/>
                      <a:pt x="1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18"/>
              <p:cNvSpPr/>
              <p:nvPr/>
            </p:nvSpPr>
            <p:spPr>
              <a:xfrm>
                <a:off x="1609525" y="137238"/>
                <a:ext cx="10650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226" extrusionOk="0">
                    <a:moveTo>
                      <a:pt x="312" y="1"/>
                    </a:moveTo>
                    <a:cubicBezTo>
                      <a:pt x="304" y="1"/>
                      <a:pt x="297" y="2"/>
                      <a:pt x="289" y="4"/>
                    </a:cubicBezTo>
                    <a:cubicBezTo>
                      <a:pt x="200" y="34"/>
                      <a:pt x="1" y="43"/>
                      <a:pt x="65" y="183"/>
                    </a:cubicBezTo>
                    <a:cubicBezTo>
                      <a:pt x="82" y="215"/>
                      <a:pt x="109" y="225"/>
                      <a:pt x="139" y="225"/>
                    </a:cubicBezTo>
                    <a:cubicBezTo>
                      <a:pt x="169" y="225"/>
                      <a:pt x="203" y="214"/>
                      <a:pt x="232" y="203"/>
                    </a:cubicBezTo>
                    <a:cubicBezTo>
                      <a:pt x="284" y="183"/>
                      <a:pt x="357" y="187"/>
                      <a:pt x="390" y="134"/>
                    </a:cubicBezTo>
                    <a:cubicBezTo>
                      <a:pt x="425" y="76"/>
                      <a:pt x="376" y="1"/>
                      <a:pt x="3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18"/>
              <p:cNvSpPr/>
              <p:nvPr/>
            </p:nvSpPr>
            <p:spPr>
              <a:xfrm>
                <a:off x="1708225" y="134038"/>
                <a:ext cx="190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016" extrusionOk="0">
                    <a:moveTo>
                      <a:pt x="172" y="1"/>
                    </a:moveTo>
                    <a:cubicBezTo>
                      <a:pt x="161" y="1"/>
                      <a:pt x="150" y="3"/>
                      <a:pt x="138" y="8"/>
                    </a:cubicBezTo>
                    <a:cubicBezTo>
                      <a:pt x="1" y="82"/>
                      <a:pt x="163" y="201"/>
                      <a:pt x="220" y="273"/>
                    </a:cubicBezTo>
                    <a:cubicBezTo>
                      <a:pt x="281" y="347"/>
                      <a:pt x="347" y="440"/>
                      <a:pt x="420" y="569"/>
                    </a:cubicBezTo>
                    <a:cubicBezTo>
                      <a:pt x="512" y="720"/>
                      <a:pt x="523" y="803"/>
                      <a:pt x="588" y="981"/>
                    </a:cubicBezTo>
                    <a:cubicBezTo>
                      <a:pt x="604" y="1005"/>
                      <a:pt x="628" y="1015"/>
                      <a:pt x="652" y="1015"/>
                    </a:cubicBezTo>
                    <a:cubicBezTo>
                      <a:pt x="705" y="1015"/>
                      <a:pt x="761" y="966"/>
                      <a:pt x="742" y="904"/>
                    </a:cubicBezTo>
                    <a:cubicBezTo>
                      <a:pt x="678" y="624"/>
                      <a:pt x="526" y="369"/>
                      <a:pt x="344" y="148"/>
                    </a:cubicBezTo>
                    <a:cubicBezTo>
                      <a:pt x="293" y="103"/>
                      <a:pt x="247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18"/>
              <p:cNvSpPr/>
              <p:nvPr/>
            </p:nvSpPr>
            <p:spPr>
              <a:xfrm>
                <a:off x="1694550" y="118113"/>
                <a:ext cx="865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91" extrusionOk="0">
                    <a:moveTo>
                      <a:pt x="117" y="0"/>
                    </a:moveTo>
                    <a:cubicBezTo>
                      <a:pt x="94" y="0"/>
                      <a:pt x="70" y="13"/>
                      <a:pt x="46" y="46"/>
                    </a:cubicBezTo>
                    <a:cubicBezTo>
                      <a:pt x="1" y="138"/>
                      <a:pt x="126" y="231"/>
                      <a:pt x="191" y="282"/>
                    </a:cubicBezTo>
                    <a:cubicBezTo>
                      <a:pt x="203" y="287"/>
                      <a:pt x="215" y="290"/>
                      <a:pt x="226" y="290"/>
                    </a:cubicBezTo>
                    <a:cubicBezTo>
                      <a:pt x="295" y="290"/>
                      <a:pt x="346" y="194"/>
                      <a:pt x="288" y="139"/>
                    </a:cubicBezTo>
                    <a:cubicBezTo>
                      <a:pt x="240" y="94"/>
                      <a:pt x="180" y="0"/>
                      <a:pt x="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19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9" name="Google Shape;1619;p19"/>
          <p:cNvSpPr txBox="1">
            <a:spLocks noGrp="1"/>
          </p:cNvSpPr>
          <p:nvPr>
            <p:ph type="subTitle" idx="1"/>
          </p:nvPr>
        </p:nvSpPr>
        <p:spPr>
          <a:xfrm>
            <a:off x="4832078" y="1797175"/>
            <a:ext cx="3254100" cy="19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0" name="Google Shape;1620;p19"/>
          <p:cNvSpPr txBox="1">
            <a:spLocks noGrp="1"/>
          </p:cNvSpPr>
          <p:nvPr>
            <p:ph type="subTitle" idx="2"/>
          </p:nvPr>
        </p:nvSpPr>
        <p:spPr>
          <a:xfrm>
            <a:off x="1057900" y="1797175"/>
            <a:ext cx="3254100" cy="19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21" name="Google Shape;1621;p19"/>
          <p:cNvGrpSpPr/>
          <p:nvPr/>
        </p:nvGrpSpPr>
        <p:grpSpPr>
          <a:xfrm>
            <a:off x="-374476" y="-43281"/>
            <a:ext cx="9783501" cy="5522896"/>
            <a:chOff x="-374476" y="-43281"/>
            <a:chExt cx="9783501" cy="5522896"/>
          </a:xfrm>
        </p:grpSpPr>
        <p:sp>
          <p:nvSpPr>
            <p:cNvPr id="1622" name="Google Shape;1622;p19"/>
            <p:cNvSpPr/>
            <p:nvPr/>
          </p:nvSpPr>
          <p:spPr>
            <a:xfrm rot="10800000" flipH="1">
              <a:off x="217829" y="4938159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3" name="Google Shape;1623;p19"/>
            <p:cNvGrpSpPr/>
            <p:nvPr/>
          </p:nvGrpSpPr>
          <p:grpSpPr>
            <a:xfrm rot="10800000" flipH="1">
              <a:off x="122698" y="4690712"/>
              <a:ext cx="95128" cy="126710"/>
              <a:chOff x="3666475" y="2030800"/>
              <a:chExt cx="68600" cy="91375"/>
            </a:xfrm>
          </p:grpSpPr>
          <p:sp>
            <p:nvSpPr>
              <p:cNvPr id="1624" name="Google Shape;1624;p19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19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19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19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8" name="Google Shape;1628;p19"/>
            <p:cNvGrpSpPr/>
            <p:nvPr/>
          </p:nvGrpSpPr>
          <p:grpSpPr>
            <a:xfrm rot="10800000" flipH="1">
              <a:off x="8939048" y="354937"/>
              <a:ext cx="95128" cy="126710"/>
              <a:chOff x="3666475" y="2030800"/>
              <a:chExt cx="68600" cy="91375"/>
            </a:xfrm>
          </p:grpSpPr>
          <p:sp>
            <p:nvSpPr>
              <p:cNvPr id="1629" name="Google Shape;1629;p19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19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19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19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33" name="Google Shape;1633;p19"/>
            <p:cNvSpPr/>
            <p:nvPr/>
          </p:nvSpPr>
          <p:spPr>
            <a:xfrm rot="10800000" flipH="1">
              <a:off x="8599829" y="89096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4" name="Google Shape;1634;p19"/>
            <p:cNvGrpSpPr/>
            <p:nvPr/>
          </p:nvGrpSpPr>
          <p:grpSpPr>
            <a:xfrm>
              <a:off x="8430768" y="4412054"/>
              <a:ext cx="681299" cy="891616"/>
              <a:chOff x="3923225" y="1650700"/>
              <a:chExt cx="257775" cy="337350"/>
            </a:xfrm>
          </p:grpSpPr>
          <p:sp>
            <p:nvSpPr>
              <p:cNvPr id="1635" name="Google Shape;1635;p19"/>
              <p:cNvSpPr/>
              <p:nvPr/>
            </p:nvSpPr>
            <p:spPr>
              <a:xfrm>
                <a:off x="3923225" y="1650700"/>
                <a:ext cx="229750" cy="161050"/>
              </a:xfrm>
              <a:custGeom>
                <a:avLst/>
                <a:gdLst/>
                <a:ahLst/>
                <a:cxnLst/>
                <a:rect l="l" t="t" r="r" b="b"/>
                <a:pathLst>
                  <a:path w="9190" h="6442" extrusionOk="0">
                    <a:moveTo>
                      <a:pt x="6085" y="0"/>
                    </a:moveTo>
                    <a:cubicBezTo>
                      <a:pt x="5722" y="0"/>
                      <a:pt x="5401" y="304"/>
                      <a:pt x="5227" y="608"/>
                    </a:cubicBezTo>
                    <a:cubicBezTo>
                      <a:pt x="4931" y="1119"/>
                      <a:pt x="4799" y="1707"/>
                      <a:pt x="4725" y="2288"/>
                    </a:cubicBezTo>
                    <a:cubicBezTo>
                      <a:pt x="4695" y="2513"/>
                      <a:pt x="4689" y="2640"/>
                      <a:pt x="4653" y="2822"/>
                    </a:cubicBezTo>
                    <a:cubicBezTo>
                      <a:pt x="4638" y="2794"/>
                      <a:pt x="4624" y="2765"/>
                      <a:pt x="4609" y="2738"/>
                    </a:cubicBezTo>
                    <a:cubicBezTo>
                      <a:pt x="4223" y="2059"/>
                      <a:pt x="3803" y="1302"/>
                      <a:pt x="3065" y="959"/>
                    </a:cubicBezTo>
                    <a:cubicBezTo>
                      <a:pt x="2934" y="892"/>
                      <a:pt x="2783" y="855"/>
                      <a:pt x="2636" y="855"/>
                    </a:cubicBezTo>
                    <a:cubicBezTo>
                      <a:pt x="2421" y="855"/>
                      <a:pt x="2211" y="934"/>
                      <a:pt x="2074" y="1118"/>
                    </a:cubicBezTo>
                    <a:cubicBezTo>
                      <a:pt x="1533" y="1893"/>
                      <a:pt x="2304" y="2866"/>
                      <a:pt x="2741" y="3580"/>
                    </a:cubicBezTo>
                    <a:cubicBezTo>
                      <a:pt x="2201" y="3280"/>
                      <a:pt x="1543" y="2911"/>
                      <a:pt x="917" y="2911"/>
                    </a:cubicBezTo>
                    <a:cubicBezTo>
                      <a:pt x="750" y="2911"/>
                      <a:pt x="586" y="2937"/>
                      <a:pt x="427" y="2998"/>
                    </a:cubicBezTo>
                    <a:cubicBezTo>
                      <a:pt x="244" y="3072"/>
                      <a:pt x="134" y="3256"/>
                      <a:pt x="105" y="3444"/>
                    </a:cubicBezTo>
                    <a:cubicBezTo>
                      <a:pt x="0" y="3962"/>
                      <a:pt x="705" y="4572"/>
                      <a:pt x="1072" y="4868"/>
                    </a:cubicBezTo>
                    <a:cubicBezTo>
                      <a:pt x="1749" y="5410"/>
                      <a:pt x="2539" y="5785"/>
                      <a:pt x="3348" y="6082"/>
                    </a:cubicBezTo>
                    <a:cubicBezTo>
                      <a:pt x="3739" y="6214"/>
                      <a:pt x="4135" y="6375"/>
                      <a:pt x="4543" y="6441"/>
                    </a:cubicBezTo>
                    <a:cubicBezTo>
                      <a:pt x="4579" y="6439"/>
                      <a:pt x="4605" y="6418"/>
                      <a:pt x="4622" y="6392"/>
                    </a:cubicBezTo>
                    <a:cubicBezTo>
                      <a:pt x="4633" y="6396"/>
                      <a:pt x="4645" y="6398"/>
                      <a:pt x="4657" y="6398"/>
                    </a:cubicBezTo>
                    <a:cubicBezTo>
                      <a:pt x="4667" y="6398"/>
                      <a:pt x="4676" y="6396"/>
                      <a:pt x="4686" y="6392"/>
                    </a:cubicBezTo>
                    <a:cubicBezTo>
                      <a:pt x="5412" y="6131"/>
                      <a:pt x="6014" y="5621"/>
                      <a:pt x="6631" y="5172"/>
                    </a:cubicBezTo>
                    <a:cubicBezTo>
                      <a:pt x="7216" y="4746"/>
                      <a:pt x="7757" y="4267"/>
                      <a:pt x="8248" y="3734"/>
                    </a:cubicBezTo>
                    <a:cubicBezTo>
                      <a:pt x="8617" y="3322"/>
                      <a:pt x="9015" y="2879"/>
                      <a:pt x="9158" y="2334"/>
                    </a:cubicBezTo>
                    <a:cubicBezTo>
                      <a:pt x="9190" y="2108"/>
                      <a:pt x="9157" y="1852"/>
                      <a:pt x="8995" y="1681"/>
                    </a:cubicBezTo>
                    <a:cubicBezTo>
                      <a:pt x="8846" y="1557"/>
                      <a:pt x="8652" y="1485"/>
                      <a:pt x="8459" y="1485"/>
                    </a:cubicBezTo>
                    <a:cubicBezTo>
                      <a:pt x="8366" y="1485"/>
                      <a:pt x="8273" y="1501"/>
                      <a:pt x="8186" y="1538"/>
                    </a:cubicBezTo>
                    <a:cubicBezTo>
                      <a:pt x="7574" y="1750"/>
                      <a:pt x="7116" y="2232"/>
                      <a:pt x="6655" y="2671"/>
                    </a:cubicBezTo>
                    <a:cubicBezTo>
                      <a:pt x="6684" y="2531"/>
                      <a:pt x="6728" y="2347"/>
                      <a:pt x="6744" y="2220"/>
                    </a:cubicBezTo>
                    <a:cubicBezTo>
                      <a:pt x="6826" y="1576"/>
                      <a:pt x="7048" y="293"/>
                      <a:pt x="6262" y="25"/>
                    </a:cubicBezTo>
                    <a:cubicBezTo>
                      <a:pt x="6202" y="8"/>
                      <a:pt x="6143" y="0"/>
                      <a:pt x="60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19"/>
              <p:cNvSpPr/>
              <p:nvPr/>
            </p:nvSpPr>
            <p:spPr>
              <a:xfrm>
                <a:off x="4092375" y="1977175"/>
                <a:ext cx="50" cy="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1" y="0"/>
                    </a:cubicBez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19"/>
              <p:cNvSpPr/>
              <p:nvPr/>
            </p:nvSpPr>
            <p:spPr>
              <a:xfrm>
                <a:off x="3946500" y="1743600"/>
                <a:ext cx="234500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9380" h="9778" extrusionOk="0">
                    <a:moveTo>
                      <a:pt x="7569" y="0"/>
                    </a:moveTo>
                    <a:cubicBezTo>
                      <a:pt x="7427" y="27"/>
                      <a:pt x="7322" y="154"/>
                      <a:pt x="7190" y="213"/>
                    </a:cubicBezTo>
                    <a:cubicBezTo>
                      <a:pt x="6854" y="387"/>
                      <a:pt x="6332" y="520"/>
                      <a:pt x="5900" y="706"/>
                    </a:cubicBezTo>
                    <a:cubicBezTo>
                      <a:pt x="5411" y="913"/>
                      <a:pt x="4925" y="1177"/>
                      <a:pt x="4558" y="1567"/>
                    </a:cubicBezTo>
                    <a:cubicBezTo>
                      <a:pt x="4352" y="1799"/>
                      <a:pt x="4188" y="2075"/>
                      <a:pt x="4091" y="2370"/>
                    </a:cubicBezTo>
                    <a:cubicBezTo>
                      <a:pt x="3890" y="2207"/>
                      <a:pt x="3645" y="2102"/>
                      <a:pt x="3414" y="1994"/>
                    </a:cubicBezTo>
                    <a:cubicBezTo>
                      <a:pt x="2970" y="1811"/>
                      <a:pt x="2505" y="1653"/>
                      <a:pt x="2026" y="1592"/>
                    </a:cubicBezTo>
                    <a:cubicBezTo>
                      <a:pt x="1909" y="1580"/>
                      <a:pt x="1792" y="1575"/>
                      <a:pt x="1674" y="1575"/>
                    </a:cubicBezTo>
                    <a:cubicBezTo>
                      <a:pt x="1385" y="1575"/>
                      <a:pt x="1095" y="1606"/>
                      <a:pt x="808" y="1638"/>
                    </a:cubicBezTo>
                    <a:cubicBezTo>
                      <a:pt x="500" y="1655"/>
                      <a:pt x="281" y="1724"/>
                      <a:pt x="491" y="2066"/>
                    </a:cubicBezTo>
                    <a:cubicBezTo>
                      <a:pt x="916" y="2596"/>
                      <a:pt x="1556" y="2953"/>
                      <a:pt x="2212" y="3107"/>
                    </a:cubicBezTo>
                    <a:cubicBezTo>
                      <a:pt x="2248" y="3114"/>
                      <a:pt x="2285" y="3121"/>
                      <a:pt x="2320" y="3126"/>
                    </a:cubicBezTo>
                    <a:cubicBezTo>
                      <a:pt x="2195" y="3223"/>
                      <a:pt x="2075" y="3326"/>
                      <a:pt x="1958" y="3434"/>
                    </a:cubicBezTo>
                    <a:cubicBezTo>
                      <a:pt x="1844" y="3560"/>
                      <a:pt x="1631" y="3650"/>
                      <a:pt x="1605" y="3830"/>
                    </a:cubicBezTo>
                    <a:cubicBezTo>
                      <a:pt x="1600" y="3972"/>
                      <a:pt x="1747" y="4051"/>
                      <a:pt x="1864" y="4092"/>
                    </a:cubicBezTo>
                    <a:cubicBezTo>
                      <a:pt x="1999" y="4142"/>
                      <a:pt x="2142" y="4162"/>
                      <a:pt x="2285" y="4162"/>
                    </a:cubicBezTo>
                    <a:cubicBezTo>
                      <a:pt x="2386" y="4162"/>
                      <a:pt x="2487" y="4152"/>
                      <a:pt x="2586" y="4134"/>
                    </a:cubicBezTo>
                    <a:cubicBezTo>
                      <a:pt x="3221" y="4030"/>
                      <a:pt x="3876" y="3680"/>
                      <a:pt x="4160" y="3077"/>
                    </a:cubicBezTo>
                    <a:cubicBezTo>
                      <a:pt x="4166" y="3063"/>
                      <a:pt x="4172" y="3050"/>
                      <a:pt x="4178" y="3038"/>
                    </a:cubicBezTo>
                    <a:cubicBezTo>
                      <a:pt x="4384" y="3919"/>
                      <a:pt x="4461" y="4724"/>
                      <a:pt x="4515" y="5652"/>
                    </a:cubicBezTo>
                    <a:cubicBezTo>
                      <a:pt x="4515" y="5678"/>
                      <a:pt x="4517" y="5705"/>
                      <a:pt x="4519" y="5731"/>
                    </a:cubicBezTo>
                    <a:cubicBezTo>
                      <a:pt x="4161" y="5148"/>
                      <a:pt x="3656" y="4764"/>
                      <a:pt x="2709" y="4652"/>
                    </a:cubicBezTo>
                    <a:cubicBezTo>
                      <a:pt x="2554" y="4624"/>
                      <a:pt x="2400" y="4612"/>
                      <a:pt x="2247" y="4612"/>
                    </a:cubicBezTo>
                    <a:cubicBezTo>
                      <a:pt x="1733" y="4612"/>
                      <a:pt x="1223" y="4747"/>
                      <a:pt x="719" y="4845"/>
                    </a:cubicBezTo>
                    <a:cubicBezTo>
                      <a:pt x="548" y="4893"/>
                      <a:pt x="295" y="4886"/>
                      <a:pt x="153" y="4977"/>
                    </a:cubicBezTo>
                    <a:cubicBezTo>
                      <a:pt x="1" y="5183"/>
                      <a:pt x="356" y="5316"/>
                      <a:pt x="489" y="5411"/>
                    </a:cubicBezTo>
                    <a:cubicBezTo>
                      <a:pt x="857" y="5623"/>
                      <a:pt x="1260" y="5793"/>
                      <a:pt x="1686" y="5841"/>
                    </a:cubicBezTo>
                    <a:cubicBezTo>
                      <a:pt x="1807" y="5858"/>
                      <a:pt x="1927" y="5863"/>
                      <a:pt x="2048" y="5863"/>
                    </a:cubicBezTo>
                    <a:cubicBezTo>
                      <a:pt x="2249" y="5863"/>
                      <a:pt x="2450" y="5849"/>
                      <a:pt x="2651" y="5849"/>
                    </a:cubicBezTo>
                    <a:cubicBezTo>
                      <a:pt x="2718" y="5849"/>
                      <a:pt x="2785" y="5850"/>
                      <a:pt x="2852" y="5854"/>
                    </a:cubicBezTo>
                    <a:cubicBezTo>
                      <a:pt x="3467" y="5882"/>
                      <a:pt x="4060" y="6179"/>
                      <a:pt x="4556" y="6592"/>
                    </a:cubicBezTo>
                    <a:cubicBezTo>
                      <a:pt x="4599" y="7216"/>
                      <a:pt x="4681" y="7834"/>
                      <a:pt x="4851" y="8440"/>
                    </a:cubicBezTo>
                    <a:cubicBezTo>
                      <a:pt x="4965" y="8849"/>
                      <a:pt x="5089" y="9256"/>
                      <a:pt x="5245" y="9649"/>
                    </a:cubicBezTo>
                    <a:cubicBezTo>
                      <a:pt x="5297" y="9743"/>
                      <a:pt x="5399" y="9777"/>
                      <a:pt x="5502" y="9777"/>
                    </a:cubicBezTo>
                    <a:cubicBezTo>
                      <a:pt x="5537" y="9777"/>
                      <a:pt x="5573" y="9773"/>
                      <a:pt x="5606" y="9766"/>
                    </a:cubicBezTo>
                    <a:cubicBezTo>
                      <a:pt x="5814" y="9708"/>
                      <a:pt x="6143" y="9665"/>
                      <a:pt x="6138" y="9388"/>
                    </a:cubicBezTo>
                    <a:cubicBezTo>
                      <a:pt x="6095" y="9055"/>
                      <a:pt x="5927" y="8753"/>
                      <a:pt x="5802" y="8445"/>
                    </a:cubicBezTo>
                    <a:cubicBezTo>
                      <a:pt x="5700" y="8211"/>
                      <a:pt x="5544" y="7790"/>
                      <a:pt x="5438" y="7403"/>
                    </a:cubicBezTo>
                    <a:cubicBezTo>
                      <a:pt x="5666" y="7357"/>
                      <a:pt x="5892" y="7298"/>
                      <a:pt x="6113" y="7230"/>
                    </a:cubicBezTo>
                    <a:cubicBezTo>
                      <a:pt x="7169" y="6905"/>
                      <a:pt x="8024" y="6118"/>
                      <a:pt x="8615" y="5201"/>
                    </a:cubicBezTo>
                    <a:cubicBezTo>
                      <a:pt x="8836" y="4856"/>
                      <a:pt x="9041" y="4498"/>
                      <a:pt x="9214" y="4128"/>
                    </a:cubicBezTo>
                    <a:cubicBezTo>
                      <a:pt x="9274" y="3980"/>
                      <a:pt x="9380" y="3822"/>
                      <a:pt x="9347" y="3652"/>
                    </a:cubicBezTo>
                    <a:cubicBezTo>
                      <a:pt x="9322" y="3566"/>
                      <a:pt x="9259" y="3536"/>
                      <a:pt x="9189" y="3536"/>
                    </a:cubicBezTo>
                    <a:cubicBezTo>
                      <a:pt x="9144" y="3536"/>
                      <a:pt x="9095" y="3548"/>
                      <a:pt x="9052" y="3565"/>
                    </a:cubicBezTo>
                    <a:cubicBezTo>
                      <a:pt x="8787" y="3634"/>
                      <a:pt x="8520" y="3688"/>
                      <a:pt x="8249" y="3730"/>
                    </a:cubicBezTo>
                    <a:cubicBezTo>
                      <a:pt x="7610" y="3828"/>
                      <a:pt x="6680" y="3812"/>
                      <a:pt x="5986" y="4147"/>
                    </a:cubicBezTo>
                    <a:cubicBezTo>
                      <a:pt x="5554" y="4360"/>
                      <a:pt x="5283" y="4741"/>
                      <a:pt x="5125" y="5174"/>
                    </a:cubicBezTo>
                    <a:cubicBezTo>
                      <a:pt x="5072" y="4738"/>
                      <a:pt x="4998" y="4298"/>
                      <a:pt x="4859" y="3874"/>
                    </a:cubicBezTo>
                    <a:cubicBezTo>
                      <a:pt x="4770" y="3576"/>
                      <a:pt x="4671" y="3279"/>
                      <a:pt x="4574" y="2983"/>
                    </a:cubicBezTo>
                    <a:lnTo>
                      <a:pt x="4574" y="2983"/>
                    </a:lnTo>
                    <a:cubicBezTo>
                      <a:pt x="5005" y="3221"/>
                      <a:pt x="5489" y="3327"/>
                      <a:pt x="5975" y="3379"/>
                    </a:cubicBezTo>
                    <a:cubicBezTo>
                      <a:pt x="6097" y="3394"/>
                      <a:pt x="6219" y="3401"/>
                      <a:pt x="6341" y="3401"/>
                    </a:cubicBezTo>
                    <a:cubicBezTo>
                      <a:pt x="6617" y="3401"/>
                      <a:pt x="6892" y="3365"/>
                      <a:pt x="7160" y="3299"/>
                    </a:cubicBezTo>
                    <a:cubicBezTo>
                      <a:pt x="7311" y="3252"/>
                      <a:pt x="7564" y="3222"/>
                      <a:pt x="7588" y="3032"/>
                    </a:cubicBezTo>
                    <a:cubicBezTo>
                      <a:pt x="7590" y="2965"/>
                      <a:pt x="7539" y="2915"/>
                      <a:pt x="7484" y="2888"/>
                    </a:cubicBezTo>
                    <a:cubicBezTo>
                      <a:pt x="7367" y="2832"/>
                      <a:pt x="7249" y="2783"/>
                      <a:pt x="7132" y="2730"/>
                    </a:cubicBezTo>
                    <a:cubicBezTo>
                      <a:pt x="6688" y="2536"/>
                      <a:pt x="6280" y="2218"/>
                      <a:pt x="5796" y="2141"/>
                    </a:cubicBezTo>
                    <a:cubicBezTo>
                      <a:pt x="6555" y="1693"/>
                      <a:pt x="7205" y="1058"/>
                      <a:pt x="7645" y="292"/>
                    </a:cubicBezTo>
                    <a:cubicBezTo>
                      <a:pt x="7709" y="191"/>
                      <a:pt x="7729" y="12"/>
                      <a:pt x="75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19"/>
              <p:cNvSpPr/>
              <p:nvPr/>
            </p:nvSpPr>
            <p:spPr>
              <a:xfrm>
                <a:off x="4058900" y="1771125"/>
                <a:ext cx="36350" cy="307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1" extrusionOk="0">
                    <a:moveTo>
                      <a:pt x="1289" y="1"/>
                    </a:moveTo>
                    <a:cubicBezTo>
                      <a:pt x="1250" y="1"/>
                      <a:pt x="1207" y="17"/>
                      <a:pt x="1171" y="54"/>
                    </a:cubicBezTo>
                    <a:cubicBezTo>
                      <a:pt x="776" y="335"/>
                      <a:pt x="357" y="613"/>
                      <a:pt x="83" y="1022"/>
                    </a:cubicBezTo>
                    <a:cubicBezTo>
                      <a:pt x="0" y="1119"/>
                      <a:pt x="82" y="1231"/>
                      <a:pt x="172" y="1231"/>
                    </a:cubicBezTo>
                    <a:cubicBezTo>
                      <a:pt x="208" y="1231"/>
                      <a:pt x="244" y="1213"/>
                      <a:pt x="273" y="1170"/>
                    </a:cubicBezTo>
                    <a:cubicBezTo>
                      <a:pt x="532" y="764"/>
                      <a:pt x="957" y="513"/>
                      <a:pt x="1386" y="190"/>
                    </a:cubicBezTo>
                    <a:cubicBezTo>
                      <a:pt x="1453" y="84"/>
                      <a:pt x="1380" y="1"/>
                      <a:pt x="1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19"/>
              <p:cNvSpPr/>
              <p:nvPr/>
            </p:nvSpPr>
            <p:spPr>
              <a:xfrm>
                <a:off x="4101325" y="1763475"/>
                <a:ext cx="787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0" extrusionOk="0">
                    <a:moveTo>
                      <a:pt x="157" y="0"/>
                    </a:moveTo>
                    <a:cubicBezTo>
                      <a:pt x="0" y="0"/>
                      <a:pt x="0" y="239"/>
                      <a:pt x="157" y="239"/>
                    </a:cubicBezTo>
                    <a:cubicBezTo>
                      <a:pt x="314" y="239"/>
                      <a:pt x="314" y="1"/>
                      <a:pt x="1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19"/>
              <p:cNvSpPr/>
              <p:nvPr/>
            </p:nvSpPr>
            <p:spPr>
              <a:xfrm>
                <a:off x="4070850" y="1806525"/>
                <a:ext cx="2855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12" extrusionOk="0">
                    <a:moveTo>
                      <a:pt x="169" y="1"/>
                    </a:moveTo>
                    <a:cubicBezTo>
                      <a:pt x="44" y="1"/>
                      <a:pt x="1" y="199"/>
                      <a:pt x="140" y="236"/>
                    </a:cubicBezTo>
                    <a:cubicBezTo>
                      <a:pt x="410" y="306"/>
                      <a:pt x="683" y="356"/>
                      <a:pt x="957" y="406"/>
                    </a:cubicBezTo>
                    <a:cubicBezTo>
                      <a:pt x="968" y="410"/>
                      <a:pt x="980" y="412"/>
                      <a:pt x="990" y="412"/>
                    </a:cubicBezTo>
                    <a:cubicBezTo>
                      <a:pt x="1075" y="412"/>
                      <a:pt x="1141" y="309"/>
                      <a:pt x="1092" y="230"/>
                    </a:cubicBezTo>
                    <a:cubicBezTo>
                      <a:pt x="1044" y="152"/>
                      <a:pt x="940" y="168"/>
                      <a:pt x="861" y="144"/>
                    </a:cubicBezTo>
                    <a:cubicBezTo>
                      <a:pt x="640" y="105"/>
                      <a:pt x="421" y="61"/>
                      <a:pt x="204" y="6"/>
                    </a:cubicBezTo>
                    <a:cubicBezTo>
                      <a:pt x="192" y="2"/>
                      <a:pt x="180" y="1"/>
                      <a:pt x="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19"/>
              <p:cNvSpPr/>
              <p:nvPr/>
            </p:nvSpPr>
            <p:spPr>
              <a:xfrm>
                <a:off x="4108325" y="1814100"/>
                <a:ext cx="787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0" extrusionOk="0">
                    <a:moveTo>
                      <a:pt x="158" y="1"/>
                    </a:moveTo>
                    <a:cubicBezTo>
                      <a:pt x="1" y="1"/>
                      <a:pt x="1" y="240"/>
                      <a:pt x="158" y="240"/>
                    </a:cubicBezTo>
                    <a:cubicBezTo>
                      <a:pt x="315" y="240"/>
                      <a:pt x="315" y="2"/>
                      <a:pt x="1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19"/>
              <p:cNvSpPr/>
              <p:nvPr/>
            </p:nvSpPr>
            <p:spPr>
              <a:xfrm>
                <a:off x="3973050" y="1791800"/>
                <a:ext cx="518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602" extrusionOk="0">
                    <a:moveTo>
                      <a:pt x="178" y="0"/>
                    </a:moveTo>
                    <a:cubicBezTo>
                      <a:pt x="115" y="0"/>
                      <a:pt x="62" y="17"/>
                      <a:pt x="37" y="75"/>
                    </a:cubicBezTo>
                    <a:cubicBezTo>
                      <a:pt x="1" y="147"/>
                      <a:pt x="63" y="241"/>
                      <a:pt x="142" y="241"/>
                    </a:cubicBezTo>
                    <a:cubicBezTo>
                      <a:pt x="144" y="241"/>
                      <a:pt x="145" y="241"/>
                      <a:pt x="146" y="240"/>
                    </a:cubicBezTo>
                    <a:cubicBezTo>
                      <a:pt x="694" y="283"/>
                      <a:pt x="1335" y="419"/>
                      <a:pt x="1940" y="601"/>
                    </a:cubicBezTo>
                    <a:cubicBezTo>
                      <a:pt x="2022" y="596"/>
                      <a:pt x="2071" y="492"/>
                      <a:pt x="2028" y="422"/>
                    </a:cubicBezTo>
                    <a:cubicBezTo>
                      <a:pt x="1977" y="349"/>
                      <a:pt x="1873" y="343"/>
                      <a:pt x="1795" y="310"/>
                    </a:cubicBezTo>
                    <a:cubicBezTo>
                      <a:pt x="1354" y="170"/>
                      <a:pt x="895" y="93"/>
                      <a:pt x="438" y="31"/>
                    </a:cubicBezTo>
                    <a:cubicBezTo>
                      <a:pt x="436" y="31"/>
                      <a:pt x="435" y="31"/>
                      <a:pt x="434" y="31"/>
                    </a:cubicBezTo>
                    <a:cubicBezTo>
                      <a:pt x="365" y="31"/>
                      <a:pt x="263" y="0"/>
                      <a:pt x="1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19"/>
              <p:cNvSpPr/>
              <p:nvPr/>
            </p:nvSpPr>
            <p:spPr>
              <a:xfrm>
                <a:off x="4032125" y="1805050"/>
                <a:ext cx="78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1" extrusionOk="0">
                    <a:moveTo>
                      <a:pt x="158" y="1"/>
                    </a:moveTo>
                    <a:cubicBezTo>
                      <a:pt x="1" y="1"/>
                      <a:pt x="1" y="240"/>
                      <a:pt x="158" y="240"/>
                    </a:cubicBezTo>
                    <a:cubicBezTo>
                      <a:pt x="315" y="240"/>
                      <a:pt x="315" y="2"/>
                      <a:pt x="1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19"/>
              <p:cNvSpPr/>
              <p:nvPr/>
            </p:nvSpPr>
            <p:spPr>
              <a:xfrm>
                <a:off x="3997425" y="1819000"/>
                <a:ext cx="42125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851" extrusionOk="0">
                    <a:moveTo>
                      <a:pt x="1454" y="0"/>
                    </a:moveTo>
                    <a:cubicBezTo>
                      <a:pt x="1389" y="0"/>
                      <a:pt x="1356" y="64"/>
                      <a:pt x="1289" y="100"/>
                    </a:cubicBezTo>
                    <a:cubicBezTo>
                      <a:pt x="1133" y="209"/>
                      <a:pt x="969" y="306"/>
                      <a:pt x="797" y="386"/>
                    </a:cubicBezTo>
                    <a:cubicBezTo>
                      <a:pt x="623" y="479"/>
                      <a:pt x="353" y="542"/>
                      <a:pt x="95" y="635"/>
                    </a:cubicBezTo>
                    <a:cubicBezTo>
                      <a:pt x="0" y="700"/>
                      <a:pt x="64" y="851"/>
                      <a:pt x="167" y="851"/>
                    </a:cubicBezTo>
                    <a:cubicBezTo>
                      <a:pt x="178" y="851"/>
                      <a:pt x="189" y="849"/>
                      <a:pt x="200" y="845"/>
                    </a:cubicBezTo>
                    <a:cubicBezTo>
                      <a:pt x="575" y="749"/>
                      <a:pt x="942" y="609"/>
                      <a:pt x="1269" y="400"/>
                    </a:cubicBezTo>
                    <a:cubicBezTo>
                      <a:pt x="1375" y="311"/>
                      <a:pt x="1684" y="207"/>
                      <a:pt x="1548" y="35"/>
                    </a:cubicBezTo>
                    <a:cubicBezTo>
                      <a:pt x="1509" y="10"/>
                      <a:pt x="1479" y="0"/>
                      <a:pt x="14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19"/>
              <p:cNvSpPr/>
              <p:nvPr/>
            </p:nvSpPr>
            <p:spPr>
              <a:xfrm>
                <a:off x="3950350" y="1742425"/>
                <a:ext cx="41825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063" extrusionOk="0">
                    <a:moveTo>
                      <a:pt x="151" y="1"/>
                    </a:moveTo>
                    <a:cubicBezTo>
                      <a:pt x="141" y="1"/>
                      <a:pt x="130" y="2"/>
                      <a:pt x="120" y="5"/>
                    </a:cubicBezTo>
                    <a:cubicBezTo>
                      <a:pt x="20" y="30"/>
                      <a:pt x="0" y="176"/>
                      <a:pt x="91" y="225"/>
                    </a:cubicBezTo>
                    <a:cubicBezTo>
                      <a:pt x="558" y="507"/>
                      <a:pt x="1024" y="807"/>
                      <a:pt x="1506" y="1060"/>
                    </a:cubicBezTo>
                    <a:cubicBezTo>
                      <a:pt x="1514" y="1061"/>
                      <a:pt x="1521" y="1062"/>
                      <a:pt x="1528" y="1062"/>
                    </a:cubicBezTo>
                    <a:cubicBezTo>
                      <a:pt x="1612" y="1062"/>
                      <a:pt x="1672" y="956"/>
                      <a:pt x="1625" y="881"/>
                    </a:cubicBezTo>
                    <a:cubicBezTo>
                      <a:pt x="1369" y="682"/>
                      <a:pt x="1055" y="544"/>
                      <a:pt x="780" y="363"/>
                    </a:cubicBezTo>
                    <a:cubicBezTo>
                      <a:pt x="591" y="248"/>
                      <a:pt x="398" y="139"/>
                      <a:pt x="212" y="17"/>
                    </a:cubicBezTo>
                    <a:cubicBezTo>
                      <a:pt x="194" y="6"/>
                      <a:pt x="173" y="1"/>
                      <a:pt x="1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19"/>
              <p:cNvSpPr/>
              <p:nvPr/>
            </p:nvSpPr>
            <p:spPr>
              <a:xfrm>
                <a:off x="3991875" y="1695150"/>
                <a:ext cx="2905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61" extrusionOk="0">
                    <a:moveTo>
                      <a:pt x="153" y="1"/>
                    </a:moveTo>
                    <a:cubicBezTo>
                      <a:pt x="68" y="1"/>
                      <a:pt x="1" y="103"/>
                      <a:pt x="50" y="182"/>
                    </a:cubicBezTo>
                    <a:cubicBezTo>
                      <a:pt x="327" y="619"/>
                      <a:pt x="636" y="1036"/>
                      <a:pt x="917" y="1469"/>
                    </a:cubicBezTo>
                    <a:cubicBezTo>
                      <a:pt x="941" y="1515"/>
                      <a:pt x="982" y="1560"/>
                      <a:pt x="1036" y="1560"/>
                    </a:cubicBezTo>
                    <a:cubicBezTo>
                      <a:pt x="1043" y="1560"/>
                      <a:pt x="1050" y="1559"/>
                      <a:pt x="1057" y="1558"/>
                    </a:cubicBezTo>
                    <a:cubicBezTo>
                      <a:pt x="1117" y="1553"/>
                      <a:pt x="1161" y="1496"/>
                      <a:pt x="1161" y="1440"/>
                    </a:cubicBezTo>
                    <a:cubicBezTo>
                      <a:pt x="1159" y="1366"/>
                      <a:pt x="1096" y="1314"/>
                      <a:pt x="1063" y="1252"/>
                    </a:cubicBezTo>
                    <a:cubicBezTo>
                      <a:pt x="934" y="1060"/>
                      <a:pt x="800" y="867"/>
                      <a:pt x="668" y="675"/>
                    </a:cubicBezTo>
                    <a:cubicBezTo>
                      <a:pt x="530" y="471"/>
                      <a:pt x="389" y="270"/>
                      <a:pt x="257" y="61"/>
                    </a:cubicBezTo>
                    <a:cubicBezTo>
                      <a:pt x="240" y="34"/>
                      <a:pt x="216" y="14"/>
                      <a:pt x="185" y="6"/>
                    </a:cubicBezTo>
                    <a:cubicBezTo>
                      <a:pt x="174" y="2"/>
                      <a:pt x="163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19"/>
              <p:cNvSpPr/>
              <p:nvPr/>
            </p:nvSpPr>
            <p:spPr>
              <a:xfrm>
                <a:off x="4025825" y="1749350"/>
                <a:ext cx="17000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935" extrusionOk="0">
                    <a:moveTo>
                      <a:pt x="164" y="0"/>
                    </a:moveTo>
                    <a:cubicBezTo>
                      <a:pt x="82" y="0"/>
                      <a:pt x="1" y="87"/>
                      <a:pt x="55" y="182"/>
                    </a:cubicBezTo>
                    <a:cubicBezTo>
                      <a:pt x="162" y="414"/>
                      <a:pt x="284" y="642"/>
                      <a:pt x="393" y="875"/>
                    </a:cubicBezTo>
                    <a:cubicBezTo>
                      <a:pt x="415" y="913"/>
                      <a:pt x="457" y="934"/>
                      <a:pt x="499" y="934"/>
                    </a:cubicBezTo>
                    <a:cubicBezTo>
                      <a:pt x="520" y="934"/>
                      <a:pt x="540" y="929"/>
                      <a:pt x="558" y="918"/>
                    </a:cubicBezTo>
                    <a:cubicBezTo>
                      <a:pt x="679" y="841"/>
                      <a:pt x="576" y="708"/>
                      <a:pt x="534" y="615"/>
                    </a:cubicBezTo>
                    <a:cubicBezTo>
                      <a:pt x="444" y="430"/>
                      <a:pt x="348" y="247"/>
                      <a:pt x="262" y="59"/>
                    </a:cubicBezTo>
                    <a:cubicBezTo>
                      <a:pt x="238" y="17"/>
                      <a:pt x="201" y="0"/>
                      <a:pt x="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19"/>
              <p:cNvSpPr/>
              <p:nvPr/>
            </p:nvSpPr>
            <p:spPr>
              <a:xfrm>
                <a:off x="4060075" y="1713000"/>
                <a:ext cx="11975" cy="54525"/>
              </a:xfrm>
              <a:custGeom>
                <a:avLst/>
                <a:gdLst/>
                <a:ahLst/>
                <a:cxnLst/>
                <a:rect l="l" t="t" r="r" b="b"/>
                <a:pathLst>
                  <a:path w="479" h="2181" extrusionOk="0">
                    <a:moveTo>
                      <a:pt x="357" y="1"/>
                    </a:moveTo>
                    <a:cubicBezTo>
                      <a:pt x="337" y="1"/>
                      <a:pt x="317" y="6"/>
                      <a:pt x="299" y="17"/>
                    </a:cubicBezTo>
                    <a:cubicBezTo>
                      <a:pt x="217" y="69"/>
                      <a:pt x="240" y="183"/>
                      <a:pt x="219" y="267"/>
                    </a:cubicBezTo>
                    <a:cubicBezTo>
                      <a:pt x="153" y="912"/>
                      <a:pt x="25" y="1436"/>
                      <a:pt x="0" y="2109"/>
                    </a:cubicBezTo>
                    <a:cubicBezTo>
                      <a:pt x="18" y="2158"/>
                      <a:pt x="62" y="2181"/>
                      <a:pt x="106" y="2181"/>
                    </a:cubicBezTo>
                    <a:cubicBezTo>
                      <a:pt x="169" y="2181"/>
                      <a:pt x="233" y="2137"/>
                      <a:pt x="230" y="2063"/>
                    </a:cubicBezTo>
                    <a:cubicBezTo>
                      <a:pt x="300" y="1366"/>
                      <a:pt x="407" y="766"/>
                      <a:pt x="478" y="105"/>
                    </a:cubicBezTo>
                    <a:cubicBezTo>
                      <a:pt x="474" y="43"/>
                      <a:pt x="415" y="1"/>
                      <a:pt x="3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19"/>
              <p:cNvSpPr/>
              <p:nvPr/>
            </p:nvSpPr>
            <p:spPr>
              <a:xfrm>
                <a:off x="4068925" y="1680300"/>
                <a:ext cx="78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313" h="605" extrusionOk="0">
                    <a:moveTo>
                      <a:pt x="188" y="1"/>
                    </a:moveTo>
                    <a:cubicBezTo>
                      <a:pt x="157" y="1"/>
                      <a:pt x="126" y="12"/>
                      <a:pt x="104" y="35"/>
                    </a:cubicBezTo>
                    <a:cubicBezTo>
                      <a:pt x="56" y="88"/>
                      <a:pt x="60" y="167"/>
                      <a:pt x="42" y="232"/>
                    </a:cubicBezTo>
                    <a:cubicBezTo>
                      <a:pt x="28" y="322"/>
                      <a:pt x="1" y="413"/>
                      <a:pt x="1" y="502"/>
                    </a:cubicBezTo>
                    <a:cubicBezTo>
                      <a:pt x="6" y="570"/>
                      <a:pt x="62" y="604"/>
                      <a:pt x="119" y="604"/>
                    </a:cubicBezTo>
                    <a:cubicBezTo>
                      <a:pt x="170" y="604"/>
                      <a:pt x="221" y="576"/>
                      <a:pt x="235" y="518"/>
                    </a:cubicBezTo>
                    <a:cubicBezTo>
                      <a:pt x="254" y="395"/>
                      <a:pt x="276" y="274"/>
                      <a:pt x="304" y="151"/>
                    </a:cubicBezTo>
                    <a:cubicBezTo>
                      <a:pt x="313" y="122"/>
                      <a:pt x="308" y="88"/>
                      <a:pt x="292" y="59"/>
                    </a:cubicBezTo>
                    <a:cubicBezTo>
                      <a:pt x="271" y="21"/>
                      <a:pt x="230" y="1"/>
                      <a:pt x="1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19"/>
              <p:cNvSpPr/>
              <p:nvPr/>
            </p:nvSpPr>
            <p:spPr>
              <a:xfrm>
                <a:off x="4097775" y="1709750"/>
                <a:ext cx="3010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417" extrusionOk="0">
                    <a:moveTo>
                      <a:pt x="1066" y="0"/>
                    </a:moveTo>
                    <a:cubicBezTo>
                      <a:pt x="1046" y="0"/>
                      <a:pt x="1026" y="5"/>
                      <a:pt x="1008" y="16"/>
                    </a:cubicBezTo>
                    <a:cubicBezTo>
                      <a:pt x="959" y="49"/>
                      <a:pt x="936" y="107"/>
                      <a:pt x="898" y="151"/>
                    </a:cubicBezTo>
                    <a:cubicBezTo>
                      <a:pt x="742" y="358"/>
                      <a:pt x="646" y="487"/>
                      <a:pt x="519" y="646"/>
                    </a:cubicBezTo>
                    <a:cubicBezTo>
                      <a:pt x="364" y="838"/>
                      <a:pt x="206" y="1029"/>
                      <a:pt x="38" y="1212"/>
                    </a:cubicBezTo>
                    <a:cubicBezTo>
                      <a:pt x="16" y="1234"/>
                      <a:pt x="3" y="1264"/>
                      <a:pt x="3" y="1297"/>
                    </a:cubicBezTo>
                    <a:cubicBezTo>
                      <a:pt x="0" y="1367"/>
                      <a:pt x="64" y="1417"/>
                      <a:pt x="127" y="1417"/>
                    </a:cubicBezTo>
                    <a:cubicBezTo>
                      <a:pt x="156" y="1417"/>
                      <a:pt x="185" y="1406"/>
                      <a:pt x="207" y="1382"/>
                    </a:cubicBezTo>
                    <a:cubicBezTo>
                      <a:pt x="481" y="1084"/>
                      <a:pt x="732" y="768"/>
                      <a:pt x="975" y="445"/>
                    </a:cubicBezTo>
                    <a:cubicBezTo>
                      <a:pt x="1036" y="337"/>
                      <a:pt x="1204" y="215"/>
                      <a:pt x="1183" y="89"/>
                    </a:cubicBezTo>
                    <a:cubicBezTo>
                      <a:pt x="1170" y="34"/>
                      <a:pt x="1118" y="0"/>
                      <a:pt x="1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19"/>
              <p:cNvSpPr/>
              <p:nvPr/>
            </p:nvSpPr>
            <p:spPr>
              <a:xfrm>
                <a:off x="4082025" y="1858225"/>
                <a:ext cx="56625" cy="4180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672" extrusionOk="0">
                    <a:moveTo>
                      <a:pt x="2124" y="1"/>
                    </a:moveTo>
                    <a:cubicBezTo>
                      <a:pt x="2087" y="1"/>
                      <a:pt x="2048" y="14"/>
                      <a:pt x="2016" y="42"/>
                    </a:cubicBezTo>
                    <a:cubicBezTo>
                      <a:pt x="1532" y="301"/>
                      <a:pt x="1013" y="510"/>
                      <a:pt x="590" y="868"/>
                    </a:cubicBezTo>
                    <a:cubicBezTo>
                      <a:pt x="425" y="1010"/>
                      <a:pt x="279" y="1170"/>
                      <a:pt x="144" y="1338"/>
                    </a:cubicBezTo>
                    <a:cubicBezTo>
                      <a:pt x="103" y="1403"/>
                      <a:pt x="30" y="1459"/>
                      <a:pt x="16" y="1537"/>
                    </a:cubicBezTo>
                    <a:cubicBezTo>
                      <a:pt x="0" y="1617"/>
                      <a:pt x="70" y="1672"/>
                      <a:pt x="139" y="1672"/>
                    </a:cubicBezTo>
                    <a:cubicBezTo>
                      <a:pt x="178" y="1672"/>
                      <a:pt x="216" y="1655"/>
                      <a:pt x="238" y="1615"/>
                    </a:cubicBezTo>
                    <a:cubicBezTo>
                      <a:pt x="332" y="1458"/>
                      <a:pt x="705" y="1064"/>
                      <a:pt x="834" y="978"/>
                    </a:cubicBezTo>
                    <a:cubicBezTo>
                      <a:pt x="1217" y="687"/>
                      <a:pt x="1666" y="499"/>
                      <a:pt x="2090" y="275"/>
                    </a:cubicBezTo>
                    <a:cubicBezTo>
                      <a:pt x="2147" y="240"/>
                      <a:pt x="2227" y="221"/>
                      <a:pt x="2245" y="149"/>
                    </a:cubicBezTo>
                    <a:cubicBezTo>
                      <a:pt x="2265" y="55"/>
                      <a:pt x="2199" y="1"/>
                      <a:pt x="21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19"/>
              <p:cNvSpPr/>
              <p:nvPr/>
            </p:nvSpPr>
            <p:spPr>
              <a:xfrm>
                <a:off x="4143100" y="1844200"/>
                <a:ext cx="1775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535" extrusionOk="0">
                    <a:moveTo>
                      <a:pt x="567" y="1"/>
                    </a:moveTo>
                    <a:cubicBezTo>
                      <a:pt x="548" y="1"/>
                      <a:pt x="528" y="6"/>
                      <a:pt x="509" y="17"/>
                    </a:cubicBezTo>
                    <a:cubicBezTo>
                      <a:pt x="368" y="130"/>
                      <a:pt x="209" y="227"/>
                      <a:pt x="70" y="341"/>
                    </a:cubicBezTo>
                    <a:cubicBezTo>
                      <a:pt x="0" y="421"/>
                      <a:pt x="76" y="535"/>
                      <a:pt x="165" y="535"/>
                    </a:cubicBezTo>
                    <a:cubicBezTo>
                      <a:pt x="184" y="535"/>
                      <a:pt x="204" y="529"/>
                      <a:pt x="224" y="517"/>
                    </a:cubicBezTo>
                    <a:cubicBezTo>
                      <a:pt x="363" y="427"/>
                      <a:pt x="494" y="324"/>
                      <a:pt x="630" y="224"/>
                    </a:cubicBezTo>
                    <a:cubicBezTo>
                      <a:pt x="657" y="208"/>
                      <a:pt x="677" y="183"/>
                      <a:pt x="685" y="153"/>
                    </a:cubicBezTo>
                    <a:cubicBezTo>
                      <a:pt x="710" y="74"/>
                      <a:pt x="641" y="1"/>
                      <a:pt x="5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19"/>
              <p:cNvSpPr/>
              <p:nvPr/>
            </p:nvSpPr>
            <p:spPr>
              <a:xfrm>
                <a:off x="3975675" y="1869325"/>
                <a:ext cx="424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308" extrusionOk="0">
                    <a:moveTo>
                      <a:pt x="889" y="1"/>
                    </a:moveTo>
                    <a:cubicBezTo>
                      <a:pt x="686" y="1"/>
                      <a:pt x="483" y="15"/>
                      <a:pt x="282" y="42"/>
                    </a:cubicBezTo>
                    <a:cubicBezTo>
                      <a:pt x="189" y="63"/>
                      <a:pt x="31" y="46"/>
                      <a:pt x="14" y="171"/>
                    </a:cubicBezTo>
                    <a:cubicBezTo>
                      <a:pt x="0" y="242"/>
                      <a:pt x="64" y="307"/>
                      <a:pt x="132" y="307"/>
                    </a:cubicBezTo>
                    <a:cubicBezTo>
                      <a:pt x="143" y="307"/>
                      <a:pt x="153" y="306"/>
                      <a:pt x="164" y="302"/>
                    </a:cubicBezTo>
                    <a:cubicBezTo>
                      <a:pt x="356" y="262"/>
                      <a:pt x="628" y="241"/>
                      <a:pt x="893" y="241"/>
                    </a:cubicBezTo>
                    <a:cubicBezTo>
                      <a:pt x="1124" y="241"/>
                      <a:pt x="1350" y="257"/>
                      <a:pt x="1513" y="288"/>
                    </a:cubicBezTo>
                    <a:cubicBezTo>
                      <a:pt x="1524" y="292"/>
                      <a:pt x="1535" y="293"/>
                      <a:pt x="1545" y="293"/>
                    </a:cubicBezTo>
                    <a:cubicBezTo>
                      <a:pt x="1631" y="293"/>
                      <a:pt x="1698" y="190"/>
                      <a:pt x="1649" y="112"/>
                    </a:cubicBezTo>
                    <a:cubicBezTo>
                      <a:pt x="1599" y="34"/>
                      <a:pt x="1494" y="51"/>
                      <a:pt x="1414" y="34"/>
                    </a:cubicBezTo>
                    <a:cubicBezTo>
                      <a:pt x="1240" y="12"/>
                      <a:pt x="1064" y="1"/>
                      <a:pt x="8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19"/>
              <p:cNvSpPr/>
              <p:nvPr/>
            </p:nvSpPr>
            <p:spPr>
              <a:xfrm>
                <a:off x="4029550" y="1876400"/>
                <a:ext cx="22225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569" extrusionOk="0">
                    <a:moveTo>
                      <a:pt x="148" y="1"/>
                    </a:moveTo>
                    <a:cubicBezTo>
                      <a:pt x="129" y="1"/>
                      <a:pt x="110" y="5"/>
                      <a:pt x="92" y="16"/>
                    </a:cubicBezTo>
                    <a:cubicBezTo>
                      <a:pt x="1" y="65"/>
                      <a:pt x="20" y="211"/>
                      <a:pt x="120" y="235"/>
                    </a:cubicBezTo>
                    <a:cubicBezTo>
                      <a:pt x="265" y="284"/>
                      <a:pt x="425" y="366"/>
                      <a:pt x="604" y="498"/>
                    </a:cubicBezTo>
                    <a:cubicBezTo>
                      <a:pt x="645" y="527"/>
                      <a:pt x="687" y="569"/>
                      <a:pt x="739" y="569"/>
                    </a:cubicBezTo>
                    <a:cubicBezTo>
                      <a:pt x="748" y="569"/>
                      <a:pt x="758" y="567"/>
                      <a:pt x="769" y="564"/>
                    </a:cubicBezTo>
                    <a:cubicBezTo>
                      <a:pt x="870" y="539"/>
                      <a:pt x="889" y="393"/>
                      <a:pt x="799" y="344"/>
                    </a:cubicBezTo>
                    <a:cubicBezTo>
                      <a:pt x="642" y="223"/>
                      <a:pt x="471" y="116"/>
                      <a:pt x="285" y="41"/>
                    </a:cubicBezTo>
                    <a:cubicBezTo>
                      <a:pt x="241" y="26"/>
                      <a:pt x="194" y="1"/>
                      <a:pt x="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5" name="Google Shape;1655;p19"/>
            <p:cNvGrpSpPr/>
            <p:nvPr/>
          </p:nvGrpSpPr>
          <p:grpSpPr>
            <a:xfrm rot="-985452">
              <a:off x="8095664" y="4558204"/>
              <a:ext cx="339338" cy="891628"/>
              <a:chOff x="1910200" y="616438"/>
              <a:chExt cx="156750" cy="411850"/>
            </a:xfrm>
          </p:grpSpPr>
          <p:sp>
            <p:nvSpPr>
              <p:cNvPr id="1656" name="Google Shape;1656;p19"/>
              <p:cNvSpPr/>
              <p:nvPr/>
            </p:nvSpPr>
            <p:spPr>
              <a:xfrm>
                <a:off x="1910200" y="616438"/>
                <a:ext cx="156750" cy="411850"/>
              </a:xfrm>
              <a:custGeom>
                <a:avLst/>
                <a:gdLst/>
                <a:ahLst/>
                <a:cxnLst/>
                <a:rect l="l" t="t" r="r" b="b"/>
                <a:pathLst>
                  <a:path w="6270" h="16474" extrusionOk="0">
                    <a:moveTo>
                      <a:pt x="2862" y="0"/>
                    </a:moveTo>
                    <a:cubicBezTo>
                      <a:pt x="2860" y="0"/>
                      <a:pt x="2859" y="0"/>
                      <a:pt x="2857" y="0"/>
                    </a:cubicBezTo>
                    <a:cubicBezTo>
                      <a:pt x="2798" y="6"/>
                      <a:pt x="2764" y="51"/>
                      <a:pt x="2757" y="101"/>
                    </a:cubicBezTo>
                    <a:cubicBezTo>
                      <a:pt x="2721" y="149"/>
                      <a:pt x="2708" y="217"/>
                      <a:pt x="2681" y="269"/>
                    </a:cubicBezTo>
                    <a:cubicBezTo>
                      <a:pt x="2533" y="642"/>
                      <a:pt x="2383" y="1018"/>
                      <a:pt x="2300" y="1410"/>
                    </a:cubicBezTo>
                    <a:cubicBezTo>
                      <a:pt x="2189" y="1973"/>
                      <a:pt x="2298" y="2563"/>
                      <a:pt x="2526" y="3084"/>
                    </a:cubicBezTo>
                    <a:cubicBezTo>
                      <a:pt x="2614" y="3276"/>
                      <a:pt x="2905" y="3761"/>
                      <a:pt x="3177" y="3835"/>
                    </a:cubicBezTo>
                    <a:cubicBezTo>
                      <a:pt x="3295" y="4685"/>
                      <a:pt x="3395" y="5470"/>
                      <a:pt x="3515" y="6337"/>
                    </a:cubicBezTo>
                    <a:cubicBezTo>
                      <a:pt x="3155" y="5808"/>
                      <a:pt x="2816" y="5257"/>
                      <a:pt x="2326" y="4839"/>
                    </a:cubicBezTo>
                    <a:cubicBezTo>
                      <a:pt x="1912" y="4486"/>
                      <a:pt x="1435" y="4213"/>
                      <a:pt x="936" y="3998"/>
                    </a:cubicBezTo>
                    <a:cubicBezTo>
                      <a:pt x="692" y="3900"/>
                      <a:pt x="449" y="3778"/>
                      <a:pt x="188" y="3735"/>
                    </a:cubicBezTo>
                    <a:cubicBezTo>
                      <a:pt x="182" y="3734"/>
                      <a:pt x="176" y="3734"/>
                      <a:pt x="170" y="3734"/>
                    </a:cubicBezTo>
                    <a:cubicBezTo>
                      <a:pt x="79" y="3734"/>
                      <a:pt x="1" y="3821"/>
                      <a:pt x="27" y="3913"/>
                    </a:cubicBezTo>
                    <a:cubicBezTo>
                      <a:pt x="81" y="4036"/>
                      <a:pt x="187" y="4133"/>
                      <a:pt x="257" y="4249"/>
                    </a:cubicBezTo>
                    <a:cubicBezTo>
                      <a:pt x="555" y="4677"/>
                      <a:pt x="787" y="5151"/>
                      <a:pt x="1108" y="5564"/>
                    </a:cubicBezTo>
                    <a:cubicBezTo>
                      <a:pt x="1571" y="6197"/>
                      <a:pt x="2288" y="6570"/>
                      <a:pt x="3028" y="6782"/>
                    </a:cubicBezTo>
                    <a:cubicBezTo>
                      <a:pt x="3205" y="6825"/>
                      <a:pt x="3413" y="6900"/>
                      <a:pt x="3600" y="6901"/>
                    </a:cubicBezTo>
                    <a:cubicBezTo>
                      <a:pt x="3729" y="7658"/>
                      <a:pt x="3837" y="8404"/>
                      <a:pt x="3920" y="9155"/>
                    </a:cubicBezTo>
                    <a:cubicBezTo>
                      <a:pt x="3586" y="8620"/>
                      <a:pt x="2988" y="8148"/>
                      <a:pt x="2532" y="7899"/>
                    </a:cubicBezTo>
                    <a:cubicBezTo>
                      <a:pt x="2152" y="7692"/>
                      <a:pt x="1716" y="7632"/>
                      <a:pt x="1310" y="7492"/>
                    </a:cubicBezTo>
                    <a:cubicBezTo>
                      <a:pt x="1183" y="7449"/>
                      <a:pt x="934" y="7355"/>
                      <a:pt x="909" y="7342"/>
                    </a:cubicBezTo>
                    <a:cubicBezTo>
                      <a:pt x="875" y="7323"/>
                      <a:pt x="835" y="7309"/>
                      <a:pt x="797" y="7309"/>
                    </a:cubicBezTo>
                    <a:cubicBezTo>
                      <a:pt x="756" y="7309"/>
                      <a:pt x="718" y="7325"/>
                      <a:pt x="694" y="7367"/>
                    </a:cubicBezTo>
                    <a:cubicBezTo>
                      <a:pt x="655" y="7433"/>
                      <a:pt x="690" y="7509"/>
                      <a:pt x="745" y="7552"/>
                    </a:cubicBezTo>
                    <a:cubicBezTo>
                      <a:pt x="864" y="7665"/>
                      <a:pt x="989" y="7772"/>
                      <a:pt x="1106" y="7887"/>
                    </a:cubicBezTo>
                    <a:cubicBezTo>
                      <a:pt x="1654" y="8450"/>
                      <a:pt x="2114" y="9097"/>
                      <a:pt x="2738" y="9584"/>
                    </a:cubicBezTo>
                    <a:cubicBezTo>
                      <a:pt x="3078" y="9855"/>
                      <a:pt x="3496" y="10141"/>
                      <a:pt x="3944" y="10141"/>
                    </a:cubicBezTo>
                    <a:cubicBezTo>
                      <a:pt x="3967" y="10141"/>
                      <a:pt x="3990" y="10140"/>
                      <a:pt x="4013" y="10139"/>
                    </a:cubicBezTo>
                    <a:cubicBezTo>
                      <a:pt x="4059" y="10703"/>
                      <a:pt x="4089" y="11274"/>
                      <a:pt x="4101" y="11862"/>
                    </a:cubicBezTo>
                    <a:cubicBezTo>
                      <a:pt x="4099" y="12004"/>
                      <a:pt x="4099" y="12148"/>
                      <a:pt x="4096" y="12290"/>
                    </a:cubicBezTo>
                    <a:cubicBezTo>
                      <a:pt x="3952" y="11969"/>
                      <a:pt x="3764" y="11667"/>
                      <a:pt x="3572" y="11374"/>
                    </a:cubicBezTo>
                    <a:cubicBezTo>
                      <a:pt x="3243" y="10886"/>
                      <a:pt x="2803" y="10428"/>
                      <a:pt x="2245" y="10215"/>
                    </a:cubicBezTo>
                    <a:cubicBezTo>
                      <a:pt x="2201" y="10201"/>
                      <a:pt x="2161" y="10195"/>
                      <a:pt x="2127" y="10195"/>
                    </a:cubicBezTo>
                    <a:cubicBezTo>
                      <a:pt x="1971" y="10195"/>
                      <a:pt x="1924" y="10327"/>
                      <a:pt x="1968" y="10516"/>
                    </a:cubicBezTo>
                    <a:cubicBezTo>
                      <a:pt x="2028" y="10936"/>
                      <a:pt x="2133" y="11352"/>
                      <a:pt x="2311" y="11738"/>
                    </a:cubicBezTo>
                    <a:cubicBezTo>
                      <a:pt x="2561" y="12294"/>
                      <a:pt x="3080" y="12706"/>
                      <a:pt x="3686" y="12796"/>
                    </a:cubicBezTo>
                    <a:cubicBezTo>
                      <a:pt x="3816" y="12815"/>
                      <a:pt x="3952" y="12849"/>
                      <a:pt x="4086" y="12850"/>
                    </a:cubicBezTo>
                    <a:cubicBezTo>
                      <a:pt x="4072" y="13433"/>
                      <a:pt x="4043" y="14013"/>
                      <a:pt x="3995" y="14594"/>
                    </a:cubicBezTo>
                    <a:cubicBezTo>
                      <a:pt x="3988" y="14581"/>
                      <a:pt x="3982" y="14569"/>
                      <a:pt x="3974" y="14556"/>
                    </a:cubicBezTo>
                    <a:cubicBezTo>
                      <a:pt x="3788" y="14072"/>
                      <a:pt x="3513" y="13608"/>
                      <a:pt x="3062" y="13331"/>
                    </a:cubicBezTo>
                    <a:cubicBezTo>
                      <a:pt x="2904" y="13236"/>
                      <a:pt x="2565" y="12971"/>
                      <a:pt x="2329" y="12971"/>
                    </a:cubicBezTo>
                    <a:cubicBezTo>
                      <a:pt x="2273" y="12971"/>
                      <a:pt x="2222" y="12986"/>
                      <a:pt x="2181" y="13023"/>
                    </a:cubicBezTo>
                    <a:cubicBezTo>
                      <a:pt x="2049" y="13185"/>
                      <a:pt x="2300" y="13363"/>
                      <a:pt x="2364" y="13507"/>
                    </a:cubicBezTo>
                    <a:cubicBezTo>
                      <a:pt x="2538" y="13763"/>
                      <a:pt x="2683" y="14038"/>
                      <a:pt x="2844" y="14301"/>
                    </a:cubicBezTo>
                    <a:cubicBezTo>
                      <a:pt x="3091" y="14721"/>
                      <a:pt x="3492" y="15030"/>
                      <a:pt x="3927" y="15240"/>
                    </a:cubicBezTo>
                    <a:cubicBezTo>
                      <a:pt x="3892" y="15498"/>
                      <a:pt x="3827" y="15839"/>
                      <a:pt x="3772" y="16142"/>
                    </a:cubicBezTo>
                    <a:cubicBezTo>
                      <a:pt x="3763" y="16227"/>
                      <a:pt x="3723" y="16318"/>
                      <a:pt x="3751" y="16402"/>
                    </a:cubicBezTo>
                    <a:cubicBezTo>
                      <a:pt x="3769" y="16451"/>
                      <a:pt x="3813" y="16474"/>
                      <a:pt x="3858" y="16474"/>
                    </a:cubicBezTo>
                    <a:cubicBezTo>
                      <a:pt x="3920" y="16474"/>
                      <a:pt x="3984" y="16430"/>
                      <a:pt x="3982" y="16356"/>
                    </a:cubicBezTo>
                    <a:cubicBezTo>
                      <a:pt x="4049" y="16012"/>
                      <a:pt x="4104" y="15654"/>
                      <a:pt x="4152" y="15290"/>
                    </a:cubicBezTo>
                    <a:cubicBezTo>
                      <a:pt x="4173" y="15282"/>
                      <a:pt x="4194" y="15270"/>
                      <a:pt x="4211" y="15253"/>
                    </a:cubicBezTo>
                    <a:cubicBezTo>
                      <a:pt x="4372" y="15125"/>
                      <a:pt x="4523" y="14988"/>
                      <a:pt x="4667" y="14845"/>
                    </a:cubicBezTo>
                    <a:cubicBezTo>
                      <a:pt x="5086" y="14402"/>
                      <a:pt x="5507" y="13960"/>
                      <a:pt x="5875" y="13475"/>
                    </a:cubicBezTo>
                    <a:cubicBezTo>
                      <a:pt x="5981" y="13327"/>
                      <a:pt x="6269" y="12961"/>
                      <a:pt x="5978" y="12866"/>
                    </a:cubicBezTo>
                    <a:cubicBezTo>
                      <a:pt x="5969" y="12865"/>
                      <a:pt x="5961" y="12865"/>
                      <a:pt x="5952" y="12865"/>
                    </a:cubicBezTo>
                    <a:cubicBezTo>
                      <a:pt x="5902" y="12865"/>
                      <a:pt x="5853" y="12882"/>
                      <a:pt x="5808" y="12902"/>
                    </a:cubicBezTo>
                    <a:cubicBezTo>
                      <a:pt x="5650" y="12969"/>
                      <a:pt x="5497" y="13050"/>
                      <a:pt x="5344" y="13130"/>
                    </a:cubicBezTo>
                    <a:cubicBezTo>
                      <a:pt x="4971" y="13315"/>
                      <a:pt x="4662" y="13610"/>
                      <a:pt x="4440" y="13959"/>
                    </a:cubicBezTo>
                    <a:cubicBezTo>
                      <a:pt x="4375" y="14061"/>
                      <a:pt x="4315" y="14168"/>
                      <a:pt x="4260" y="14274"/>
                    </a:cubicBezTo>
                    <a:cubicBezTo>
                      <a:pt x="4297" y="13828"/>
                      <a:pt x="4320" y="13373"/>
                      <a:pt x="4330" y="12917"/>
                    </a:cubicBezTo>
                    <a:cubicBezTo>
                      <a:pt x="4719" y="12722"/>
                      <a:pt x="5013" y="12347"/>
                      <a:pt x="5290" y="12018"/>
                    </a:cubicBezTo>
                    <a:cubicBezTo>
                      <a:pt x="5596" y="11630"/>
                      <a:pt x="5830" y="11195"/>
                      <a:pt x="5989" y="10729"/>
                    </a:cubicBezTo>
                    <a:cubicBezTo>
                      <a:pt x="6091" y="10438"/>
                      <a:pt x="6188" y="10137"/>
                      <a:pt x="6193" y="9827"/>
                    </a:cubicBezTo>
                    <a:cubicBezTo>
                      <a:pt x="6197" y="9724"/>
                      <a:pt x="6142" y="9608"/>
                      <a:pt x="6039" y="9608"/>
                    </a:cubicBezTo>
                    <a:cubicBezTo>
                      <a:pt x="6024" y="9608"/>
                      <a:pt x="6007" y="9611"/>
                      <a:pt x="5989" y="9617"/>
                    </a:cubicBezTo>
                    <a:cubicBezTo>
                      <a:pt x="5815" y="9711"/>
                      <a:pt x="5684" y="9871"/>
                      <a:pt x="5533" y="9996"/>
                    </a:cubicBezTo>
                    <a:cubicBezTo>
                      <a:pt x="5155" y="10331"/>
                      <a:pt x="4811" y="10709"/>
                      <a:pt x="4564" y="11152"/>
                    </a:cubicBezTo>
                    <a:cubicBezTo>
                      <a:pt x="4476" y="11322"/>
                      <a:pt x="4399" y="11499"/>
                      <a:pt x="4334" y="11682"/>
                    </a:cubicBezTo>
                    <a:cubicBezTo>
                      <a:pt x="4321" y="11127"/>
                      <a:pt x="4291" y="10575"/>
                      <a:pt x="4247" y="10039"/>
                    </a:cubicBezTo>
                    <a:cubicBezTo>
                      <a:pt x="4811" y="9939"/>
                      <a:pt x="5458" y="9240"/>
                      <a:pt x="5698" y="8739"/>
                    </a:cubicBezTo>
                    <a:cubicBezTo>
                      <a:pt x="5994" y="8080"/>
                      <a:pt x="6117" y="7349"/>
                      <a:pt x="6200" y="6633"/>
                    </a:cubicBezTo>
                    <a:cubicBezTo>
                      <a:pt x="6200" y="6542"/>
                      <a:pt x="6204" y="6438"/>
                      <a:pt x="6151" y="6360"/>
                    </a:cubicBezTo>
                    <a:cubicBezTo>
                      <a:pt x="6123" y="6317"/>
                      <a:pt x="6078" y="6296"/>
                      <a:pt x="6032" y="6296"/>
                    </a:cubicBezTo>
                    <a:cubicBezTo>
                      <a:pt x="5991" y="6296"/>
                      <a:pt x="5950" y="6313"/>
                      <a:pt x="5922" y="6349"/>
                    </a:cubicBezTo>
                    <a:cubicBezTo>
                      <a:pt x="5644" y="6738"/>
                      <a:pt x="5442" y="6994"/>
                      <a:pt x="5138" y="7372"/>
                    </a:cubicBezTo>
                    <a:cubicBezTo>
                      <a:pt x="4811" y="7790"/>
                      <a:pt x="4489" y="8224"/>
                      <a:pt x="4287" y="8718"/>
                    </a:cubicBezTo>
                    <a:cubicBezTo>
                      <a:pt x="4234" y="8835"/>
                      <a:pt x="4194" y="8955"/>
                      <a:pt x="4156" y="9075"/>
                    </a:cubicBezTo>
                    <a:cubicBezTo>
                      <a:pt x="4076" y="8339"/>
                      <a:pt x="3958" y="7607"/>
                      <a:pt x="3839" y="6875"/>
                    </a:cubicBezTo>
                    <a:cubicBezTo>
                      <a:pt x="3861" y="6865"/>
                      <a:pt x="3884" y="6849"/>
                      <a:pt x="3896" y="6826"/>
                    </a:cubicBezTo>
                    <a:cubicBezTo>
                      <a:pt x="4096" y="6500"/>
                      <a:pt x="4421" y="6224"/>
                      <a:pt x="4679" y="5851"/>
                    </a:cubicBezTo>
                    <a:cubicBezTo>
                      <a:pt x="5122" y="5244"/>
                      <a:pt x="5421" y="4526"/>
                      <a:pt x="5469" y="3772"/>
                    </a:cubicBezTo>
                    <a:cubicBezTo>
                      <a:pt x="5484" y="3472"/>
                      <a:pt x="5413" y="3371"/>
                      <a:pt x="5302" y="3371"/>
                    </a:cubicBezTo>
                    <a:cubicBezTo>
                      <a:pt x="5133" y="3371"/>
                      <a:pt x="4871" y="3608"/>
                      <a:pt x="4677" y="3738"/>
                    </a:cubicBezTo>
                    <a:cubicBezTo>
                      <a:pt x="4335" y="3992"/>
                      <a:pt x="4065" y="4341"/>
                      <a:pt x="3891" y="4728"/>
                    </a:cubicBezTo>
                    <a:cubicBezTo>
                      <a:pt x="3766" y="4992"/>
                      <a:pt x="3688" y="5273"/>
                      <a:pt x="3651" y="5562"/>
                    </a:cubicBezTo>
                    <a:cubicBezTo>
                      <a:pt x="3573" y="4986"/>
                      <a:pt x="3490" y="4363"/>
                      <a:pt x="3414" y="3808"/>
                    </a:cubicBezTo>
                    <a:cubicBezTo>
                      <a:pt x="3416" y="3803"/>
                      <a:pt x="3419" y="3802"/>
                      <a:pt x="3422" y="3798"/>
                    </a:cubicBezTo>
                    <a:cubicBezTo>
                      <a:pt x="3671" y="3416"/>
                      <a:pt x="3878" y="2985"/>
                      <a:pt x="3892" y="2521"/>
                    </a:cubicBezTo>
                    <a:cubicBezTo>
                      <a:pt x="3932" y="1720"/>
                      <a:pt x="3671" y="901"/>
                      <a:pt x="3200" y="256"/>
                    </a:cubicBezTo>
                    <a:cubicBezTo>
                      <a:pt x="3115" y="156"/>
                      <a:pt x="3002" y="0"/>
                      <a:pt x="2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19"/>
              <p:cNvSpPr/>
              <p:nvPr/>
            </p:nvSpPr>
            <p:spPr>
              <a:xfrm>
                <a:off x="1984425" y="677613"/>
                <a:ext cx="11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085" extrusionOk="0">
                    <a:moveTo>
                      <a:pt x="145" y="0"/>
                    </a:moveTo>
                    <a:cubicBezTo>
                      <a:pt x="103" y="0"/>
                      <a:pt x="60" y="23"/>
                      <a:pt x="39" y="60"/>
                    </a:cubicBezTo>
                    <a:cubicBezTo>
                      <a:pt x="1" y="139"/>
                      <a:pt x="46" y="232"/>
                      <a:pt x="50" y="318"/>
                    </a:cubicBezTo>
                    <a:cubicBezTo>
                      <a:pt x="81" y="540"/>
                      <a:pt x="115" y="762"/>
                      <a:pt x="180" y="977"/>
                    </a:cubicBezTo>
                    <a:cubicBezTo>
                      <a:pt x="193" y="1051"/>
                      <a:pt x="248" y="1084"/>
                      <a:pt x="302" y="1084"/>
                    </a:cubicBezTo>
                    <a:cubicBezTo>
                      <a:pt x="371" y="1084"/>
                      <a:pt x="440" y="1029"/>
                      <a:pt x="419" y="934"/>
                    </a:cubicBezTo>
                    <a:cubicBezTo>
                      <a:pt x="332" y="673"/>
                      <a:pt x="286" y="288"/>
                      <a:pt x="263" y="121"/>
                    </a:cubicBezTo>
                    <a:cubicBezTo>
                      <a:pt x="263" y="74"/>
                      <a:pt x="235" y="25"/>
                      <a:pt x="189" y="10"/>
                    </a:cubicBezTo>
                    <a:cubicBezTo>
                      <a:pt x="175" y="3"/>
                      <a:pt x="160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19"/>
              <p:cNvSpPr/>
              <p:nvPr/>
            </p:nvSpPr>
            <p:spPr>
              <a:xfrm>
                <a:off x="1983125" y="666838"/>
                <a:ext cx="79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240" extrusionOk="0">
                    <a:moveTo>
                      <a:pt x="158" y="0"/>
                    </a:moveTo>
                    <a:cubicBezTo>
                      <a:pt x="1" y="0"/>
                      <a:pt x="1" y="240"/>
                      <a:pt x="158" y="240"/>
                    </a:cubicBezTo>
                    <a:cubicBezTo>
                      <a:pt x="315" y="240"/>
                      <a:pt x="314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19"/>
              <p:cNvSpPr/>
              <p:nvPr/>
            </p:nvSpPr>
            <p:spPr>
              <a:xfrm>
                <a:off x="1982525" y="655588"/>
                <a:ext cx="78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1" extrusionOk="0">
                    <a:moveTo>
                      <a:pt x="157" y="1"/>
                    </a:moveTo>
                    <a:cubicBezTo>
                      <a:pt x="0" y="1"/>
                      <a:pt x="0" y="240"/>
                      <a:pt x="157" y="240"/>
                    </a:cubicBezTo>
                    <a:cubicBezTo>
                      <a:pt x="157" y="240"/>
                      <a:pt x="158" y="240"/>
                      <a:pt x="158" y="240"/>
                    </a:cubicBezTo>
                    <a:cubicBezTo>
                      <a:pt x="314" y="240"/>
                      <a:pt x="312" y="2"/>
                      <a:pt x="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19"/>
              <p:cNvSpPr/>
              <p:nvPr/>
            </p:nvSpPr>
            <p:spPr>
              <a:xfrm>
                <a:off x="1980275" y="632663"/>
                <a:ext cx="84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774" extrusionOk="0">
                    <a:moveTo>
                      <a:pt x="134" y="0"/>
                    </a:moveTo>
                    <a:cubicBezTo>
                      <a:pt x="133" y="0"/>
                      <a:pt x="132" y="0"/>
                      <a:pt x="131" y="0"/>
                    </a:cubicBezTo>
                    <a:cubicBezTo>
                      <a:pt x="10" y="1"/>
                      <a:pt x="0" y="131"/>
                      <a:pt x="22" y="223"/>
                    </a:cubicBezTo>
                    <a:cubicBezTo>
                      <a:pt x="37" y="360"/>
                      <a:pt x="60" y="496"/>
                      <a:pt x="77" y="632"/>
                    </a:cubicBezTo>
                    <a:cubicBezTo>
                      <a:pt x="74" y="727"/>
                      <a:pt x="140" y="773"/>
                      <a:pt x="204" y="773"/>
                    </a:cubicBezTo>
                    <a:cubicBezTo>
                      <a:pt x="271" y="773"/>
                      <a:pt x="336" y="722"/>
                      <a:pt x="319" y="624"/>
                    </a:cubicBezTo>
                    <a:cubicBezTo>
                      <a:pt x="290" y="441"/>
                      <a:pt x="276" y="341"/>
                      <a:pt x="261" y="220"/>
                    </a:cubicBezTo>
                    <a:cubicBezTo>
                      <a:pt x="256" y="130"/>
                      <a:pt x="253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19"/>
              <p:cNvSpPr/>
              <p:nvPr/>
            </p:nvSpPr>
            <p:spPr>
              <a:xfrm>
                <a:off x="2005625" y="748288"/>
                <a:ext cx="149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25" extrusionOk="0">
                    <a:moveTo>
                      <a:pt x="460" y="0"/>
                    </a:moveTo>
                    <a:cubicBezTo>
                      <a:pt x="439" y="0"/>
                      <a:pt x="419" y="5"/>
                      <a:pt x="401" y="17"/>
                    </a:cubicBezTo>
                    <a:cubicBezTo>
                      <a:pt x="340" y="57"/>
                      <a:pt x="325" y="137"/>
                      <a:pt x="289" y="196"/>
                    </a:cubicBezTo>
                    <a:cubicBezTo>
                      <a:pt x="196" y="378"/>
                      <a:pt x="103" y="560"/>
                      <a:pt x="21" y="746"/>
                    </a:cubicBezTo>
                    <a:cubicBezTo>
                      <a:pt x="4" y="773"/>
                      <a:pt x="0" y="808"/>
                      <a:pt x="9" y="838"/>
                    </a:cubicBezTo>
                    <a:cubicBezTo>
                      <a:pt x="22" y="894"/>
                      <a:pt x="74" y="925"/>
                      <a:pt x="125" y="925"/>
                    </a:cubicBezTo>
                    <a:cubicBezTo>
                      <a:pt x="166" y="925"/>
                      <a:pt x="206" y="906"/>
                      <a:pt x="227" y="866"/>
                    </a:cubicBezTo>
                    <a:cubicBezTo>
                      <a:pt x="309" y="685"/>
                      <a:pt x="400" y="507"/>
                      <a:pt x="489" y="329"/>
                    </a:cubicBezTo>
                    <a:cubicBezTo>
                      <a:pt x="520" y="251"/>
                      <a:pt x="596" y="176"/>
                      <a:pt x="577" y="88"/>
                    </a:cubicBezTo>
                    <a:cubicBezTo>
                      <a:pt x="563" y="34"/>
                      <a:pt x="512" y="0"/>
                      <a:pt x="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19"/>
              <p:cNvSpPr/>
              <p:nvPr/>
            </p:nvSpPr>
            <p:spPr>
              <a:xfrm>
                <a:off x="2022100" y="731213"/>
                <a:ext cx="810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357" extrusionOk="0">
                    <a:moveTo>
                      <a:pt x="189" y="1"/>
                    </a:moveTo>
                    <a:cubicBezTo>
                      <a:pt x="179" y="1"/>
                      <a:pt x="169" y="2"/>
                      <a:pt x="159" y="5"/>
                    </a:cubicBezTo>
                    <a:cubicBezTo>
                      <a:pt x="92" y="25"/>
                      <a:pt x="70" y="97"/>
                      <a:pt x="37" y="151"/>
                    </a:cubicBezTo>
                    <a:cubicBezTo>
                      <a:pt x="18" y="188"/>
                      <a:pt x="1" y="227"/>
                      <a:pt x="13" y="270"/>
                    </a:cubicBezTo>
                    <a:cubicBezTo>
                      <a:pt x="27" y="326"/>
                      <a:pt x="79" y="357"/>
                      <a:pt x="131" y="357"/>
                    </a:cubicBezTo>
                    <a:cubicBezTo>
                      <a:pt x="171" y="357"/>
                      <a:pt x="211" y="338"/>
                      <a:pt x="232" y="299"/>
                    </a:cubicBezTo>
                    <a:cubicBezTo>
                      <a:pt x="253" y="242"/>
                      <a:pt x="300" y="197"/>
                      <a:pt x="308" y="137"/>
                    </a:cubicBezTo>
                    <a:cubicBezTo>
                      <a:pt x="323" y="67"/>
                      <a:pt x="258" y="1"/>
                      <a:pt x="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19"/>
              <p:cNvSpPr/>
              <p:nvPr/>
            </p:nvSpPr>
            <p:spPr>
              <a:xfrm>
                <a:off x="2030075" y="715288"/>
                <a:ext cx="875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401" extrusionOk="0">
                    <a:moveTo>
                      <a:pt x="216" y="0"/>
                    </a:moveTo>
                    <a:cubicBezTo>
                      <a:pt x="205" y="0"/>
                      <a:pt x="195" y="2"/>
                      <a:pt x="184" y="5"/>
                    </a:cubicBezTo>
                    <a:cubicBezTo>
                      <a:pt x="115" y="24"/>
                      <a:pt x="93" y="99"/>
                      <a:pt x="61" y="156"/>
                    </a:cubicBezTo>
                    <a:cubicBezTo>
                      <a:pt x="38" y="206"/>
                      <a:pt x="0" y="257"/>
                      <a:pt x="17" y="314"/>
                    </a:cubicBezTo>
                    <a:cubicBezTo>
                      <a:pt x="31" y="370"/>
                      <a:pt x="84" y="401"/>
                      <a:pt x="136" y="401"/>
                    </a:cubicBezTo>
                    <a:cubicBezTo>
                      <a:pt x="176" y="401"/>
                      <a:pt x="216" y="382"/>
                      <a:pt x="237" y="342"/>
                    </a:cubicBezTo>
                    <a:cubicBezTo>
                      <a:pt x="262" y="271"/>
                      <a:pt x="319" y="210"/>
                      <a:pt x="335" y="136"/>
                    </a:cubicBezTo>
                    <a:cubicBezTo>
                      <a:pt x="350" y="66"/>
                      <a:pt x="284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19"/>
              <p:cNvSpPr/>
              <p:nvPr/>
            </p:nvSpPr>
            <p:spPr>
              <a:xfrm>
                <a:off x="1924650" y="722963"/>
                <a:ext cx="120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96" extrusionOk="0">
                    <a:moveTo>
                      <a:pt x="152" y="1"/>
                    </a:moveTo>
                    <a:cubicBezTo>
                      <a:pt x="67" y="1"/>
                      <a:pt x="0" y="104"/>
                      <a:pt x="49" y="181"/>
                    </a:cubicBezTo>
                    <a:cubicBezTo>
                      <a:pt x="134" y="284"/>
                      <a:pt x="163" y="274"/>
                      <a:pt x="226" y="333"/>
                    </a:cubicBezTo>
                    <a:cubicBezTo>
                      <a:pt x="260" y="375"/>
                      <a:pt x="306" y="395"/>
                      <a:pt x="349" y="395"/>
                    </a:cubicBezTo>
                    <a:cubicBezTo>
                      <a:pt x="419" y="395"/>
                      <a:pt x="480" y="343"/>
                      <a:pt x="463" y="246"/>
                    </a:cubicBezTo>
                    <a:cubicBezTo>
                      <a:pt x="431" y="164"/>
                      <a:pt x="336" y="127"/>
                      <a:pt x="274" y="71"/>
                    </a:cubicBezTo>
                    <a:cubicBezTo>
                      <a:pt x="269" y="67"/>
                      <a:pt x="260" y="61"/>
                      <a:pt x="254" y="56"/>
                    </a:cubicBezTo>
                    <a:lnTo>
                      <a:pt x="249" y="51"/>
                    </a:lnTo>
                    <a:cubicBezTo>
                      <a:pt x="248" y="50"/>
                      <a:pt x="247" y="50"/>
                      <a:pt x="247" y="49"/>
                    </a:cubicBezTo>
                    <a:cubicBezTo>
                      <a:pt x="231" y="29"/>
                      <a:pt x="211" y="11"/>
                      <a:pt x="185" y="6"/>
                    </a:cubicBezTo>
                    <a:cubicBezTo>
                      <a:pt x="173" y="2"/>
                      <a:pt x="163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19"/>
              <p:cNvSpPr/>
              <p:nvPr/>
            </p:nvSpPr>
            <p:spPr>
              <a:xfrm>
                <a:off x="1946925" y="742138"/>
                <a:ext cx="2512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49" extrusionOk="0">
                    <a:moveTo>
                      <a:pt x="156" y="0"/>
                    </a:moveTo>
                    <a:cubicBezTo>
                      <a:pt x="56" y="0"/>
                      <a:pt x="1" y="136"/>
                      <a:pt x="76" y="205"/>
                    </a:cubicBezTo>
                    <a:cubicBezTo>
                      <a:pt x="308" y="409"/>
                      <a:pt x="543" y="609"/>
                      <a:pt x="775" y="813"/>
                    </a:cubicBezTo>
                    <a:cubicBezTo>
                      <a:pt x="797" y="836"/>
                      <a:pt x="828" y="849"/>
                      <a:pt x="860" y="849"/>
                    </a:cubicBezTo>
                    <a:cubicBezTo>
                      <a:pt x="876" y="849"/>
                      <a:pt x="892" y="845"/>
                      <a:pt x="906" y="838"/>
                    </a:cubicBezTo>
                    <a:cubicBezTo>
                      <a:pt x="985" y="811"/>
                      <a:pt x="1005" y="698"/>
                      <a:pt x="945" y="643"/>
                    </a:cubicBezTo>
                    <a:cubicBezTo>
                      <a:pt x="763" y="482"/>
                      <a:pt x="579" y="322"/>
                      <a:pt x="393" y="165"/>
                    </a:cubicBezTo>
                    <a:cubicBezTo>
                      <a:pt x="316" y="112"/>
                      <a:pt x="258" y="10"/>
                      <a:pt x="160" y="0"/>
                    </a:cubicBezTo>
                    <a:cubicBezTo>
                      <a:pt x="159" y="0"/>
                      <a:pt x="158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19"/>
              <p:cNvSpPr/>
              <p:nvPr/>
            </p:nvSpPr>
            <p:spPr>
              <a:xfrm>
                <a:off x="1978600" y="768538"/>
                <a:ext cx="845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81" extrusionOk="0">
                    <a:moveTo>
                      <a:pt x="156" y="0"/>
                    </a:moveTo>
                    <a:cubicBezTo>
                      <a:pt x="55" y="0"/>
                      <a:pt x="1" y="136"/>
                      <a:pt x="74" y="205"/>
                    </a:cubicBezTo>
                    <a:cubicBezTo>
                      <a:pt x="116" y="257"/>
                      <a:pt x="169" y="281"/>
                      <a:pt x="215" y="281"/>
                    </a:cubicBezTo>
                    <a:cubicBezTo>
                      <a:pt x="284" y="281"/>
                      <a:pt x="338" y="228"/>
                      <a:pt x="325" y="131"/>
                    </a:cubicBezTo>
                    <a:cubicBezTo>
                      <a:pt x="299" y="68"/>
                      <a:pt x="229" y="5"/>
                      <a:pt x="159" y="1"/>
                    </a:cubicBezTo>
                    <a:cubicBezTo>
                      <a:pt x="158" y="0"/>
                      <a:pt x="15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19"/>
              <p:cNvSpPr/>
              <p:nvPr/>
            </p:nvSpPr>
            <p:spPr>
              <a:xfrm>
                <a:off x="2018025" y="827763"/>
                <a:ext cx="213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154" extrusionOk="0">
                    <a:moveTo>
                      <a:pt x="720" y="0"/>
                    </a:moveTo>
                    <a:cubicBezTo>
                      <a:pt x="699" y="0"/>
                      <a:pt x="679" y="5"/>
                      <a:pt x="661" y="17"/>
                    </a:cubicBezTo>
                    <a:cubicBezTo>
                      <a:pt x="591" y="69"/>
                      <a:pt x="568" y="163"/>
                      <a:pt x="517" y="233"/>
                    </a:cubicBezTo>
                    <a:cubicBezTo>
                      <a:pt x="368" y="488"/>
                      <a:pt x="153" y="827"/>
                      <a:pt x="42" y="987"/>
                    </a:cubicBezTo>
                    <a:cubicBezTo>
                      <a:pt x="0" y="1072"/>
                      <a:pt x="79" y="1153"/>
                      <a:pt x="158" y="1153"/>
                    </a:cubicBezTo>
                    <a:cubicBezTo>
                      <a:pt x="186" y="1153"/>
                      <a:pt x="214" y="1143"/>
                      <a:pt x="237" y="1118"/>
                    </a:cubicBezTo>
                    <a:cubicBezTo>
                      <a:pt x="413" y="885"/>
                      <a:pt x="554" y="630"/>
                      <a:pt x="708" y="382"/>
                    </a:cubicBezTo>
                    <a:cubicBezTo>
                      <a:pt x="750" y="285"/>
                      <a:pt x="853" y="198"/>
                      <a:pt x="836" y="88"/>
                    </a:cubicBezTo>
                    <a:cubicBezTo>
                      <a:pt x="823" y="34"/>
                      <a:pt x="772" y="0"/>
                      <a:pt x="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19"/>
              <p:cNvSpPr/>
              <p:nvPr/>
            </p:nvSpPr>
            <p:spPr>
              <a:xfrm>
                <a:off x="2038850" y="814188"/>
                <a:ext cx="895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93" extrusionOk="0">
                    <a:moveTo>
                      <a:pt x="195" y="1"/>
                    </a:moveTo>
                    <a:cubicBezTo>
                      <a:pt x="160" y="1"/>
                      <a:pt x="121" y="19"/>
                      <a:pt x="88" y="61"/>
                    </a:cubicBezTo>
                    <a:cubicBezTo>
                      <a:pt x="1" y="170"/>
                      <a:pt x="72" y="292"/>
                      <a:pt x="164" y="292"/>
                    </a:cubicBezTo>
                    <a:cubicBezTo>
                      <a:pt x="199" y="292"/>
                      <a:pt x="237" y="274"/>
                      <a:pt x="271" y="231"/>
                    </a:cubicBezTo>
                    <a:cubicBezTo>
                      <a:pt x="358" y="122"/>
                      <a:pt x="287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19"/>
              <p:cNvSpPr/>
              <p:nvPr/>
            </p:nvSpPr>
            <p:spPr>
              <a:xfrm>
                <a:off x="2047775" y="794288"/>
                <a:ext cx="97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494" extrusionOk="0">
                    <a:moveTo>
                      <a:pt x="261" y="1"/>
                    </a:moveTo>
                    <a:cubicBezTo>
                      <a:pt x="220" y="1"/>
                      <a:pt x="178" y="21"/>
                      <a:pt x="158" y="59"/>
                    </a:cubicBezTo>
                    <a:cubicBezTo>
                      <a:pt x="114" y="160"/>
                      <a:pt x="47" y="254"/>
                      <a:pt x="17" y="359"/>
                    </a:cubicBezTo>
                    <a:cubicBezTo>
                      <a:pt x="1" y="439"/>
                      <a:pt x="71" y="493"/>
                      <a:pt x="140" y="493"/>
                    </a:cubicBezTo>
                    <a:cubicBezTo>
                      <a:pt x="179" y="493"/>
                      <a:pt x="217" y="476"/>
                      <a:pt x="239" y="436"/>
                    </a:cubicBezTo>
                    <a:cubicBezTo>
                      <a:pt x="280" y="352"/>
                      <a:pt x="322" y="267"/>
                      <a:pt x="364" y="181"/>
                    </a:cubicBezTo>
                    <a:cubicBezTo>
                      <a:pt x="387" y="140"/>
                      <a:pt x="386" y="82"/>
                      <a:pt x="355" y="47"/>
                    </a:cubicBezTo>
                    <a:cubicBezTo>
                      <a:pt x="334" y="16"/>
                      <a:pt x="298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19"/>
              <p:cNvSpPr/>
              <p:nvPr/>
            </p:nvSpPr>
            <p:spPr>
              <a:xfrm>
                <a:off x="1946650" y="811963"/>
                <a:ext cx="233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34" h="660" extrusionOk="0">
                    <a:moveTo>
                      <a:pt x="160" y="1"/>
                    </a:moveTo>
                    <a:cubicBezTo>
                      <a:pt x="49" y="1"/>
                      <a:pt x="0" y="168"/>
                      <a:pt x="105" y="225"/>
                    </a:cubicBezTo>
                    <a:cubicBezTo>
                      <a:pt x="269" y="333"/>
                      <a:pt x="432" y="441"/>
                      <a:pt x="595" y="552"/>
                    </a:cubicBezTo>
                    <a:cubicBezTo>
                      <a:pt x="659" y="587"/>
                      <a:pt x="718" y="660"/>
                      <a:pt x="793" y="660"/>
                    </a:cubicBezTo>
                    <a:cubicBezTo>
                      <a:pt x="802" y="660"/>
                      <a:pt x="812" y="659"/>
                      <a:pt x="822" y="656"/>
                    </a:cubicBezTo>
                    <a:cubicBezTo>
                      <a:pt x="897" y="638"/>
                      <a:pt x="934" y="546"/>
                      <a:pt x="895" y="479"/>
                    </a:cubicBezTo>
                    <a:cubicBezTo>
                      <a:pt x="795" y="377"/>
                      <a:pt x="658" y="314"/>
                      <a:pt x="545" y="228"/>
                    </a:cubicBezTo>
                    <a:cubicBezTo>
                      <a:pt x="423" y="158"/>
                      <a:pt x="314" y="52"/>
                      <a:pt x="182" y="3"/>
                    </a:cubicBezTo>
                    <a:cubicBezTo>
                      <a:pt x="174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19"/>
              <p:cNvSpPr/>
              <p:nvPr/>
            </p:nvSpPr>
            <p:spPr>
              <a:xfrm>
                <a:off x="1978150" y="833588"/>
                <a:ext cx="190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97" extrusionOk="0">
                    <a:moveTo>
                      <a:pt x="173" y="0"/>
                    </a:moveTo>
                    <a:cubicBezTo>
                      <a:pt x="81" y="0"/>
                      <a:pt x="0" y="120"/>
                      <a:pt x="85" y="206"/>
                    </a:cubicBezTo>
                    <a:cubicBezTo>
                      <a:pt x="224" y="327"/>
                      <a:pt x="366" y="442"/>
                      <a:pt x="507" y="561"/>
                    </a:cubicBezTo>
                    <a:cubicBezTo>
                      <a:pt x="529" y="585"/>
                      <a:pt x="560" y="596"/>
                      <a:pt x="591" y="596"/>
                    </a:cubicBezTo>
                    <a:cubicBezTo>
                      <a:pt x="623" y="596"/>
                      <a:pt x="654" y="585"/>
                      <a:pt x="675" y="561"/>
                    </a:cubicBezTo>
                    <a:cubicBezTo>
                      <a:pt x="761" y="473"/>
                      <a:pt x="673" y="376"/>
                      <a:pt x="593" y="323"/>
                    </a:cubicBezTo>
                    <a:cubicBezTo>
                      <a:pt x="479" y="229"/>
                      <a:pt x="365" y="136"/>
                      <a:pt x="254" y="36"/>
                    </a:cubicBezTo>
                    <a:cubicBezTo>
                      <a:pt x="229" y="11"/>
                      <a:pt x="200" y="0"/>
                      <a:pt x="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19"/>
              <p:cNvSpPr/>
              <p:nvPr/>
            </p:nvSpPr>
            <p:spPr>
              <a:xfrm>
                <a:off x="2001075" y="852638"/>
                <a:ext cx="86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46" extrusionOk="0">
                    <a:moveTo>
                      <a:pt x="173" y="1"/>
                    </a:moveTo>
                    <a:cubicBezTo>
                      <a:pt x="81" y="1"/>
                      <a:pt x="0" y="119"/>
                      <a:pt x="85" y="208"/>
                    </a:cubicBezTo>
                    <a:cubicBezTo>
                      <a:pt x="111" y="234"/>
                      <a:pt x="140" y="245"/>
                      <a:pt x="169" y="245"/>
                    </a:cubicBezTo>
                    <a:cubicBezTo>
                      <a:pt x="262" y="245"/>
                      <a:pt x="343" y="127"/>
                      <a:pt x="258" y="40"/>
                    </a:cubicBezTo>
                    <a:cubicBezTo>
                      <a:pt x="232" y="12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19"/>
              <p:cNvSpPr/>
              <p:nvPr/>
            </p:nvSpPr>
            <p:spPr>
              <a:xfrm>
                <a:off x="2017225" y="904863"/>
                <a:ext cx="187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750" h="919" extrusionOk="0">
                    <a:moveTo>
                      <a:pt x="623" y="0"/>
                    </a:moveTo>
                    <a:cubicBezTo>
                      <a:pt x="583" y="0"/>
                      <a:pt x="543" y="19"/>
                      <a:pt x="522" y="59"/>
                    </a:cubicBezTo>
                    <a:cubicBezTo>
                      <a:pt x="384" y="268"/>
                      <a:pt x="238" y="472"/>
                      <a:pt x="99" y="684"/>
                    </a:cubicBezTo>
                    <a:cubicBezTo>
                      <a:pt x="0" y="790"/>
                      <a:pt x="74" y="919"/>
                      <a:pt x="168" y="919"/>
                    </a:cubicBezTo>
                    <a:cubicBezTo>
                      <a:pt x="203" y="919"/>
                      <a:pt x="241" y="901"/>
                      <a:pt x="275" y="858"/>
                    </a:cubicBezTo>
                    <a:cubicBezTo>
                      <a:pt x="418" y="627"/>
                      <a:pt x="581" y="408"/>
                      <a:pt x="730" y="180"/>
                    </a:cubicBezTo>
                    <a:cubicBezTo>
                      <a:pt x="746" y="152"/>
                      <a:pt x="749" y="117"/>
                      <a:pt x="742" y="87"/>
                    </a:cubicBezTo>
                    <a:cubicBezTo>
                      <a:pt x="728" y="31"/>
                      <a:pt x="675" y="0"/>
                      <a:pt x="6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19"/>
              <p:cNvSpPr/>
              <p:nvPr/>
            </p:nvSpPr>
            <p:spPr>
              <a:xfrm>
                <a:off x="2037075" y="890063"/>
                <a:ext cx="865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4" extrusionOk="0">
                    <a:moveTo>
                      <a:pt x="210" y="0"/>
                    </a:moveTo>
                    <a:cubicBezTo>
                      <a:pt x="191" y="0"/>
                      <a:pt x="171" y="5"/>
                      <a:pt x="152" y="17"/>
                    </a:cubicBezTo>
                    <a:cubicBezTo>
                      <a:pt x="95" y="67"/>
                      <a:pt x="1" y="189"/>
                      <a:pt x="23" y="267"/>
                    </a:cubicBezTo>
                    <a:cubicBezTo>
                      <a:pt x="37" y="323"/>
                      <a:pt x="89" y="354"/>
                      <a:pt x="140" y="354"/>
                    </a:cubicBezTo>
                    <a:cubicBezTo>
                      <a:pt x="181" y="354"/>
                      <a:pt x="221" y="335"/>
                      <a:pt x="242" y="295"/>
                    </a:cubicBezTo>
                    <a:cubicBezTo>
                      <a:pt x="267" y="240"/>
                      <a:pt x="322" y="197"/>
                      <a:pt x="331" y="136"/>
                    </a:cubicBezTo>
                    <a:cubicBezTo>
                      <a:pt x="345" y="62"/>
                      <a:pt x="279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19"/>
              <p:cNvSpPr/>
              <p:nvPr/>
            </p:nvSpPr>
            <p:spPr>
              <a:xfrm>
                <a:off x="2044975" y="876288"/>
                <a:ext cx="116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19" extrusionOk="0">
                    <a:moveTo>
                      <a:pt x="245" y="1"/>
                    </a:moveTo>
                    <a:cubicBezTo>
                      <a:pt x="175" y="1"/>
                      <a:pt x="131" y="73"/>
                      <a:pt x="98" y="131"/>
                    </a:cubicBezTo>
                    <a:cubicBezTo>
                      <a:pt x="71" y="182"/>
                      <a:pt x="24" y="225"/>
                      <a:pt x="16" y="283"/>
                    </a:cubicBezTo>
                    <a:cubicBezTo>
                      <a:pt x="0" y="364"/>
                      <a:pt x="71" y="418"/>
                      <a:pt x="140" y="418"/>
                    </a:cubicBezTo>
                    <a:cubicBezTo>
                      <a:pt x="179" y="418"/>
                      <a:pt x="217" y="401"/>
                      <a:pt x="238" y="361"/>
                    </a:cubicBezTo>
                    <a:cubicBezTo>
                      <a:pt x="302" y="254"/>
                      <a:pt x="467" y="77"/>
                      <a:pt x="278" y="6"/>
                    </a:cubicBezTo>
                    <a:cubicBezTo>
                      <a:pt x="267" y="2"/>
                      <a:pt x="255" y="1"/>
                      <a:pt x="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19"/>
              <p:cNvSpPr/>
              <p:nvPr/>
            </p:nvSpPr>
            <p:spPr>
              <a:xfrm>
                <a:off x="1964525" y="878113"/>
                <a:ext cx="20750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992" extrusionOk="0">
                    <a:moveTo>
                      <a:pt x="143" y="0"/>
                    </a:moveTo>
                    <a:cubicBezTo>
                      <a:pt x="70" y="0"/>
                      <a:pt x="1" y="74"/>
                      <a:pt x="25" y="153"/>
                    </a:cubicBezTo>
                    <a:cubicBezTo>
                      <a:pt x="158" y="436"/>
                      <a:pt x="359" y="683"/>
                      <a:pt x="545" y="934"/>
                    </a:cubicBezTo>
                    <a:cubicBezTo>
                      <a:pt x="566" y="972"/>
                      <a:pt x="607" y="992"/>
                      <a:pt x="648" y="992"/>
                    </a:cubicBezTo>
                    <a:cubicBezTo>
                      <a:pt x="679" y="992"/>
                      <a:pt x="710" y="981"/>
                      <a:pt x="733" y="957"/>
                    </a:cubicBezTo>
                    <a:cubicBezTo>
                      <a:pt x="829" y="858"/>
                      <a:pt x="699" y="755"/>
                      <a:pt x="644" y="670"/>
                    </a:cubicBezTo>
                    <a:cubicBezTo>
                      <a:pt x="531" y="522"/>
                      <a:pt x="422" y="367"/>
                      <a:pt x="325" y="207"/>
                    </a:cubicBezTo>
                    <a:cubicBezTo>
                      <a:pt x="254" y="107"/>
                      <a:pt x="276" y="78"/>
                      <a:pt x="201" y="17"/>
                    </a:cubicBezTo>
                    <a:cubicBezTo>
                      <a:pt x="183" y="5"/>
                      <a:pt x="163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19"/>
              <p:cNvSpPr/>
              <p:nvPr/>
            </p:nvSpPr>
            <p:spPr>
              <a:xfrm>
                <a:off x="1985775" y="907463"/>
                <a:ext cx="1255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99" extrusionOk="0">
                    <a:moveTo>
                      <a:pt x="160" y="1"/>
                    </a:moveTo>
                    <a:cubicBezTo>
                      <a:pt x="78" y="1"/>
                      <a:pt x="0" y="99"/>
                      <a:pt x="54" y="182"/>
                    </a:cubicBezTo>
                    <a:cubicBezTo>
                      <a:pt x="142" y="286"/>
                      <a:pt x="223" y="410"/>
                      <a:pt x="333" y="488"/>
                    </a:cubicBezTo>
                    <a:cubicBezTo>
                      <a:pt x="347" y="495"/>
                      <a:pt x="363" y="499"/>
                      <a:pt x="379" y="499"/>
                    </a:cubicBezTo>
                    <a:cubicBezTo>
                      <a:pt x="441" y="499"/>
                      <a:pt x="501" y="443"/>
                      <a:pt x="499" y="378"/>
                    </a:cubicBezTo>
                    <a:cubicBezTo>
                      <a:pt x="498" y="301"/>
                      <a:pt x="424" y="258"/>
                      <a:pt x="381" y="201"/>
                    </a:cubicBezTo>
                    <a:cubicBezTo>
                      <a:pt x="296" y="112"/>
                      <a:pt x="278" y="73"/>
                      <a:pt x="230" y="27"/>
                    </a:cubicBezTo>
                    <a:cubicBezTo>
                      <a:pt x="208" y="9"/>
                      <a:pt x="184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19"/>
              <p:cNvSpPr/>
              <p:nvPr/>
            </p:nvSpPr>
            <p:spPr>
              <a:xfrm>
                <a:off x="2014200" y="970288"/>
                <a:ext cx="1485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682" extrusionOk="0">
                    <a:moveTo>
                      <a:pt x="467" y="0"/>
                    </a:moveTo>
                    <a:cubicBezTo>
                      <a:pt x="346" y="0"/>
                      <a:pt x="236" y="252"/>
                      <a:pt x="188" y="284"/>
                    </a:cubicBezTo>
                    <a:cubicBezTo>
                      <a:pt x="98" y="403"/>
                      <a:pt x="94" y="405"/>
                      <a:pt x="20" y="503"/>
                    </a:cubicBezTo>
                    <a:cubicBezTo>
                      <a:pt x="4" y="530"/>
                      <a:pt x="0" y="565"/>
                      <a:pt x="8" y="595"/>
                    </a:cubicBezTo>
                    <a:cubicBezTo>
                      <a:pt x="22" y="651"/>
                      <a:pt x="74" y="682"/>
                      <a:pt x="125" y="682"/>
                    </a:cubicBezTo>
                    <a:cubicBezTo>
                      <a:pt x="165" y="682"/>
                      <a:pt x="205" y="663"/>
                      <a:pt x="227" y="623"/>
                    </a:cubicBezTo>
                    <a:cubicBezTo>
                      <a:pt x="281" y="550"/>
                      <a:pt x="489" y="284"/>
                      <a:pt x="546" y="206"/>
                    </a:cubicBezTo>
                    <a:cubicBezTo>
                      <a:pt x="581" y="173"/>
                      <a:pt x="594" y="118"/>
                      <a:pt x="572" y="75"/>
                    </a:cubicBezTo>
                    <a:cubicBezTo>
                      <a:pt x="537" y="21"/>
                      <a:pt x="501" y="0"/>
                      <a:pt x="4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19"/>
              <p:cNvSpPr/>
              <p:nvPr/>
            </p:nvSpPr>
            <p:spPr>
              <a:xfrm>
                <a:off x="2031800" y="951338"/>
                <a:ext cx="15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520" extrusionOk="0">
                    <a:moveTo>
                      <a:pt x="500" y="0"/>
                    </a:moveTo>
                    <a:cubicBezTo>
                      <a:pt x="426" y="0"/>
                      <a:pt x="364" y="80"/>
                      <a:pt x="307" y="127"/>
                    </a:cubicBezTo>
                    <a:cubicBezTo>
                      <a:pt x="190" y="238"/>
                      <a:pt x="170" y="236"/>
                      <a:pt x="69" y="325"/>
                    </a:cubicBezTo>
                    <a:cubicBezTo>
                      <a:pt x="0" y="405"/>
                      <a:pt x="76" y="519"/>
                      <a:pt x="165" y="519"/>
                    </a:cubicBezTo>
                    <a:cubicBezTo>
                      <a:pt x="184" y="519"/>
                      <a:pt x="204" y="514"/>
                      <a:pt x="224" y="501"/>
                    </a:cubicBezTo>
                    <a:cubicBezTo>
                      <a:pt x="354" y="417"/>
                      <a:pt x="462" y="305"/>
                      <a:pt x="581" y="206"/>
                    </a:cubicBezTo>
                    <a:cubicBezTo>
                      <a:pt x="636" y="154"/>
                      <a:pt x="623" y="54"/>
                      <a:pt x="556" y="16"/>
                    </a:cubicBezTo>
                    <a:cubicBezTo>
                      <a:pt x="537" y="5"/>
                      <a:pt x="518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19"/>
              <p:cNvSpPr/>
              <p:nvPr/>
            </p:nvSpPr>
            <p:spPr>
              <a:xfrm>
                <a:off x="1973050" y="948963"/>
                <a:ext cx="1752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73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1" y="207"/>
                    </a:cubicBezTo>
                    <a:cubicBezTo>
                      <a:pt x="191" y="343"/>
                      <a:pt x="296" y="479"/>
                      <a:pt x="407" y="614"/>
                    </a:cubicBezTo>
                    <a:cubicBezTo>
                      <a:pt x="430" y="648"/>
                      <a:pt x="471" y="672"/>
                      <a:pt x="512" y="672"/>
                    </a:cubicBezTo>
                    <a:cubicBezTo>
                      <a:pt x="528" y="672"/>
                      <a:pt x="543" y="669"/>
                      <a:pt x="558" y="661"/>
                    </a:cubicBezTo>
                    <a:cubicBezTo>
                      <a:pt x="701" y="588"/>
                      <a:pt x="604" y="462"/>
                      <a:pt x="526" y="381"/>
                    </a:cubicBezTo>
                    <a:cubicBezTo>
                      <a:pt x="417" y="264"/>
                      <a:pt x="338" y="107"/>
                      <a:pt x="212" y="13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19"/>
              <p:cNvSpPr/>
              <p:nvPr/>
            </p:nvSpPr>
            <p:spPr>
              <a:xfrm>
                <a:off x="1991525" y="970888"/>
                <a:ext cx="101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71" extrusionOk="0">
                    <a:moveTo>
                      <a:pt x="165" y="1"/>
                    </a:moveTo>
                    <a:cubicBezTo>
                      <a:pt x="164" y="1"/>
                      <a:pt x="162" y="1"/>
                      <a:pt x="160" y="1"/>
                    </a:cubicBezTo>
                    <a:cubicBezTo>
                      <a:pt x="158" y="1"/>
                      <a:pt x="157" y="1"/>
                      <a:pt x="155" y="1"/>
                    </a:cubicBezTo>
                    <a:cubicBezTo>
                      <a:pt x="55" y="1"/>
                      <a:pt x="1" y="136"/>
                      <a:pt x="74" y="206"/>
                    </a:cubicBezTo>
                    <a:cubicBezTo>
                      <a:pt x="130" y="254"/>
                      <a:pt x="172" y="325"/>
                      <a:pt x="237" y="359"/>
                    </a:cubicBezTo>
                    <a:cubicBezTo>
                      <a:pt x="252" y="367"/>
                      <a:pt x="267" y="370"/>
                      <a:pt x="283" y="370"/>
                    </a:cubicBezTo>
                    <a:cubicBezTo>
                      <a:pt x="345" y="370"/>
                      <a:pt x="405" y="315"/>
                      <a:pt x="404" y="250"/>
                    </a:cubicBezTo>
                    <a:cubicBezTo>
                      <a:pt x="404" y="180"/>
                      <a:pt x="340" y="137"/>
                      <a:pt x="296" y="89"/>
                    </a:cubicBezTo>
                    <a:cubicBezTo>
                      <a:pt x="259" y="52"/>
                      <a:pt x="223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2" name="Google Shape;1682;p19"/>
            <p:cNvGrpSpPr/>
            <p:nvPr/>
          </p:nvGrpSpPr>
          <p:grpSpPr>
            <a:xfrm rot="-976487">
              <a:off x="8872761" y="3857723"/>
              <a:ext cx="425551" cy="850965"/>
              <a:chOff x="4941500" y="1532375"/>
              <a:chExt cx="231300" cy="462525"/>
            </a:xfrm>
          </p:grpSpPr>
          <p:sp>
            <p:nvSpPr>
              <p:cNvPr id="1683" name="Google Shape;1683;p19"/>
              <p:cNvSpPr/>
              <p:nvPr/>
            </p:nvSpPr>
            <p:spPr>
              <a:xfrm>
                <a:off x="4981225" y="1568775"/>
                <a:ext cx="1458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7045" extrusionOk="0">
                    <a:moveTo>
                      <a:pt x="590" y="0"/>
                    </a:moveTo>
                    <a:cubicBezTo>
                      <a:pt x="467" y="7"/>
                      <a:pt x="463" y="131"/>
                      <a:pt x="467" y="229"/>
                    </a:cubicBezTo>
                    <a:cubicBezTo>
                      <a:pt x="465" y="377"/>
                      <a:pt x="465" y="528"/>
                      <a:pt x="465" y="677"/>
                    </a:cubicBezTo>
                    <a:cubicBezTo>
                      <a:pt x="465" y="1324"/>
                      <a:pt x="489" y="1973"/>
                      <a:pt x="563" y="2616"/>
                    </a:cubicBezTo>
                    <a:cubicBezTo>
                      <a:pt x="677" y="3803"/>
                      <a:pt x="961" y="4966"/>
                      <a:pt x="1400" y="6074"/>
                    </a:cubicBezTo>
                    <a:cubicBezTo>
                      <a:pt x="1955" y="7564"/>
                      <a:pt x="2534" y="9052"/>
                      <a:pt x="2840" y="10617"/>
                    </a:cubicBezTo>
                    <a:cubicBezTo>
                      <a:pt x="2994" y="11391"/>
                      <a:pt x="3091" y="12186"/>
                      <a:pt x="3129" y="12994"/>
                    </a:cubicBezTo>
                    <a:cubicBezTo>
                      <a:pt x="2683" y="12063"/>
                      <a:pt x="2114" y="11197"/>
                      <a:pt x="1610" y="10298"/>
                    </a:cubicBezTo>
                    <a:cubicBezTo>
                      <a:pt x="1077" y="9376"/>
                      <a:pt x="683" y="8375"/>
                      <a:pt x="230" y="7421"/>
                    </a:cubicBezTo>
                    <a:cubicBezTo>
                      <a:pt x="209" y="7402"/>
                      <a:pt x="185" y="7395"/>
                      <a:pt x="161" y="7395"/>
                    </a:cubicBezTo>
                    <a:cubicBezTo>
                      <a:pt x="79" y="7395"/>
                      <a:pt x="0" y="7491"/>
                      <a:pt x="54" y="7575"/>
                    </a:cubicBezTo>
                    <a:cubicBezTo>
                      <a:pt x="452" y="8515"/>
                      <a:pt x="867" y="9449"/>
                      <a:pt x="1361" y="10342"/>
                    </a:cubicBezTo>
                    <a:cubicBezTo>
                      <a:pt x="1786" y="11121"/>
                      <a:pt x="2281" y="11859"/>
                      <a:pt x="2687" y="12648"/>
                    </a:cubicBezTo>
                    <a:cubicBezTo>
                      <a:pt x="2855" y="12964"/>
                      <a:pt x="3033" y="13348"/>
                      <a:pt x="3146" y="13602"/>
                    </a:cubicBezTo>
                    <a:cubicBezTo>
                      <a:pt x="3151" y="14200"/>
                      <a:pt x="3122" y="14803"/>
                      <a:pt x="3057" y="15407"/>
                    </a:cubicBezTo>
                    <a:cubicBezTo>
                      <a:pt x="3010" y="15839"/>
                      <a:pt x="2931" y="16342"/>
                      <a:pt x="2812" y="16845"/>
                    </a:cubicBezTo>
                    <a:cubicBezTo>
                      <a:pt x="2794" y="16905"/>
                      <a:pt x="2784" y="16980"/>
                      <a:pt x="2843" y="17020"/>
                    </a:cubicBezTo>
                    <a:cubicBezTo>
                      <a:pt x="2864" y="17037"/>
                      <a:pt x="2889" y="17045"/>
                      <a:pt x="2914" y="17045"/>
                    </a:cubicBezTo>
                    <a:cubicBezTo>
                      <a:pt x="2966" y="17045"/>
                      <a:pt x="3019" y="17011"/>
                      <a:pt x="3032" y="16958"/>
                    </a:cubicBezTo>
                    <a:cubicBezTo>
                      <a:pt x="3278" y="15888"/>
                      <a:pt x="3390" y="14794"/>
                      <a:pt x="3387" y="13700"/>
                    </a:cubicBezTo>
                    <a:cubicBezTo>
                      <a:pt x="3411" y="13679"/>
                      <a:pt x="3425" y="13650"/>
                      <a:pt x="3425" y="13614"/>
                    </a:cubicBezTo>
                    <a:cubicBezTo>
                      <a:pt x="3806" y="11552"/>
                      <a:pt x="4842" y="9476"/>
                      <a:pt x="5780" y="7487"/>
                    </a:cubicBezTo>
                    <a:cubicBezTo>
                      <a:pt x="5832" y="7394"/>
                      <a:pt x="5752" y="7305"/>
                      <a:pt x="5670" y="7305"/>
                    </a:cubicBezTo>
                    <a:cubicBezTo>
                      <a:pt x="5634" y="7305"/>
                      <a:pt x="5597" y="7323"/>
                      <a:pt x="5572" y="7366"/>
                    </a:cubicBezTo>
                    <a:cubicBezTo>
                      <a:pt x="5008" y="8580"/>
                      <a:pt x="4404" y="9778"/>
                      <a:pt x="3928" y="11032"/>
                    </a:cubicBezTo>
                    <a:cubicBezTo>
                      <a:pt x="3713" y="11617"/>
                      <a:pt x="3518" y="12210"/>
                      <a:pt x="3359" y="12812"/>
                    </a:cubicBezTo>
                    <a:cubicBezTo>
                      <a:pt x="3297" y="11773"/>
                      <a:pt x="3135" y="10740"/>
                      <a:pt x="2881" y="9729"/>
                    </a:cubicBezTo>
                    <a:cubicBezTo>
                      <a:pt x="2882" y="9724"/>
                      <a:pt x="2885" y="9718"/>
                      <a:pt x="2885" y="9712"/>
                    </a:cubicBezTo>
                    <a:cubicBezTo>
                      <a:pt x="2828" y="8466"/>
                      <a:pt x="2885" y="7210"/>
                      <a:pt x="3044" y="5972"/>
                    </a:cubicBezTo>
                    <a:cubicBezTo>
                      <a:pt x="3190" y="4831"/>
                      <a:pt x="3553" y="3351"/>
                      <a:pt x="3850" y="2116"/>
                    </a:cubicBezTo>
                    <a:cubicBezTo>
                      <a:pt x="3862" y="2055"/>
                      <a:pt x="3895" y="1991"/>
                      <a:pt x="3861" y="1934"/>
                    </a:cubicBezTo>
                    <a:cubicBezTo>
                      <a:pt x="3836" y="1893"/>
                      <a:pt x="3799" y="1875"/>
                      <a:pt x="3761" y="1875"/>
                    </a:cubicBezTo>
                    <a:cubicBezTo>
                      <a:pt x="3697" y="1875"/>
                      <a:pt x="3632" y="1927"/>
                      <a:pt x="3630" y="2006"/>
                    </a:cubicBezTo>
                    <a:cubicBezTo>
                      <a:pt x="3270" y="3510"/>
                      <a:pt x="2887" y="5015"/>
                      <a:pt x="2734" y="6557"/>
                    </a:cubicBezTo>
                    <a:cubicBezTo>
                      <a:pt x="2660" y="7304"/>
                      <a:pt x="2626" y="8056"/>
                      <a:pt x="2624" y="8808"/>
                    </a:cubicBezTo>
                    <a:cubicBezTo>
                      <a:pt x="2605" y="8746"/>
                      <a:pt x="2588" y="8684"/>
                      <a:pt x="2567" y="8622"/>
                    </a:cubicBezTo>
                    <a:cubicBezTo>
                      <a:pt x="2162" y="7322"/>
                      <a:pt x="1604" y="6073"/>
                      <a:pt x="1209" y="4771"/>
                    </a:cubicBezTo>
                    <a:cubicBezTo>
                      <a:pt x="989" y="4021"/>
                      <a:pt x="879" y="3289"/>
                      <a:pt x="801" y="2585"/>
                    </a:cubicBezTo>
                    <a:cubicBezTo>
                      <a:pt x="720" y="1874"/>
                      <a:pt x="701" y="1159"/>
                      <a:pt x="705" y="444"/>
                    </a:cubicBezTo>
                    <a:cubicBezTo>
                      <a:pt x="698" y="321"/>
                      <a:pt x="726" y="193"/>
                      <a:pt x="700" y="74"/>
                    </a:cubicBezTo>
                    <a:cubicBezTo>
                      <a:pt x="685" y="29"/>
                      <a:pt x="636" y="0"/>
                      <a:pt x="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19"/>
              <p:cNvSpPr/>
              <p:nvPr/>
            </p:nvSpPr>
            <p:spPr>
              <a:xfrm>
                <a:off x="4948675" y="1532375"/>
                <a:ext cx="804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2824" extrusionOk="0">
                    <a:moveTo>
                      <a:pt x="2358" y="1"/>
                    </a:moveTo>
                    <a:cubicBezTo>
                      <a:pt x="2273" y="1"/>
                      <a:pt x="2179" y="49"/>
                      <a:pt x="2119" y="136"/>
                    </a:cubicBezTo>
                    <a:cubicBezTo>
                      <a:pt x="1944" y="338"/>
                      <a:pt x="1827" y="652"/>
                      <a:pt x="1734" y="896"/>
                    </a:cubicBezTo>
                    <a:cubicBezTo>
                      <a:pt x="1682" y="730"/>
                      <a:pt x="1610" y="519"/>
                      <a:pt x="1546" y="402"/>
                    </a:cubicBezTo>
                    <a:cubicBezTo>
                      <a:pt x="1483" y="275"/>
                      <a:pt x="1395" y="217"/>
                      <a:pt x="1315" y="217"/>
                    </a:cubicBezTo>
                    <a:cubicBezTo>
                      <a:pt x="1205" y="217"/>
                      <a:pt x="1108" y="323"/>
                      <a:pt x="1096" y="506"/>
                    </a:cubicBezTo>
                    <a:cubicBezTo>
                      <a:pt x="1081" y="814"/>
                      <a:pt x="1135" y="1078"/>
                      <a:pt x="1166" y="1333"/>
                    </a:cubicBezTo>
                    <a:cubicBezTo>
                      <a:pt x="977" y="1150"/>
                      <a:pt x="776" y="975"/>
                      <a:pt x="520" y="911"/>
                    </a:cubicBezTo>
                    <a:cubicBezTo>
                      <a:pt x="490" y="905"/>
                      <a:pt x="459" y="901"/>
                      <a:pt x="428" y="901"/>
                    </a:cubicBezTo>
                    <a:cubicBezTo>
                      <a:pt x="342" y="901"/>
                      <a:pt x="256" y="929"/>
                      <a:pt x="207" y="1004"/>
                    </a:cubicBezTo>
                    <a:cubicBezTo>
                      <a:pt x="0" y="1301"/>
                      <a:pt x="755" y="2030"/>
                      <a:pt x="971" y="2231"/>
                    </a:cubicBezTo>
                    <a:cubicBezTo>
                      <a:pt x="1156" y="2396"/>
                      <a:pt x="1357" y="2547"/>
                      <a:pt x="1569" y="2681"/>
                    </a:cubicBezTo>
                    <a:cubicBezTo>
                      <a:pt x="1670" y="2731"/>
                      <a:pt x="1771" y="2822"/>
                      <a:pt x="1887" y="2823"/>
                    </a:cubicBezTo>
                    <a:cubicBezTo>
                      <a:pt x="1934" y="2819"/>
                      <a:pt x="1964" y="2791"/>
                      <a:pt x="1979" y="2754"/>
                    </a:cubicBezTo>
                    <a:cubicBezTo>
                      <a:pt x="2006" y="2734"/>
                      <a:pt x="2029" y="2704"/>
                      <a:pt x="2043" y="2664"/>
                    </a:cubicBezTo>
                    <a:cubicBezTo>
                      <a:pt x="2342" y="2150"/>
                      <a:pt x="2677" y="1822"/>
                      <a:pt x="3040" y="1327"/>
                    </a:cubicBezTo>
                    <a:cubicBezTo>
                      <a:pt x="3107" y="1230"/>
                      <a:pt x="3164" y="1123"/>
                      <a:pt x="3192" y="1008"/>
                    </a:cubicBezTo>
                    <a:cubicBezTo>
                      <a:pt x="3215" y="912"/>
                      <a:pt x="3166" y="809"/>
                      <a:pt x="3069" y="787"/>
                    </a:cubicBezTo>
                    <a:cubicBezTo>
                      <a:pt x="3039" y="778"/>
                      <a:pt x="3009" y="774"/>
                      <a:pt x="2979" y="774"/>
                    </a:cubicBezTo>
                    <a:cubicBezTo>
                      <a:pt x="2903" y="774"/>
                      <a:pt x="2828" y="799"/>
                      <a:pt x="2760" y="833"/>
                    </a:cubicBezTo>
                    <a:cubicBezTo>
                      <a:pt x="2621" y="898"/>
                      <a:pt x="2495" y="985"/>
                      <a:pt x="2369" y="1073"/>
                    </a:cubicBezTo>
                    <a:cubicBezTo>
                      <a:pt x="2448" y="788"/>
                      <a:pt x="2553" y="506"/>
                      <a:pt x="2551" y="211"/>
                    </a:cubicBezTo>
                    <a:cubicBezTo>
                      <a:pt x="2543" y="66"/>
                      <a:pt x="2456" y="1"/>
                      <a:pt x="2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19"/>
              <p:cNvSpPr/>
              <p:nvPr/>
            </p:nvSpPr>
            <p:spPr>
              <a:xfrm>
                <a:off x="5045400" y="1572750"/>
                <a:ext cx="76075" cy="65275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2611" extrusionOk="0">
                    <a:moveTo>
                      <a:pt x="1586" y="0"/>
                    </a:moveTo>
                    <a:cubicBezTo>
                      <a:pt x="1502" y="0"/>
                      <a:pt x="1409" y="58"/>
                      <a:pt x="1339" y="177"/>
                    </a:cubicBezTo>
                    <a:cubicBezTo>
                      <a:pt x="1186" y="443"/>
                      <a:pt x="1115" y="703"/>
                      <a:pt x="1024" y="944"/>
                    </a:cubicBezTo>
                    <a:cubicBezTo>
                      <a:pt x="940" y="697"/>
                      <a:pt x="840" y="449"/>
                      <a:pt x="639" y="275"/>
                    </a:cubicBezTo>
                    <a:cubicBezTo>
                      <a:pt x="580" y="226"/>
                      <a:pt x="503" y="188"/>
                      <a:pt x="427" y="188"/>
                    </a:cubicBezTo>
                    <a:cubicBezTo>
                      <a:pt x="390" y="188"/>
                      <a:pt x="353" y="197"/>
                      <a:pt x="319" y="217"/>
                    </a:cubicBezTo>
                    <a:cubicBezTo>
                      <a:pt x="0" y="386"/>
                      <a:pt x="340" y="1380"/>
                      <a:pt x="440" y="1657"/>
                    </a:cubicBezTo>
                    <a:cubicBezTo>
                      <a:pt x="530" y="1889"/>
                      <a:pt x="640" y="2116"/>
                      <a:pt x="768" y="2330"/>
                    </a:cubicBezTo>
                    <a:cubicBezTo>
                      <a:pt x="835" y="2421"/>
                      <a:pt x="884" y="2547"/>
                      <a:pt x="987" y="2601"/>
                    </a:cubicBezTo>
                    <a:cubicBezTo>
                      <a:pt x="1002" y="2607"/>
                      <a:pt x="1016" y="2610"/>
                      <a:pt x="1030" y="2610"/>
                    </a:cubicBezTo>
                    <a:cubicBezTo>
                      <a:pt x="1057" y="2610"/>
                      <a:pt x="1081" y="2600"/>
                      <a:pt x="1100" y="2583"/>
                    </a:cubicBezTo>
                    <a:cubicBezTo>
                      <a:pt x="1133" y="2577"/>
                      <a:pt x="1168" y="2561"/>
                      <a:pt x="1198" y="2531"/>
                    </a:cubicBezTo>
                    <a:cubicBezTo>
                      <a:pt x="1699" y="2211"/>
                      <a:pt x="2146" y="2070"/>
                      <a:pt x="2695" y="1794"/>
                    </a:cubicBezTo>
                    <a:cubicBezTo>
                      <a:pt x="2799" y="1739"/>
                      <a:pt x="2899" y="1668"/>
                      <a:pt x="2978" y="1580"/>
                    </a:cubicBezTo>
                    <a:cubicBezTo>
                      <a:pt x="3040" y="1505"/>
                      <a:pt x="3043" y="1390"/>
                      <a:pt x="2967" y="1326"/>
                    </a:cubicBezTo>
                    <a:cubicBezTo>
                      <a:pt x="2888" y="1250"/>
                      <a:pt x="2777" y="1228"/>
                      <a:pt x="2671" y="1225"/>
                    </a:cubicBezTo>
                    <a:cubicBezTo>
                      <a:pt x="2652" y="1225"/>
                      <a:pt x="2634" y="1224"/>
                      <a:pt x="2615" y="1224"/>
                    </a:cubicBezTo>
                    <a:cubicBezTo>
                      <a:pt x="2481" y="1224"/>
                      <a:pt x="2347" y="1243"/>
                      <a:pt x="2214" y="1260"/>
                    </a:cubicBezTo>
                    <a:cubicBezTo>
                      <a:pt x="2414" y="1043"/>
                      <a:pt x="2637" y="840"/>
                      <a:pt x="2769" y="574"/>
                    </a:cubicBezTo>
                    <a:cubicBezTo>
                      <a:pt x="2852" y="388"/>
                      <a:pt x="2726" y="273"/>
                      <a:pt x="2573" y="273"/>
                    </a:cubicBezTo>
                    <a:cubicBezTo>
                      <a:pt x="2522" y="273"/>
                      <a:pt x="2469" y="286"/>
                      <a:pt x="2419" y="312"/>
                    </a:cubicBezTo>
                    <a:cubicBezTo>
                      <a:pt x="2171" y="413"/>
                      <a:pt x="1924" y="639"/>
                      <a:pt x="1729" y="814"/>
                    </a:cubicBezTo>
                    <a:cubicBezTo>
                      <a:pt x="1759" y="643"/>
                      <a:pt x="1791" y="422"/>
                      <a:pt x="1786" y="288"/>
                    </a:cubicBezTo>
                    <a:cubicBezTo>
                      <a:pt x="1788" y="99"/>
                      <a:pt x="1695" y="0"/>
                      <a:pt x="1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19"/>
              <p:cNvSpPr/>
              <p:nvPr/>
            </p:nvSpPr>
            <p:spPr>
              <a:xfrm>
                <a:off x="4941500" y="1708825"/>
                <a:ext cx="779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867" extrusionOk="0">
                    <a:moveTo>
                      <a:pt x="2160" y="0"/>
                    </a:moveTo>
                    <a:cubicBezTo>
                      <a:pt x="2067" y="0"/>
                      <a:pt x="1964" y="66"/>
                      <a:pt x="1912" y="174"/>
                    </a:cubicBezTo>
                    <a:cubicBezTo>
                      <a:pt x="1771" y="401"/>
                      <a:pt x="1704" y="728"/>
                      <a:pt x="1650" y="985"/>
                    </a:cubicBezTo>
                    <a:cubicBezTo>
                      <a:pt x="1573" y="829"/>
                      <a:pt x="1468" y="631"/>
                      <a:pt x="1388" y="526"/>
                    </a:cubicBezTo>
                    <a:cubicBezTo>
                      <a:pt x="1314" y="423"/>
                      <a:pt x="1230" y="377"/>
                      <a:pt x="1156" y="377"/>
                    </a:cubicBezTo>
                    <a:cubicBezTo>
                      <a:pt x="1035" y="377"/>
                      <a:pt x="940" y="501"/>
                      <a:pt x="960" y="698"/>
                    </a:cubicBezTo>
                    <a:cubicBezTo>
                      <a:pt x="992" y="1003"/>
                      <a:pt x="1089" y="1256"/>
                      <a:pt x="1156" y="1504"/>
                    </a:cubicBezTo>
                    <a:cubicBezTo>
                      <a:pt x="943" y="1353"/>
                      <a:pt x="716" y="1211"/>
                      <a:pt x="452" y="1187"/>
                    </a:cubicBezTo>
                    <a:cubicBezTo>
                      <a:pt x="443" y="1187"/>
                      <a:pt x="435" y="1187"/>
                      <a:pt x="426" y="1187"/>
                    </a:cubicBezTo>
                    <a:cubicBezTo>
                      <a:pt x="319" y="1187"/>
                      <a:pt x="204" y="1225"/>
                      <a:pt x="158" y="1330"/>
                    </a:cubicBezTo>
                    <a:cubicBezTo>
                      <a:pt x="0" y="1655"/>
                      <a:pt x="859" y="2258"/>
                      <a:pt x="1105" y="2421"/>
                    </a:cubicBezTo>
                    <a:cubicBezTo>
                      <a:pt x="1314" y="2556"/>
                      <a:pt x="1536" y="2675"/>
                      <a:pt x="1766" y="2773"/>
                    </a:cubicBezTo>
                    <a:cubicBezTo>
                      <a:pt x="1864" y="2803"/>
                      <a:pt x="1965" y="2866"/>
                      <a:pt x="2069" y="2866"/>
                    </a:cubicBezTo>
                    <a:cubicBezTo>
                      <a:pt x="2080" y="2866"/>
                      <a:pt x="2091" y="2866"/>
                      <a:pt x="2103" y="2864"/>
                    </a:cubicBezTo>
                    <a:cubicBezTo>
                      <a:pt x="2147" y="2853"/>
                      <a:pt x="2173" y="2820"/>
                      <a:pt x="2182" y="2783"/>
                    </a:cubicBezTo>
                    <a:cubicBezTo>
                      <a:pt x="2207" y="2760"/>
                      <a:pt x="2224" y="2725"/>
                      <a:pt x="2230" y="2684"/>
                    </a:cubicBezTo>
                    <a:cubicBezTo>
                      <a:pt x="2447" y="2132"/>
                      <a:pt x="2726" y="1754"/>
                      <a:pt x="3007" y="1208"/>
                    </a:cubicBezTo>
                    <a:cubicBezTo>
                      <a:pt x="3058" y="1101"/>
                      <a:pt x="3097" y="986"/>
                      <a:pt x="3108" y="868"/>
                    </a:cubicBezTo>
                    <a:cubicBezTo>
                      <a:pt x="3116" y="774"/>
                      <a:pt x="3051" y="678"/>
                      <a:pt x="2952" y="671"/>
                    </a:cubicBezTo>
                    <a:cubicBezTo>
                      <a:pt x="2938" y="669"/>
                      <a:pt x="2924" y="668"/>
                      <a:pt x="2911" y="668"/>
                    </a:cubicBezTo>
                    <a:cubicBezTo>
                      <a:pt x="2818" y="668"/>
                      <a:pt x="2730" y="711"/>
                      <a:pt x="2654" y="764"/>
                    </a:cubicBezTo>
                    <a:cubicBezTo>
                      <a:pt x="2526" y="849"/>
                      <a:pt x="2416" y="957"/>
                      <a:pt x="2304" y="1061"/>
                    </a:cubicBezTo>
                    <a:cubicBezTo>
                      <a:pt x="2338" y="768"/>
                      <a:pt x="2399" y="472"/>
                      <a:pt x="2351" y="180"/>
                    </a:cubicBezTo>
                    <a:cubicBezTo>
                      <a:pt x="2323" y="54"/>
                      <a:pt x="2245" y="0"/>
                      <a:pt x="2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19"/>
              <p:cNvSpPr/>
              <p:nvPr/>
            </p:nvSpPr>
            <p:spPr>
              <a:xfrm>
                <a:off x="5100525" y="1700825"/>
                <a:ext cx="72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19" extrusionOk="0">
                    <a:moveTo>
                      <a:pt x="1600" y="1"/>
                    </a:moveTo>
                    <a:cubicBezTo>
                      <a:pt x="1522" y="1"/>
                      <a:pt x="1433" y="47"/>
                      <a:pt x="1356" y="146"/>
                    </a:cubicBezTo>
                    <a:cubicBezTo>
                      <a:pt x="1170" y="391"/>
                      <a:pt x="1065" y="639"/>
                      <a:pt x="944" y="866"/>
                    </a:cubicBezTo>
                    <a:cubicBezTo>
                      <a:pt x="893" y="611"/>
                      <a:pt x="826" y="352"/>
                      <a:pt x="649" y="153"/>
                    </a:cubicBezTo>
                    <a:cubicBezTo>
                      <a:pt x="590" y="90"/>
                      <a:pt x="508" y="38"/>
                      <a:pt x="422" y="38"/>
                    </a:cubicBezTo>
                    <a:cubicBezTo>
                      <a:pt x="394" y="38"/>
                      <a:pt x="367" y="43"/>
                      <a:pt x="340" y="55"/>
                    </a:cubicBezTo>
                    <a:cubicBezTo>
                      <a:pt x="1" y="183"/>
                      <a:pt x="211" y="1210"/>
                      <a:pt x="276" y="1497"/>
                    </a:cubicBezTo>
                    <a:cubicBezTo>
                      <a:pt x="334" y="1740"/>
                      <a:pt x="415" y="1977"/>
                      <a:pt x="514" y="2208"/>
                    </a:cubicBezTo>
                    <a:cubicBezTo>
                      <a:pt x="568" y="2307"/>
                      <a:pt x="601" y="2438"/>
                      <a:pt x="697" y="2504"/>
                    </a:cubicBezTo>
                    <a:cubicBezTo>
                      <a:pt x="715" y="2514"/>
                      <a:pt x="732" y="2519"/>
                      <a:pt x="750" y="2519"/>
                    </a:cubicBezTo>
                    <a:cubicBezTo>
                      <a:pt x="772" y="2519"/>
                      <a:pt x="793" y="2512"/>
                      <a:pt x="811" y="2501"/>
                    </a:cubicBezTo>
                    <a:cubicBezTo>
                      <a:pt x="844" y="2498"/>
                      <a:pt x="881" y="2488"/>
                      <a:pt x="915" y="2463"/>
                    </a:cubicBezTo>
                    <a:cubicBezTo>
                      <a:pt x="1452" y="2209"/>
                      <a:pt x="1914" y="2128"/>
                      <a:pt x="2494" y="1924"/>
                    </a:cubicBezTo>
                    <a:cubicBezTo>
                      <a:pt x="2604" y="1883"/>
                      <a:pt x="2713" y="1826"/>
                      <a:pt x="2801" y="1749"/>
                    </a:cubicBezTo>
                    <a:cubicBezTo>
                      <a:pt x="2873" y="1684"/>
                      <a:pt x="2890" y="1570"/>
                      <a:pt x="2822" y="1495"/>
                    </a:cubicBezTo>
                    <a:cubicBezTo>
                      <a:pt x="2754" y="1410"/>
                      <a:pt x="2648" y="1374"/>
                      <a:pt x="2542" y="1359"/>
                    </a:cubicBezTo>
                    <a:cubicBezTo>
                      <a:pt x="2402" y="1335"/>
                      <a:pt x="2261" y="1334"/>
                      <a:pt x="2120" y="1334"/>
                    </a:cubicBezTo>
                    <a:cubicBezTo>
                      <a:pt x="2108" y="1334"/>
                      <a:pt x="2096" y="1334"/>
                      <a:pt x="2085" y="1334"/>
                    </a:cubicBezTo>
                    <a:cubicBezTo>
                      <a:pt x="2311" y="1145"/>
                      <a:pt x="2557" y="973"/>
                      <a:pt x="2723" y="726"/>
                    </a:cubicBezTo>
                    <a:cubicBezTo>
                      <a:pt x="2838" y="537"/>
                      <a:pt x="2696" y="400"/>
                      <a:pt x="2525" y="400"/>
                    </a:cubicBezTo>
                    <a:cubicBezTo>
                      <a:pt x="2487" y="400"/>
                      <a:pt x="2447" y="406"/>
                      <a:pt x="2408" y="421"/>
                    </a:cubicBezTo>
                    <a:cubicBezTo>
                      <a:pt x="2150" y="488"/>
                      <a:pt x="1877" y="682"/>
                      <a:pt x="1661" y="829"/>
                    </a:cubicBezTo>
                    <a:cubicBezTo>
                      <a:pt x="1712" y="663"/>
                      <a:pt x="1772" y="448"/>
                      <a:pt x="1786" y="315"/>
                    </a:cubicBezTo>
                    <a:cubicBezTo>
                      <a:pt x="1813" y="113"/>
                      <a:pt x="1721" y="1"/>
                      <a:pt x="16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19"/>
              <p:cNvSpPr/>
              <p:nvPr/>
            </p:nvSpPr>
            <p:spPr>
              <a:xfrm>
                <a:off x="4981250" y="1556050"/>
                <a:ext cx="77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64" extrusionOk="0">
                    <a:moveTo>
                      <a:pt x="128" y="1"/>
                    </a:moveTo>
                    <a:cubicBezTo>
                      <a:pt x="65" y="1"/>
                      <a:pt x="1" y="45"/>
                      <a:pt x="3" y="119"/>
                    </a:cubicBezTo>
                    <a:cubicBezTo>
                      <a:pt x="26" y="229"/>
                      <a:pt x="22" y="464"/>
                      <a:pt x="156" y="464"/>
                    </a:cubicBezTo>
                    <a:cubicBezTo>
                      <a:pt x="176" y="464"/>
                      <a:pt x="198" y="459"/>
                      <a:pt x="224" y="447"/>
                    </a:cubicBezTo>
                    <a:cubicBezTo>
                      <a:pt x="309" y="402"/>
                      <a:pt x="281" y="304"/>
                      <a:pt x="265" y="229"/>
                    </a:cubicBezTo>
                    <a:cubicBezTo>
                      <a:pt x="241" y="119"/>
                      <a:pt x="255" y="137"/>
                      <a:pt x="233" y="73"/>
                    </a:cubicBezTo>
                    <a:cubicBezTo>
                      <a:pt x="215" y="23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19"/>
              <p:cNvSpPr/>
              <p:nvPr/>
            </p:nvSpPr>
            <p:spPr>
              <a:xfrm>
                <a:off x="4985475" y="1577300"/>
                <a:ext cx="103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635" extrusionOk="0">
                    <a:moveTo>
                      <a:pt x="149" y="0"/>
                    </a:moveTo>
                    <a:cubicBezTo>
                      <a:pt x="76" y="0"/>
                      <a:pt x="0" y="68"/>
                      <a:pt x="26" y="152"/>
                    </a:cubicBezTo>
                    <a:cubicBezTo>
                      <a:pt x="62" y="296"/>
                      <a:pt x="78" y="455"/>
                      <a:pt x="142" y="588"/>
                    </a:cubicBezTo>
                    <a:cubicBezTo>
                      <a:pt x="159" y="614"/>
                      <a:pt x="189" y="632"/>
                      <a:pt x="220" y="634"/>
                    </a:cubicBezTo>
                    <a:cubicBezTo>
                      <a:pt x="223" y="634"/>
                      <a:pt x="225" y="634"/>
                      <a:pt x="228" y="634"/>
                    </a:cubicBezTo>
                    <a:cubicBezTo>
                      <a:pt x="412" y="634"/>
                      <a:pt x="345" y="446"/>
                      <a:pt x="311" y="331"/>
                    </a:cubicBezTo>
                    <a:cubicBezTo>
                      <a:pt x="279" y="240"/>
                      <a:pt x="284" y="131"/>
                      <a:pt x="236" y="47"/>
                    </a:cubicBezTo>
                    <a:cubicBezTo>
                      <a:pt x="214" y="14"/>
                      <a:pt x="182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19"/>
              <p:cNvSpPr/>
              <p:nvPr/>
            </p:nvSpPr>
            <p:spPr>
              <a:xfrm>
                <a:off x="4993175" y="1560175"/>
                <a:ext cx="84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523" extrusionOk="0">
                    <a:moveTo>
                      <a:pt x="218" y="1"/>
                    </a:moveTo>
                    <a:cubicBezTo>
                      <a:pt x="198" y="1"/>
                      <a:pt x="178" y="6"/>
                      <a:pt x="160" y="17"/>
                    </a:cubicBezTo>
                    <a:cubicBezTo>
                      <a:pt x="84" y="69"/>
                      <a:pt x="89" y="176"/>
                      <a:pt x="58" y="255"/>
                    </a:cubicBezTo>
                    <a:cubicBezTo>
                      <a:pt x="45" y="324"/>
                      <a:pt x="1" y="398"/>
                      <a:pt x="40" y="464"/>
                    </a:cubicBezTo>
                    <a:cubicBezTo>
                      <a:pt x="61" y="504"/>
                      <a:pt x="101" y="523"/>
                      <a:pt x="142" y="523"/>
                    </a:cubicBezTo>
                    <a:cubicBezTo>
                      <a:pt x="193" y="523"/>
                      <a:pt x="245" y="492"/>
                      <a:pt x="259" y="436"/>
                    </a:cubicBezTo>
                    <a:cubicBezTo>
                      <a:pt x="279" y="325"/>
                      <a:pt x="335" y="216"/>
                      <a:pt x="339" y="106"/>
                    </a:cubicBezTo>
                    <a:cubicBezTo>
                      <a:pt x="335" y="43"/>
                      <a:pt x="277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19"/>
              <p:cNvSpPr/>
              <p:nvPr/>
            </p:nvSpPr>
            <p:spPr>
              <a:xfrm>
                <a:off x="4998650" y="1544550"/>
                <a:ext cx="83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9" extrusionOk="0">
                    <a:moveTo>
                      <a:pt x="176" y="1"/>
                    </a:moveTo>
                    <a:cubicBezTo>
                      <a:pt x="63" y="1"/>
                      <a:pt x="1" y="198"/>
                      <a:pt x="45" y="279"/>
                    </a:cubicBezTo>
                    <a:cubicBezTo>
                      <a:pt x="67" y="319"/>
                      <a:pt x="107" y="338"/>
                      <a:pt x="147" y="338"/>
                    </a:cubicBezTo>
                    <a:cubicBezTo>
                      <a:pt x="199" y="338"/>
                      <a:pt x="251" y="307"/>
                      <a:pt x="265" y="251"/>
                    </a:cubicBezTo>
                    <a:cubicBezTo>
                      <a:pt x="294" y="160"/>
                      <a:pt x="331" y="44"/>
                      <a:pt x="209" y="6"/>
                    </a:cubicBezTo>
                    <a:cubicBezTo>
                      <a:pt x="197" y="3"/>
                      <a:pt x="186" y="1"/>
                      <a:pt x="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19"/>
              <p:cNvSpPr/>
              <p:nvPr/>
            </p:nvSpPr>
            <p:spPr>
              <a:xfrm>
                <a:off x="4998600" y="1568350"/>
                <a:ext cx="140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656" extrusionOk="0">
                    <a:moveTo>
                      <a:pt x="428" y="1"/>
                    </a:moveTo>
                    <a:cubicBezTo>
                      <a:pt x="408" y="1"/>
                      <a:pt x="388" y="6"/>
                      <a:pt x="370" y="17"/>
                    </a:cubicBezTo>
                    <a:cubicBezTo>
                      <a:pt x="271" y="111"/>
                      <a:pt x="205" y="239"/>
                      <a:pt x="119" y="344"/>
                    </a:cubicBezTo>
                    <a:cubicBezTo>
                      <a:pt x="84" y="402"/>
                      <a:pt x="27" y="453"/>
                      <a:pt x="16" y="521"/>
                    </a:cubicBezTo>
                    <a:cubicBezTo>
                      <a:pt x="1" y="601"/>
                      <a:pt x="71" y="655"/>
                      <a:pt x="139" y="655"/>
                    </a:cubicBezTo>
                    <a:cubicBezTo>
                      <a:pt x="178" y="655"/>
                      <a:pt x="216" y="638"/>
                      <a:pt x="238" y="598"/>
                    </a:cubicBezTo>
                    <a:cubicBezTo>
                      <a:pt x="326" y="436"/>
                      <a:pt x="479" y="305"/>
                      <a:pt x="548" y="137"/>
                    </a:cubicBezTo>
                    <a:cubicBezTo>
                      <a:pt x="563" y="62"/>
                      <a:pt x="496" y="1"/>
                      <a:pt x="4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19"/>
              <p:cNvSpPr/>
              <p:nvPr/>
            </p:nvSpPr>
            <p:spPr>
              <a:xfrm>
                <a:off x="4962225" y="1566000"/>
                <a:ext cx="146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494" extrusionOk="0">
                    <a:moveTo>
                      <a:pt x="163" y="0"/>
                    </a:moveTo>
                    <a:cubicBezTo>
                      <a:pt x="82" y="0"/>
                      <a:pt x="1" y="82"/>
                      <a:pt x="54" y="179"/>
                    </a:cubicBezTo>
                    <a:cubicBezTo>
                      <a:pt x="110" y="267"/>
                      <a:pt x="195" y="332"/>
                      <a:pt x="271" y="403"/>
                    </a:cubicBezTo>
                    <a:cubicBezTo>
                      <a:pt x="313" y="446"/>
                      <a:pt x="368" y="494"/>
                      <a:pt x="425" y="494"/>
                    </a:cubicBezTo>
                    <a:cubicBezTo>
                      <a:pt x="451" y="494"/>
                      <a:pt x="478" y="484"/>
                      <a:pt x="503" y="459"/>
                    </a:cubicBezTo>
                    <a:cubicBezTo>
                      <a:pt x="586" y="373"/>
                      <a:pt x="507" y="277"/>
                      <a:pt x="430" y="223"/>
                    </a:cubicBezTo>
                    <a:cubicBezTo>
                      <a:pt x="384" y="185"/>
                      <a:pt x="285" y="86"/>
                      <a:pt x="271" y="73"/>
                    </a:cubicBezTo>
                    <a:cubicBezTo>
                      <a:pt x="247" y="22"/>
                      <a:pt x="205" y="0"/>
                      <a:pt x="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19"/>
              <p:cNvSpPr/>
              <p:nvPr/>
            </p:nvSpPr>
            <p:spPr>
              <a:xfrm>
                <a:off x="5056325" y="1592100"/>
                <a:ext cx="917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7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78" y="249"/>
                      <a:pt x="87" y="454"/>
                      <a:pt x="213" y="471"/>
                    </a:cubicBezTo>
                    <a:cubicBezTo>
                      <a:pt x="220" y="472"/>
                      <a:pt x="227" y="473"/>
                      <a:pt x="234" y="473"/>
                    </a:cubicBezTo>
                    <a:cubicBezTo>
                      <a:pt x="307" y="473"/>
                      <a:pt x="367" y="394"/>
                      <a:pt x="344" y="321"/>
                    </a:cubicBezTo>
                    <a:cubicBezTo>
                      <a:pt x="305" y="233"/>
                      <a:pt x="284" y="132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19"/>
              <p:cNvSpPr/>
              <p:nvPr/>
            </p:nvSpPr>
            <p:spPr>
              <a:xfrm>
                <a:off x="5064175" y="1611600"/>
                <a:ext cx="107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54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52" y="244"/>
                      <a:pt x="101" y="331"/>
                      <a:pt x="141" y="419"/>
                    </a:cubicBezTo>
                    <a:cubicBezTo>
                      <a:pt x="159" y="488"/>
                      <a:pt x="215" y="543"/>
                      <a:pt x="277" y="543"/>
                    </a:cubicBezTo>
                    <a:cubicBezTo>
                      <a:pt x="304" y="543"/>
                      <a:pt x="332" y="532"/>
                      <a:pt x="358" y="508"/>
                    </a:cubicBezTo>
                    <a:cubicBezTo>
                      <a:pt x="431" y="437"/>
                      <a:pt x="368" y="345"/>
                      <a:pt x="333" y="271"/>
                    </a:cubicBezTo>
                    <a:cubicBezTo>
                      <a:pt x="271" y="147"/>
                      <a:pt x="288" y="153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19"/>
              <p:cNvSpPr/>
              <p:nvPr/>
            </p:nvSpPr>
            <p:spPr>
              <a:xfrm>
                <a:off x="5073375" y="1594950"/>
                <a:ext cx="995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741" extrusionOk="0">
                    <a:moveTo>
                      <a:pt x="247" y="1"/>
                    </a:moveTo>
                    <a:cubicBezTo>
                      <a:pt x="119" y="1"/>
                      <a:pt x="114" y="185"/>
                      <a:pt x="81" y="283"/>
                    </a:cubicBezTo>
                    <a:cubicBezTo>
                      <a:pt x="56" y="408"/>
                      <a:pt x="0" y="543"/>
                      <a:pt x="28" y="668"/>
                    </a:cubicBezTo>
                    <a:cubicBezTo>
                      <a:pt x="46" y="718"/>
                      <a:pt x="90" y="740"/>
                      <a:pt x="134" y="740"/>
                    </a:cubicBezTo>
                    <a:cubicBezTo>
                      <a:pt x="196" y="740"/>
                      <a:pt x="260" y="696"/>
                      <a:pt x="258" y="622"/>
                    </a:cubicBezTo>
                    <a:cubicBezTo>
                      <a:pt x="257" y="558"/>
                      <a:pt x="299" y="394"/>
                      <a:pt x="339" y="248"/>
                    </a:cubicBezTo>
                    <a:cubicBezTo>
                      <a:pt x="371" y="159"/>
                      <a:pt x="398" y="38"/>
                      <a:pt x="282" y="5"/>
                    </a:cubicBezTo>
                    <a:cubicBezTo>
                      <a:pt x="269" y="2"/>
                      <a:pt x="258" y="1"/>
                      <a:pt x="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19"/>
              <p:cNvSpPr/>
              <p:nvPr/>
            </p:nvSpPr>
            <p:spPr>
              <a:xfrm>
                <a:off x="5085750" y="1598575"/>
                <a:ext cx="1150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3" extrusionOk="0">
                    <a:moveTo>
                      <a:pt x="329" y="0"/>
                    </a:moveTo>
                    <a:cubicBezTo>
                      <a:pt x="213" y="0"/>
                      <a:pt x="125" y="202"/>
                      <a:pt x="54" y="282"/>
                    </a:cubicBezTo>
                    <a:cubicBezTo>
                      <a:pt x="0" y="376"/>
                      <a:pt x="82" y="462"/>
                      <a:pt x="164" y="462"/>
                    </a:cubicBezTo>
                    <a:cubicBezTo>
                      <a:pt x="200" y="462"/>
                      <a:pt x="237" y="445"/>
                      <a:pt x="261" y="404"/>
                    </a:cubicBezTo>
                    <a:cubicBezTo>
                      <a:pt x="318" y="309"/>
                      <a:pt x="353" y="295"/>
                      <a:pt x="437" y="168"/>
                    </a:cubicBezTo>
                    <a:cubicBezTo>
                      <a:pt x="459" y="124"/>
                      <a:pt x="445" y="67"/>
                      <a:pt x="412" y="34"/>
                    </a:cubicBezTo>
                    <a:cubicBezTo>
                      <a:pt x="383" y="10"/>
                      <a:pt x="355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19"/>
              <p:cNvSpPr/>
              <p:nvPr/>
            </p:nvSpPr>
            <p:spPr>
              <a:xfrm>
                <a:off x="5084950" y="1614200"/>
                <a:ext cx="162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06" extrusionOk="0">
                    <a:moveTo>
                      <a:pt x="507" y="0"/>
                    </a:moveTo>
                    <a:cubicBezTo>
                      <a:pt x="434" y="0"/>
                      <a:pt x="367" y="54"/>
                      <a:pt x="299" y="77"/>
                    </a:cubicBezTo>
                    <a:cubicBezTo>
                      <a:pt x="210" y="133"/>
                      <a:pt x="68" y="147"/>
                      <a:pt x="26" y="253"/>
                    </a:cubicBezTo>
                    <a:cubicBezTo>
                      <a:pt x="1" y="331"/>
                      <a:pt x="70" y="405"/>
                      <a:pt x="144" y="405"/>
                    </a:cubicBezTo>
                    <a:cubicBezTo>
                      <a:pt x="163" y="405"/>
                      <a:pt x="183" y="400"/>
                      <a:pt x="201" y="388"/>
                    </a:cubicBezTo>
                    <a:cubicBezTo>
                      <a:pt x="367" y="292"/>
                      <a:pt x="521" y="270"/>
                      <a:pt x="605" y="179"/>
                    </a:cubicBezTo>
                    <a:cubicBezTo>
                      <a:pt x="647" y="113"/>
                      <a:pt x="609" y="22"/>
                      <a:pt x="535" y="3"/>
                    </a:cubicBezTo>
                    <a:cubicBezTo>
                      <a:pt x="526" y="1"/>
                      <a:pt x="516" y="0"/>
                      <a:pt x="5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19"/>
              <p:cNvSpPr/>
              <p:nvPr/>
            </p:nvSpPr>
            <p:spPr>
              <a:xfrm>
                <a:off x="5109575" y="1713225"/>
                <a:ext cx="79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63" extrusionOk="0">
                    <a:moveTo>
                      <a:pt x="131" y="0"/>
                    </a:moveTo>
                    <a:cubicBezTo>
                      <a:pt x="80" y="0"/>
                      <a:pt x="29" y="28"/>
                      <a:pt x="15" y="85"/>
                    </a:cubicBezTo>
                    <a:cubicBezTo>
                      <a:pt x="0" y="248"/>
                      <a:pt x="44" y="415"/>
                      <a:pt x="63" y="576"/>
                    </a:cubicBezTo>
                    <a:cubicBezTo>
                      <a:pt x="77" y="632"/>
                      <a:pt x="129" y="663"/>
                      <a:pt x="180" y="663"/>
                    </a:cubicBezTo>
                    <a:cubicBezTo>
                      <a:pt x="221" y="663"/>
                      <a:pt x="261" y="644"/>
                      <a:pt x="282" y="604"/>
                    </a:cubicBezTo>
                    <a:cubicBezTo>
                      <a:pt x="319" y="540"/>
                      <a:pt x="282" y="469"/>
                      <a:pt x="278" y="403"/>
                    </a:cubicBezTo>
                    <a:cubicBezTo>
                      <a:pt x="272" y="393"/>
                      <a:pt x="247" y="121"/>
                      <a:pt x="249" y="102"/>
                    </a:cubicBezTo>
                    <a:cubicBezTo>
                      <a:pt x="244" y="35"/>
                      <a:pt x="188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19"/>
              <p:cNvSpPr/>
              <p:nvPr/>
            </p:nvSpPr>
            <p:spPr>
              <a:xfrm>
                <a:off x="5114250" y="1740600"/>
                <a:ext cx="81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478" extrusionOk="0">
                    <a:moveTo>
                      <a:pt x="128" y="0"/>
                    </a:moveTo>
                    <a:cubicBezTo>
                      <a:pt x="65" y="0"/>
                      <a:pt x="0" y="45"/>
                      <a:pt x="3" y="119"/>
                    </a:cubicBezTo>
                    <a:cubicBezTo>
                      <a:pt x="28" y="229"/>
                      <a:pt x="35" y="477"/>
                      <a:pt x="171" y="477"/>
                    </a:cubicBezTo>
                    <a:cubicBezTo>
                      <a:pt x="190" y="477"/>
                      <a:pt x="212" y="472"/>
                      <a:pt x="237" y="461"/>
                    </a:cubicBezTo>
                    <a:cubicBezTo>
                      <a:pt x="323" y="414"/>
                      <a:pt x="293" y="314"/>
                      <a:pt x="272" y="236"/>
                    </a:cubicBezTo>
                    <a:cubicBezTo>
                      <a:pt x="240" y="127"/>
                      <a:pt x="253" y="133"/>
                      <a:pt x="234" y="72"/>
                    </a:cubicBezTo>
                    <a:cubicBezTo>
                      <a:pt x="216" y="23"/>
                      <a:pt x="172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19"/>
              <p:cNvSpPr/>
              <p:nvPr/>
            </p:nvSpPr>
            <p:spPr>
              <a:xfrm>
                <a:off x="5123925" y="1717625"/>
                <a:ext cx="1205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815" extrusionOk="0">
                    <a:moveTo>
                      <a:pt x="356" y="0"/>
                    </a:moveTo>
                    <a:cubicBezTo>
                      <a:pt x="315" y="0"/>
                      <a:pt x="275" y="19"/>
                      <a:pt x="254" y="59"/>
                    </a:cubicBezTo>
                    <a:cubicBezTo>
                      <a:pt x="169" y="256"/>
                      <a:pt x="89" y="458"/>
                      <a:pt x="25" y="664"/>
                    </a:cubicBezTo>
                    <a:cubicBezTo>
                      <a:pt x="1" y="755"/>
                      <a:pt x="74" y="814"/>
                      <a:pt x="145" y="814"/>
                    </a:cubicBezTo>
                    <a:cubicBezTo>
                      <a:pt x="193" y="814"/>
                      <a:pt x="240" y="788"/>
                      <a:pt x="256" y="727"/>
                    </a:cubicBezTo>
                    <a:cubicBezTo>
                      <a:pt x="313" y="541"/>
                      <a:pt x="423" y="267"/>
                      <a:pt x="461" y="180"/>
                    </a:cubicBezTo>
                    <a:cubicBezTo>
                      <a:pt x="477" y="152"/>
                      <a:pt x="481" y="118"/>
                      <a:pt x="473" y="87"/>
                    </a:cubicBezTo>
                    <a:cubicBezTo>
                      <a:pt x="459" y="31"/>
                      <a:pt x="407" y="0"/>
                      <a:pt x="3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19"/>
              <p:cNvSpPr/>
              <p:nvPr/>
            </p:nvSpPr>
            <p:spPr>
              <a:xfrm>
                <a:off x="5128150" y="1736825"/>
                <a:ext cx="1350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569" extrusionOk="0">
                    <a:moveTo>
                      <a:pt x="392" y="0"/>
                    </a:moveTo>
                    <a:cubicBezTo>
                      <a:pt x="284" y="0"/>
                      <a:pt x="204" y="173"/>
                      <a:pt x="135" y="248"/>
                    </a:cubicBezTo>
                    <a:cubicBezTo>
                      <a:pt x="91" y="321"/>
                      <a:pt x="0" y="389"/>
                      <a:pt x="24" y="482"/>
                    </a:cubicBezTo>
                    <a:cubicBezTo>
                      <a:pt x="38" y="538"/>
                      <a:pt x="90" y="569"/>
                      <a:pt x="141" y="569"/>
                    </a:cubicBezTo>
                    <a:cubicBezTo>
                      <a:pt x="182" y="569"/>
                      <a:pt x="222" y="550"/>
                      <a:pt x="243" y="510"/>
                    </a:cubicBezTo>
                    <a:cubicBezTo>
                      <a:pt x="338" y="370"/>
                      <a:pt x="365" y="336"/>
                      <a:pt x="447" y="239"/>
                    </a:cubicBezTo>
                    <a:cubicBezTo>
                      <a:pt x="506" y="187"/>
                      <a:pt x="540" y="97"/>
                      <a:pt x="476" y="35"/>
                    </a:cubicBezTo>
                    <a:cubicBezTo>
                      <a:pt x="446" y="10"/>
                      <a:pt x="418" y="0"/>
                      <a:pt x="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19"/>
              <p:cNvSpPr/>
              <p:nvPr/>
            </p:nvSpPr>
            <p:spPr>
              <a:xfrm>
                <a:off x="5144775" y="1721025"/>
                <a:ext cx="104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03" extrusionOk="0">
                    <a:moveTo>
                      <a:pt x="294" y="1"/>
                    </a:moveTo>
                    <a:cubicBezTo>
                      <a:pt x="285" y="1"/>
                      <a:pt x="275" y="2"/>
                      <a:pt x="265" y="5"/>
                    </a:cubicBezTo>
                    <a:cubicBezTo>
                      <a:pt x="195" y="32"/>
                      <a:pt x="150" y="97"/>
                      <a:pt x="98" y="147"/>
                    </a:cubicBezTo>
                    <a:cubicBezTo>
                      <a:pt x="56" y="194"/>
                      <a:pt x="0" y="249"/>
                      <a:pt x="22" y="317"/>
                    </a:cubicBezTo>
                    <a:cubicBezTo>
                      <a:pt x="35" y="372"/>
                      <a:pt x="87" y="402"/>
                      <a:pt x="138" y="402"/>
                    </a:cubicBezTo>
                    <a:cubicBezTo>
                      <a:pt x="176" y="402"/>
                      <a:pt x="213" y="386"/>
                      <a:pt x="234" y="353"/>
                    </a:cubicBezTo>
                    <a:cubicBezTo>
                      <a:pt x="242" y="346"/>
                      <a:pt x="280" y="302"/>
                      <a:pt x="292" y="290"/>
                    </a:cubicBezTo>
                    <a:cubicBezTo>
                      <a:pt x="336" y="236"/>
                      <a:pt x="417" y="199"/>
                      <a:pt x="416" y="119"/>
                    </a:cubicBezTo>
                    <a:cubicBezTo>
                      <a:pt x="417" y="54"/>
                      <a:pt x="358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19"/>
              <p:cNvSpPr/>
              <p:nvPr/>
            </p:nvSpPr>
            <p:spPr>
              <a:xfrm>
                <a:off x="5145925" y="1740325"/>
                <a:ext cx="132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530" h="347" extrusionOk="0">
                    <a:moveTo>
                      <a:pt x="409" y="0"/>
                    </a:moveTo>
                    <a:cubicBezTo>
                      <a:pt x="356" y="0"/>
                      <a:pt x="294" y="28"/>
                      <a:pt x="245" y="52"/>
                    </a:cubicBezTo>
                    <a:cubicBezTo>
                      <a:pt x="185" y="82"/>
                      <a:pt x="113" y="100"/>
                      <a:pt x="69" y="153"/>
                    </a:cubicBezTo>
                    <a:cubicBezTo>
                      <a:pt x="1" y="233"/>
                      <a:pt x="77" y="346"/>
                      <a:pt x="165" y="346"/>
                    </a:cubicBezTo>
                    <a:cubicBezTo>
                      <a:pt x="185" y="346"/>
                      <a:pt x="205" y="341"/>
                      <a:pt x="224" y="328"/>
                    </a:cubicBezTo>
                    <a:cubicBezTo>
                      <a:pt x="351" y="251"/>
                      <a:pt x="354" y="276"/>
                      <a:pt x="472" y="209"/>
                    </a:cubicBezTo>
                    <a:cubicBezTo>
                      <a:pt x="513" y="185"/>
                      <a:pt x="530" y="130"/>
                      <a:pt x="517" y="84"/>
                    </a:cubicBezTo>
                    <a:cubicBezTo>
                      <a:pt x="496" y="21"/>
                      <a:pt x="456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19"/>
              <p:cNvSpPr/>
              <p:nvPr/>
            </p:nvSpPr>
            <p:spPr>
              <a:xfrm>
                <a:off x="4952575" y="1747250"/>
                <a:ext cx="1567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26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0" y="207"/>
                    </a:cubicBezTo>
                    <a:cubicBezTo>
                      <a:pt x="158" y="268"/>
                      <a:pt x="246" y="313"/>
                      <a:pt x="327" y="369"/>
                    </a:cubicBezTo>
                    <a:cubicBezTo>
                      <a:pt x="365" y="400"/>
                      <a:pt x="416" y="426"/>
                      <a:pt x="463" y="426"/>
                    </a:cubicBezTo>
                    <a:cubicBezTo>
                      <a:pt x="501" y="426"/>
                      <a:pt x="535" y="410"/>
                      <a:pt x="559" y="369"/>
                    </a:cubicBezTo>
                    <a:cubicBezTo>
                      <a:pt x="626" y="250"/>
                      <a:pt x="488" y="185"/>
                      <a:pt x="404" y="132"/>
                    </a:cubicBezTo>
                    <a:cubicBezTo>
                      <a:pt x="306" y="73"/>
                      <a:pt x="256" y="34"/>
                      <a:pt x="212" y="12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19"/>
              <p:cNvSpPr/>
              <p:nvPr/>
            </p:nvSpPr>
            <p:spPr>
              <a:xfrm>
                <a:off x="4973225" y="1760450"/>
                <a:ext cx="17175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483" extrusionOk="0">
                    <a:moveTo>
                      <a:pt x="151" y="0"/>
                    </a:moveTo>
                    <a:cubicBezTo>
                      <a:pt x="140" y="0"/>
                      <a:pt x="130" y="2"/>
                      <a:pt x="120" y="4"/>
                    </a:cubicBezTo>
                    <a:cubicBezTo>
                      <a:pt x="20" y="29"/>
                      <a:pt x="1" y="175"/>
                      <a:pt x="92" y="224"/>
                    </a:cubicBezTo>
                    <a:cubicBezTo>
                      <a:pt x="212" y="303"/>
                      <a:pt x="330" y="388"/>
                      <a:pt x="453" y="464"/>
                    </a:cubicBezTo>
                    <a:cubicBezTo>
                      <a:pt x="474" y="477"/>
                      <a:pt x="495" y="482"/>
                      <a:pt x="514" y="482"/>
                    </a:cubicBezTo>
                    <a:cubicBezTo>
                      <a:pt x="618" y="482"/>
                      <a:pt x="687" y="325"/>
                      <a:pt x="574" y="258"/>
                    </a:cubicBezTo>
                    <a:cubicBezTo>
                      <a:pt x="451" y="180"/>
                      <a:pt x="332" y="96"/>
                      <a:pt x="212" y="16"/>
                    </a:cubicBezTo>
                    <a:cubicBezTo>
                      <a:pt x="194" y="5"/>
                      <a:pt x="172" y="0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19"/>
              <p:cNvSpPr/>
              <p:nvPr/>
            </p:nvSpPr>
            <p:spPr>
              <a:xfrm>
                <a:off x="4973850" y="1738825"/>
                <a:ext cx="125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10" extrusionOk="0">
                    <a:moveTo>
                      <a:pt x="152" y="0"/>
                    </a:moveTo>
                    <a:cubicBezTo>
                      <a:pt x="110" y="0"/>
                      <a:pt x="68" y="21"/>
                      <a:pt x="47" y="60"/>
                    </a:cubicBezTo>
                    <a:cubicBezTo>
                      <a:pt x="1" y="151"/>
                      <a:pt x="83" y="247"/>
                      <a:pt x="107" y="337"/>
                    </a:cubicBezTo>
                    <a:cubicBezTo>
                      <a:pt x="164" y="449"/>
                      <a:pt x="187" y="589"/>
                      <a:pt x="269" y="683"/>
                    </a:cubicBezTo>
                    <a:cubicBezTo>
                      <a:pt x="291" y="701"/>
                      <a:pt x="315" y="709"/>
                      <a:pt x="339" y="709"/>
                    </a:cubicBezTo>
                    <a:cubicBezTo>
                      <a:pt x="422" y="709"/>
                      <a:pt x="500" y="611"/>
                      <a:pt x="446" y="527"/>
                    </a:cubicBezTo>
                    <a:cubicBezTo>
                      <a:pt x="377" y="391"/>
                      <a:pt x="336" y="242"/>
                      <a:pt x="245" y="47"/>
                    </a:cubicBezTo>
                    <a:cubicBezTo>
                      <a:pt x="224" y="15"/>
                      <a:pt x="188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19"/>
              <p:cNvSpPr/>
              <p:nvPr/>
            </p:nvSpPr>
            <p:spPr>
              <a:xfrm>
                <a:off x="4968950" y="1725075"/>
                <a:ext cx="742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0" extrusionOk="0">
                    <a:moveTo>
                      <a:pt x="131" y="0"/>
                    </a:moveTo>
                    <a:cubicBezTo>
                      <a:pt x="79" y="0"/>
                      <a:pt x="27" y="35"/>
                      <a:pt x="13" y="88"/>
                    </a:cubicBezTo>
                    <a:cubicBezTo>
                      <a:pt x="0" y="164"/>
                      <a:pt x="43" y="271"/>
                      <a:pt x="122" y="295"/>
                    </a:cubicBezTo>
                    <a:cubicBezTo>
                      <a:pt x="133" y="298"/>
                      <a:pt x="144" y="300"/>
                      <a:pt x="154" y="300"/>
                    </a:cubicBezTo>
                    <a:cubicBezTo>
                      <a:pt x="234" y="300"/>
                      <a:pt x="297" y="207"/>
                      <a:pt x="262" y="130"/>
                    </a:cubicBezTo>
                    <a:lnTo>
                      <a:pt x="262" y="130"/>
                    </a:lnTo>
                    <a:cubicBezTo>
                      <a:pt x="262" y="131"/>
                      <a:pt x="262" y="132"/>
                      <a:pt x="263" y="133"/>
                    </a:cubicBezTo>
                    <a:lnTo>
                      <a:pt x="263" y="133"/>
                    </a:lnTo>
                    <a:cubicBezTo>
                      <a:pt x="245" y="89"/>
                      <a:pt x="234" y="40"/>
                      <a:pt x="189" y="16"/>
                    </a:cubicBezTo>
                    <a:cubicBezTo>
                      <a:pt x="171" y="5"/>
                      <a:pt x="151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19"/>
              <p:cNvSpPr/>
              <p:nvPr/>
            </p:nvSpPr>
            <p:spPr>
              <a:xfrm>
                <a:off x="4988800" y="1750350"/>
                <a:ext cx="83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09" extrusionOk="0">
                    <a:moveTo>
                      <a:pt x="139" y="1"/>
                    </a:moveTo>
                    <a:cubicBezTo>
                      <a:pt x="138" y="1"/>
                      <a:pt x="137" y="1"/>
                      <a:pt x="137" y="1"/>
                    </a:cubicBezTo>
                    <a:cubicBezTo>
                      <a:pt x="0" y="3"/>
                      <a:pt x="11" y="151"/>
                      <a:pt x="29" y="250"/>
                    </a:cubicBezTo>
                    <a:cubicBezTo>
                      <a:pt x="46" y="353"/>
                      <a:pt x="41" y="471"/>
                      <a:pt x="95" y="563"/>
                    </a:cubicBezTo>
                    <a:cubicBezTo>
                      <a:pt x="117" y="595"/>
                      <a:pt x="150" y="609"/>
                      <a:pt x="183" y="609"/>
                    </a:cubicBezTo>
                    <a:cubicBezTo>
                      <a:pt x="257" y="609"/>
                      <a:pt x="333" y="540"/>
                      <a:pt x="307" y="457"/>
                    </a:cubicBezTo>
                    <a:cubicBezTo>
                      <a:pt x="269" y="304"/>
                      <a:pt x="278" y="310"/>
                      <a:pt x="261" y="170"/>
                    </a:cubicBezTo>
                    <a:cubicBezTo>
                      <a:pt x="266" y="92"/>
                      <a:pt x="229" y="1"/>
                      <a:pt x="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19"/>
              <p:cNvSpPr/>
              <p:nvPr/>
            </p:nvSpPr>
            <p:spPr>
              <a:xfrm>
                <a:off x="4987850" y="1726100"/>
                <a:ext cx="830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76" extrusionOk="0">
                    <a:moveTo>
                      <a:pt x="152" y="0"/>
                    </a:moveTo>
                    <a:cubicBezTo>
                      <a:pt x="142" y="0"/>
                      <a:pt x="131" y="1"/>
                      <a:pt x="119" y="2"/>
                    </a:cubicBezTo>
                    <a:cubicBezTo>
                      <a:pt x="22" y="27"/>
                      <a:pt x="29" y="134"/>
                      <a:pt x="21" y="213"/>
                    </a:cubicBezTo>
                    <a:cubicBezTo>
                      <a:pt x="18" y="274"/>
                      <a:pt x="1" y="344"/>
                      <a:pt x="24" y="403"/>
                    </a:cubicBezTo>
                    <a:cubicBezTo>
                      <a:pt x="43" y="453"/>
                      <a:pt x="86" y="475"/>
                      <a:pt x="131" y="475"/>
                    </a:cubicBezTo>
                    <a:cubicBezTo>
                      <a:pt x="193" y="475"/>
                      <a:pt x="258" y="431"/>
                      <a:pt x="255" y="358"/>
                    </a:cubicBezTo>
                    <a:cubicBezTo>
                      <a:pt x="245" y="236"/>
                      <a:pt x="332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19"/>
              <p:cNvSpPr/>
              <p:nvPr/>
            </p:nvSpPr>
            <p:spPr>
              <a:xfrm>
                <a:off x="4998850" y="1739775"/>
                <a:ext cx="103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08" extrusionOk="0">
                    <a:moveTo>
                      <a:pt x="279" y="1"/>
                    </a:moveTo>
                    <a:cubicBezTo>
                      <a:pt x="268" y="1"/>
                      <a:pt x="258" y="2"/>
                      <a:pt x="247" y="6"/>
                    </a:cubicBezTo>
                    <a:cubicBezTo>
                      <a:pt x="173" y="25"/>
                      <a:pt x="156" y="106"/>
                      <a:pt x="124" y="166"/>
                    </a:cubicBezTo>
                    <a:cubicBezTo>
                      <a:pt x="91" y="256"/>
                      <a:pt x="0" y="353"/>
                      <a:pt x="51" y="450"/>
                    </a:cubicBezTo>
                    <a:cubicBezTo>
                      <a:pt x="73" y="489"/>
                      <a:pt x="113" y="508"/>
                      <a:pt x="153" y="508"/>
                    </a:cubicBezTo>
                    <a:cubicBezTo>
                      <a:pt x="205" y="508"/>
                      <a:pt x="257" y="477"/>
                      <a:pt x="270" y="421"/>
                    </a:cubicBezTo>
                    <a:cubicBezTo>
                      <a:pt x="273" y="414"/>
                      <a:pt x="273" y="411"/>
                      <a:pt x="274" y="408"/>
                    </a:cubicBezTo>
                    <a:cubicBezTo>
                      <a:pt x="312" y="315"/>
                      <a:pt x="371" y="230"/>
                      <a:pt x="396" y="137"/>
                    </a:cubicBezTo>
                    <a:cubicBezTo>
                      <a:pt x="413" y="66"/>
                      <a:pt x="347" y="1"/>
                      <a:pt x="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12" name="Google Shape;1712;p19"/>
            <p:cNvGrpSpPr/>
            <p:nvPr/>
          </p:nvGrpSpPr>
          <p:grpSpPr>
            <a:xfrm rot="7684717">
              <a:off x="-15670" y="1055830"/>
              <a:ext cx="280409" cy="615582"/>
              <a:chOff x="4313600" y="773713"/>
              <a:chExt cx="131975" cy="289725"/>
            </a:xfrm>
          </p:grpSpPr>
          <p:sp>
            <p:nvSpPr>
              <p:cNvPr id="1713" name="Google Shape;1713;p19"/>
              <p:cNvSpPr/>
              <p:nvPr/>
            </p:nvSpPr>
            <p:spPr>
              <a:xfrm>
                <a:off x="4315425" y="783138"/>
                <a:ext cx="123175" cy="2803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11212" extrusionOk="0">
                    <a:moveTo>
                      <a:pt x="2736" y="0"/>
                    </a:moveTo>
                    <a:cubicBezTo>
                      <a:pt x="2685" y="0"/>
                      <a:pt x="2634" y="34"/>
                      <a:pt x="2619" y="85"/>
                    </a:cubicBezTo>
                    <a:cubicBezTo>
                      <a:pt x="2575" y="222"/>
                      <a:pt x="2529" y="360"/>
                      <a:pt x="2484" y="498"/>
                    </a:cubicBezTo>
                    <a:cubicBezTo>
                      <a:pt x="2308" y="1038"/>
                      <a:pt x="2199" y="1598"/>
                      <a:pt x="2132" y="2161"/>
                    </a:cubicBezTo>
                    <a:cubicBezTo>
                      <a:pt x="2121" y="2256"/>
                      <a:pt x="2113" y="2353"/>
                      <a:pt x="2107" y="2449"/>
                    </a:cubicBezTo>
                    <a:cubicBezTo>
                      <a:pt x="1893" y="2234"/>
                      <a:pt x="1527" y="1800"/>
                      <a:pt x="1394" y="1562"/>
                    </a:cubicBezTo>
                    <a:cubicBezTo>
                      <a:pt x="1312" y="1437"/>
                      <a:pt x="1233" y="1309"/>
                      <a:pt x="1156" y="1182"/>
                    </a:cubicBezTo>
                    <a:cubicBezTo>
                      <a:pt x="1141" y="1154"/>
                      <a:pt x="1116" y="1133"/>
                      <a:pt x="1085" y="1123"/>
                    </a:cubicBezTo>
                    <a:cubicBezTo>
                      <a:pt x="1073" y="1119"/>
                      <a:pt x="1062" y="1117"/>
                      <a:pt x="1050" y="1117"/>
                    </a:cubicBezTo>
                    <a:cubicBezTo>
                      <a:pt x="967" y="1117"/>
                      <a:pt x="900" y="1216"/>
                      <a:pt x="945" y="1296"/>
                    </a:cubicBezTo>
                    <a:cubicBezTo>
                      <a:pt x="1271" y="1809"/>
                      <a:pt x="1604" y="2370"/>
                      <a:pt x="2094" y="2741"/>
                    </a:cubicBezTo>
                    <a:cubicBezTo>
                      <a:pt x="2082" y="3225"/>
                      <a:pt x="2124" y="3712"/>
                      <a:pt x="2237" y="4183"/>
                    </a:cubicBezTo>
                    <a:cubicBezTo>
                      <a:pt x="2273" y="4338"/>
                      <a:pt x="2318" y="4490"/>
                      <a:pt x="2365" y="4641"/>
                    </a:cubicBezTo>
                    <a:cubicBezTo>
                      <a:pt x="1853" y="4447"/>
                      <a:pt x="1124" y="4130"/>
                      <a:pt x="637" y="3903"/>
                    </a:cubicBezTo>
                    <a:cubicBezTo>
                      <a:pt x="491" y="3840"/>
                      <a:pt x="359" y="3754"/>
                      <a:pt x="217" y="3683"/>
                    </a:cubicBezTo>
                    <a:cubicBezTo>
                      <a:pt x="197" y="3671"/>
                      <a:pt x="175" y="3665"/>
                      <a:pt x="152" y="3665"/>
                    </a:cubicBezTo>
                    <a:cubicBezTo>
                      <a:pt x="144" y="3665"/>
                      <a:pt x="135" y="3666"/>
                      <a:pt x="127" y="3668"/>
                    </a:cubicBezTo>
                    <a:cubicBezTo>
                      <a:pt x="25" y="3686"/>
                      <a:pt x="0" y="3836"/>
                      <a:pt x="90" y="3887"/>
                    </a:cubicBezTo>
                    <a:cubicBezTo>
                      <a:pt x="846" y="4289"/>
                      <a:pt x="1641" y="4625"/>
                      <a:pt x="2444" y="4921"/>
                    </a:cubicBezTo>
                    <a:cubicBezTo>
                      <a:pt x="2445" y="4922"/>
                      <a:pt x="2447" y="4922"/>
                      <a:pt x="2449" y="4922"/>
                    </a:cubicBezTo>
                    <a:cubicBezTo>
                      <a:pt x="2453" y="4922"/>
                      <a:pt x="2456" y="4921"/>
                      <a:pt x="2460" y="4921"/>
                    </a:cubicBezTo>
                    <a:cubicBezTo>
                      <a:pt x="2633" y="5402"/>
                      <a:pt x="2843" y="5871"/>
                      <a:pt x="3027" y="6347"/>
                    </a:cubicBezTo>
                    <a:cubicBezTo>
                      <a:pt x="3084" y="6495"/>
                      <a:pt x="3138" y="6631"/>
                      <a:pt x="3190" y="6762"/>
                    </a:cubicBezTo>
                    <a:cubicBezTo>
                      <a:pt x="2652" y="6627"/>
                      <a:pt x="1906" y="6350"/>
                      <a:pt x="1308" y="6304"/>
                    </a:cubicBezTo>
                    <a:lnTo>
                      <a:pt x="1308" y="6304"/>
                    </a:lnTo>
                    <a:cubicBezTo>
                      <a:pt x="1187" y="6342"/>
                      <a:pt x="1219" y="6535"/>
                      <a:pt x="1345" y="6535"/>
                    </a:cubicBezTo>
                    <a:cubicBezTo>
                      <a:pt x="1881" y="6611"/>
                      <a:pt x="2646" y="6890"/>
                      <a:pt x="3293" y="7026"/>
                    </a:cubicBezTo>
                    <a:cubicBezTo>
                      <a:pt x="3398" y="7303"/>
                      <a:pt x="3493" y="7577"/>
                      <a:pt x="3570" y="7907"/>
                    </a:cubicBezTo>
                    <a:cubicBezTo>
                      <a:pt x="3759" y="8768"/>
                      <a:pt x="3797" y="9624"/>
                      <a:pt x="3565" y="10453"/>
                    </a:cubicBezTo>
                    <a:cubicBezTo>
                      <a:pt x="3491" y="10716"/>
                      <a:pt x="3426" y="10866"/>
                      <a:pt x="3327" y="11072"/>
                    </a:cubicBezTo>
                    <a:cubicBezTo>
                      <a:pt x="3313" y="11152"/>
                      <a:pt x="3386" y="11211"/>
                      <a:pt x="3457" y="11211"/>
                    </a:cubicBezTo>
                    <a:cubicBezTo>
                      <a:pt x="3495" y="11211"/>
                      <a:pt x="3532" y="11194"/>
                      <a:pt x="3554" y="11155"/>
                    </a:cubicBezTo>
                    <a:cubicBezTo>
                      <a:pt x="4138" y="9984"/>
                      <a:pt x="4048" y="8573"/>
                      <a:pt x="3670" y="7352"/>
                    </a:cubicBezTo>
                    <a:cubicBezTo>
                      <a:pt x="3629" y="7230"/>
                      <a:pt x="3585" y="7111"/>
                      <a:pt x="3540" y="6990"/>
                    </a:cubicBezTo>
                    <a:cubicBezTo>
                      <a:pt x="3661" y="6918"/>
                      <a:pt x="3756" y="6793"/>
                      <a:pt x="3857" y="6699"/>
                    </a:cubicBezTo>
                    <a:cubicBezTo>
                      <a:pt x="4209" y="6313"/>
                      <a:pt x="4555" y="5916"/>
                      <a:pt x="4898" y="5525"/>
                    </a:cubicBezTo>
                    <a:cubicBezTo>
                      <a:pt x="4926" y="5472"/>
                      <a:pt x="4902" y="5405"/>
                      <a:pt x="4853" y="5374"/>
                    </a:cubicBezTo>
                    <a:cubicBezTo>
                      <a:pt x="4834" y="5362"/>
                      <a:pt x="4812" y="5356"/>
                      <a:pt x="4790" y="5356"/>
                    </a:cubicBezTo>
                    <a:cubicBezTo>
                      <a:pt x="4759" y="5356"/>
                      <a:pt x="4728" y="5367"/>
                      <a:pt x="4706" y="5389"/>
                    </a:cubicBezTo>
                    <a:cubicBezTo>
                      <a:pt x="4622" y="5478"/>
                      <a:pt x="4540" y="5569"/>
                      <a:pt x="4458" y="5660"/>
                    </a:cubicBezTo>
                    <a:cubicBezTo>
                      <a:pt x="4177" y="5964"/>
                      <a:pt x="3681" y="6581"/>
                      <a:pt x="3450" y="6755"/>
                    </a:cubicBezTo>
                    <a:cubicBezTo>
                      <a:pt x="3199" y="6107"/>
                      <a:pt x="2922" y="5482"/>
                      <a:pt x="2699" y="4861"/>
                    </a:cubicBezTo>
                    <a:cubicBezTo>
                      <a:pt x="2811" y="4801"/>
                      <a:pt x="2912" y="4710"/>
                      <a:pt x="3012" y="4648"/>
                    </a:cubicBezTo>
                    <a:cubicBezTo>
                      <a:pt x="3386" y="4374"/>
                      <a:pt x="3742" y="4076"/>
                      <a:pt x="4101" y="3783"/>
                    </a:cubicBezTo>
                    <a:cubicBezTo>
                      <a:pt x="4255" y="3656"/>
                      <a:pt x="4410" y="3528"/>
                      <a:pt x="4563" y="3399"/>
                    </a:cubicBezTo>
                    <a:cubicBezTo>
                      <a:pt x="4621" y="3348"/>
                      <a:pt x="4610" y="3250"/>
                      <a:pt x="4544" y="3210"/>
                    </a:cubicBezTo>
                    <a:cubicBezTo>
                      <a:pt x="4525" y="3198"/>
                      <a:pt x="4503" y="3192"/>
                      <a:pt x="4481" y="3192"/>
                    </a:cubicBezTo>
                    <a:cubicBezTo>
                      <a:pt x="4450" y="3192"/>
                      <a:pt x="4420" y="3203"/>
                      <a:pt x="4398" y="3225"/>
                    </a:cubicBezTo>
                    <a:cubicBezTo>
                      <a:pt x="4089" y="3483"/>
                      <a:pt x="3777" y="3738"/>
                      <a:pt x="3466" y="3993"/>
                    </a:cubicBezTo>
                    <a:cubicBezTo>
                      <a:pt x="3202" y="4204"/>
                      <a:pt x="2834" y="4502"/>
                      <a:pt x="2617" y="4628"/>
                    </a:cubicBezTo>
                    <a:cubicBezTo>
                      <a:pt x="2591" y="4553"/>
                      <a:pt x="2565" y="4476"/>
                      <a:pt x="2541" y="4400"/>
                    </a:cubicBezTo>
                    <a:cubicBezTo>
                      <a:pt x="2375" y="3820"/>
                      <a:pt x="2320" y="3333"/>
                      <a:pt x="2332" y="2771"/>
                    </a:cubicBezTo>
                    <a:cubicBezTo>
                      <a:pt x="2408" y="2747"/>
                      <a:pt x="2483" y="2705"/>
                      <a:pt x="2552" y="2670"/>
                    </a:cubicBezTo>
                    <a:cubicBezTo>
                      <a:pt x="2882" y="2466"/>
                      <a:pt x="3201" y="2243"/>
                      <a:pt x="3521" y="2027"/>
                    </a:cubicBezTo>
                    <a:cubicBezTo>
                      <a:pt x="3629" y="1925"/>
                      <a:pt x="4019" y="1787"/>
                      <a:pt x="3815" y="1616"/>
                    </a:cubicBezTo>
                    <a:cubicBezTo>
                      <a:pt x="3786" y="1605"/>
                      <a:pt x="3762" y="1600"/>
                      <a:pt x="3742" y="1600"/>
                    </a:cubicBezTo>
                    <a:cubicBezTo>
                      <a:pt x="3665" y="1600"/>
                      <a:pt x="3640" y="1670"/>
                      <a:pt x="3547" y="1718"/>
                    </a:cubicBezTo>
                    <a:cubicBezTo>
                      <a:pt x="3148" y="1982"/>
                      <a:pt x="2765" y="2278"/>
                      <a:pt x="2343" y="2503"/>
                    </a:cubicBezTo>
                    <a:lnTo>
                      <a:pt x="2343" y="2489"/>
                    </a:lnTo>
                    <a:cubicBezTo>
                      <a:pt x="2397" y="1831"/>
                      <a:pt x="2488" y="1324"/>
                      <a:pt x="2678" y="686"/>
                    </a:cubicBezTo>
                    <a:cubicBezTo>
                      <a:pt x="2732" y="509"/>
                      <a:pt x="2791" y="333"/>
                      <a:pt x="2850" y="155"/>
                    </a:cubicBezTo>
                    <a:cubicBezTo>
                      <a:pt x="2870" y="94"/>
                      <a:pt x="2832" y="23"/>
                      <a:pt x="2770" y="6"/>
                    </a:cubicBezTo>
                    <a:cubicBezTo>
                      <a:pt x="2759" y="2"/>
                      <a:pt x="2747" y="0"/>
                      <a:pt x="27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19"/>
              <p:cNvSpPr/>
              <p:nvPr/>
            </p:nvSpPr>
            <p:spPr>
              <a:xfrm>
                <a:off x="4373525" y="773713"/>
                <a:ext cx="2387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782" extrusionOk="0">
                    <a:moveTo>
                      <a:pt x="456" y="0"/>
                    </a:moveTo>
                    <a:cubicBezTo>
                      <a:pt x="349" y="0"/>
                      <a:pt x="243" y="43"/>
                      <a:pt x="168" y="133"/>
                    </a:cubicBezTo>
                    <a:cubicBezTo>
                      <a:pt x="0" y="302"/>
                      <a:pt x="35" y="622"/>
                      <a:pt x="257" y="726"/>
                    </a:cubicBezTo>
                    <a:cubicBezTo>
                      <a:pt x="306" y="752"/>
                      <a:pt x="355" y="763"/>
                      <a:pt x="403" y="764"/>
                    </a:cubicBezTo>
                    <a:cubicBezTo>
                      <a:pt x="418" y="768"/>
                      <a:pt x="433" y="772"/>
                      <a:pt x="448" y="775"/>
                    </a:cubicBezTo>
                    <a:cubicBezTo>
                      <a:pt x="469" y="779"/>
                      <a:pt x="490" y="781"/>
                      <a:pt x="510" y="781"/>
                    </a:cubicBezTo>
                    <a:cubicBezTo>
                      <a:pt x="773" y="781"/>
                      <a:pt x="955" y="421"/>
                      <a:pt x="799" y="200"/>
                    </a:cubicBezTo>
                    <a:cubicBezTo>
                      <a:pt x="728" y="70"/>
                      <a:pt x="592" y="0"/>
                      <a:pt x="4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19"/>
              <p:cNvSpPr/>
              <p:nvPr/>
            </p:nvSpPr>
            <p:spPr>
              <a:xfrm>
                <a:off x="4399450" y="813588"/>
                <a:ext cx="2390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782" extrusionOk="0">
                    <a:moveTo>
                      <a:pt x="455" y="0"/>
                    </a:moveTo>
                    <a:cubicBezTo>
                      <a:pt x="349" y="0"/>
                      <a:pt x="243" y="43"/>
                      <a:pt x="168" y="133"/>
                    </a:cubicBezTo>
                    <a:cubicBezTo>
                      <a:pt x="0" y="302"/>
                      <a:pt x="36" y="621"/>
                      <a:pt x="258" y="726"/>
                    </a:cubicBezTo>
                    <a:cubicBezTo>
                      <a:pt x="307" y="751"/>
                      <a:pt x="355" y="762"/>
                      <a:pt x="404" y="764"/>
                    </a:cubicBezTo>
                    <a:cubicBezTo>
                      <a:pt x="417" y="768"/>
                      <a:pt x="432" y="772"/>
                      <a:pt x="449" y="775"/>
                    </a:cubicBezTo>
                    <a:cubicBezTo>
                      <a:pt x="469" y="779"/>
                      <a:pt x="490" y="782"/>
                      <a:pt x="510" y="782"/>
                    </a:cubicBezTo>
                    <a:cubicBezTo>
                      <a:pt x="774" y="782"/>
                      <a:pt x="956" y="420"/>
                      <a:pt x="799" y="199"/>
                    </a:cubicBezTo>
                    <a:cubicBezTo>
                      <a:pt x="729" y="70"/>
                      <a:pt x="592" y="0"/>
                      <a:pt x="4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19"/>
              <p:cNvSpPr/>
              <p:nvPr/>
            </p:nvSpPr>
            <p:spPr>
              <a:xfrm>
                <a:off x="4332950" y="802738"/>
                <a:ext cx="239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83" extrusionOk="0">
                    <a:moveTo>
                      <a:pt x="456" y="1"/>
                    </a:moveTo>
                    <a:cubicBezTo>
                      <a:pt x="349" y="1"/>
                      <a:pt x="243" y="43"/>
                      <a:pt x="169" y="134"/>
                    </a:cubicBezTo>
                    <a:cubicBezTo>
                      <a:pt x="1" y="303"/>
                      <a:pt x="37" y="622"/>
                      <a:pt x="259" y="727"/>
                    </a:cubicBezTo>
                    <a:cubicBezTo>
                      <a:pt x="307" y="752"/>
                      <a:pt x="356" y="763"/>
                      <a:pt x="405" y="765"/>
                    </a:cubicBezTo>
                    <a:cubicBezTo>
                      <a:pt x="418" y="768"/>
                      <a:pt x="433" y="773"/>
                      <a:pt x="449" y="776"/>
                    </a:cubicBezTo>
                    <a:cubicBezTo>
                      <a:pt x="470" y="780"/>
                      <a:pt x="490" y="782"/>
                      <a:pt x="510" y="782"/>
                    </a:cubicBezTo>
                    <a:cubicBezTo>
                      <a:pt x="774" y="782"/>
                      <a:pt x="956" y="421"/>
                      <a:pt x="800" y="200"/>
                    </a:cubicBezTo>
                    <a:cubicBezTo>
                      <a:pt x="730" y="71"/>
                      <a:pt x="593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19"/>
              <p:cNvSpPr/>
              <p:nvPr/>
            </p:nvSpPr>
            <p:spPr>
              <a:xfrm>
                <a:off x="4419750" y="851688"/>
                <a:ext cx="2390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782" extrusionOk="0">
                    <a:moveTo>
                      <a:pt x="456" y="1"/>
                    </a:moveTo>
                    <a:cubicBezTo>
                      <a:pt x="350" y="1"/>
                      <a:pt x="243" y="44"/>
                      <a:pt x="168" y="134"/>
                    </a:cubicBezTo>
                    <a:cubicBezTo>
                      <a:pt x="0" y="303"/>
                      <a:pt x="36" y="622"/>
                      <a:pt x="258" y="726"/>
                    </a:cubicBezTo>
                    <a:cubicBezTo>
                      <a:pt x="307" y="752"/>
                      <a:pt x="356" y="763"/>
                      <a:pt x="404" y="764"/>
                    </a:cubicBezTo>
                    <a:cubicBezTo>
                      <a:pt x="417" y="769"/>
                      <a:pt x="433" y="773"/>
                      <a:pt x="449" y="775"/>
                    </a:cubicBezTo>
                    <a:cubicBezTo>
                      <a:pt x="470" y="780"/>
                      <a:pt x="491" y="782"/>
                      <a:pt x="511" y="782"/>
                    </a:cubicBezTo>
                    <a:cubicBezTo>
                      <a:pt x="774" y="782"/>
                      <a:pt x="956" y="421"/>
                      <a:pt x="800" y="200"/>
                    </a:cubicBezTo>
                    <a:cubicBezTo>
                      <a:pt x="729" y="71"/>
                      <a:pt x="593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19"/>
              <p:cNvSpPr/>
              <p:nvPr/>
            </p:nvSpPr>
            <p:spPr>
              <a:xfrm>
                <a:off x="4313600" y="867463"/>
                <a:ext cx="239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83" extrusionOk="0">
                    <a:moveTo>
                      <a:pt x="456" y="1"/>
                    </a:moveTo>
                    <a:cubicBezTo>
                      <a:pt x="349" y="1"/>
                      <a:pt x="243" y="43"/>
                      <a:pt x="168" y="133"/>
                    </a:cubicBezTo>
                    <a:cubicBezTo>
                      <a:pt x="0" y="302"/>
                      <a:pt x="36" y="622"/>
                      <a:pt x="258" y="727"/>
                    </a:cubicBezTo>
                    <a:cubicBezTo>
                      <a:pt x="307" y="752"/>
                      <a:pt x="356" y="763"/>
                      <a:pt x="404" y="765"/>
                    </a:cubicBezTo>
                    <a:cubicBezTo>
                      <a:pt x="417" y="768"/>
                      <a:pt x="433" y="772"/>
                      <a:pt x="449" y="776"/>
                    </a:cubicBezTo>
                    <a:cubicBezTo>
                      <a:pt x="470" y="780"/>
                      <a:pt x="490" y="782"/>
                      <a:pt x="510" y="782"/>
                    </a:cubicBezTo>
                    <a:cubicBezTo>
                      <a:pt x="774" y="782"/>
                      <a:pt x="957" y="421"/>
                      <a:pt x="800" y="199"/>
                    </a:cubicBezTo>
                    <a:cubicBezTo>
                      <a:pt x="729" y="70"/>
                      <a:pt x="592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19"/>
              <p:cNvSpPr/>
              <p:nvPr/>
            </p:nvSpPr>
            <p:spPr>
              <a:xfrm>
                <a:off x="4421700" y="907938"/>
                <a:ext cx="2387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783" extrusionOk="0">
                    <a:moveTo>
                      <a:pt x="455" y="1"/>
                    </a:moveTo>
                    <a:cubicBezTo>
                      <a:pt x="349" y="1"/>
                      <a:pt x="242" y="43"/>
                      <a:pt x="168" y="134"/>
                    </a:cubicBezTo>
                    <a:cubicBezTo>
                      <a:pt x="0" y="303"/>
                      <a:pt x="35" y="622"/>
                      <a:pt x="257" y="727"/>
                    </a:cubicBezTo>
                    <a:cubicBezTo>
                      <a:pt x="306" y="752"/>
                      <a:pt x="355" y="763"/>
                      <a:pt x="403" y="765"/>
                    </a:cubicBezTo>
                    <a:cubicBezTo>
                      <a:pt x="417" y="768"/>
                      <a:pt x="432" y="773"/>
                      <a:pt x="448" y="776"/>
                    </a:cubicBezTo>
                    <a:cubicBezTo>
                      <a:pt x="468" y="780"/>
                      <a:pt x="489" y="782"/>
                      <a:pt x="509" y="782"/>
                    </a:cubicBezTo>
                    <a:cubicBezTo>
                      <a:pt x="772" y="782"/>
                      <a:pt x="955" y="421"/>
                      <a:pt x="799" y="200"/>
                    </a:cubicBezTo>
                    <a:cubicBezTo>
                      <a:pt x="728" y="71"/>
                      <a:pt x="591" y="1"/>
                      <a:pt x="4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19"/>
              <p:cNvSpPr/>
              <p:nvPr/>
            </p:nvSpPr>
            <p:spPr>
              <a:xfrm>
                <a:off x="4341175" y="931263"/>
                <a:ext cx="2387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782" extrusionOk="0">
                    <a:moveTo>
                      <a:pt x="454" y="1"/>
                    </a:moveTo>
                    <a:cubicBezTo>
                      <a:pt x="348" y="1"/>
                      <a:pt x="242" y="43"/>
                      <a:pt x="168" y="133"/>
                    </a:cubicBezTo>
                    <a:cubicBezTo>
                      <a:pt x="0" y="303"/>
                      <a:pt x="35" y="623"/>
                      <a:pt x="257" y="727"/>
                    </a:cubicBezTo>
                    <a:cubicBezTo>
                      <a:pt x="306" y="753"/>
                      <a:pt x="354" y="764"/>
                      <a:pt x="403" y="765"/>
                    </a:cubicBezTo>
                    <a:cubicBezTo>
                      <a:pt x="417" y="769"/>
                      <a:pt x="432" y="772"/>
                      <a:pt x="447" y="776"/>
                    </a:cubicBezTo>
                    <a:cubicBezTo>
                      <a:pt x="468" y="780"/>
                      <a:pt x="489" y="782"/>
                      <a:pt x="509" y="782"/>
                    </a:cubicBezTo>
                    <a:cubicBezTo>
                      <a:pt x="772" y="782"/>
                      <a:pt x="954" y="422"/>
                      <a:pt x="798" y="200"/>
                    </a:cubicBezTo>
                    <a:cubicBezTo>
                      <a:pt x="728" y="71"/>
                      <a:pt x="591" y="1"/>
                      <a:pt x="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1" name="Google Shape;1721;p19"/>
            <p:cNvGrpSpPr/>
            <p:nvPr/>
          </p:nvGrpSpPr>
          <p:grpSpPr>
            <a:xfrm>
              <a:off x="217832" y="-43281"/>
              <a:ext cx="577574" cy="674206"/>
              <a:chOff x="4313750" y="1561175"/>
              <a:chExt cx="318275" cy="371525"/>
            </a:xfrm>
          </p:grpSpPr>
          <p:sp>
            <p:nvSpPr>
              <p:cNvPr id="1722" name="Google Shape;1722;p19"/>
              <p:cNvSpPr/>
              <p:nvPr/>
            </p:nvSpPr>
            <p:spPr>
              <a:xfrm>
                <a:off x="4313750" y="1561175"/>
                <a:ext cx="280650" cy="334825"/>
              </a:xfrm>
              <a:custGeom>
                <a:avLst/>
                <a:gdLst/>
                <a:ahLst/>
                <a:cxnLst/>
                <a:rect l="l" t="t" r="r" b="b"/>
                <a:pathLst>
                  <a:path w="11226" h="13393" extrusionOk="0">
                    <a:moveTo>
                      <a:pt x="152" y="0"/>
                    </a:moveTo>
                    <a:cubicBezTo>
                      <a:pt x="78" y="0"/>
                      <a:pt x="1" y="70"/>
                      <a:pt x="32" y="155"/>
                    </a:cubicBezTo>
                    <a:cubicBezTo>
                      <a:pt x="555" y="1304"/>
                      <a:pt x="1220" y="2375"/>
                      <a:pt x="1965" y="3391"/>
                    </a:cubicBezTo>
                    <a:cubicBezTo>
                      <a:pt x="1935" y="3415"/>
                      <a:pt x="1911" y="3446"/>
                      <a:pt x="1895" y="3481"/>
                    </a:cubicBezTo>
                    <a:cubicBezTo>
                      <a:pt x="1829" y="3636"/>
                      <a:pt x="1780" y="3797"/>
                      <a:pt x="1749" y="3962"/>
                    </a:cubicBezTo>
                    <a:cubicBezTo>
                      <a:pt x="1607" y="4716"/>
                      <a:pt x="1527" y="5479"/>
                      <a:pt x="1453" y="6243"/>
                    </a:cubicBezTo>
                    <a:cubicBezTo>
                      <a:pt x="1416" y="6630"/>
                      <a:pt x="1387" y="7015"/>
                      <a:pt x="1352" y="7401"/>
                    </a:cubicBezTo>
                    <a:cubicBezTo>
                      <a:pt x="1349" y="7415"/>
                      <a:pt x="1342" y="7476"/>
                      <a:pt x="1348" y="7493"/>
                    </a:cubicBezTo>
                    <a:cubicBezTo>
                      <a:pt x="1352" y="7541"/>
                      <a:pt x="1392" y="7579"/>
                      <a:pt x="1439" y="7589"/>
                    </a:cubicBezTo>
                    <a:cubicBezTo>
                      <a:pt x="1449" y="7591"/>
                      <a:pt x="1458" y="7592"/>
                      <a:pt x="1466" y="7592"/>
                    </a:cubicBezTo>
                    <a:cubicBezTo>
                      <a:pt x="1655" y="7592"/>
                      <a:pt x="1582" y="7217"/>
                      <a:pt x="1620" y="7085"/>
                    </a:cubicBezTo>
                    <a:cubicBezTo>
                      <a:pt x="1657" y="6643"/>
                      <a:pt x="1682" y="6368"/>
                      <a:pt x="1725" y="5933"/>
                    </a:cubicBezTo>
                    <a:cubicBezTo>
                      <a:pt x="1817" y="5173"/>
                      <a:pt x="1878" y="4205"/>
                      <a:pt x="2112" y="3586"/>
                    </a:cubicBezTo>
                    <a:cubicBezTo>
                      <a:pt x="2538" y="4156"/>
                      <a:pt x="2987" y="4709"/>
                      <a:pt x="3449" y="5249"/>
                    </a:cubicBezTo>
                    <a:cubicBezTo>
                      <a:pt x="3768" y="5614"/>
                      <a:pt x="4089" y="5976"/>
                      <a:pt x="4418" y="6334"/>
                    </a:cubicBezTo>
                    <a:cubicBezTo>
                      <a:pt x="4393" y="6351"/>
                      <a:pt x="4370" y="6372"/>
                      <a:pt x="4353" y="6397"/>
                    </a:cubicBezTo>
                    <a:cubicBezTo>
                      <a:pt x="4263" y="6633"/>
                      <a:pt x="4259" y="6895"/>
                      <a:pt x="4228" y="7144"/>
                    </a:cubicBezTo>
                    <a:cubicBezTo>
                      <a:pt x="4162" y="7848"/>
                      <a:pt x="4062" y="8738"/>
                      <a:pt x="3968" y="9540"/>
                    </a:cubicBezTo>
                    <a:cubicBezTo>
                      <a:pt x="3916" y="9955"/>
                      <a:pt x="3869" y="10370"/>
                      <a:pt x="3806" y="10784"/>
                    </a:cubicBezTo>
                    <a:cubicBezTo>
                      <a:pt x="3799" y="10917"/>
                      <a:pt x="3677" y="11165"/>
                      <a:pt x="3887" y="11182"/>
                    </a:cubicBezTo>
                    <a:cubicBezTo>
                      <a:pt x="3940" y="11181"/>
                      <a:pt x="3986" y="11141"/>
                      <a:pt x="3998" y="11089"/>
                    </a:cubicBezTo>
                    <a:cubicBezTo>
                      <a:pt x="4019" y="10970"/>
                      <a:pt x="4038" y="10851"/>
                      <a:pt x="4056" y="10732"/>
                    </a:cubicBezTo>
                    <a:cubicBezTo>
                      <a:pt x="4136" y="10172"/>
                      <a:pt x="4202" y="9608"/>
                      <a:pt x="4267" y="9045"/>
                    </a:cubicBezTo>
                    <a:cubicBezTo>
                      <a:pt x="4381" y="8155"/>
                      <a:pt x="4413" y="7356"/>
                      <a:pt x="4557" y="6528"/>
                    </a:cubicBezTo>
                    <a:cubicBezTo>
                      <a:pt x="4564" y="6525"/>
                      <a:pt x="4574" y="6521"/>
                      <a:pt x="4584" y="6517"/>
                    </a:cubicBezTo>
                    <a:cubicBezTo>
                      <a:pt x="5041" y="7012"/>
                      <a:pt x="5510" y="7496"/>
                      <a:pt x="5999" y="7960"/>
                    </a:cubicBezTo>
                    <a:cubicBezTo>
                      <a:pt x="6486" y="8417"/>
                      <a:pt x="6990" y="8857"/>
                      <a:pt x="7503" y="9285"/>
                    </a:cubicBezTo>
                    <a:cubicBezTo>
                      <a:pt x="7493" y="9294"/>
                      <a:pt x="7483" y="9305"/>
                      <a:pt x="7474" y="9318"/>
                    </a:cubicBezTo>
                    <a:cubicBezTo>
                      <a:pt x="7458" y="9349"/>
                      <a:pt x="7457" y="9382"/>
                      <a:pt x="7468" y="9411"/>
                    </a:cubicBezTo>
                    <a:lnTo>
                      <a:pt x="7467" y="9411"/>
                    </a:lnTo>
                    <a:cubicBezTo>
                      <a:pt x="7614" y="10251"/>
                      <a:pt x="7679" y="11472"/>
                      <a:pt x="7745" y="12443"/>
                    </a:cubicBezTo>
                    <a:cubicBezTo>
                      <a:pt x="7761" y="12723"/>
                      <a:pt x="7781" y="13000"/>
                      <a:pt x="7810" y="13277"/>
                    </a:cubicBezTo>
                    <a:cubicBezTo>
                      <a:pt x="7812" y="13310"/>
                      <a:pt x="7825" y="13340"/>
                      <a:pt x="7849" y="13362"/>
                    </a:cubicBezTo>
                    <a:cubicBezTo>
                      <a:pt x="7872" y="13382"/>
                      <a:pt x="7901" y="13392"/>
                      <a:pt x="7930" y="13392"/>
                    </a:cubicBezTo>
                    <a:cubicBezTo>
                      <a:pt x="7973" y="13392"/>
                      <a:pt x="8016" y="13370"/>
                      <a:pt x="8036" y="13329"/>
                    </a:cubicBezTo>
                    <a:cubicBezTo>
                      <a:pt x="8069" y="13254"/>
                      <a:pt x="8032" y="13169"/>
                      <a:pt x="8032" y="13092"/>
                    </a:cubicBezTo>
                    <a:cubicBezTo>
                      <a:pt x="7956" y="12134"/>
                      <a:pt x="7916" y="11175"/>
                      <a:pt x="7815" y="10220"/>
                    </a:cubicBezTo>
                    <a:cubicBezTo>
                      <a:pt x="7792" y="9966"/>
                      <a:pt x="7758" y="9714"/>
                      <a:pt x="7714" y="9462"/>
                    </a:cubicBezTo>
                    <a:lnTo>
                      <a:pt x="7714" y="9462"/>
                    </a:lnTo>
                    <a:cubicBezTo>
                      <a:pt x="8248" y="9901"/>
                      <a:pt x="8789" y="10327"/>
                      <a:pt x="9336" y="10748"/>
                    </a:cubicBezTo>
                    <a:cubicBezTo>
                      <a:pt x="9649" y="10985"/>
                      <a:pt x="9969" y="11214"/>
                      <a:pt x="10286" y="11442"/>
                    </a:cubicBezTo>
                    <a:cubicBezTo>
                      <a:pt x="10361" y="11486"/>
                      <a:pt x="10441" y="11581"/>
                      <a:pt x="10524" y="11581"/>
                    </a:cubicBezTo>
                    <a:cubicBezTo>
                      <a:pt x="10552" y="11581"/>
                      <a:pt x="10580" y="11570"/>
                      <a:pt x="10608" y="11543"/>
                    </a:cubicBezTo>
                    <a:cubicBezTo>
                      <a:pt x="10739" y="11366"/>
                      <a:pt x="10415" y="11272"/>
                      <a:pt x="10318" y="11170"/>
                    </a:cubicBezTo>
                    <a:cubicBezTo>
                      <a:pt x="10037" y="10970"/>
                      <a:pt x="9758" y="10767"/>
                      <a:pt x="9482" y="10558"/>
                    </a:cubicBezTo>
                    <a:cubicBezTo>
                      <a:pt x="8978" y="10168"/>
                      <a:pt x="8475" y="9774"/>
                      <a:pt x="7981" y="9371"/>
                    </a:cubicBezTo>
                    <a:cubicBezTo>
                      <a:pt x="8122" y="9324"/>
                      <a:pt x="8263" y="9276"/>
                      <a:pt x="8405" y="9236"/>
                    </a:cubicBezTo>
                    <a:cubicBezTo>
                      <a:pt x="9267" y="8965"/>
                      <a:pt x="10127" y="8680"/>
                      <a:pt x="10984" y="8393"/>
                    </a:cubicBezTo>
                    <a:cubicBezTo>
                      <a:pt x="11052" y="8365"/>
                      <a:pt x="11141" y="8364"/>
                      <a:pt x="11180" y="8294"/>
                    </a:cubicBezTo>
                    <a:cubicBezTo>
                      <a:pt x="11225" y="8215"/>
                      <a:pt x="11157" y="8116"/>
                      <a:pt x="11073" y="8116"/>
                    </a:cubicBezTo>
                    <a:cubicBezTo>
                      <a:pt x="11061" y="8116"/>
                      <a:pt x="11049" y="8118"/>
                      <a:pt x="11037" y="8122"/>
                    </a:cubicBezTo>
                    <a:cubicBezTo>
                      <a:pt x="9997" y="8485"/>
                      <a:pt x="8734" y="8859"/>
                      <a:pt x="7765" y="9195"/>
                    </a:cubicBezTo>
                    <a:cubicBezTo>
                      <a:pt x="7198" y="8727"/>
                      <a:pt x="6645" y="8245"/>
                      <a:pt x="6111" y="7741"/>
                    </a:cubicBezTo>
                    <a:cubicBezTo>
                      <a:pt x="5665" y="7309"/>
                      <a:pt x="5241" y="6873"/>
                      <a:pt x="4829" y="6435"/>
                    </a:cubicBezTo>
                    <a:cubicBezTo>
                      <a:pt x="4872" y="6421"/>
                      <a:pt x="4914" y="6409"/>
                      <a:pt x="4949" y="6400"/>
                    </a:cubicBezTo>
                    <a:cubicBezTo>
                      <a:pt x="6153" y="6096"/>
                      <a:pt x="7377" y="5882"/>
                      <a:pt x="8589" y="5608"/>
                    </a:cubicBezTo>
                    <a:cubicBezTo>
                      <a:pt x="8880" y="5528"/>
                      <a:pt x="9205" y="5487"/>
                      <a:pt x="9481" y="5370"/>
                    </a:cubicBezTo>
                    <a:cubicBezTo>
                      <a:pt x="9570" y="5302"/>
                      <a:pt x="9507" y="5157"/>
                      <a:pt x="9406" y="5157"/>
                    </a:cubicBezTo>
                    <a:cubicBezTo>
                      <a:pt x="9394" y="5157"/>
                      <a:pt x="9381" y="5160"/>
                      <a:pt x="9368" y="5164"/>
                    </a:cubicBezTo>
                    <a:cubicBezTo>
                      <a:pt x="7851" y="5582"/>
                      <a:pt x="6284" y="5797"/>
                      <a:pt x="4765" y="6204"/>
                    </a:cubicBezTo>
                    <a:cubicBezTo>
                      <a:pt x="4728" y="6219"/>
                      <a:pt x="4689" y="6230"/>
                      <a:pt x="4650" y="6242"/>
                    </a:cubicBezTo>
                    <a:cubicBezTo>
                      <a:pt x="3830" y="5357"/>
                      <a:pt x="3066" y="4448"/>
                      <a:pt x="2330" y="3480"/>
                    </a:cubicBezTo>
                    <a:cubicBezTo>
                      <a:pt x="2509" y="3403"/>
                      <a:pt x="2691" y="3330"/>
                      <a:pt x="2876" y="3272"/>
                    </a:cubicBezTo>
                    <a:cubicBezTo>
                      <a:pt x="3816" y="2986"/>
                      <a:pt x="4761" y="2720"/>
                      <a:pt x="5690" y="2402"/>
                    </a:cubicBezTo>
                    <a:cubicBezTo>
                      <a:pt x="5761" y="2371"/>
                      <a:pt x="5858" y="2371"/>
                      <a:pt x="5898" y="2298"/>
                    </a:cubicBezTo>
                    <a:cubicBezTo>
                      <a:pt x="5944" y="2219"/>
                      <a:pt x="5875" y="2121"/>
                      <a:pt x="5792" y="2121"/>
                    </a:cubicBezTo>
                    <a:cubicBezTo>
                      <a:pt x="5780" y="2121"/>
                      <a:pt x="5767" y="2123"/>
                      <a:pt x="5755" y="2127"/>
                    </a:cubicBezTo>
                    <a:cubicBezTo>
                      <a:pt x="5124" y="2338"/>
                      <a:pt x="4491" y="2543"/>
                      <a:pt x="3852" y="2728"/>
                    </a:cubicBezTo>
                    <a:cubicBezTo>
                      <a:pt x="3292" y="2900"/>
                      <a:pt x="2717" y="3042"/>
                      <a:pt x="2182" y="3284"/>
                    </a:cubicBezTo>
                    <a:cubicBezTo>
                      <a:pt x="2125" y="3209"/>
                      <a:pt x="2069" y="3133"/>
                      <a:pt x="2013" y="3058"/>
                    </a:cubicBezTo>
                    <a:cubicBezTo>
                      <a:pt x="1513" y="2382"/>
                      <a:pt x="1083" y="1657"/>
                      <a:pt x="681" y="920"/>
                    </a:cubicBezTo>
                    <a:cubicBezTo>
                      <a:pt x="502" y="596"/>
                      <a:pt x="370" y="323"/>
                      <a:pt x="237" y="43"/>
                    </a:cubicBezTo>
                    <a:cubicBezTo>
                      <a:pt x="215" y="13"/>
                      <a:pt x="183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19"/>
              <p:cNvSpPr/>
              <p:nvPr/>
            </p:nvSpPr>
            <p:spPr>
              <a:xfrm>
                <a:off x="4555500" y="1823350"/>
                <a:ext cx="73800" cy="7807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3123" extrusionOk="0">
                    <a:moveTo>
                      <a:pt x="2118" y="0"/>
                    </a:moveTo>
                    <a:cubicBezTo>
                      <a:pt x="1516" y="0"/>
                      <a:pt x="750" y="157"/>
                      <a:pt x="541" y="212"/>
                    </a:cubicBezTo>
                    <a:cubicBezTo>
                      <a:pt x="388" y="246"/>
                      <a:pt x="239" y="288"/>
                      <a:pt x="86" y="325"/>
                    </a:cubicBezTo>
                    <a:cubicBezTo>
                      <a:pt x="56" y="335"/>
                      <a:pt x="32" y="355"/>
                      <a:pt x="17" y="382"/>
                    </a:cubicBezTo>
                    <a:cubicBezTo>
                      <a:pt x="2" y="408"/>
                      <a:pt x="1" y="436"/>
                      <a:pt x="7" y="462"/>
                    </a:cubicBezTo>
                    <a:cubicBezTo>
                      <a:pt x="8" y="599"/>
                      <a:pt x="115" y="721"/>
                      <a:pt x="146" y="856"/>
                    </a:cubicBezTo>
                    <a:cubicBezTo>
                      <a:pt x="252" y="1155"/>
                      <a:pt x="343" y="1460"/>
                      <a:pt x="429" y="1767"/>
                    </a:cubicBezTo>
                    <a:cubicBezTo>
                      <a:pt x="547" y="2152"/>
                      <a:pt x="604" y="2563"/>
                      <a:pt x="777" y="2930"/>
                    </a:cubicBezTo>
                    <a:cubicBezTo>
                      <a:pt x="829" y="3032"/>
                      <a:pt x="916" y="3123"/>
                      <a:pt x="1006" y="3123"/>
                    </a:cubicBezTo>
                    <a:cubicBezTo>
                      <a:pt x="1056" y="3123"/>
                      <a:pt x="1107" y="3094"/>
                      <a:pt x="1152" y="3022"/>
                    </a:cubicBezTo>
                    <a:cubicBezTo>
                      <a:pt x="1241" y="2807"/>
                      <a:pt x="1210" y="2565"/>
                      <a:pt x="1217" y="2340"/>
                    </a:cubicBezTo>
                    <a:cubicBezTo>
                      <a:pt x="1215" y="2259"/>
                      <a:pt x="1210" y="2135"/>
                      <a:pt x="1204" y="2020"/>
                    </a:cubicBezTo>
                    <a:lnTo>
                      <a:pt x="1204" y="2020"/>
                    </a:lnTo>
                    <a:cubicBezTo>
                      <a:pt x="1333" y="2205"/>
                      <a:pt x="1517" y="2460"/>
                      <a:pt x="1639" y="2583"/>
                    </a:cubicBezTo>
                    <a:cubicBezTo>
                      <a:pt x="1745" y="2684"/>
                      <a:pt x="1865" y="2800"/>
                      <a:pt x="2019" y="2806"/>
                    </a:cubicBezTo>
                    <a:cubicBezTo>
                      <a:pt x="2019" y="2806"/>
                      <a:pt x="2020" y="2806"/>
                      <a:pt x="2020" y="2806"/>
                    </a:cubicBezTo>
                    <a:cubicBezTo>
                      <a:pt x="2143" y="2806"/>
                      <a:pt x="2233" y="2682"/>
                      <a:pt x="2222" y="2567"/>
                    </a:cubicBezTo>
                    <a:cubicBezTo>
                      <a:pt x="2181" y="2245"/>
                      <a:pt x="1982" y="1865"/>
                      <a:pt x="1819" y="1568"/>
                    </a:cubicBezTo>
                    <a:lnTo>
                      <a:pt x="1819" y="1568"/>
                    </a:lnTo>
                    <a:cubicBezTo>
                      <a:pt x="1915" y="1621"/>
                      <a:pt x="2012" y="1673"/>
                      <a:pt x="2113" y="1719"/>
                    </a:cubicBezTo>
                    <a:cubicBezTo>
                      <a:pt x="2265" y="1785"/>
                      <a:pt x="2426" y="1870"/>
                      <a:pt x="2596" y="1870"/>
                    </a:cubicBezTo>
                    <a:cubicBezTo>
                      <a:pt x="2609" y="1870"/>
                      <a:pt x="2621" y="1869"/>
                      <a:pt x="2634" y="1868"/>
                    </a:cubicBezTo>
                    <a:cubicBezTo>
                      <a:pt x="2807" y="1850"/>
                      <a:pt x="2835" y="1676"/>
                      <a:pt x="2748" y="1547"/>
                    </a:cubicBezTo>
                    <a:cubicBezTo>
                      <a:pt x="2491" y="1214"/>
                      <a:pt x="2123" y="998"/>
                      <a:pt x="1827" y="778"/>
                    </a:cubicBezTo>
                    <a:cubicBezTo>
                      <a:pt x="2207" y="748"/>
                      <a:pt x="2743" y="738"/>
                      <a:pt x="2889" y="402"/>
                    </a:cubicBezTo>
                    <a:cubicBezTo>
                      <a:pt x="2951" y="94"/>
                      <a:pt x="2583" y="0"/>
                      <a:pt x="21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19"/>
              <p:cNvSpPr/>
              <p:nvPr/>
            </p:nvSpPr>
            <p:spPr>
              <a:xfrm>
                <a:off x="4471175" y="1856500"/>
                <a:ext cx="898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3048" extrusionOk="0">
                    <a:moveTo>
                      <a:pt x="1563" y="1"/>
                    </a:moveTo>
                    <a:cubicBezTo>
                      <a:pt x="1560" y="1"/>
                      <a:pt x="1558" y="1"/>
                      <a:pt x="1555" y="1"/>
                    </a:cubicBezTo>
                    <a:cubicBezTo>
                      <a:pt x="1532" y="5"/>
                      <a:pt x="1510" y="14"/>
                      <a:pt x="1490" y="30"/>
                    </a:cubicBezTo>
                    <a:cubicBezTo>
                      <a:pt x="1488" y="30"/>
                      <a:pt x="1485" y="30"/>
                      <a:pt x="1483" y="32"/>
                    </a:cubicBezTo>
                    <a:cubicBezTo>
                      <a:pt x="1437" y="43"/>
                      <a:pt x="1403" y="77"/>
                      <a:pt x="1383" y="119"/>
                    </a:cubicBezTo>
                    <a:cubicBezTo>
                      <a:pt x="1305" y="293"/>
                      <a:pt x="1229" y="469"/>
                      <a:pt x="1136" y="637"/>
                    </a:cubicBezTo>
                    <a:cubicBezTo>
                      <a:pt x="851" y="1165"/>
                      <a:pt x="467" y="1628"/>
                      <a:pt x="156" y="2140"/>
                    </a:cubicBezTo>
                    <a:cubicBezTo>
                      <a:pt x="88" y="2259"/>
                      <a:pt x="6" y="2385"/>
                      <a:pt x="1" y="2526"/>
                    </a:cubicBezTo>
                    <a:cubicBezTo>
                      <a:pt x="5" y="2618"/>
                      <a:pt x="91" y="2700"/>
                      <a:pt x="183" y="2700"/>
                    </a:cubicBezTo>
                    <a:cubicBezTo>
                      <a:pt x="281" y="2695"/>
                      <a:pt x="368" y="2634"/>
                      <a:pt x="450" y="2582"/>
                    </a:cubicBezTo>
                    <a:cubicBezTo>
                      <a:pt x="600" y="2484"/>
                      <a:pt x="800" y="2330"/>
                      <a:pt x="943" y="2241"/>
                    </a:cubicBezTo>
                    <a:lnTo>
                      <a:pt x="943" y="2241"/>
                    </a:lnTo>
                    <a:cubicBezTo>
                      <a:pt x="916" y="2337"/>
                      <a:pt x="884" y="2434"/>
                      <a:pt x="857" y="2530"/>
                    </a:cubicBezTo>
                    <a:cubicBezTo>
                      <a:pt x="813" y="2690"/>
                      <a:pt x="735" y="2965"/>
                      <a:pt x="938" y="3042"/>
                    </a:cubicBezTo>
                    <a:cubicBezTo>
                      <a:pt x="953" y="3046"/>
                      <a:pt x="967" y="3048"/>
                      <a:pt x="981" y="3048"/>
                    </a:cubicBezTo>
                    <a:cubicBezTo>
                      <a:pt x="1082" y="3048"/>
                      <a:pt x="1161" y="2955"/>
                      <a:pt x="1217" y="2877"/>
                    </a:cubicBezTo>
                    <a:cubicBezTo>
                      <a:pt x="1349" y="2692"/>
                      <a:pt x="1453" y="2489"/>
                      <a:pt x="1558" y="2287"/>
                    </a:cubicBezTo>
                    <a:cubicBezTo>
                      <a:pt x="1596" y="2216"/>
                      <a:pt x="1620" y="2170"/>
                      <a:pt x="1645" y="2132"/>
                    </a:cubicBezTo>
                    <a:cubicBezTo>
                      <a:pt x="1782" y="2405"/>
                      <a:pt x="2038" y="2987"/>
                      <a:pt x="2278" y="2987"/>
                    </a:cubicBezTo>
                    <a:cubicBezTo>
                      <a:pt x="2337" y="2987"/>
                      <a:pt x="2395" y="2952"/>
                      <a:pt x="2450" y="2869"/>
                    </a:cubicBezTo>
                    <a:cubicBezTo>
                      <a:pt x="2486" y="2785"/>
                      <a:pt x="2481" y="2687"/>
                      <a:pt x="2477" y="2596"/>
                    </a:cubicBezTo>
                    <a:cubicBezTo>
                      <a:pt x="2458" y="2314"/>
                      <a:pt x="2393" y="2039"/>
                      <a:pt x="2320" y="1767"/>
                    </a:cubicBezTo>
                    <a:cubicBezTo>
                      <a:pt x="2317" y="1734"/>
                      <a:pt x="2312" y="1698"/>
                      <a:pt x="2308" y="1665"/>
                    </a:cubicBezTo>
                    <a:lnTo>
                      <a:pt x="2308" y="1665"/>
                    </a:lnTo>
                    <a:cubicBezTo>
                      <a:pt x="2414" y="1748"/>
                      <a:pt x="2520" y="1832"/>
                      <a:pt x="2629" y="1914"/>
                    </a:cubicBezTo>
                    <a:cubicBezTo>
                      <a:pt x="2848" y="2060"/>
                      <a:pt x="3090" y="2296"/>
                      <a:pt x="3367" y="2296"/>
                    </a:cubicBezTo>
                    <a:cubicBezTo>
                      <a:pt x="3389" y="2296"/>
                      <a:pt x="3411" y="2295"/>
                      <a:pt x="3432" y="2292"/>
                    </a:cubicBezTo>
                    <a:cubicBezTo>
                      <a:pt x="3544" y="2265"/>
                      <a:pt x="3593" y="2136"/>
                      <a:pt x="3569" y="2030"/>
                    </a:cubicBezTo>
                    <a:cubicBezTo>
                      <a:pt x="3530" y="1829"/>
                      <a:pt x="3390" y="1663"/>
                      <a:pt x="3275" y="1499"/>
                    </a:cubicBezTo>
                    <a:cubicBezTo>
                      <a:pt x="3026" y="1174"/>
                      <a:pt x="2734" y="886"/>
                      <a:pt x="2422" y="619"/>
                    </a:cubicBezTo>
                    <a:cubicBezTo>
                      <a:pt x="2212" y="445"/>
                      <a:pt x="1995" y="272"/>
                      <a:pt x="1761" y="129"/>
                    </a:cubicBezTo>
                    <a:cubicBezTo>
                      <a:pt x="1740" y="112"/>
                      <a:pt x="1719" y="96"/>
                      <a:pt x="1699" y="79"/>
                    </a:cubicBezTo>
                    <a:cubicBezTo>
                      <a:pt x="1658" y="47"/>
                      <a:pt x="1618" y="1"/>
                      <a:pt x="15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19"/>
              <p:cNvSpPr/>
              <p:nvPr/>
            </p:nvSpPr>
            <p:spPr>
              <a:xfrm>
                <a:off x="4561900" y="1721675"/>
                <a:ext cx="701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3004" extrusionOk="0">
                    <a:moveTo>
                      <a:pt x="1467" y="1"/>
                    </a:moveTo>
                    <a:lnTo>
                      <a:pt x="1467" y="1"/>
                    </a:lnTo>
                    <a:cubicBezTo>
                      <a:pt x="1247" y="38"/>
                      <a:pt x="1130" y="267"/>
                      <a:pt x="992" y="422"/>
                    </a:cubicBezTo>
                    <a:cubicBezTo>
                      <a:pt x="629" y="900"/>
                      <a:pt x="320" y="1418"/>
                      <a:pt x="59" y="1956"/>
                    </a:cubicBezTo>
                    <a:cubicBezTo>
                      <a:pt x="0" y="2044"/>
                      <a:pt x="44" y="2130"/>
                      <a:pt x="110" y="2157"/>
                    </a:cubicBezTo>
                    <a:cubicBezTo>
                      <a:pt x="113" y="2169"/>
                      <a:pt x="119" y="2182"/>
                      <a:pt x="125" y="2193"/>
                    </a:cubicBezTo>
                    <a:cubicBezTo>
                      <a:pt x="402" y="2404"/>
                      <a:pt x="752" y="2515"/>
                      <a:pt x="1066" y="2664"/>
                    </a:cubicBezTo>
                    <a:cubicBezTo>
                      <a:pt x="1398" y="2803"/>
                      <a:pt x="1735" y="2957"/>
                      <a:pt x="2096" y="2995"/>
                    </a:cubicBezTo>
                    <a:cubicBezTo>
                      <a:pt x="2128" y="3001"/>
                      <a:pt x="2164" y="3004"/>
                      <a:pt x="2200" y="3004"/>
                    </a:cubicBezTo>
                    <a:cubicBezTo>
                      <a:pt x="2375" y="3004"/>
                      <a:pt x="2572" y="2929"/>
                      <a:pt x="2517" y="2722"/>
                    </a:cubicBezTo>
                    <a:cubicBezTo>
                      <a:pt x="2413" y="2508"/>
                      <a:pt x="2193" y="2372"/>
                      <a:pt x="2021" y="2216"/>
                    </a:cubicBezTo>
                    <a:cubicBezTo>
                      <a:pt x="1977" y="2180"/>
                      <a:pt x="1934" y="2146"/>
                      <a:pt x="1890" y="2112"/>
                    </a:cubicBezTo>
                    <a:cubicBezTo>
                      <a:pt x="1923" y="2112"/>
                      <a:pt x="1955" y="2113"/>
                      <a:pt x="1973" y="2113"/>
                    </a:cubicBezTo>
                    <a:cubicBezTo>
                      <a:pt x="2015" y="2111"/>
                      <a:pt x="2059" y="2111"/>
                      <a:pt x="2104" y="2111"/>
                    </a:cubicBezTo>
                    <a:cubicBezTo>
                      <a:pt x="2114" y="2111"/>
                      <a:pt x="2123" y="2111"/>
                      <a:pt x="2133" y="2111"/>
                    </a:cubicBezTo>
                    <a:cubicBezTo>
                      <a:pt x="2328" y="2111"/>
                      <a:pt x="2543" y="2108"/>
                      <a:pt x="2689" y="1988"/>
                    </a:cubicBezTo>
                    <a:cubicBezTo>
                      <a:pt x="2805" y="1876"/>
                      <a:pt x="2752" y="1676"/>
                      <a:pt x="2621" y="1603"/>
                    </a:cubicBezTo>
                    <a:cubicBezTo>
                      <a:pt x="2426" y="1486"/>
                      <a:pt x="2096" y="1438"/>
                      <a:pt x="1847" y="1409"/>
                    </a:cubicBezTo>
                    <a:cubicBezTo>
                      <a:pt x="2054" y="1283"/>
                      <a:pt x="2263" y="1151"/>
                      <a:pt x="2420" y="967"/>
                    </a:cubicBezTo>
                    <a:cubicBezTo>
                      <a:pt x="2550" y="820"/>
                      <a:pt x="2612" y="588"/>
                      <a:pt x="2379" y="510"/>
                    </a:cubicBezTo>
                    <a:cubicBezTo>
                      <a:pt x="2358" y="505"/>
                      <a:pt x="2336" y="502"/>
                      <a:pt x="2315" y="502"/>
                    </a:cubicBezTo>
                    <a:cubicBezTo>
                      <a:pt x="2247" y="502"/>
                      <a:pt x="2179" y="524"/>
                      <a:pt x="2117" y="547"/>
                    </a:cubicBezTo>
                    <a:cubicBezTo>
                      <a:pt x="1933" y="616"/>
                      <a:pt x="1751" y="694"/>
                      <a:pt x="1571" y="773"/>
                    </a:cubicBezTo>
                    <a:cubicBezTo>
                      <a:pt x="1503" y="801"/>
                      <a:pt x="1424" y="837"/>
                      <a:pt x="1351" y="867"/>
                    </a:cubicBezTo>
                    <a:cubicBezTo>
                      <a:pt x="1543" y="564"/>
                      <a:pt x="1835" y="65"/>
                      <a:pt x="1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19"/>
              <p:cNvSpPr/>
              <p:nvPr/>
            </p:nvSpPr>
            <p:spPr>
              <a:xfrm>
                <a:off x="4369425" y="1787550"/>
                <a:ext cx="85800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3432" h="3159" extrusionOk="0">
                    <a:moveTo>
                      <a:pt x="1999" y="1"/>
                    </a:moveTo>
                    <a:cubicBezTo>
                      <a:pt x="1944" y="1"/>
                      <a:pt x="1898" y="44"/>
                      <a:pt x="1884" y="95"/>
                    </a:cubicBezTo>
                    <a:cubicBezTo>
                      <a:pt x="1863" y="81"/>
                      <a:pt x="1837" y="73"/>
                      <a:pt x="1811" y="73"/>
                    </a:cubicBezTo>
                    <a:cubicBezTo>
                      <a:pt x="1780" y="73"/>
                      <a:pt x="1749" y="84"/>
                      <a:pt x="1727" y="110"/>
                    </a:cubicBezTo>
                    <a:cubicBezTo>
                      <a:pt x="1663" y="186"/>
                      <a:pt x="1597" y="259"/>
                      <a:pt x="1530" y="333"/>
                    </a:cubicBezTo>
                    <a:cubicBezTo>
                      <a:pt x="1384" y="465"/>
                      <a:pt x="1253" y="618"/>
                      <a:pt x="1110" y="750"/>
                    </a:cubicBezTo>
                    <a:cubicBezTo>
                      <a:pt x="996" y="860"/>
                      <a:pt x="890" y="978"/>
                      <a:pt x="785" y="1099"/>
                    </a:cubicBezTo>
                    <a:cubicBezTo>
                      <a:pt x="540" y="1357"/>
                      <a:pt x="307" y="1623"/>
                      <a:pt x="116" y="1922"/>
                    </a:cubicBezTo>
                    <a:cubicBezTo>
                      <a:pt x="1" y="2102"/>
                      <a:pt x="52" y="2334"/>
                      <a:pt x="240" y="2334"/>
                    </a:cubicBezTo>
                    <a:cubicBezTo>
                      <a:pt x="277" y="2334"/>
                      <a:pt x="319" y="2325"/>
                      <a:pt x="367" y="2305"/>
                    </a:cubicBezTo>
                    <a:cubicBezTo>
                      <a:pt x="566" y="2223"/>
                      <a:pt x="755" y="2077"/>
                      <a:pt x="918" y="1985"/>
                    </a:cubicBezTo>
                    <a:lnTo>
                      <a:pt x="918" y="1985"/>
                    </a:lnTo>
                    <a:cubicBezTo>
                      <a:pt x="902" y="2022"/>
                      <a:pt x="881" y="2063"/>
                      <a:pt x="855" y="2122"/>
                    </a:cubicBezTo>
                    <a:cubicBezTo>
                      <a:pt x="741" y="2395"/>
                      <a:pt x="577" y="2661"/>
                      <a:pt x="550" y="2959"/>
                    </a:cubicBezTo>
                    <a:cubicBezTo>
                      <a:pt x="547" y="3061"/>
                      <a:pt x="620" y="3159"/>
                      <a:pt x="724" y="3159"/>
                    </a:cubicBezTo>
                    <a:cubicBezTo>
                      <a:pt x="733" y="3159"/>
                      <a:pt x="743" y="3158"/>
                      <a:pt x="752" y="3156"/>
                    </a:cubicBezTo>
                    <a:cubicBezTo>
                      <a:pt x="884" y="3139"/>
                      <a:pt x="977" y="3031"/>
                      <a:pt x="1071" y="2948"/>
                    </a:cubicBezTo>
                    <a:cubicBezTo>
                      <a:pt x="1335" y="2720"/>
                      <a:pt x="1594" y="2282"/>
                      <a:pt x="1787" y="2101"/>
                    </a:cubicBezTo>
                    <a:cubicBezTo>
                      <a:pt x="1845" y="2278"/>
                      <a:pt x="2011" y="2877"/>
                      <a:pt x="2192" y="3100"/>
                    </a:cubicBezTo>
                    <a:cubicBezTo>
                      <a:pt x="2226" y="3139"/>
                      <a:pt x="2275" y="3159"/>
                      <a:pt x="2323" y="3159"/>
                    </a:cubicBezTo>
                    <a:cubicBezTo>
                      <a:pt x="2382" y="3159"/>
                      <a:pt x="2441" y="3128"/>
                      <a:pt x="2471" y="3067"/>
                    </a:cubicBezTo>
                    <a:cubicBezTo>
                      <a:pt x="2507" y="2988"/>
                      <a:pt x="2510" y="2901"/>
                      <a:pt x="2511" y="2815"/>
                    </a:cubicBezTo>
                    <a:cubicBezTo>
                      <a:pt x="2507" y="2525"/>
                      <a:pt x="2435" y="2086"/>
                      <a:pt x="2402" y="1792"/>
                    </a:cubicBezTo>
                    <a:lnTo>
                      <a:pt x="2402" y="1792"/>
                    </a:lnTo>
                    <a:cubicBezTo>
                      <a:pt x="2618" y="2036"/>
                      <a:pt x="2996" y="2451"/>
                      <a:pt x="3227" y="2451"/>
                    </a:cubicBezTo>
                    <a:cubicBezTo>
                      <a:pt x="3285" y="2451"/>
                      <a:pt x="3334" y="2425"/>
                      <a:pt x="3369" y="2363"/>
                    </a:cubicBezTo>
                    <a:cubicBezTo>
                      <a:pt x="3432" y="2218"/>
                      <a:pt x="3326" y="2072"/>
                      <a:pt x="3276" y="1938"/>
                    </a:cubicBezTo>
                    <a:cubicBezTo>
                      <a:pt x="3027" y="1366"/>
                      <a:pt x="2664" y="854"/>
                      <a:pt x="2303" y="348"/>
                    </a:cubicBezTo>
                    <a:cubicBezTo>
                      <a:pt x="2234" y="251"/>
                      <a:pt x="2166" y="155"/>
                      <a:pt x="2101" y="57"/>
                    </a:cubicBezTo>
                    <a:cubicBezTo>
                      <a:pt x="2084" y="31"/>
                      <a:pt x="2057" y="13"/>
                      <a:pt x="2027" y="4"/>
                    </a:cubicBezTo>
                    <a:cubicBezTo>
                      <a:pt x="2018" y="2"/>
                      <a:pt x="2008" y="1"/>
                      <a:pt x="19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19"/>
              <p:cNvSpPr/>
              <p:nvPr/>
            </p:nvSpPr>
            <p:spPr>
              <a:xfrm>
                <a:off x="4497750" y="1649425"/>
                <a:ext cx="948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3255" extrusionOk="0">
                    <a:moveTo>
                      <a:pt x="1790" y="0"/>
                    </a:moveTo>
                    <a:cubicBezTo>
                      <a:pt x="1740" y="0"/>
                      <a:pt x="1684" y="18"/>
                      <a:pt x="1633" y="49"/>
                    </a:cubicBezTo>
                    <a:cubicBezTo>
                      <a:pt x="1463" y="86"/>
                      <a:pt x="1319" y="224"/>
                      <a:pt x="1196" y="339"/>
                    </a:cubicBezTo>
                    <a:cubicBezTo>
                      <a:pt x="980" y="559"/>
                      <a:pt x="806" y="818"/>
                      <a:pt x="636" y="1075"/>
                    </a:cubicBezTo>
                    <a:cubicBezTo>
                      <a:pt x="437" y="1392"/>
                      <a:pt x="195" y="1692"/>
                      <a:pt x="62" y="2044"/>
                    </a:cubicBezTo>
                    <a:cubicBezTo>
                      <a:pt x="58" y="2060"/>
                      <a:pt x="55" y="2075"/>
                      <a:pt x="55" y="2090"/>
                    </a:cubicBezTo>
                    <a:cubicBezTo>
                      <a:pt x="51" y="2098"/>
                      <a:pt x="47" y="2102"/>
                      <a:pt x="43" y="2110"/>
                    </a:cubicBezTo>
                    <a:cubicBezTo>
                      <a:pt x="0" y="2189"/>
                      <a:pt x="54" y="2258"/>
                      <a:pt x="119" y="2278"/>
                    </a:cubicBezTo>
                    <a:cubicBezTo>
                      <a:pt x="119" y="2279"/>
                      <a:pt x="120" y="2280"/>
                      <a:pt x="120" y="2281"/>
                    </a:cubicBezTo>
                    <a:cubicBezTo>
                      <a:pt x="146" y="2319"/>
                      <a:pt x="188" y="2337"/>
                      <a:pt x="231" y="2348"/>
                    </a:cubicBezTo>
                    <a:lnTo>
                      <a:pt x="312" y="2372"/>
                    </a:lnTo>
                    <a:cubicBezTo>
                      <a:pt x="383" y="2408"/>
                      <a:pt x="458" y="2437"/>
                      <a:pt x="519" y="2462"/>
                    </a:cubicBezTo>
                    <a:cubicBezTo>
                      <a:pt x="888" y="2637"/>
                      <a:pt x="1337" y="2831"/>
                      <a:pt x="1731" y="3010"/>
                    </a:cubicBezTo>
                    <a:cubicBezTo>
                      <a:pt x="1984" y="3106"/>
                      <a:pt x="2243" y="3254"/>
                      <a:pt x="2518" y="3254"/>
                    </a:cubicBezTo>
                    <a:cubicBezTo>
                      <a:pt x="2536" y="3254"/>
                      <a:pt x="2554" y="3254"/>
                      <a:pt x="2572" y="3253"/>
                    </a:cubicBezTo>
                    <a:cubicBezTo>
                      <a:pt x="2745" y="3243"/>
                      <a:pt x="2784" y="3071"/>
                      <a:pt x="2702" y="2939"/>
                    </a:cubicBezTo>
                    <a:cubicBezTo>
                      <a:pt x="2566" y="2720"/>
                      <a:pt x="2350" y="2532"/>
                      <a:pt x="2208" y="2364"/>
                    </a:cubicBezTo>
                    <a:lnTo>
                      <a:pt x="2208" y="2364"/>
                    </a:lnTo>
                    <a:cubicBezTo>
                      <a:pt x="2401" y="2377"/>
                      <a:pt x="2751" y="2413"/>
                      <a:pt x="3058" y="2413"/>
                    </a:cubicBezTo>
                    <a:cubicBezTo>
                      <a:pt x="3462" y="2413"/>
                      <a:pt x="3792" y="2351"/>
                      <a:pt x="3589" y="2090"/>
                    </a:cubicBezTo>
                    <a:cubicBezTo>
                      <a:pt x="3490" y="2001"/>
                      <a:pt x="3356" y="1969"/>
                      <a:pt x="3236" y="1920"/>
                    </a:cubicBezTo>
                    <a:cubicBezTo>
                      <a:pt x="2914" y="1799"/>
                      <a:pt x="2578" y="1727"/>
                      <a:pt x="2243" y="1664"/>
                    </a:cubicBezTo>
                    <a:cubicBezTo>
                      <a:pt x="2562" y="1373"/>
                      <a:pt x="3472" y="547"/>
                      <a:pt x="2795" y="476"/>
                    </a:cubicBezTo>
                    <a:lnTo>
                      <a:pt x="2795" y="476"/>
                    </a:lnTo>
                    <a:cubicBezTo>
                      <a:pt x="2402" y="551"/>
                      <a:pt x="2048" y="758"/>
                      <a:pt x="1705" y="969"/>
                    </a:cubicBezTo>
                    <a:cubicBezTo>
                      <a:pt x="1815" y="813"/>
                      <a:pt x="1901" y="644"/>
                      <a:pt x="1956" y="461"/>
                    </a:cubicBezTo>
                    <a:cubicBezTo>
                      <a:pt x="1983" y="384"/>
                      <a:pt x="2001" y="299"/>
                      <a:pt x="1977" y="218"/>
                    </a:cubicBezTo>
                    <a:cubicBezTo>
                      <a:pt x="1974" y="205"/>
                      <a:pt x="1970" y="193"/>
                      <a:pt x="1964" y="180"/>
                    </a:cubicBezTo>
                    <a:cubicBezTo>
                      <a:pt x="1949" y="52"/>
                      <a:pt x="1876" y="0"/>
                      <a:pt x="17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19"/>
              <p:cNvSpPr/>
              <p:nvPr/>
            </p:nvSpPr>
            <p:spPr>
              <a:xfrm>
                <a:off x="4315200" y="1704325"/>
                <a:ext cx="75400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2977" extrusionOk="0">
                    <a:moveTo>
                      <a:pt x="1543" y="0"/>
                    </a:moveTo>
                    <a:cubicBezTo>
                      <a:pt x="1542" y="0"/>
                      <a:pt x="1540" y="0"/>
                      <a:pt x="1539" y="0"/>
                    </a:cubicBezTo>
                    <a:cubicBezTo>
                      <a:pt x="1501" y="2"/>
                      <a:pt x="1473" y="21"/>
                      <a:pt x="1452" y="45"/>
                    </a:cubicBezTo>
                    <a:cubicBezTo>
                      <a:pt x="1444" y="43"/>
                      <a:pt x="1435" y="42"/>
                      <a:pt x="1427" y="42"/>
                    </a:cubicBezTo>
                    <a:cubicBezTo>
                      <a:pt x="1317" y="42"/>
                      <a:pt x="1280" y="190"/>
                      <a:pt x="1218" y="263"/>
                    </a:cubicBezTo>
                    <a:cubicBezTo>
                      <a:pt x="1080" y="481"/>
                      <a:pt x="825" y="768"/>
                      <a:pt x="576" y="1008"/>
                    </a:cubicBezTo>
                    <a:cubicBezTo>
                      <a:pt x="385" y="1198"/>
                      <a:pt x="167" y="1377"/>
                      <a:pt x="40" y="1620"/>
                    </a:cubicBezTo>
                    <a:cubicBezTo>
                      <a:pt x="5" y="1694"/>
                      <a:pt x="1" y="1798"/>
                      <a:pt x="67" y="1857"/>
                    </a:cubicBezTo>
                    <a:cubicBezTo>
                      <a:pt x="104" y="1889"/>
                      <a:pt x="147" y="1899"/>
                      <a:pt x="192" y="1899"/>
                    </a:cubicBezTo>
                    <a:cubicBezTo>
                      <a:pt x="244" y="1899"/>
                      <a:pt x="297" y="1886"/>
                      <a:pt x="345" y="1874"/>
                    </a:cubicBezTo>
                    <a:cubicBezTo>
                      <a:pt x="515" y="1831"/>
                      <a:pt x="677" y="1762"/>
                      <a:pt x="844" y="1705"/>
                    </a:cubicBezTo>
                    <a:lnTo>
                      <a:pt x="844" y="1705"/>
                    </a:lnTo>
                    <a:lnTo>
                      <a:pt x="826" y="1754"/>
                    </a:lnTo>
                    <a:cubicBezTo>
                      <a:pt x="783" y="1956"/>
                      <a:pt x="430" y="2613"/>
                      <a:pt x="736" y="2683"/>
                    </a:cubicBezTo>
                    <a:cubicBezTo>
                      <a:pt x="745" y="2685"/>
                      <a:pt x="754" y="2686"/>
                      <a:pt x="763" y="2686"/>
                    </a:cubicBezTo>
                    <a:cubicBezTo>
                      <a:pt x="867" y="2686"/>
                      <a:pt x="945" y="2589"/>
                      <a:pt x="1015" y="2521"/>
                    </a:cubicBezTo>
                    <a:cubicBezTo>
                      <a:pt x="1162" y="2369"/>
                      <a:pt x="1292" y="2204"/>
                      <a:pt x="1410" y="2027"/>
                    </a:cubicBezTo>
                    <a:cubicBezTo>
                      <a:pt x="1501" y="2272"/>
                      <a:pt x="1598" y="2514"/>
                      <a:pt x="1720" y="2743"/>
                    </a:cubicBezTo>
                    <a:cubicBezTo>
                      <a:pt x="1772" y="2853"/>
                      <a:pt x="1877" y="2977"/>
                      <a:pt x="1989" y="2977"/>
                    </a:cubicBezTo>
                    <a:cubicBezTo>
                      <a:pt x="2034" y="2977"/>
                      <a:pt x="2080" y="2957"/>
                      <a:pt x="2124" y="2908"/>
                    </a:cubicBezTo>
                    <a:cubicBezTo>
                      <a:pt x="2189" y="2830"/>
                      <a:pt x="2180" y="2721"/>
                      <a:pt x="2185" y="2627"/>
                    </a:cubicBezTo>
                    <a:cubicBezTo>
                      <a:pt x="2186" y="2418"/>
                      <a:pt x="2162" y="2211"/>
                      <a:pt x="2130" y="2006"/>
                    </a:cubicBezTo>
                    <a:cubicBezTo>
                      <a:pt x="2120" y="1911"/>
                      <a:pt x="2101" y="1815"/>
                      <a:pt x="2085" y="1718"/>
                    </a:cubicBezTo>
                    <a:cubicBezTo>
                      <a:pt x="2082" y="1690"/>
                      <a:pt x="2077" y="1662"/>
                      <a:pt x="2074" y="1633"/>
                    </a:cubicBezTo>
                    <a:lnTo>
                      <a:pt x="2074" y="1633"/>
                    </a:lnTo>
                    <a:cubicBezTo>
                      <a:pt x="2246" y="1767"/>
                      <a:pt x="2533" y="1985"/>
                      <a:pt x="2744" y="1985"/>
                    </a:cubicBezTo>
                    <a:cubicBezTo>
                      <a:pt x="2827" y="1985"/>
                      <a:pt x="2898" y="1951"/>
                      <a:pt x="2946" y="1866"/>
                    </a:cubicBezTo>
                    <a:cubicBezTo>
                      <a:pt x="3015" y="1686"/>
                      <a:pt x="2865" y="1518"/>
                      <a:pt x="2774" y="1375"/>
                    </a:cubicBezTo>
                    <a:cubicBezTo>
                      <a:pt x="2530" y="1039"/>
                      <a:pt x="2242" y="738"/>
                      <a:pt x="1969" y="427"/>
                    </a:cubicBezTo>
                    <a:cubicBezTo>
                      <a:pt x="1853" y="297"/>
                      <a:pt x="1744" y="160"/>
                      <a:pt x="1626" y="32"/>
                    </a:cubicBezTo>
                    <a:cubicBezTo>
                      <a:pt x="1604" y="11"/>
                      <a:pt x="1574" y="0"/>
                      <a:pt x="1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19"/>
              <p:cNvSpPr/>
              <p:nvPr/>
            </p:nvSpPr>
            <p:spPr>
              <a:xfrm>
                <a:off x="4418550" y="1581725"/>
                <a:ext cx="73125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2722" extrusionOk="0">
                    <a:moveTo>
                      <a:pt x="1404" y="1"/>
                    </a:moveTo>
                    <a:cubicBezTo>
                      <a:pt x="1386" y="1"/>
                      <a:pt x="1368" y="4"/>
                      <a:pt x="1350" y="10"/>
                    </a:cubicBezTo>
                    <a:cubicBezTo>
                      <a:pt x="1247" y="46"/>
                      <a:pt x="1180" y="140"/>
                      <a:pt x="1110" y="219"/>
                    </a:cubicBezTo>
                    <a:cubicBezTo>
                      <a:pt x="705" y="706"/>
                      <a:pt x="378" y="1249"/>
                      <a:pt x="55" y="1791"/>
                    </a:cubicBezTo>
                    <a:cubicBezTo>
                      <a:pt x="41" y="1812"/>
                      <a:pt x="37" y="1818"/>
                      <a:pt x="38" y="1818"/>
                    </a:cubicBezTo>
                    <a:cubicBezTo>
                      <a:pt x="38" y="1818"/>
                      <a:pt x="38" y="1818"/>
                      <a:pt x="38" y="1817"/>
                    </a:cubicBezTo>
                    <a:lnTo>
                      <a:pt x="38" y="1817"/>
                    </a:lnTo>
                    <a:cubicBezTo>
                      <a:pt x="10" y="1852"/>
                      <a:pt x="0" y="1904"/>
                      <a:pt x="23" y="1943"/>
                    </a:cubicBezTo>
                    <a:cubicBezTo>
                      <a:pt x="41" y="1987"/>
                      <a:pt x="87" y="2011"/>
                      <a:pt x="131" y="2011"/>
                    </a:cubicBezTo>
                    <a:cubicBezTo>
                      <a:pt x="174" y="2045"/>
                      <a:pt x="233" y="2046"/>
                      <a:pt x="284" y="2065"/>
                    </a:cubicBezTo>
                    <a:cubicBezTo>
                      <a:pt x="588" y="2174"/>
                      <a:pt x="1002" y="2319"/>
                      <a:pt x="1400" y="2427"/>
                    </a:cubicBezTo>
                    <a:cubicBezTo>
                      <a:pt x="1781" y="2532"/>
                      <a:pt x="2159" y="2671"/>
                      <a:pt x="2553" y="2719"/>
                    </a:cubicBezTo>
                    <a:cubicBezTo>
                      <a:pt x="2566" y="2721"/>
                      <a:pt x="2580" y="2722"/>
                      <a:pt x="2594" y="2722"/>
                    </a:cubicBezTo>
                    <a:cubicBezTo>
                      <a:pt x="2716" y="2722"/>
                      <a:pt x="2857" y="2643"/>
                      <a:pt x="2813" y="2505"/>
                    </a:cubicBezTo>
                    <a:cubicBezTo>
                      <a:pt x="2691" y="2284"/>
                      <a:pt x="2430" y="2169"/>
                      <a:pt x="2239" y="2012"/>
                    </a:cubicBezTo>
                    <a:cubicBezTo>
                      <a:pt x="2180" y="1968"/>
                      <a:pt x="2099" y="1917"/>
                      <a:pt x="2025" y="1872"/>
                    </a:cubicBezTo>
                    <a:cubicBezTo>
                      <a:pt x="2269" y="1852"/>
                      <a:pt x="2594" y="1822"/>
                      <a:pt x="2795" y="1715"/>
                    </a:cubicBezTo>
                    <a:cubicBezTo>
                      <a:pt x="2865" y="1665"/>
                      <a:pt x="2925" y="1573"/>
                      <a:pt x="2891" y="1484"/>
                    </a:cubicBezTo>
                    <a:cubicBezTo>
                      <a:pt x="2854" y="1386"/>
                      <a:pt x="2741" y="1359"/>
                      <a:pt x="2649" y="1335"/>
                    </a:cubicBezTo>
                    <a:cubicBezTo>
                      <a:pt x="2435" y="1291"/>
                      <a:pt x="2217" y="1272"/>
                      <a:pt x="2001" y="1254"/>
                    </a:cubicBezTo>
                    <a:cubicBezTo>
                      <a:pt x="1939" y="1249"/>
                      <a:pt x="1895" y="1246"/>
                      <a:pt x="1856" y="1243"/>
                    </a:cubicBezTo>
                    <a:cubicBezTo>
                      <a:pt x="2014" y="1096"/>
                      <a:pt x="2174" y="951"/>
                      <a:pt x="2310" y="783"/>
                    </a:cubicBezTo>
                    <a:cubicBezTo>
                      <a:pt x="2375" y="701"/>
                      <a:pt x="2440" y="600"/>
                      <a:pt x="2404" y="492"/>
                    </a:cubicBezTo>
                    <a:cubicBezTo>
                      <a:pt x="2362" y="400"/>
                      <a:pt x="2292" y="368"/>
                      <a:pt x="2209" y="368"/>
                    </a:cubicBezTo>
                    <a:cubicBezTo>
                      <a:pt x="2038" y="368"/>
                      <a:pt x="1812" y="509"/>
                      <a:pt x="1679" y="558"/>
                    </a:cubicBezTo>
                    <a:cubicBezTo>
                      <a:pt x="1607" y="592"/>
                      <a:pt x="1519" y="639"/>
                      <a:pt x="1438" y="682"/>
                    </a:cubicBezTo>
                    <a:cubicBezTo>
                      <a:pt x="1492" y="574"/>
                      <a:pt x="1542" y="465"/>
                      <a:pt x="1576" y="349"/>
                    </a:cubicBezTo>
                    <a:cubicBezTo>
                      <a:pt x="1608" y="252"/>
                      <a:pt x="1616" y="133"/>
                      <a:pt x="1541" y="54"/>
                    </a:cubicBezTo>
                    <a:cubicBezTo>
                      <a:pt x="1502" y="22"/>
                      <a:pt x="1453" y="1"/>
                      <a:pt x="14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0" name="Google Shape;1730;p19"/>
            <p:cNvGrpSpPr/>
            <p:nvPr/>
          </p:nvGrpSpPr>
          <p:grpSpPr>
            <a:xfrm rot="-4425328">
              <a:off x="-216800" y="343957"/>
              <a:ext cx="774123" cy="909235"/>
              <a:chOff x="1580475" y="290388"/>
              <a:chExt cx="406975" cy="477975"/>
            </a:xfrm>
          </p:grpSpPr>
          <p:sp>
            <p:nvSpPr>
              <p:cNvPr id="1731" name="Google Shape;1731;p19"/>
              <p:cNvSpPr/>
              <p:nvPr/>
            </p:nvSpPr>
            <p:spPr>
              <a:xfrm>
                <a:off x="1580475" y="290388"/>
                <a:ext cx="406975" cy="477975"/>
              </a:xfrm>
              <a:custGeom>
                <a:avLst/>
                <a:gdLst/>
                <a:ahLst/>
                <a:cxnLst/>
                <a:rect l="l" t="t" r="r" b="b"/>
                <a:pathLst>
                  <a:path w="16279" h="19119" extrusionOk="0">
                    <a:moveTo>
                      <a:pt x="10320" y="1"/>
                    </a:moveTo>
                    <a:cubicBezTo>
                      <a:pt x="9120" y="1"/>
                      <a:pt x="7927" y="196"/>
                      <a:pt x="6814" y="673"/>
                    </a:cubicBezTo>
                    <a:cubicBezTo>
                      <a:pt x="6509" y="803"/>
                      <a:pt x="6085" y="1113"/>
                      <a:pt x="6577" y="1345"/>
                    </a:cubicBezTo>
                    <a:cubicBezTo>
                      <a:pt x="7786" y="1978"/>
                      <a:pt x="9110" y="2539"/>
                      <a:pt x="10489" y="2539"/>
                    </a:cubicBezTo>
                    <a:cubicBezTo>
                      <a:pt x="10663" y="2539"/>
                      <a:pt x="10838" y="2530"/>
                      <a:pt x="11014" y="2511"/>
                    </a:cubicBezTo>
                    <a:cubicBezTo>
                      <a:pt x="11713" y="2460"/>
                      <a:pt x="12385" y="2254"/>
                      <a:pt x="13034" y="1999"/>
                    </a:cubicBezTo>
                    <a:cubicBezTo>
                      <a:pt x="13317" y="1882"/>
                      <a:pt x="13598" y="1760"/>
                      <a:pt x="13878" y="1632"/>
                    </a:cubicBezTo>
                    <a:lnTo>
                      <a:pt x="13878" y="1632"/>
                    </a:lnTo>
                    <a:cubicBezTo>
                      <a:pt x="13141" y="2172"/>
                      <a:pt x="12426" y="2738"/>
                      <a:pt x="11733" y="3332"/>
                    </a:cubicBezTo>
                    <a:cubicBezTo>
                      <a:pt x="11139" y="3838"/>
                      <a:pt x="10566" y="4373"/>
                      <a:pt x="10013" y="4930"/>
                    </a:cubicBezTo>
                    <a:cubicBezTo>
                      <a:pt x="10009" y="4929"/>
                      <a:pt x="10004" y="4929"/>
                      <a:pt x="10000" y="4929"/>
                    </a:cubicBezTo>
                    <a:cubicBezTo>
                      <a:pt x="9977" y="4929"/>
                      <a:pt x="9954" y="4932"/>
                      <a:pt x="9935" y="4939"/>
                    </a:cubicBezTo>
                    <a:cubicBezTo>
                      <a:pt x="9915" y="4907"/>
                      <a:pt x="9895" y="4872"/>
                      <a:pt x="9872" y="4840"/>
                    </a:cubicBezTo>
                    <a:cubicBezTo>
                      <a:pt x="9870" y="4822"/>
                      <a:pt x="9863" y="4806"/>
                      <a:pt x="9851" y="4794"/>
                    </a:cubicBezTo>
                    <a:cubicBezTo>
                      <a:pt x="9834" y="4778"/>
                      <a:pt x="9817" y="4764"/>
                      <a:pt x="9801" y="4748"/>
                    </a:cubicBezTo>
                    <a:cubicBezTo>
                      <a:pt x="9771" y="4714"/>
                      <a:pt x="9740" y="4685"/>
                      <a:pt x="9710" y="4665"/>
                    </a:cubicBezTo>
                    <a:cubicBezTo>
                      <a:pt x="9581" y="4547"/>
                      <a:pt x="9446" y="4437"/>
                      <a:pt x="9302" y="4339"/>
                    </a:cubicBezTo>
                    <a:cubicBezTo>
                      <a:pt x="8526" y="3822"/>
                      <a:pt x="7295" y="3572"/>
                      <a:pt x="6163" y="3572"/>
                    </a:cubicBezTo>
                    <a:cubicBezTo>
                      <a:pt x="5590" y="3572"/>
                      <a:pt x="5042" y="3636"/>
                      <a:pt x="4592" y="3762"/>
                    </a:cubicBezTo>
                    <a:cubicBezTo>
                      <a:pt x="4049" y="3921"/>
                      <a:pt x="3559" y="4209"/>
                      <a:pt x="3093" y="4523"/>
                    </a:cubicBezTo>
                    <a:cubicBezTo>
                      <a:pt x="2912" y="4672"/>
                      <a:pt x="2250" y="5023"/>
                      <a:pt x="2581" y="5275"/>
                    </a:cubicBezTo>
                    <a:cubicBezTo>
                      <a:pt x="3539" y="5882"/>
                      <a:pt x="4577" y="6515"/>
                      <a:pt x="5741" y="6552"/>
                    </a:cubicBezTo>
                    <a:cubicBezTo>
                      <a:pt x="5798" y="6554"/>
                      <a:pt x="5855" y="6555"/>
                      <a:pt x="5911" y="6555"/>
                    </a:cubicBezTo>
                    <a:cubicBezTo>
                      <a:pt x="6813" y="6555"/>
                      <a:pt x="7697" y="6300"/>
                      <a:pt x="8517" y="5938"/>
                    </a:cubicBezTo>
                    <a:cubicBezTo>
                      <a:pt x="8890" y="5776"/>
                      <a:pt x="9248" y="5584"/>
                      <a:pt x="9590" y="5364"/>
                    </a:cubicBezTo>
                    <a:lnTo>
                      <a:pt x="9590" y="5364"/>
                    </a:lnTo>
                    <a:cubicBezTo>
                      <a:pt x="8615" y="6387"/>
                      <a:pt x="7711" y="7485"/>
                      <a:pt x="6904" y="8645"/>
                    </a:cubicBezTo>
                    <a:cubicBezTo>
                      <a:pt x="6895" y="8642"/>
                      <a:pt x="6885" y="8640"/>
                      <a:pt x="6876" y="8640"/>
                    </a:cubicBezTo>
                    <a:cubicBezTo>
                      <a:pt x="6849" y="8640"/>
                      <a:pt x="6822" y="8652"/>
                      <a:pt x="6805" y="8674"/>
                    </a:cubicBezTo>
                    <a:cubicBezTo>
                      <a:pt x="6796" y="8674"/>
                      <a:pt x="6789" y="8676"/>
                      <a:pt x="6781" y="8678"/>
                    </a:cubicBezTo>
                    <a:cubicBezTo>
                      <a:pt x="6770" y="8673"/>
                      <a:pt x="6763" y="8665"/>
                      <a:pt x="6751" y="8662"/>
                    </a:cubicBezTo>
                    <a:cubicBezTo>
                      <a:pt x="6212" y="8387"/>
                      <a:pt x="5642" y="8157"/>
                      <a:pt x="5045" y="8061"/>
                    </a:cubicBezTo>
                    <a:cubicBezTo>
                      <a:pt x="4890" y="8042"/>
                      <a:pt x="4735" y="8035"/>
                      <a:pt x="4579" y="8035"/>
                    </a:cubicBezTo>
                    <a:cubicBezTo>
                      <a:pt x="4332" y="8035"/>
                      <a:pt x="4084" y="8054"/>
                      <a:pt x="3839" y="8076"/>
                    </a:cubicBezTo>
                    <a:cubicBezTo>
                      <a:pt x="2524" y="8183"/>
                      <a:pt x="1405" y="8945"/>
                      <a:pt x="660" y="10010"/>
                    </a:cubicBezTo>
                    <a:cubicBezTo>
                      <a:pt x="520" y="10245"/>
                      <a:pt x="0" y="10918"/>
                      <a:pt x="528" y="10984"/>
                    </a:cubicBezTo>
                    <a:cubicBezTo>
                      <a:pt x="1181" y="11097"/>
                      <a:pt x="1853" y="11192"/>
                      <a:pt x="2519" y="11192"/>
                    </a:cubicBezTo>
                    <a:cubicBezTo>
                      <a:pt x="3010" y="11192"/>
                      <a:pt x="3499" y="11141"/>
                      <a:pt x="3976" y="11007"/>
                    </a:cubicBezTo>
                    <a:cubicBezTo>
                      <a:pt x="4655" y="10823"/>
                      <a:pt x="5283" y="10478"/>
                      <a:pt x="5819" y="10026"/>
                    </a:cubicBezTo>
                    <a:cubicBezTo>
                      <a:pt x="5976" y="9893"/>
                      <a:pt x="6126" y="9752"/>
                      <a:pt x="6269" y="9604"/>
                    </a:cubicBezTo>
                    <a:lnTo>
                      <a:pt x="6269" y="9604"/>
                    </a:lnTo>
                    <a:cubicBezTo>
                      <a:pt x="5692" y="10512"/>
                      <a:pt x="5171" y="11452"/>
                      <a:pt x="4715" y="12426"/>
                    </a:cubicBezTo>
                    <a:cubicBezTo>
                      <a:pt x="4706" y="12426"/>
                      <a:pt x="4696" y="12426"/>
                      <a:pt x="4687" y="12430"/>
                    </a:cubicBezTo>
                    <a:cubicBezTo>
                      <a:pt x="3911" y="12721"/>
                      <a:pt x="3253" y="13287"/>
                      <a:pt x="2721" y="13911"/>
                    </a:cubicBezTo>
                    <a:cubicBezTo>
                      <a:pt x="1907" y="15026"/>
                      <a:pt x="1765" y="16522"/>
                      <a:pt x="2171" y="17819"/>
                    </a:cubicBezTo>
                    <a:cubicBezTo>
                      <a:pt x="2267" y="18137"/>
                      <a:pt x="2524" y="19118"/>
                      <a:pt x="2936" y="19118"/>
                    </a:cubicBezTo>
                    <a:cubicBezTo>
                      <a:pt x="3017" y="19118"/>
                      <a:pt x="3105" y="19080"/>
                      <a:pt x="3198" y="18991"/>
                    </a:cubicBezTo>
                    <a:cubicBezTo>
                      <a:pt x="4034" y="18107"/>
                      <a:pt x="4948" y="17199"/>
                      <a:pt x="5323" y="16010"/>
                    </a:cubicBezTo>
                    <a:cubicBezTo>
                      <a:pt x="5627" y="14990"/>
                      <a:pt x="5519" y="13818"/>
                      <a:pt x="5012" y="12880"/>
                    </a:cubicBezTo>
                    <a:cubicBezTo>
                      <a:pt x="4953" y="12799"/>
                      <a:pt x="4901" y="12676"/>
                      <a:pt x="4833" y="12589"/>
                    </a:cubicBezTo>
                    <a:cubicBezTo>
                      <a:pt x="5335" y="11507"/>
                      <a:pt x="5922" y="10455"/>
                      <a:pt x="6578" y="9446"/>
                    </a:cubicBezTo>
                    <a:lnTo>
                      <a:pt x="6578" y="9446"/>
                    </a:lnTo>
                    <a:cubicBezTo>
                      <a:pt x="6388" y="10616"/>
                      <a:pt x="6447" y="11847"/>
                      <a:pt x="6902" y="12942"/>
                    </a:cubicBezTo>
                    <a:cubicBezTo>
                      <a:pt x="7359" y="14003"/>
                      <a:pt x="8151" y="14869"/>
                      <a:pt x="8926" y="15709"/>
                    </a:cubicBezTo>
                    <a:cubicBezTo>
                      <a:pt x="9041" y="15824"/>
                      <a:pt x="9145" y="15874"/>
                      <a:pt x="9239" y="15874"/>
                    </a:cubicBezTo>
                    <a:cubicBezTo>
                      <a:pt x="9757" y="15874"/>
                      <a:pt x="9950" y="14346"/>
                      <a:pt x="9982" y="13965"/>
                    </a:cubicBezTo>
                    <a:cubicBezTo>
                      <a:pt x="10198" y="12138"/>
                      <a:pt x="9390" y="10164"/>
                      <a:pt x="7818" y="9166"/>
                    </a:cubicBezTo>
                    <a:cubicBezTo>
                      <a:pt x="7577" y="9002"/>
                      <a:pt x="7328" y="8852"/>
                      <a:pt x="7067" y="8726"/>
                    </a:cubicBezTo>
                    <a:cubicBezTo>
                      <a:pt x="7878" y="7564"/>
                      <a:pt x="8785" y="6464"/>
                      <a:pt x="9768" y="5439"/>
                    </a:cubicBezTo>
                    <a:lnTo>
                      <a:pt x="9768" y="5439"/>
                    </a:lnTo>
                    <a:cubicBezTo>
                      <a:pt x="9684" y="6832"/>
                      <a:pt x="9756" y="8253"/>
                      <a:pt x="10206" y="9582"/>
                    </a:cubicBezTo>
                    <a:cubicBezTo>
                      <a:pt x="10518" y="10470"/>
                      <a:pt x="10978" y="11318"/>
                      <a:pt x="11511" y="12091"/>
                    </a:cubicBezTo>
                    <a:cubicBezTo>
                      <a:pt x="11564" y="12133"/>
                      <a:pt x="11616" y="12152"/>
                      <a:pt x="11667" y="12152"/>
                    </a:cubicBezTo>
                    <a:cubicBezTo>
                      <a:pt x="12176" y="12152"/>
                      <a:pt x="12590" y="10234"/>
                      <a:pt x="12694" y="9899"/>
                    </a:cubicBezTo>
                    <a:cubicBezTo>
                      <a:pt x="12825" y="9355"/>
                      <a:pt x="12894" y="8793"/>
                      <a:pt x="12845" y="8234"/>
                    </a:cubicBezTo>
                    <a:cubicBezTo>
                      <a:pt x="12757" y="7140"/>
                      <a:pt x="12294" y="6025"/>
                      <a:pt x="11349" y="5407"/>
                    </a:cubicBezTo>
                    <a:cubicBezTo>
                      <a:pt x="11020" y="5173"/>
                      <a:pt x="10639" y="5012"/>
                      <a:pt x="10240" y="4958"/>
                    </a:cubicBezTo>
                    <a:cubicBezTo>
                      <a:pt x="10711" y="4488"/>
                      <a:pt x="11195" y="4034"/>
                      <a:pt x="11697" y="3601"/>
                    </a:cubicBezTo>
                    <a:cubicBezTo>
                      <a:pt x="12743" y="2718"/>
                      <a:pt x="13729" y="1886"/>
                      <a:pt x="14892" y="1178"/>
                    </a:cubicBezTo>
                    <a:lnTo>
                      <a:pt x="14892" y="1178"/>
                    </a:lnTo>
                    <a:cubicBezTo>
                      <a:pt x="14737" y="1352"/>
                      <a:pt x="14587" y="1532"/>
                      <a:pt x="14457" y="1728"/>
                    </a:cubicBezTo>
                    <a:cubicBezTo>
                      <a:pt x="14179" y="2152"/>
                      <a:pt x="13979" y="2624"/>
                      <a:pt x="13818" y="3103"/>
                    </a:cubicBezTo>
                    <a:cubicBezTo>
                      <a:pt x="13494" y="4087"/>
                      <a:pt x="13312" y="5147"/>
                      <a:pt x="13475" y="6180"/>
                    </a:cubicBezTo>
                    <a:cubicBezTo>
                      <a:pt x="13616" y="7149"/>
                      <a:pt x="14046" y="8043"/>
                      <a:pt x="14450" y="8925"/>
                    </a:cubicBezTo>
                    <a:cubicBezTo>
                      <a:pt x="14550" y="9107"/>
                      <a:pt x="14611" y="9326"/>
                      <a:pt x="14763" y="9472"/>
                    </a:cubicBezTo>
                    <a:cubicBezTo>
                      <a:pt x="14806" y="9493"/>
                      <a:pt x="14849" y="9503"/>
                      <a:pt x="14891" y="9503"/>
                    </a:cubicBezTo>
                    <a:cubicBezTo>
                      <a:pt x="15340" y="9503"/>
                      <a:pt x="15677" y="8375"/>
                      <a:pt x="15806" y="8057"/>
                    </a:cubicBezTo>
                    <a:cubicBezTo>
                      <a:pt x="16188" y="6954"/>
                      <a:pt x="16267" y="5773"/>
                      <a:pt x="16274" y="4612"/>
                    </a:cubicBezTo>
                    <a:cubicBezTo>
                      <a:pt x="16278" y="3594"/>
                      <a:pt x="16251" y="2549"/>
                      <a:pt x="15910" y="1578"/>
                    </a:cubicBezTo>
                    <a:cubicBezTo>
                      <a:pt x="15798" y="1283"/>
                      <a:pt x="15638" y="1005"/>
                      <a:pt x="15421" y="775"/>
                    </a:cubicBezTo>
                    <a:cubicBezTo>
                      <a:pt x="15403" y="756"/>
                      <a:pt x="15379" y="750"/>
                      <a:pt x="15356" y="750"/>
                    </a:cubicBezTo>
                    <a:cubicBezTo>
                      <a:pt x="15349" y="748"/>
                      <a:pt x="15341" y="747"/>
                      <a:pt x="15333" y="747"/>
                    </a:cubicBezTo>
                    <a:cubicBezTo>
                      <a:pt x="15328" y="747"/>
                      <a:pt x="15322" y="748"/>
                      <a:pt x="15315" y="750"/>
                    </a:cubicBezTo>
                    <a:cubicBezTo>
                      <a:pt x="15314" y="750"/>
                      <a:pt x="15312" y="750"/>
                      <a:pt x="15311" y="750"/>
                    </a:cubicBezTo>
                    <a:cubicBezTo>
                      <a:pt x="15294" y="750"/>
                      <a:pt x="15276" y="755"/>
                      <a:pt x="15261" y="766"/>
                    </a:cubicBezTo>
                    <a:cubicBezTo>
                      <a:pt x="15253" y="759"/>
                      <a:pt x="15244" y="753"/>
                      <a:pt x="15234" y="750"/>
                    </a:cubicBezTo>
                    <a:cubicBezTo>
                      <a:pt x="14683" y="668"/>
                      <a:pt x="14136" y="561"/>
                      <a:pt x="13594" y="431"/>
                    </a:cubicBezTo>
                    <a:cubicBezTo>
                      <a:pt x="12533" y="166"/>
                      <a:pt x="11423" y="1"/>
                      <a:pt x="10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19"/>
              <p:cNvSpPr/>
              <p:nvPr/>
            </p:nvSpPr>
            <p:spPr>
              <a:xfrm>
                <a:off x="1592300" y="558913"/>
                <a:ext cx="7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6" extrusionOk="0">
                    <a:moveTo>
                      <a:pt x="3" y="1"/>
                    </a:moveTo>
                    <a:lnTo>
                      <a:pt x="3" y="1"/>
                    </a:lnTo>
                    <a:cubicBezTo>
                      <a:pt x="3" y="2"/>
                      <a:pt x="3" y="3"/>
                      <a:pt x="3" y="3"/>
                    </a:cubicBezTo>
                    <a:lnTo>
                      <a:pt x="3" y="3"/>
                    </a:lnTo>
                    <a:cubicBezTo>
                      <a:pt x="3" y="3"/>
                      <a:pt x="3" y="2"/>
                      <a:pt x="3" y="1"/>
                    </a:cubicBezTo>
                    <a:close/>
                    <a:moveTo>
                      <a:pt x="3" y="3"/>
                    </a:moveTo>
                    <a:cubicBezTo>
                      <a:pt x="3" y="4"/>
                      <a:pt x="3" y="4"/>
                      <a:pt x="2" y="5"/>
                    </a:cubicBezTo>
                    <a:cubicBezTo>
                      <a:pt x="2" y="8"/>
                      <a:pt x="1" y="13"/>
                      <a:pt x="1" y="16"/>
                    </a:cubicBezTo>
                    <a:cubicBezTo>
                      <a:pt x="2" y="13"/>
                      <a:pt x="3" y="8"/>
                      <a:pt x="3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19"/>
              <p:cNvSpPr/>
              <p:nvPr/>
            </p:nvSpPr>
            <p:spPr>
              <a:xfrm>
                <a:off x="1681550" y="616738"/>
                <a:ext cx="29675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094" extrusionOk="0">
                    <a:moveTo>
                      <a:pt x="632" y="0"/>
                    </a:moveTo>
                    <a:cubicBezTo>
                      <a:pt x="578" y="0"/>
                      <a:pt x="527" y="54"/>
                      <a:pt x="545" y="113"/>
                    </a:cubicBezTo>
                    <a:cubicBezTo>
                      <a:pt x="988" y="1283"/>
                      <a:pt x="772" y="2546"/>
                      <a:pt x="213" y="3613"/>
                    </a:cubicBezTo>
                    <a:cubicBezTo>
                      <a:pt x="164" y="3738"/>
                      <a:pt x="1" y="3909"/>
                      <a:pt x="2" y="4030"/>
                    </a:cubicBezTo>
                    <a:cubicBezTo>
                      <a:pt x="12" y="4071"/>
                      <a:pt x="51" y="4093"/>
                      <a:pt x="89" y="4093"/>
                    </a:cubicBezTo>
                    <a:cubicBezTo>
                      <a:pt x="119" y="4093"/>
                      <a:pt x="148" y="4080"/>
                      <a:pt x="163" y="4051"/>
                    </a:cubicBezTo>
                    <a:cubicBezTo>
                      <a:pt x="842" y="2962"/>
                      <a:pt x="1187" y="1583"/>
                      <a:pt x="798" y="330"/>
                    </a:cubicBezTo>
                    <a:cubicBezTo>
                      <a:pt x="756" y="227"/>
                      <a:pt x="755" y="92"/>
                      <a:pt x="675" y="12"/>
                    </a:cubicBezTo>
                    <a:cubicBezTo>
                      <a:pt x="661" y="4"/>
                      <a:pt x="646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19"/>
              <p:cNvSpPr/>
              <p:nvPr/>
            </p:nvSpPr>
            <p:spPr>
              <a:xfrm>
                <a:off x="1660400" y="726513"/>
                <a:ext cx="193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046" extrusionOk="0">
                    <a:moveTo>
                      <a:pt x="680" y="1"/>
                    </a:moveTo>
                    <a:cubicBezTo>
                      <a:pt x="650" y="1"/>
                      <a:pt x="621" y="15"/>
                      <a:pt x="605" y="44"/>
                    </a:cubicBezTo>
                    <a:cubicBezTo>
                      <a:pt x="441" y="349"/>
                      <a:pt x="240" y="636"/>
                      <a:pt x="31" y="914"/>
                    </a:cubicBezTo>
                    <a:cubicBezTo>
                      <a:pt x="1" y="960"/>
                      <a:pt x="29" y="1028"/>
                      <a:pt x="83" y="1042"/>
                    </a:cubicBezTo>
                    <a:cubicBezTo>
                      <a:pt x="91" y="1045"/>
                      <a:pt x="99" y="1046"/>
                      <a:pt x="106" y="1046"/>
                    </a:cubicBezTo>
                    <a:cubicBezTo>
                      <a:pt x="137" y="1046"/>
                      <a:pt x="167" y="1029"/>
                      <a:pt x="183" y="1002"/>
                    </a:cubicBezTo>
                    <a:cubicBezTo>
                      <a:pt x="253" y="907"/>
                      <a:pt x="324" y="814"/>
                      <a:pt x="391" y="718"/>
                    </a:cubicBezTo>
                    <a:cubicBezTo>
                      <a:pt x="524" y="530"/>
                      <a:pt x="646" y="335"/>
                      <a:pt x="757" y="133"/>
                    </a:cubicBezTo>
                    <a:cubicBezTo>
                      <a:pt x="770" y="112"/>
                      <a:pt x="772" y="87"/>
                      <a:pt x="767" y="65"/>
                    </a:cubicBezTo>
                    <a:cubicBezTo>
                      <a:pt x="757" y="24"/>
                      <a:pt x="718" y="1"/>
                      <a:pt x="6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19"/>
              <p:cNvSpPr/>
              <p:nvPr/>
            </p:nvSpPr>
            <p:spPr>
              <a:xfrm>
                <a:off x="1651000" y="626813"/>
                <a:ext cx="41250" cy="1178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4712" extrusionOk="0">
                    <a:moveTo>
                      <a:pt x="1560" y="0"/>
                    </a:moveTo>
                    <a:cubicBezTo>
                      <a:pt x="1516" y="0"/>
                      <a:pt x="1471" y="29"/>
                      <a:pt x="1472" y="86"/>
                    </a:cubicBezTo>
                    <a:cubicBezTo>
                      <a:pt x="1420" y="864"/>
                      <a:pt x="1122" y="1753"/>
                      <a:pt x="834" y="2552"/>
                    </a:cubicBezTo>
                    <a:cubicBezTo>
                      <a:pt x="583" y="3209"/>
                      <a:pt x="236" y="3869"/>
                      <a:pt x="19" y="4600"/>
                    </a:cubicBezTo>
                    <a:cubicBezTo>
                      <a:pt x="1" y="4657"/>
                      <a:pt x="52" y="4712"/>
                      <a:pt x="106" y="4712"/>
                    </a:cubicBezTo>
                    <a:cubicBezTo>
                      <a:pt x="121" y="4712"/>
                      <a:pt x="136" y="4708"/>
                      <a:pt x="149" y="4699"/>
                    </a:cubicBezTo>
                    <a:cubicBezTo>
                      <a:pt x="198" y="4669"/>
                      <a:pt x="198" y="4607"/>
                      <a:pt x="217" y="4558"/>
                    </a:cubicBezTo>
                    <a:cubicBezTo>
                      <a:pt x="492" y="3681"/>
                      <a:pt x="927" y="2929"/>
                      <a:pt x="1208" y="2019"/>
                    </a:cubicBezTo>
                    <a:cubicBezTo>
                      <a:pt x="1404" y="1390"/>
                      <a:pt x="1610" y="750"/>
                      <a:pt x="1649" y="86"/>
                    </a:cubicBezTo>
                    <a:cubicBezTo>
                      <a:pt x="1650" y="29"/>
                      <a:pt x="1605" y="0"/>
                      <a:pt x="1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19"/>
              <p:cNvSpPr/>
              <p:nvPr/>
            </p:nvSpPr>
            <p:spPr>
              <a:xfrm>
                <a:off x="1647850" y="614163"/>
                <a:ext cx="3877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971" extrusionOk="0">
                    <a:moveTo>
                      <a:pt x="1436" y="0"/>
                    </a:moveTo>
                    <a:cubicBezTo>
                      <a:pt x="1415" y="0"/>
                      <a:pt x="1394" y="8"/>
                      <a:pt x="1377" y="26"/>
                    </a:cubicBezTo>
                    <a:cubicBezTo>
                      <a:pt x="874" y="624"/>
                      <a:pt x="474" y="1306"/>
                      <a:pt x="240" y="2053"/>
                    </a:cubicBezTo>
                    <a:cubicBezTo>
                      <a:pt x="148" y="2317"/>
                      <a:pt x="68" y="2586"/>
                      <a:pt x="6" y="2860"/>
                    </a:cubicBezTo>
                    <a:cubicBezTo>
                      <a:pt x="0" y="2883"/>
                      <a:pt x="5" y="2908"/>
                      <a:pt x="16" y="2927"/>
                    </a:cubicBezTo>
                    <a:cubicBezTo>
                      <a:pt x="31" y="2956"/>
                      <a:pt x="62" y="2971"/>
                      <a:pt x="92" y="2971"/>
                    </a:cubicBezTo>
                    <a:cubicBezTo>
                      <a:pt x="115" y="2971"/>
                      <a:pt x="138" y="2963"/>
                      <a:pt x="154" y="2946"/>
                    </a:cubicBezTo>
                    <a:cubicBezTo>
                      <a:pt x="192" y="2898"/>
                      <a:pt x="190" y="2830"/>
                      <a:pt x="208" y="2774"/>
                    </a:cubicBezTo>
                    <a:cubicBezTo>
                      <a:pt x="390" y="2099"/>
                      <a:pt x="584" y="1523"/>
                      <a:pt x="933" y="945"/>
                    </a:cubicBezTo>
                    <a:cubicBezTo>
                      <a:pt x="1124" y="636"/>
                      <a:pt x="1333" y="364"/>
                      <a:pt x="1521" y="122"/>
                    </a:cubicBezTo>
                    <a:cubicBezTo>
                      <a:pt x="1551" y="60"/>
                      <a:pt x="1493" y="0"/>
                      <a:pt x="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19"/>
              <p:cNvSpPr/>
              <p:nvPr/>
            </p:nvSpPr>
            <p:spPr>
              <a:xfrm>
                <a:off x="1642325" y="704488"/>
                <a:ext cx="5575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58" extrusionOk="0">
                    <a:moveTo>
                      <a:pt x="134" y="0"/>
                    </a:moveTo>
                    <a:cubicBezTo>
                      <a:pt x="89" y="0"/>
                      <a:pt x="44" y="29"/>
                      <a:pt x="45" y="86"/>
                    </a:cubicBezTo>
                    <a:cubicBezTo>
                      <a:pt x="20" y="313"/>
                      <a:pt x="9" y="541"/>
                      <a:pt x="1" y="769"/>
                    </a:cubicBezTo>
                    <a:cubicBezTo>
                      <a:pt x="1" y="818"/>
                      <a:pt x="43" y="858"/>
                      <a:pt x="91" y="858"/>
                    </a:cubicBezTo>
                    <a:cubicBezTo>
                      <a:pt x="98" y="858"/>
                      <a:pt x="106" y="857"/>
                      <a:pt x="114" y="854"/>
                    </a:cubicBezTo>
                    <a:cubicBezTo>
                      <a:pt x="152" y="845"/>
                      <a:pt x="179" y="808"/>
                      <a:pt x="179" y="769"/>
                    </a:cubicBezTo>
                    <a:cubicBezTo>
                      <a:pt x="186" y="541"/>
                      <a:pt x="199" y="313"/>
                      <a:pt x="222" y="86"/>
                    </a:cubicBezTo>
                    <a:cubicBezTo>
                      <a:pt x="223" y="29"/>
                      <a:pt x="17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19"/>
              <p:cNvSpPr/>
              <p:nvPr/>
            </p:nvSpPr>
            <p:spPr>
              <a:xfrm>
                <a:off x="1682050" y="517788"/>
                <a:ext cx="54025" cy="31725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1269" extrusionOk="0">
                    <a:moveTo>
                      <a:pt x="2045" y="0"/>
                    </a:moveTo>
                    <a:cubicBezTo>
                      <a:pt x="2025" y="0"/>
                      <a:pt x="2004" y="8"/>
                      <a:pt x="1987" y="26"/>
                    </a:cubicBezTo>
                    <a:cubicBezTo>
                      <a:pt x="1494" y="495"/>
                      <a:pt x="690" y="852"/>
                      <a:pt x="70" y="1110"/>
                    </a:cubicBezTo>
                    <a:cubicBezTo>
                      <a:pt x="0" y="1158"/>
                      <a:pt x="47" y="1268"/>
                      <a:pt x="123" y="1268"/>
                    </a:cubicBezTo>
                    <a:cubicBezTo>
                      <a:pt x="131" y="1268"/>
                      <a:pt x="139" y="1267"/>
                      <a:pt x="148" y="1265"/>
                    </a:cubicBezTo>
                    <a:cubicBezTo>
                      <a:pt x="651" y="1065"/>
                      <a:pt x="1145" y="838"/>
                      <a:pt x="1601" y="544"/>
                    </a:cubicBezTo>
                    <a:cubicBezTo>
                      <a:pt x="1783" y="415"/>
                      <a:pt x="1991" y="297"/>
                      <a:pt x="2131" y="123"/>
                    </a:cubicBezTo>
                    <a:cubicBezTo>
                      <a:pt x="2160" y="61"/>
                      <a:pt x="2103" y="0"/>
                      <a:pt x="20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19"/>
              <p:cNvSpPr/>
              <p:nvPr/>
            </p:nvSpPr>
            <p:spPr>
              <a:xfrm>
                <a:off x="1615050" y="551938"/>
                <a:ext cx="5227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36" extrusionOk="0">
                    <a:moveTo>
                      <a:pt x="1968" y="1"/>
                    </a:moveTo>
                    <a:cubicBezTo>
                      <a:pt x="1960" y="1"/>
                      <a:pt x="1951" y="2"/>
                      <a:pt x="1943" y="5"/>
                    </a:cubicBezTo>
                    <a:cubicBezTo>
                      <a:pt x="1513" y="78"/>
                      <a:pt x="1161" y="126"/>
                      <a:pt x="699" y="148"/>
                    </a:cubicBezTo>
                    <a:cubicBezTo>
                      <a:pt x="660" y="153"/>
                      <a:pt x="613" y="155"/>
                      <a:pt x="564" y="155"/>
                    </a:cubicBezTo>
                    <a:cubicBezTo>
                      <a:pt x="485" y="155"/>
                      <a:pt x="398" y="151"/>
                      <a:pt x="316" y="151"/>
                    </a:cubicBezTo>
                    <a:cubicBezTo>
                      <a:pt x="220" y="151"/>
                      <a:pt x="133" y="157"/>
                      <a:pt x="74" y="182"/>
                    </a:cubicBezTo>
                    <a:cubicBezTo>
                      <a:pt x="1" y="281"/>
                      <a:pt x="93" y="336"/>
                      <a:pt x="186" y="336"/>
                    </a:cubicBezTo>
                    <a:cubicBezTo>
                      <a:pt x="199" y="336"/>
                      <a:pt x="211" y="335"/>
                      <a:pt x="224" y="333"/>
                    </a:cubicBezTo>
                    <a:cubicBezTo>
                      <a:pt x="824" y="327"/>
                      <a:pt x="1438" y="295"/>
                      <a:pt x="2021" y="160"/>
                    </a:cubicBezTo>
                    <a:cubicBezTo>
                      <a:pt x="2090" y="112"/>
                      <a:pt x="2044" y="1"/>
                      <a:pt x="1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19"/>
              <p:cNvSpPr/>
              <p:nvPr/>
            </p:nvSpPr>
            <p:spPr>
              <a:xfrm>
                <a:off x="1671600" y="515488"/>
                <a:ext cx="481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798" extrusionOk="0">
                    <a:moveTo>
                      <a:pt x="1818" y="1"/>
                    </a:moveTo>
                    <a:cubicBezTo>
                      <a:pt x="1804" y="1"/>
                      <a:pt x="1789" y="5"/>
                      <a:pt x="1776" y="13"/>
                    </a:cubicBezTo>
                    <a:cubicBezTo>
                      <a:pt x="1383" y="227"/>
                      <a:pt x="979" y="350"/>
                      <a:pt x="517" y="498"/>
                    </a:cubicBezTo>
                    <a:cubicBezTo>
                      <a:pt x="360" y="564"/>
                      <a:pt x="159" y="568"/>
                      <a:pt x="25" y="669"/>
                    </a:cubicBezTo>
                    <a:cubicBezTo>
                      <a:pt x="1" y="766"/>
                      <a:pt x="39" y="797"/>
                      <a:pt x="104" y="797"/>
                    </a:cubicBezTo>
                    <a:cubicBezTo>
                      <a:pt x="213" y="797"/>
                      <a:pt x="395" y="708"/>
                      <a:pt x="469" y="698"/>
                    </a:cubicBezTo>
                    <a:cubicBezTo>
                      <a:pt x="904" y="566"/>
                      <a:pt x="1338" y="425"/>
                      <a:pt x="1748" y="230"/>
                    </a:cubicBezTo>
                    <a:cubicBezTo>
                      <a:pt x="1803" y="198"/>
                      <a:pt x="1884" y="179"/>
                      <a:pt x="1906" y="113"/>
                    </a:cubicBezTo>
                    <a:cubicBezTo>
                      <a:pt x="1924" y="56"/>
                      <a:pt x="1872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19"/>
              <p:cNvSpPr/>
              <p:nvPr/>
            </p:nvSpPr>
            <p:spPr>
              <a:xfrm>
                <a:off x="1613600" y="537913"/>
                <a:ext cx="3815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516" extrusionOk="0">
                    <a:moveTo>
                      <a:pt x="1404" y="0"/>
                    </a:moveTo>
                    <a:cubicBezTo>
                      <a:pt x="1396" y="0"/>
                      <a:pt x="1387" y="2"/>
                      <a:pt x="1378" y="5"/>
                    </a:cubicBezTo>
                    <a:cubicBezTo>
                      <a:pt x="945" y="120"/>
                      <a:pt x="509" y="228"/>
                      <a:pt x="75" y="343"/>
                    </a:cubicBezTo>
                    <a:cubicBezTo>
                      <a:pt x="42" y="352"/>
                      <a:pt x="13" y="382"/>
                      <a:pt x="11" y="416"/>
                    </a:cubicBezTo>
                    <a:cubicBezTo>
                      <a:pt x="1" y="468"/>
                      <a:pt x="48" y="515"/>
                      <a:pt x="98" y="515"/>
                    </a:cubicBezTo>
                    <a:cubicBezTo>
                      <a:pt x="106" y="515"/>
                      <a:pt x="114" y="514"/>
                      <a:pt x="121" y="512"/>
                    </a:cubicBezTo>
                    <a:cubicBezTo>
                      <a:pt x="294" y="467"/>
                      <a:pt x="465" y="423"/>
                      <a:pt x="636" y="379"/>
                    </a:cubicBezTo>
                    <a:cubicBezTo>
                      <a:pt x="907" y="300"/>
                      <a:pt x="1192" y="254"/>
                      <a:pt x="1456" y="158"/>
                    </a:cubicBezTo>
                    <a:cubicBezTo>
                      <a:pt x="1525" y="111"/>
                      <a:pt x="1479" y="0"/>
                      <a:pt x="14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19"/>
              <p:cNvSpPr/>
              <p:nvPr/>
            </p:nvSpPr>
            <p:spPr>
              <a:xfrm>
                <a:off x="1622900" y="503013"/>
                <a:ext cx="979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1106" extrusionOk="0">
                    <a:moveTo>
                      <a:pt x="3553" y="0"/>
                    </a:moveTo>
                    <a:cubicBezTo>
                      <a:pt x="2722" y="0"/>
                      <a:pt x="1899" y="173"/>
                      <a:pt x="1122" y="461"/>
                    </a:cubicBezTo>
                    <a:cubicBezTo>
                      <a:pt x="826" y="572"/>
                      <a:pt x="537" y="694"/>
                      <a:pt x="255" y="837"/>
                    </a:cubicBezTo>
                    <a:cubicBezTo>
                      <a:pt x="177" y="889"/>
                      <a:pt x="57" y="909"/>
                      <a:pt x="14" y="995"/>
                    </a:cubicBezTo>
                    <a:cubicBezTo>
                      <a:pt x="1" y="1041"/>
                      <a:pt x="30" y="1093"/>
                      <a:pt x="77" y="1105"/>
                    </a:cubicBezTo>
                    <a:cubicBezTo>
                      <a:pt x="82" y="1106"/>
                      <a:pt x="87" y="1106"/>
                      <a:pt x="93" y="1106"/>
                    </a:cubicBezTo>
                    <a:cubicBezTo>
                      <a:pt x="168" y="1106"/>
                      <a:pt x="231" y="1038"/>
                      <a:pt x="300" y="1013"/>
                    </a:cubicBezTo>
                    <a:cubicBezTo>
                      <a:pt x="1122" y="595"/>
                      <a:pt x="2122" y="270"/>
                      <a:pt x="3028" y="200"/>
                    </a:cubicBezTo>
                    <a:cubicBezTo>
                      <a:pt x="3295" y="173"/>
                      <a:pt x="3567" y="189"/>
                      <a:pt x="3832" y="174"/>
                    </a:cubicBezTo>
                    <a:cubicBezTo>
                      <a:pt x="3918" y="145"/>
                      <a:pt x="3892" y="5"/>
                      <a:pt x="3802" y="5"/>
                    </a:cubicBezTo>
                    <a:cubicBezTo>
                      <a:pt x="3801" y="5"/>
                      <a:pt x="3800" y="5"/>
                      <a:pt x="3798" y="5"/>
                    </a:cubicBezTo>
                    <a:cubicBezTo>
                      <a:pt x="3716" y="2"/>
                      <a:pt x="3634" y="0"/>
                      <a:pt x="3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19"/>
              <p:cNvSpPr/>
              <p:nvPr/>
            </p:nvSpPr>
            <p:spPr>
              <a:xfrm>
                <a:off x="1761425" y="524213"/>
                <a:ext cx="57575" cy="937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3750" extrusionOk="0">
                    <a:moveTo>
                      <a:pt x="120" y="1"/>
                    </a:moveTo>
                    <a:cubicBezTo>
                      <a:pt x="38" y="1"/>
                      <a:pt x="1" y="124"/>
                      <a:pt x="78" y="166"/>
                    </a:cubicBezTo>
                    <a:cubicBezTo>
                      <a:pt x="1160" y="873"/>
                      <a:pt x="1877" y="2112"/>
                      <a:pt x="2072" y="3450"/>
                    </a:cubicBezTo>
                    <a:cubicBezTo>
                      <a:pt x="2105" y="3580"/>
                      <a:pt x="2072" y="3619"/>
                      <a:pt x="2130" y="3723"/>
                    </a:cubicBezTo>
                    <a:cubicBezTo>
                      <a:pt x="2149" y="3741"/>
                      <a:pt x="2171" y="3749"/>
                      <a:pt x="2190" y="3749"/>
                    </a:cubicBezTo>
                    <a:cubicBezTo>
                      <a:pt x="2252" y="3749"/>
                      <a:pt x="2303" y="3675"/>
                      <a:pt x="2273" y="3605"/>
                    </a:cubicBezTo>
                    <a:cubicBezTo>
                      <a:pt x="2129" y="2327"/>
                      <a:pt x="1523" y="1105"/>
                      <a:pt x="531" y="276"/>
                    </a:cubicBezTo>
                    <a:cubicBezTo>
                      <a:pt x="403" y="181"/>
                      <a:pt x="284" y="58"/>
                      <a:pt x="135" y="2"/>
                    </a:cubicBezTo>
                    <a:cubicBezTo>
                      <a:pt x="130" y="1"/>
                      <a:pt x="125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19"/>
              <p:cNvSpPr/>
              <p:nvPr/>
            </p:nvSpPr>
            <p:spPr>
              <a:xfrm>
                <a:off x="1812200" y="635638"/>
                <a:ext cx="73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030" extrusionOk="0">
                    <a:moveTo>
                      <a:pt x="182" y="0"/>
                    </a:moveTo>
                    <a:cubicBezTo>
                      <a:pt x="142" y="0"/>
                      <a:pt x="104" y="27"/>
                      <a:pt x="98" y="88"/>
                    </a:cubicBezTo>
                    <a:cubicBezTo>
                      <a:pt x="104" y="310"/>
                      <a:pt x="103" y="533"/>
                      <a:pt x="76" y="755"/>
                    </a:cubicBezTo>
                    <a:cubicBezTo>
                      <a:pt x="76" y="846"/>
                      <a:pt x="0" y="1016"/>
                      <a:pt x="142" y="1029"/>
                    </a:cubicBezTo>
                    <a:cubicBezTo>
                      <a:pt x="234" y="1027"/>
                      <a:pt x="233" y="926"/>
                      <a:pt x="240" y="858"/>
                    </a:cubicBezTo>
                    <a:cubicBezTo>
                      <a:pt x="273" y="618"/>
                      <a:pt x="285" y="374"/>
                      <a:pt x="274" y="130"/>
                    </a:cubicBezTo>
                    <a:cubicBezTo>
                      <a:pt x="292" y="50"/>
                      <a:pt x="235" y="0"/>
                      <a:pt x="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19"/>
              <p:cNvSpPr/>
              <p:nvPr/>
            </p:nvSpPr>
            <p:spPr>
              <a:xfrm>
                <a:off x="1763050" y="545313"/>
                <a:ext cx="3940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3770" extrusionOk="0">
                    <a:moveTo>
                      <a:pt x="119" y="1"/>
                    </a:moveTo>
                    <a:cubicBezTo>
                      <a:pt x="58" y="1"/>
                      <a:pt x="0" y="73"/>
                      <a:pt x="39" y="134"/>
                    </a:cubicBezTo>
                    <a:cubicBezTo>
                      <a:pt x="758" y="1232"/>
                      <a:pt x="1192" y="2393"/>
                      <a:pt x="1384" y="3707"/>
                    </a:cubicBezTo>
                    <a:cubicBezTo>
                      <a:pt x="1396" y="3750"/>
                      <a:pt x="1431" y="3769"/>
                      <a:pt x="1466" y="3769"/>
                    </a:cubicBezTo>
                    <a:cubicBezTo>
                      <a:pt x="1520" y="3769"/>
                      <a:pt x="1575" y="3726"/>
                      <a:pt x="1556" y="3659"/>
                    </a:cubicBezTo>
                    <a:cubicBezTo>
                      <a:pt x="1448" y="2961"/>
                      <a:pt x="1284" y="2269"/>
                      <a:pt x="1011" y="1617"/>
                    </a:cubicBezTo>
                    <a:cubicBezTo>
                      <a:pt x="785" y="1060"/>
                      <a:pt x="515" y="513"/>
                      <a:pt x="170" y="21"/>
                    </a:cubicBezTo>
                    <a:cubicBezTo>
                      <a:pt x="154" y="7"/>
                      <a:pt x="136" y="1"/>
                      <a:pt x="1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19"/>
              <p:cNvSpPr/>
              <p:nvPr/>
            </p:nvSpPr>
            <p:spPr>
              <a:xfrm>
                <a:off x="1749975" y="546863"/>
                <a:ext cx="3935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3936" extrusionOk="0">
                    <a:moveTo>
                      <a:pt x="105" y="0"/>
                    </a:moveTo>
                    <a:cubicBezTo>
                      <a:pt x="52" y="0"/>
                      <a:pt x="1" y="54"/>
                      <a:pt x="19" y="112"/>
                    </a:cubicBezTo>
                    <a:cubicBezTo>
                      <a:pt x="147" y="667"/>
                      <a:pt x="247" y="1231"/>
                      <a:pt x="427" y="1774"/>
                    </a:cubicBezTo>
                    <a:cubicBezTo>
                      <a:pt x="692" y="2510"/>
                      <a:pt x="1001" y="3245"/>
                      <a:pt x="1404" y="3916"/>
                    </a:cubicBezTo>
                    <a:cubicBezTo>
                      <a:pt x="1419" y="3930"/>
                      <a:pt x="1437" y="3936"/>
                      <a:pt x="1455" y="3936"/>
                    </a:cubicBezTo>
                    <a:cubicBezTo>
                      <a:pt x="1515" y="3936"/>
                      <a:pt x="1573" y="3865"/>
                      <a:pt x="1534" y="3803"/>
                    </a:cubicBezTo>
                    <a:cubicBezTo>
                      <a:pt x="1011" y="2842"/>
                      <a:pt x="595" y="1933"/>
                      <a:pt x="364" y="855"/>
                    </a:cubicBezTo>
                    <a:cubicBezTo>
                      <a:pt x="309" y="591"/>
                      <a:pt x="245" y="330"/>
                      <a:pt x="189" y="66"/>
                    </a:cubicBezTo>
                    <a:cubicBezTo>
                      <a:pt x="184" y="44"/>
                      <a:pt x="169" y="26"/>
                      <a:pt x="148" y="13"/>
                    </a:cubicBezTo>
                    <a:cubicBezTo>
                      <a:pt x="135" y="4"/>
                      <a:pt x="120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19"/>
              <p:cNvSpPr/>
              <p:nvPr/>
            </p:nvSpPr>
            <p:spPr>
              <a:xfrm>
                <a:off x="1793800" y="655363"/>
                <a:ext cx="97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414" extrusionOk="0">
                    <a:moveTo>
                      <a:pt x="118" y="1"/>
                    </a:moveTo>
                    <a:cubicBezTo>
                      <a:pt x="57" y="1"/>
                      <a:pt x="1" y="72"/>
                      <a:pt x="40" y="134"/>
                    </a:cubicBezTo>
                    <a:cubicBezTo>
                      <a:pt x="113" y="221"/>
                      <a:pt x="154" y="351"/>
                      <a:pt x="254" y="409"/>
                    </a:cubicBezTo>
                    <a:cubicBezTo>
                      <a:pt x="262" y="412"/>
                      <a:pt x="270" y="413"/>
                      <a:pt x="278" y="413"/>
                    </a:cubicBezTo>
                    <a:cubicBezTo>
                      <a:pt x="340" y="413"/>
                      <a:pt x="390" y="337"/>
                      <a:pt x="354" y="279"/>
                    </a:cubicBezTo>
                    <a:cubicBezTo>
                      <a:pt x="288" y="196"/>
                      <a:pt x="240" y="100"/>
                      <a:pt x="170" y="20"/>
                    </a:cubicBezTo>
                    <a:cubicBezTo>
                      <a:pt x="154" y="7"/>
                      <a:pt x="136" y="1"/>
                      <a:pt x="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19"/>
              <p:cNvSpPr/>
              <p:nvPr/>
            </p:nvSpPr>
            <p:spPr>
              <a:xfrm>
                <a:off x="1843650" y="424913"/>
                <a:ext cx="46675" cy="9217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3687" extrusionOk="0">
                    <a:moveTo>
                      <a:pt x="117" y="1"/>
                    </a:moveTo>
                    <a:cubicBezTo>
                      <a:pt x="37" y="1"/>
                      <a:pt x="1" y="122"/>
                      <a:pt x="78" y="165"/>
                    </a:cubicBezTo>
                    <a:cubicBezTo>
                      <a:pt x="1058" y="813"/>
                      <a:pt x="1618" y="2085"/>
                      <a:pt x="1636" y="3281"/>
                    </a:cubicBezTo>
                    <a:cubicBezTo>
                      <a:pt x="1652" y="3393"/>
                      <a:pt x="1594" y="3574"/>
                      <a:pt x="1652" y="3660"/>
                    </a:cubicBezTo>
                    <a:cubicBezTo>
                      <a:pt x="1674" y="3679"/>
                      <a:pt x="1696" y="3687"/>
                      <a:pt x="1715" y="3687"/>
                    </a:cubicBezTo>
                    <a:cubicBezTo>
                      <a:pt x="1774" y="3687"/>
                      <a:pt x="1818" y="3615"/>
                      <a:pt x="1807" y="3544"/>
                    </a:cubicBezTo>
                    <a:cubicBezTo>
                      <a:pt x="1867" y="2313"/>
                      <a:pt x="1385" y="1011"/>
                      <a:pt x="432" y="206"/>
                    </a:cubicBezTo>
                    <a:cubicBezTo>
                      <a:pt x="335" y="138"/>
                      <a:pt x="248" y="41"/>
                      <a:pt x="135" y="2"/>
                    </a:cubicBezTo>
                    <a:cubicBezTo>
                      <a:pt x="129" y="1"/>
                      <a:pt x="123" y="1"/>
                      <a:pt x="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19"/>
              <p:cNvSpPr/>
              <p:nvPr/>
            </p:nvSpPr>
            <p:spPr>
              <a:xfrm>
                <a:off x="1876725" y="536063"/>
                <a:ext cx="9800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057" extrusionOk="0">
                    <a:moveTo>
                      <a:pt x="285" y="0"/>
                    </a:moveTo>
                    <a:cubicBezTo>
                      <a:pt x="238" y="0"/>
                      <a:pt x="192" y="36"/>
                      <a:pt x="193" y="87"/>
                    </a:cubicBezTo>
                    <a:cubicBezTo>
                      <a:pt x="173" y="295"/>
                      <a:pt x="93" y="648"/>
                      <a:pt x="14" y="920"/>
                    </a:cubicBezTo>
                    <a:cubicBezTo>
                      <a:pt x="0" y="960"/>
                      <a:pt x="3" y="1012"/>
                      <a:pt x="41" y="1037"/>
                    </a:cubicBezTo>
                    <a:cubicBezTo>
                      <a:pt x="64" y="1051"/>
                      <a:pt x="83" y="1057"/>
                      <a:pt x="100" y="1057"/>
                    </a:cubicBezTo>
                    <a:cubicBezTo>
                      <a:pt x="186" y="1057"/>
                      <a:pt x="204" y="899"/>
                      <a:pt x="225" y="823"/>
                    </a:cubicBezTo>
                    <a:cubicBezTo>
                      <a:pt x="281" y="617"/>
                      <a:pt x="329" y="409"/>
                      <a:pt x="357" y="196"/>
                    </a:cubicBezTo>
                    <a:cubicBezTo>
                      <a:pt x="359" y="139"/>
                      <a:pt x="391" y="71"/>
                      <a:pt x="345" y="26"/>
                    </a:cubicBezTo>
                    <a:cubicBezTo>
                      <a:pt x="328" y="8"/>
                      <a:pt x="306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19"/>
              <p:cNvSpPr/>
              <p:nvPr/>
            </p:nvSpPr>
            <p:spPr>
              <a:xfrm>
                <a:off x="1842825" y="440238"/>
                <a:ext cx="27575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4258" extrusionOk="0">
                    <a:moveTo>
                      <a:pt x="113" y="0"/>
                    </a:moveTo>
                    <a:cubicBezTo>
                      <a:pt x="51" y="0"/>
                      <a:pt x="0" y="77"/>
                      <a:pt x="37" y="135"/>
                    </a:cubicBezTo>
                    <a:cubicBezTo>
                      <a:pt x="687" y="1341"/>
                      <a:pt x="819" y="2793"/>
                      <a:pt x="925" y="4173"/>
                    </a:cubicBezTo>
                    <a:cubicBezTo>
                      <a:pt x="923" y="4229"/>
                      <a:pt x="968" y="4258"/>
                      <a:pt x="1013" y="4258"/>
                    </a:cubicBezTo>
                    <a:cubicBezTo>
                      <a:pt x="1058" y="4258"/>
                      <a:pt x="1102" y="4230"/>
                      <a:pt x="1102" y="4173"/>
                    </a:cubicBezTo>
                    <a:cubicBezTo>
                      <a:pt x="1033" y="3211"/>
                      <a:pt x="939" y="2248"/>
                      <a:pt x="689" y="1315"/>
                    </a:cubicBezTo>
                    <a:cubicBezTo>
                      <a:pt x="600" y="984"/>
                      <a:pt x="479" y="662"/>
                      <a:pt x="341" y="346"/>
                    </a:cubicBezTo>
                    <a:cubicBezTo>
                      <a:pt x="282" y="241"/>
                      <a:pt x="241" y="64"/>
                      <a:pt x="135" y="4"/>
                    </a:cubicBezTo>
                    <a:cubicBezTo>
                      <a:pt x="128" y="1"/>
                      <a:pt x="120" y="0"/>
                      <a:pt x="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19"/>
              <p:cNvSpPr/>
              <p:nvPr/>
            </p:nvSpPr>
            <p:spPr>
              <a:xfrm>
                <a:off x="1831500" y="461138"/>
                <a:ext cx="2765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3666" extrusionOk="0">
                    <a:moveTo>
                      <a:pt x="110" y="1"/>
                    </a:moveTo>
                    <a:cubicBezTo>
                      <a:pt x="57" y="1"/>
                      <a:pt x="0" y="51"/>
                      <a:pt x="20" y="113"/>
                    </a:cubicBezTo>
                    <a:cubicBezTo>
                      <a:pt x="199" y="916"/>
                      <a:pt x="325" y="1730"/>
                      <a:pt x="580" y="2516"/>
                    </a:cubicBezTo>
                    <a:cubicBezTo>
                      <a:pt x="712" y="2889"/>
                      <a:pt x="775" y="3310"/>
                      <a:pt x="959" y="3655"/>
                    </a:cubicBezTo>
                    <a:cubicBezTo>
                      <a:pt x="979" y="3663"/>
                      <a:pt x="996" y="3666"/>
                      <a:pt x="1012" y="3666"/>
                    </a:cubicBezTo>
                    <a:cubicBezTo>
                      <a:pt x="1100" y="3666"/>
                      <a:pt x="1106" y="3551"/>
                      <a:pt x="1060" y="3469"/>
                    </a:cubicBezTo>
                    <a:cubicBezTo>
                      <a:pt x="827" y="2742"/>
                      <a:pt x="596" y="2010"/>
                      <a:pt x="436" y="1262"/>
                    </a:cubicBezTo>
                    <a:cubicBezTo>
                      <a:pt x="344" y="855"/>
                      <a:pt x="295" y="433"/>
                      <a:pt x="174" y="34"/>
                    </a:cubicBezTo>
                    <a:cubicBezTo>
                      <a:pt x="158" y="11"/>
                      <a:pt x="134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19"/>
              <p:cNvSpPr/>
              <p:nvPr/>
            </p:nvSpPr>
            <p:spPr>
              <a:xfrm>
                <a:off x="1861475" y="564238"/>
                <a:ext cx="897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84" extrusionOk="0">
                    <a:moveTo>
                      <a:pt x="118" y="1"/>
                    </a:moveTo>
                    <a:cubicBezTo>
                      <a:pt x="57" y="1"/>
                      <a:pt x="1" y="72"/>
                      <a:pt x="39" y="134"/>
                    </a:cubicBezTo>
                    <a:cubicBezTo>
                      <a:pt x="105" y="209"/>
                      <a:pt x="117" y="384"/>
                      <a:pt x="235" y="384"/>
                    </a:cubicBezTo>
                    <a:cubicBezTo>
                      <a:pt x="237" y="384"/>
                      <a:pt x="238" y="384"/>
                      <a:pt x="240" y="384"/>
                    </a:cubicBezTo>
                    <a:cubicBezTo>
                      <a:pt x="359" y="363"/>
                      <a:pt x="307" y="236"/>
                      <a:pt x="260" y="170"/>
                    </a:cubicBezTo>
                    <a:cubicBezTo>
                      <a:pt x="230" y="121"/>
                      <a:pt x="213" y="59"/>
                      <a:pt x="169" y="21"/>
                    </a:cubicBezTo>
                    <a:cubicBezTo>
                      <a:pt x="153" y="7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19"/>
              <p:cNvSpPr/>
              <p:nvPr/>
            </p:nvSpPr>
            <p:spPr>
              <a:xfrm>
                <a:off x="1714150" y="415388"/>
                <a:ext cx="10240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977" extrusionOk="0">
                    <a:moveTo>
                      <a:pt x="3974" y="0"/>
                    </a:moveTo>
                    <a:cubicBezTo>
                      <a:pt x="3960" y="0"/>
                      <a:pt x="3945" y="4"/>
                      <a:pt x="3931" y="13"/>
                    </a:cubicBezTo>
                    <a:cubicBezTo>
                      <a:pt x="3002" y="536"/>
                      <a:pt x="1968" y="799"/>
                      <a:pt x="895" y="799"/>
                    </a:cubicBezTo>
                    <a:cubicBezTo>
                      <a:pt x="751" y="799"/>
                      <a:pt x="607" y="795"/>
                      <a:pt x="461" y="785"/>
                    </a:cubicBezTo>
                    <a:cubicBezTo>
                      <a:pt x="452" y="786"/>
                      <a:pt x="442" y="787"/>
                      <a:pt x="431" y="787"/>
                    </a:cubicBezTo>
                    <a:cubicBezTo>
                      <a:pt x="350" y="787"/>
                      <a:pt x="238" y="761"/>
                      <a:pt x="149" y="761"/>
                    </a:cubicBezTo>
                    <a:cubicBezTo>
                      <a:pt x="105" y="761"/>
                      <a:pt x="67" y="767"/>
                      <a:pt x="41" y="785"/>
                    </a:cubicBezTo>
                    <a:cubicBezTo>
                      <a:pt x="1" y="824"/>
                      <a:pt x="10" y="898"/>
                      <a:pt x="58" y="925"/>
                    </a:cubicBezTo>
                    <a:cubicBezTo>
                      <a:pt x="339" y="959"/>
                      <a:pt x="623" y="977"/>
                      <a:pt x="909" y="977"/>
                    </a:cubicBezTo>
                    <a:cubicBezTo>
                      <a:pt x="1460" y="977"/>
                      <a:pt x="2013" y="910"/>
                      <a:pt x="2543" y="764"/>
                    </a:cubicBezTo>
                    <a:cubicBezTo>
                      <a:pt x="3062" y="614"/>
                      <a:pt x="3589" y="432"/>
                      <a:pt x="4044" y="143"/>
                    </a:cubicBezTo>
                    <a:cubicBezTo>
                      <a:pt x="4095" y="84"/>
                      <a:pt x="4040" y="0"/>
                      <a:pt x="39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19"/>
              <p:cNvSpPr/>
              <p:nvPr/>
            </p:nvSpPr>
            <p:spPr>
              <a:xfrm>
                <a:off x="1663475" y="421363"/>
                <a:ext cx="35250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543" extrusionOk="0">
                    <a:moveTo>
                      <a:pt x="108" y="0"/>
                    </a:moveTo>
                    <a:cubicBezTo>
                      <a:pt x="81" y="0"/>
                      <a:pt x="54" y="12"/>
                      <a:pt x="38" y="34"/>
                    </a:cubicBezTo>
                    <a:cubicBezTo>
                      <a:pt x="0" y="81"/>
                      <a:pt x="27" y="161"/>
                      <a:pt x="86" y="174"/>
                    </a:cubicBezTo>
                    <a:cubicBezTo>
                      <a:pt x="275" y="243"/>
                      <a:pt x="466" y="305"/>
                      <a:pt x="658" y="368"/>
                    </a:cubicBezTo>
                    <a:cubicBezTo>
                      <a:pt x="851" y="427"/>
                      <a:pt x="1043" y="496"/>
                      <a:pt x="1243" y="537"/>
                    </a:cubicBezTo>
                    <a:cubicBezTo>
                      <a:pt x="1259" y="539"/>
                      <a:pt x="1277" y="542"/>
                      <a:pt x="1294" y="542"/>
                    </a:cubicBezTo>
                    <a:cubicBezTo>
                      <a:pt x="1316" y="542"/>
                      <a:pt x="1338" y="537"/>
                      <a:pt x="1354" y="518"/>
                    </a:cubicBezTo>
                    <a:cubicBezTo>
                      <a:pt x="1410" y="467"/>
                      <a:pt x="1369" y="366"/>
                      <a:pt x="1295" y="366"/>
                    </a:cubicBezTo>
                    <a:cubicBezTo>
                      <a:pt x="1294" y="366"/>
                      <a:pt x="1293" y="366"/>
                      <a:pt x="1293" y="366"/>
                    </a:cubicBezTo>
                    <a:cubicBezTo>
                      <a:pt x="1005" y="307"/>
                      <a:pt x="492" y="129"/>
                      <a:pt x="132" y="4"/>
                    </a:cubicBezTo>
                    <a:cubicBezTo>
                      <a:pt x="124" y="1"/>
                      <a:pt x="116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19"/>
              <p:cNvSpPr/>
              <p:nvPr/>
            </p:nvSpPr>
            <p:spPr>
              <a:xfrm>
                <a:off x="1694900" y="411113"/>
                <a:ext cx="10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02" h="368" extrusionOk="0">
                    <a:moveTo>
                      <a:pt x="3880" y="0"/>
                    </a:moveTo>
                    <a:cubicBezTo>
                      <a:pt x="3871" y="0"/>
                      <a:pt x="3863" y="2"/>
                      <a:pt x="3854" y="4"/>
                    </a:cubicBezTo>
                    <a:cubicBezTo>
                      <a:pt x="3112" y="138"/>
                      <a:pt x="2272" y="185"/>
                      <a:pt x="1436" y="185"/>
                    </a:cubicBezTo>
                    <a:cubicBezTo>
                      <a:pt x="979" y="185"/>
                      <a:pt x="523" y="171"/>
                      <a:pt x="85" y="149"/>
                    </a:cubicBezTo>
                    <a:lnTo>
                      <a:pt x="85" y="149"/>
                    </a:lnTo>
                    <a:cubicBezTo>
                      <a:pt x="1" y="180"/>
                      <a:pt x="26" y="318"/>
                      <a:pt x="118" y="318"/>
                    </a:cubicBezTo>
                    <a:cubicBezTo>
                      <a:pt x="119" y="318"/>
                      <a:pt x="120" y="318"/>
                      <a:pt x="121" y="318"/>
                    </a:cubicBezTo>
                    <a:cubicBezTo>
                      <a:pt x="570" y="349"/>
                      <a:pt x="1021" y="367"/>
                      <a:pt x="1472" y="367"/>
                    </a:cubicBezTo>
                    <a:cubicBezTo>
                      <a:pt x="1795" y="367"/>
                      <a:pt x="2118" y="358"/>
                      <a:pt x="2440" y="336"/>
                    </a:cubicBezTo>
                    <a:cubicBezTo>
                      <a:pt x="2928" y="296"/>
                      <a:pt x="3420" y="270"/>
                      <a:pt x="3901" y="175"/>
                    </a:cubicBezTo>
                    <a:cubicBezTo>
                      <a:pt x="4002" y="148"/>
                      <a:pt x="3971" y="0"/>
                      <a:pt x="3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19"/>
              <p:cNvSpPr/>
              <p:nvPr/>
            </p:nvSpPr>
            <p:spPr>
              <a:xfrm>
                <a:off x="1670775" y="412613"/>
                <a:ext cx="1055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197" extrusionOk="0">
                    <a:moveTo>
                      <a:pt x="116" y="0"/>
                    </a:moveTo>
                    <a:cubicBezTo>
                      <a:pt x="57" y="0"/>
                      <a:pt x="8" y="18"/>
                      <a:pt x="1" y="89"/>
                    </a:cubicBezTo>
                    <a:cubicBezTo>
                      <a:pt x="3" y="182"/>
                      <a:pt x="104" y="181"/>
                      <a:pt x="173" y="184"/>
                    </a:cubicBezTo>
                    <a:cubicBezTo>
                      <a:pt x="174" y="184"/>
                      <a:pt x="175" y="184"/>
                      <a:pt x="176" y="184"/>
                    </a:cubicBezTo>
                    <a:cubicBezTo>
                      <a:pt x="215" y="184"/>
                      <a:pt x="254" y="196"/>
                      <a:pt x="292" y="196"/>
                    </a:cubicBezTo>
                    <a:cubicBezTo>
                      <a:pt x="307" y="196"/>
                      <a:pt x="322" y="194"/>
                      <a:pt x="335" y="189"/>
                    </a:cubicBezTo>
                    <a:cubicBezTo>
                      <a:pt x="422" y="158"/>
                      <a:pt x="396" y="20"/>
                      <a:pt x="306" y="20"/>
                    </a:cubicBezTo>
                    <a:cubicBezTo>
                      <a:pt x="305" y="20"/>
                      <a:pt x="303" y="20"/>
                      <a:pt x="302" y="20"/>
                    </a:cubicBezTo>
                    <a:cubicBezTo>
                      <a:pt x="301" y="20"/>
                      <a:pt x="301" y="20"/>
                      <a:pt x="300" y="20"/>
                    </a:cubicBezTo>
                    <a:cubicBezTo>
                      <a:pt x="250" y="20"/>
                      <a:pt x="177" y="0"/>
                      <a:pt x="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19"/>
              <p:cNvSpPr/>
              <p:nvPr/>
            </p:nvSpPr>
            <p:spPr>
              <a:xfrm>
                <a:off x="1686425" y="393713"/>
                <a:ext cx="10492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369" extrusionOk="0">
                    <a:moveTo>
                      <a:pt x="2273" y="1"/>
                    </a:moveTo>
                    <a:cubicBezTo>
                      <a:pt x="1834" y="1"/>
                      <a:pt x="1395" y="23"/>
                      <a:pt x="958" y="87"/>
                    </a:cubicBezTo>
                    <a:cubicBezTo>
                      <a:pt x="667" y="122"/>
                      <a:pt x="377" y="158"/>
                      <a:pt x="86" y="198"/>
                    </a:cubicBezTo>
                    <a:cubicBezTo>
                      <a:pt x="65" y="203"/>
                      <a:pt x="45" y="218"/>
                      <a:pt x="33" y="239"/>
                    </a:cubicBezTo>
                    <a:cubicBezTo>
                      <a:pt x="0" y="340"/>
                      <a:pt x="56" y="369"/>
                      <a:pt x="143" y="369"/>
                    </a:cubicBezTo>
                    <a:cubicBezTo>
                      <a:pt x="263" y="369"/>
                      <a:pt x="442" y="314"/>
                      <a:pt x="535" y="314"/>
                    </a:cubicBezTo>
                    <a:cubicBezTo>
                      <a:pt x="539" y="314"/>
                      <a:pt x="543" y="314"/>
                      <a:pt x="547" y="315"/>
                    </a:cubicBezTo>
                    <a:cubicBezTo>
                      <a:pt x="1149" y="233"/>
                      <a:pt x="1755" y="174"/>
                      <a:pt x="2363" y="174"/>
                    </a:cubicBezTo>
                    <a:cubicBezTo>
                      <a:pt x="2485" y="174"/>
                      <a:pt x="2608" y="176"/>
                      <a:pt x="2731" y="181"/>
                    </a:cubicBezTo>
                    <a:cubicBezTo>
                      <a:pt x="3172" y="192"/>
                      <a:pt x="3615" y="249"/>
                      <a:pt x="4053" y="249"/>
                    </a:cubicBezTo>
                    <a:cubicBezTo>
                      <a:pt x="4072" y="249"/>
                      <a:pt x="4091" y="249"/>
                      <a:pt x="4110" y="248"/>
                    </a:cubicBezTo>
                    <a:cubicBezTo>
                      <a:pt x="4197" y="218"/>
                      <a:pt x="4171" y="78"/>
                      <a:pt x="4080" y="78"/>
                    </a:cubicBezTo>
                    <a:cubicBezTo>
                      <a:pt x="4078" y="78"/>
                      <a:pt x="4077" y="78"/>
                      <a:pt x="4076" y="78"/>
                    </a:cubicBezTo>
                    <a:cubicBezTo>
                      <a:pt x="3476" y="43"/>
                      <a:pt x="2874" y="1"/>
                      <a:pt x="2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19"/>
              <p:cNvSpPr/>
              <p:nvPr/>
            </p:nvSpPr>
            <p:spPr>
              <a:xfrm>
                <a:off x="1961375" y="334113"/>
                <a:ext cx="13775" cy="13660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5464" extrusionOk="0">
                    <a:moveTo>
                      <a:pt x="182" y="1"/>
                    </a:moveTo>
                    <a:cubicBezTo>
                      <a:pt x="128" y="1"/>
                      <a:pt x="73" y="50"/>
                      <a:pt x="93" y="112"/>
                    </a:cubicBezTo>
                    <a:cubicBezTo>
                      <a:pt x="511" y="1798"/>
                      <a:pt x="369" y="3648"/>
                      <a:pt x="20" y="5349"/>
                    </a:cubicBezTo>
                    <a:cubicBezTo>
                      <a:pt x="1" y="5408"/>
                      <a:pt x="52" y="5464"/>
                      <a:pt x="106" y="5464"/>
                    </a:cubicBezTo>
                    <a:cubicBezTo>
                      <a:pt x="120" y="5464"/>
                      <a:pt x="135" y="5460"/>
                      <a:pt x="149" y="5451"/>
                    </a:cubicBezTo>
                    <a:cubicBezTo>
                      <a:pt x="205" y="5414"/>
                      <a:pt x="196" y="5336"/>
                      <a:pt x="214" y="5278"/>
                    </a:cubicBezTo>
                    <a:cubicBezTo>
                      <a:pt x="430" y="4215"/>
                      <a:pt x="550" y="3131"/>
                      <a:pt x="514" y="2044"/>
                    </a:cubicBezTo>
                    <a:cubicBezTo>
                      <a:pt x="476" y="1374"/>
                      <a:pt x="462" y="675"/>
                      <a:pt x="247" y="35"/>
                    </a:cubicBezTo>
                    <a:cubicBezTo>
                      <a:pt x="230" y="11"/>
                      <a:pt x="206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19"/>
              <p:cNvSpPr/>
              <p:nvPr/>
            </p:nvSpPr>
            <p:spPr>
              <a:xfrm>
                <a:off x="1957275" y="482288"/>
                <a:ext cx="7400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05" extrusionOk="0">
                    <a:moveTo>
                      <a:pt x="199" y="1"/>
                    </a:moveTo>
                    <a:cubicBezTo>
                      <a:pt x="153" y="1"/>
                      <a:pt x="105" y="33"/>
                      <a:pt x="108" y="87"/>
                    </a:cubicBezTo>
                    <a:cubicBezTo>
                      <a:pt x="103" y="190"/>
                      <a:pt x="22" y="450"/>
                      <a:pt x="1" y="628"/>
                    </a:cubicBezTo>
                    <a:cubicBezTo>
                      <a:pt x="1" y="662"/>
                      <a:pt x="31" y="693"/>
                      <a:pt x="63" y="702"/>
                    </a:cubicBezTo>
                    <a:cubicBezTo>
                      <a:pt x="71" y="704"/>
                      <a:pt x="78" y="704"/>
                      <a:pt x="85" y="704"/>
                    </a:cubicBezTo>
                    <a:cubicBezTo>
                      <a:pt x="205" y="704"/>
                      <a:pt x="186" y="519"/>
                      <a:pt x="220" y="432"/>
                    </a:cubicBezTo>
                    <a:cubicBezTo>
                      <a:pt x="241" y="308"/>
                      <a:pt x="295" y="178"/>
                      <a:pt x="277" y="54"/>
                    </a:cubicBezTo>
                    <a:cubicBezTo>
                      <a:pt x="264" y="17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19"/>
              <p:cNvSpPr/>
              <p:nvPr/>
            </p:nvSpPr>
            <p:spPr>
              <a:xfrm>
                <a:off x="1927600" y="348638"/>
                <a:ext cx="14700" cy="1330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323" extrusionOk="0">
                    <a:moveTo>
                      <a:pt x="478" y="1"/>
                    </a:moveTo>
                    <a:cubicBezTo>
                      <a:pt x="443" y="1"/>
                      <a:pt x="409" y="20"/>
                      <a:pt x="397" y="64"/>
                    </a:cubicBezTo>
                    <a:cubicBezTo>
                      <a:pt x="101" y="1071"/>
                      <a:pt x="0" y="2127"/>
                      <a:pt x="45" y="3174"/>
                    </a:cubicBezTo>
                    <a:cubicBezTo>
                      <a:pt x="80" y="3883"/>
                      <a:pt x="136" y="4608"/>
                      <a:pt x="348" y="5288"/>
                    </a:cubicBezTo>
                    <a:cubicBezTo>
                      <a:pt x="364" y="5311"/>
                      <a:pt x="390" y="5322"/>
                      <a:pt x="417" y="5322"/>
                    </a:cubicBezTo>
                    <a:cubicBezTo>
                      <a:pt x="448" y="5322"/>
                      <a:pt x="479" y="5307"/>
                      <a:pt x="494" y="5279"/>
                    </a:cubicBezTo>
                    <a:cubicBezTo>
                      <a:pt x="527" y="5194"/>
                      <a:pt x="465" y="5101"/>
                      <a:pt x="454" y="5014"/>
                    </a:cubicBezTo>
                    <a:cubicBezTo>
                      <a:pt x="175" y="3830"/>
                      <a:pt x="150" y="2421"/>
                      <a:pt x="316" y="1247"/>
                    </a:cubicBezTo>
                    <a:cubicBezTo>
                      <a:pt x="374" y="863"/>
                      <a:pt x="462" y="484"/>
                      <a:pt x="568" y="110"/>
                    </a:cubicBezTo>
                    <a:cubicBezTo>
                      <a:pt x="588" y="45"/>
                      <a:pt x="532" y="1"/>
                      <a:pt x="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19"/>
              <p:cNvSpPr/>
              <p:nvPr/>
            </p:nvSpPr>
            <p:spPr>
              <a:xfrm>
                <a:off x="1941300" y="383538"/>
                <a:ext cx="6825" cy="439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758" extrusionOk="0">
                    <a:moveTo>
                      <a:pt x="182" y="1"/>
                    </a:moveTo>
                    <a:cubicBezTo>
                      <a:pt x="138" y="1"/>
                      <a:pt x="94" y="29"/>
                      <a:pt x="95" y="87"/>
                    </a:cubicBezTo>
                    <a:cubicBezTo>
                      <a:pt x="60" y="605"/>
                      <a:pt x="1" y="1227"/>
                      <a:pt x="89" y="1731"/>
                    </a:cubicBezTo>
                    <a:cubicBezTo>
                      <a:pt x="106" y="1748"/>
                      <a:pt x="129" y="1757"/>
                      <a:pt x="152" y="1757"/>
                    </a:cubicBezTo>
                    <a:cubicBezTo>
                      <a:pt x="175" y="1757"/>
                      <a:pt x="198" y="1748"/>
                      <a:pt x="214" y="1731"/>
                    </a:cubicBezTo>
                    <a:cubicBezTo>
                      <a:pt x="264" y="1671"/>
                      <a:pt x="227" y="1584"/>
                      <a:pt x="233" y="1512"/>
                    </a:cubicBezTo>
                    <a:cubicBezTo>
                      <a:pt x="217" y="1037"/>
                      <a:pt x="223" y="560"/>
                      <a:pt x="271" y="87"/>
                    </a:cubicBezTo>
                    <a:cubicBezTo>
                      <a:pt x="272" y="30"/>
                      <a:pt x="227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19"/>
              <p:cNvSpPr/>
              <p:nvPr/>
            </p:nvSpPr>
            <p:spPr>
              <a:xfrm>
                <a:off x="1944400" y="449388"/>
                <a:ext cx="56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72" extrusionOk="0">
                    <a:moveTo>
                      <a:pt x="94" y="1"/>
                    </a:moveTo>
                    <a:cubicBezTo>
                      <a:pt x="48" y="1"/>
                      <a:pt x="1" y="33"/>
                      <a:pt x="3" y="87"/>
                    </a:cubicBezTo>
                    <a:cubicBezTo>
                      <a:pt x="25" y="204"/>
                      <a:pt x="4" y="342"/>
                      <a:pt x="61" y="446"/>
                    </a:cubicBezTo>
                    <a:cubicBezTo>
                      <a:pt x="78" y="463"/>
                      <a:pt x="100" y="471"/>
                      <a:pt x="123" y="471"/>
                    </a:cubicBezTo>
                    <a:cubicBezTo>
                      <a:pt x="154" y="471"/>
                      <a:pt x="184" y="456"/>
                      <a:pt x="200" y="428"/>
                    </a:cubicBezTo>
                    <a:cubicBezTo>
                      <a:pt x="223" y="310"/>
                      <a:pt x="183" y="174"/>
                      <a:pt x="172" y="53"/>
                    </a:cubicBezTo>
                    <a:cubicBezTo>
                      <a:pt x="159" y="17"/>
                      <a:pt x="127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19"/>
              <p:cNvSpPr/>
              <p:nvPr/>
            </p:nvSpPr>
            <p:spPr>
              <a:xfrm>
                <a:off x="1828200" y="316688"/>
                <a:ext cx="1111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28" extrusionOk="0">
                    <a:moveTo>
                      <a:pt x="4323" y="0"/>
                    </a:moveTo>
                    <a:cubicBezTo>
                      <a:pt x="4309" y="0"/>
                      <a:pt x="4294" y="4"/>
                      <a:pt x="4280" y="13"/>
                    </a:cubicBezTo>
                    <a:cubicBezTo>
                      <a:pt x="3103" y="439"/>
                      <a:pt x="1684" y="739"/>
                      <a:pt x="386" y="750"/>
                    </a:cubicBezTo>
                    <a:cubicBezTo>
                      <a:pt x="370" y="753"/>
                      <a:pt x="352" y="754"/>
                      <a:pt x="333" y="754"/>
                    </a:cubicBezTo>
                    <a:cubicBezTo>
                      <a:pt x="281" y="754"/>
                      <a:pt x="222" y="747"/>
                      <a:pt x="168" y="747"/>
                    </a:cubicBezTo>
                    <a:cubicBezTo>
                      <a:pt x="119" y="747"/>
                      <a:pt x="75" y="753"/>
                      <a:pt x="42" y="775"/>
                    </a:cubicBezTo>
                    <a:cubicBezTo>
                      <a:pt x="0" y="813"/>
                      <a:pt x="10" y="885"/>
                      <a:pt x="59" y="914"/>
                    </a:cubicBezTo>
                    <a:cubicBezTo>
                      <a:pt x="190" y="923"/>
                      <a:pt x="321" y="927"/>
                      <a:pt x="453" y="927"/>
                    </a:cubicBezTo>
                    <a:cubicBezTo>
                      <a:pt x="1076" y="927"/>
                      <a:pt x="1707" y="834"/>
                      <a:pt x="2319" y="727"/>
                    </a:cubicBezTo>
                    <a:cubicBezTo>
                      <a:pt x="3018" y="579"/>
                      <a:pt x="3742" y="433"/>
                      <a:pt x="4393" y="143"/>
                    </a:cubicBezTo>
                    <a:cubicBezTo>
                      <a:pt x="4443" y="84"/>
                      <a:pt x="4388" y="0"/>
                      <a:pt x="4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19"/>
              <p:cNvSpPr/>
              <p:nvPr/>
            </p:nvSpPr>
            <p:spPr>
              <a:xfrm>
                <a:off x="1768775" y="325438"/>
                <a:ext cx="3987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485" extrusionOk="0">
                    <a:moveTo>
                      <a:pt x="105" y="1"/>
                    </a:moveTo>
                    <a:cubicBezTo>
                      <a:pt x="102" y="1"/>
                      <a:pt x="100" y="1"/>
                      <a:pt x="98" y="1"/>
                    </a:cubicBezTo>
                    <a:cubicBezTo>
                      <a:pt x="38" y="2"/>
                      <a:pt x="1" y="79"/>
                      <a:pt x="33" y="131"/>
                    </a:cubicBezTo>
                    <a:cubicBezTo>
                      <a:pt x="153" y="226"/>
                      <a:pt x="342" y="220"/>
                      <a:pt x="487" y="274"/>
                    </a:cubicBezTo>
                    <a:cubicBezTo>
                      <a:pt x="811" y="351"/>
                      <a:pt x="1134" y="431"/>
                      <a:pt x="1462" y="483"/>
                    </a:cubicBezTo>
                    <a:cubicBezTo>
                      <a:pt x="1468" y="484"/>
                      <a:pt x="1475" y="485"/>
                      <a:pt x="1481" y="485"/>
                    </a:cubicBezTo>
                    <a:cubicBezTo>
                      <a:pt x="1584" y="485"/>
                      <a:pt x="1595" y="307"/>
                      <a:pt x="1478" y="307"/>
                    </a:cubicBezTo>
                    <a:cubicBezTo>
                      <a:pt x="1478" y="307"/>
                      <a:pt x="1477" y="307"/>
                      <a:pt x="1477" y="307"/>
                    </a:cubicBezTo>
                    <a:cubicBezTo>
                      <a:pt x="1186" y="262"/>
                      <a:pt x="666" y="139"/>
                      <a:pt x="296" y="44"/>
                    </a:cubicBezTo>
                    <a:cubicBezTo>
                      <a:pt x="231" y="32"/>
                      <a:pt x="168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19"/>
              <p:cNvSpPr/>
              <p:nvPr/>
            </p:nvSpPr>
            <p:spPr>
              <a:xfrm>
                <a:off x="1811025" y="317513"/>
                <a:ext cx="848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290" extrusionOk="0">
                    <a:moveTo>
                      <a:pt x="2744" y="0"/>
                    </a:moveTo>
                    <a:lnTo>
                      <a:pt x="2744" y="0"/>
                    </a:lnTo>
                    <a:cubicBezTo>
                      <a:pt x="1967" y="124"/>
                      <a:pt x="953" y="98"/>
                      <a:pt x="87" y="120"/>
                    </a:cubicBezTo>
                    <a:cubicBezTo>
                      <a:pt x="1" y="151"/>
                      <a:pt x="27" y="289"/>
                      <a:pt x="117" y="289"/>
                    </a:cubicBezTo>
                    <a:cubicBezTo>
                      <a:pt x="118" y="289"/>
                      <a:pt x="119" y="289"/>
                      <a:pt x="121" y="289"/>
                    </a:cubicBezTo>
                    <a:cubicBezTo>
                      <a:pt x="141" y="289"/>
                      <a:pt x="261" y="290"/>
                      <a:pt x="441" y="290"/>
                    </a:cubicBezTo>
                    <a:cubicBezTo>
                      <a:pt x="1275" y="290"/>
                      <a:pt x="3392" y="266"/>
                      <a:pt x="27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19"/>
              <p:cNvSpPr/>
              <p:nvPr/>
            </p:nvSpPr>
            <p:spPr>
              <a:xfrm>
                <a:off x="1803250" y="299463"/>
                <a:ext cx="933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275" extrusionOk="0">
                    <a:moveTo>
                      <a:pt x="1573" y="1"/>
                    </a:moveTo>
                    <a:cubicBezTo>
                      <a:pt x="1064" y="1"/>
                      <a:pt x="558" y="30"/>
                      <a:pt x="61" y="121"/>
                    </a:cubicBezTo>
                    <a:cubicBezTo>
                      <a:pt x="0" y="184"/>
                      <a:pt x="56" y="274"/>
                      <a:pt x="131" y="274"/>
                    </a:cubicBezTo>
                    <a:cubicBezTo>
                      <a:pt x="141" y="274"/>
                      <a:pt x="152" y="272"/>
                      <a:pt x="163" y="269"/>
                    </a:cubicBezTo>
                    <a:cubicBezTo>
                      <a:pt x="685" y="208"/>
                      <a:pt x="1209" y="179"/>
                      <a:pt x="1734" y="179"/>
                    </a:cubicBezTo>
                    <a:cubicBezTo>
                      <a:pt x="1936" y="179"/>
                      <a:pt x="2138" y="184"/>
                      <a:pt x="2340" y="192"/>
                    </a:cubicBezTo>
                    <a:cubicBezTo>
                      <a:pt x="2737" y="202"/>
                      <a:pt x="3139" y="250"/>
                      <a:pt x="3535" y="250"/>
                    </a:cubicBezTo>
                    <a:cubicBezTo>
                      <a:pt x="3573" y="250"/>
                      <a:pt x="3610" y="250"/>
                      <a:pt x="3646" y="249"/>
                    </a:cubicBezTo>
                    <a:cubicBezTo>
                      <a:pt x="3733" y="218"/>
                      <a:pt x="3707" y="79"/>
                      <a:pt x="3616" y="79"/>
                    </a:cubicBezTo>
                    <a:cubicBezTo>
                      <a:pt x="3615" y="79"/>
                      <a:pt x="3614" y="79"/>
                      <a:pt x="3613" y="79"/>
                    </a:cubicBezTo>
                    <a:cubicBezTo>
                      <a:pt x="2939" y="53"/>
                      <a:pt x="2253" y="1"/>
                      <a:pt x="1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19"/>
              <p:cNvSpPr/>
              <p:nvPr/>
            </p:nvSpPr>
            <p:spPr>
              <a:xfrm>
                <a:off x="1774600" y="304863"/>
                <a:ext cx="1095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210" extrusionOk="0">
                    <a:moveTo>
                      <a:pt x="321" y="3"/>
                    </a:moveTo>
                    <a:cubicBezTo>
                      <a:pt x="321" y="3"/>
                      <a:pt x="321" y="3"/>
                      <a:pt x="320" y="3"/>
                    </a:cubicBezTo>
                    <a:cubicBezTo>
                      <a:pt x="226" y="24"/>
                      <a:pt x="94" y="1"/>
                      <a:pt x="27" y="79"/>
                    </a:cubicBezTo>
                    <a:cubicBezTo>
                      <a:pt x="1" y="118"/>
                      <a:pt x="16" y="176"/>
                      <a:pt x="58" y="199"/>
                    </a:cubicBezTo>
                    <a:cubicBezTo>
                      <a:pt x="76" y="207"/>
                      <a:pt x="95" y="210"/>
                      <a:pt x="113" y="210"/>
                    </a:cubicBezTo>
                    <a:cubicBezTo>
                      <a:pt x="163" y="210"/>
                      <a:pt x="215" y="189"/>
                      <a:pt x="266" y="186"/>
                    </a:cubicBezTo>
                    <a:cubicBezTo>
                      <a:pt x="266" y="186"/>
                      <a:pt x="267" y="186"/>
                      <a:pt x="268" y="186"/>
                    </a:cubicBezTo>
                    <a:cubicBezTo>
                      <a:pt x="284" y="186"/>
                      <a:pt x="373" y="179"/>
                      <a:pt x="383" y="154"/>
                    </a:cubicBezTo>
                    <a:cubicBezTo>
                      <a:pt x="438" y="104"/>
                      <a:pt x="396" y="3"/>
                      <a:pt x="321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p21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8" name="Google Shape;1878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9" name="Google Shape;1879;p21"/>
          <p:cNvSpPr txBox="1">
            <a:spLocks noGrp="1"/>
          </p:cNvSpPr>
          <p:nvPr>
            <p:ph type="subTitle" idx="1"/>
          </p:nvPr>
        </p:nvSpPr>
        <p:spPr>
          <a:xfrm>
            <a:off x="937625" y="2960975"/>
            <a:ext cx="2175300" cy="9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1"/>
          <p:cNvSpPr txBox="1">
            <a:spLocks noGrp="1"/>
          </p:cNvSpPr>
          <p:nvPr>
            <p:ph type="subTitle" idx="2"/>
          </p:nvPr>
        </p:nvSpPr>
        <p:spPr>
          <a:xfrm>
            <a:off x="3484347" y="2960975"/>
            <a:ext cx="2175300" cy="9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1" name="Google Shape;1881;p21"/>
          <p:cNvSpPr txBox="1">
            <a:spLocks noGrp="1"/>
          </p:cNvSpPr>
          <p:nvPr>
            <p:ph type="subTitle" idx="3"/>
          </p:nvPr>
        </p:nvSpPr>
        <p:spPr>
          <a:xfrm>
            <a:off x="6031075" y="2960975"/>
            <a:ext cx="2175300" cy="9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1"/>
          <p:cNvSpPr txBox="1">
            <a:spLocks noGrp="1"/>
          </p:cNvSpPr>
          <p:nvPr>
            <p:ph type="subTitle" idx="4"/>
          </p:nvPr>
        </p:nvSpPr>
        <p:spPr>
          <a:xfrm>
            <a:off x="937625" y="2627947"/>
            <a:ext cx="2175300" cy="4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883" name="Google Shape;1883;p21"/>
          <p:cNvSpPr txBox="1">
            <a:spLocks noGrp="1"/>
          </p:cNvSpPr>
          <p:nvPr>
            <p:ph type="subTitle" idx="5"/>
          </p:nvPr>
        </p:nvSpPr>
        <p:spPr>
          <a:xfrm>
            <a:off x="3484350" y="2627947"/>
            <a:ext cx="2175300" cy="4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884" name="Google Shape;1884;p21"/>
          <p:cNvSpPr txBox="1">
            <a:spLocks noGrp="1"/>
          </p:cNvSpPr>
          <p:nvPr>
            <p:ph type="subTitle" idx="6"/>
          </p:nvPr>
        </p:nvSpPr>
        <p:spPr>
          <a:xfrm>
            <a:off x="6031075" y="2627947"/>
            <a:ext cx="2175300" cy="4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885" name="Google Shape;1885;p21"/>
          <p:cNvGrpSpPr/>
          <p:nvPr/>
        </p:nvGrpSpPr>
        <p:grpSpPr>
          <a:xfrm>
            <a:off x="-382728" y="-184759"/>
            <a:ext cx="9822041" cy="5646282"/>
            <a:chOff x="-382728" y="-184759"/>
            <a:chExt cx="9822041" cy="5646282"/>
          </a:xfrm>
        </p:grpSpPr>
        <p:sp>
          <p:nvSpPr>
            <p:cNvPr id="1886" name="Google Shape;1886;p21"/>
            <p:cNvSpPr/>
            <p:nvPr/>
          </p:nvSpPr>
          <p:spPr>
            <a:xfrm>
              <a:off x="217829" y="89096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87" name="Google Shape;1887;p21"/>
            <p:cNvGrpSpPr/>
            <p:nvPr/>
          </p:nvGrpSpPr>
          <p:grpSpPr>
            <a:xfrm>
              <a:off x="122698" y="336023"/>
              <a:ext cx="95128" cy="126710"/>
              <a:chOff x="3666475" y="2030800"/>
              <a:chExt cx="68600" cy="91375"/>
            </a:xfrm>
          </p:grpSpPr>
          <p:sp>
            <p:nvSpPr>
              <p:cNvPr id="1888" name="Google Shape;1888;p21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21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21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21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2" name="Google Shape;1892;p21"/>
            <p:cNvGrpSpPr/>
            <p:nvPr/>
          </p:nvGrpSpPr>
          <p:grpSpPr>
            <a:xfrm>
              <a:off x="8939048" y="4671798"/>
              <a:ext cx="95128" cy="126710"/>
              <a:chOff x="3666475" y="2030800"/>
              <a:chExt cx="68600" cy="91375"/>
            </a:xfrm>
          </p:grpSpPr>
          <p:sp>
            <p:nvSpPr>
              <p:cNvPr id="1893" name="Google Shape;1893;p21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21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21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21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97" name="Google Shape;1897;p21"/>
            <p:cNvSpPr/>
            <p:nvPr/>
          </p:nvSpPr>
          <p:spPr>
            <a:xfrm>
              <a:off x="8599829" y="4938159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8" name="Google Shape;1898;p21"/>
            <p:cNvGrpSpPr/>
            <p:nvPr/>
          </p:nvGrpSpPr>
          <p:grpSpPr>
            <a:xfrm rot="-8987825">
              <a:off x="8704364" y="33774"/>
              <a:ext cx="461372" cy="1212239"/>
              <a:chOff x="1910200" y="616438"/>
              <a:chExt cx="156750" cy="411850"/>
            </a:xfrm>
          </p:grpSpPr>
          <p:sp>
            <p:nvSpPr>
              <p:cNvPr id="1899" name="Google Shape;1899;p21"/>
              <p:cNvSpPr/>
              <p:nvPr/>
            </p:nvSpPr>
            <p:spPr>
              <a:xfrm>
                <a:off x="1910200" y="616438"/>
                <a:ext cx="156750" cy="411850"/>
              </a:xfrm>
              <a:custGeom>
                <a:avLst/>
                <a:gdLst/>
                <a:ahLst/>
                <a:cxnLst/>
                <a:rect l="l" t="t" r="r" b="b"/>
                <a:pathLst>
                  <a:path w="6270" h="16474" extrusionOk="0">
                    <a:moveTo>
                      <a:pt x="2862" y="0"/>
                    </a:moveTo>
                    <a:cubicBezTo>
                      <a:pt x="2860" y="0"/>
                      <a:pt x="2859" y="0"/>
                      <a:pt x="2857" y="0"/>
                    </a:cubicBezTo>
                    <a:cubicBezTo>
                      <a:pt x="2798" y="6"/>
                      <a:pt x="2764" y="51"/>
                      <a:pt x="2757" y="101"/>
                    </a:cubicBezTo>
                    <a:cubicBezTo>
                      <a:pt x="2721" y="149"/>
                      <a:pt x="2708" y="217"/>
                      <a:pt x="2681" y="269"/>
                    </a:cubicBezTo>
                    <a:cubicBezTo>
                      <a:pt x="2533" y="642"/>
                      <a:pt x="2383" y="1018"/>
                      <a:pt x="2300" y="1410"/>
                    </a:cubicBezTo>
                    <a:cubicBezTo>
                      <a:pt x="2189" y="1973"/>
                      <a:pt x="2298" y="2563"/>
                      <a:pt x="2526" y="3084"/>
                    </a:cubicBezTo>
                    <a:cubicBezTo>
                      <a:pt x="2614" y="3276"/>
                      <a:pt x="2905" y="3761"/>
                      <a:pt x="3177" y="3835"/>
                    </a:cubicBezTo>
                    <a:cubicBezTo>
                      <a:pt x="3295" y="4685"/>
                      <a:pt x="3395" y="5470"/>
                      <a:pt x="3515" y="6337"/>
                    </a:cubicBezTo>
                    <a:cubicBezTo>
                      <a:pt x="3155" y="5808"/>
                      <a:pt x="2816" y="5257"/>
                      <a:pt x="2326" y="4839"/>
                    </a:cubicBezTo>
                    <a:cubicBezTo>
                      <a:pt x="1912" y="4486"/>
                      <a:pt x="1435" y="4213"/>
                      <a:pt x="936" y="3998"/>
                    </a:cubicBezTo>
                    <a:cubicBezTo>
                      <a:pt x="692" y="3900"/>
                      <a:pt x="449" y="3778"/>
                      <a:pt x="188" y="3735"/>
                    </a:cubicBezTo>
                    <a:cubicBezTo>
                      <a:pt x="182" y="3734"/>
                      <a:pt x="176" y="3734"/>
                      <a:pt x="170" y="3734"/>
                    </a:cubicBezTo>
                    <a:cubicBezTo>
                      <a:pt x="79" y="3734"/>
                      <a:pt x="1" y="3821"/>
                      <a:pt x="27" y="3913"/>
                    </a:cubicBezTo>
                    <a:cubicBezTo>
                      <a:pt x="81" y="4036"/>
                      <a:pt x="187" y="4133"/>
                      <a:pt x="257" y="4249"/>
                    </a:cubicBezTo>
                    <a:cubicBezTo>
                      <a:pt x="555" y="4677"/>
                      <a:pt x="787" y="5151"/>
                      <a:pt x="1108" y="5564"/>
                    </a:cubicBezTo>
                    <a:cubicBezTo>
                      <a:pt x="1571" y="6197"/>
                      <a:pt x="2288" y="6570"/>
                      <a:pt x="3028" y="6782"/>
                    </a:cubicBezTo>
                    <a:cubicBezTo>
                      <a:pt x="3205" y="6825"/>
                      <a:pt x="3413" y="6900"/>
                      <a:pt x="3600" y="6901"/>
                    </a:cubicBezTo>
                    <a:cubicBezTo>
                      <a:pt x="3729" y="7658"/>
                      <a:pt x="3837" y="8404"/>
                      <a:pt x="3920" y="9155"/>
                    </a:cubicBezTo>
                    <a:cubicBezTo>
                      <a:pt x="3586" y="8620"/>
                      <a:pt x="2988" y="8148"/>
                      <a:pt x="2532" y="7899"/>
                    </a:cubicBezTo>
                    <a:cubicBezTo>
                      <a:pt x="2152" y="7692"/>
                      <a:pt x="1716" y="7632"/>
                      <a:pt x="1310" y="7492"/>
                    </a:cubicBezTo>
                    <a:cubicBezTo>
                      <a:pt x="1183" y="7449"/>
                      <a:pt x="934" y="7355"/>
                      <a:pt x="909" y="7342"/>
                    </a:cubicBezTo>
                    <a:cubicBezTo>
                      <a:pt x="875" y="7323"/>
                      <a:pt x="835" y="7309"/>
                      <a:pt x="797" y="7309"/>
                    </a:cubicBezTo>
                    <a:cubicBezTo>
                      <a:pt x="756" y="7309"/>
                      <a:pt x="718" y="7325"/>
                      <a:pt x="694" y="7367"/>
                    </a:cubicBezTo>
                    <a:cubicBezTo>
                      <a:pt x="655" y="7433"/>
                      <a:pt x="690" y="7509"/>
                      <a:pt x="745" y="7552"/>
                    </a:cubicBezTo>
                    <a:cubicBezTo>
                      <a:pt x="864" y="7665"/>
                      <a:pt x="989" y="7772"/>
                      <a:pt x="1106" y="7887"/>
                    </a:cubicBezTo>
                    <a:cubicBezTo>
                      <a:pt x="1654" y="8450"/>
                      <a:pt x="2114" y="9097"/>
                      <a:pt x="2738" y="9584"/>
                    </a:cubicBezTo>
                    <a:cubicBezTo>
                      <a:pt x="3078" y="9855"/>
                      <a:pt x="3496" y="10141"/>
                      <a:pt x="3944" y="10141"/>
                    </a:cubicBezTo>
                    <a:cubicBezTo>
                      <a:pt x="3967" y="10141"/>
                      <a:pt x="3990" y="10140"/>
                      <a:pt x="4013" y="10139"/>
                    </a:cubicBezTo>
                    <a:cubicBezTo>
                      <a:pt x="4059" y="10703"/>
                      <a:pt x="4089" y="11274"/>
                      <a:pt x="4101" y="11862"/>
                    </a:cubicBezTo>
                    <a:cubicBezTo>
                      <a:pt x="4099" y="12004"/>
                      <a:pt x="4099" y="12148"/>
                      <a:pt x="4096" y="12290"/>
                    </a:cubicBezTo>
                    <a:cubicBezTo>
                      <a:pt x="3952" y="11969"/>
                      <a:pt x="3764" y="11667"/>
                      <a:pt x="3572" y="11374"/>
                    </a:cubicBezTo>
                    <a:cubicBezTo>
                      <a:pt x="3243" y="10886"/>
                      <a:pt x="2803" y="10428"/>
                      <a:pt x="2245" y="10215"/>
                    </a:cubicBezTo>
                    <a:cubicBezTo>
                      <a:pt x="2201" y="10201"/>
                      <a:pt x="2161" y="10195"/>
                      <a:pt x="2127" y="10195"/>
                    </a:cubicBezTo>
                    <a:cubicBezTo>
                      <a:pt x="1971" y="10195"/>
                      <a:pt x="1924" y="10327"/>
                      <a:pt x="1968" y="10516"/>
                    </a:cubicBezTo>
                    <a:cubicBezTo>
                      <a:pt x="2028" y="10936"/>
                      <a:pt x="2133" y="11352"/>
                      <a:pt x="2311" y="11738"/>
                    </a:cubicBezTo>
                    <a:cubicBezTo>
                      <a:pt x="2561" y="12294"/>
                      <a:pt x="3080" y="12706"/>
                      <a:pt x="3686" y="12796"/>
                    </a:cubicBezTo>
                    <a:cubicBezTo>
                      <a:pt x="3816" y="12815"/>
                      <a:pt x="3952" y="12849"/>
                      <a:pt x="4086" y="12850"/>
                    </a:cubicBezTo>
                    <a:cubicBezTo>
                      <a:pt x="4072" y="13433"/>
                      <a:pt x="4043" y="14013"/>
                      <a:pt x="3995" y="14594"/>
                    </a:cubicBezTo>
                    <a:cubicBezTo>
                      <a:pt x="3988" y="14581"/>
                      <a:pt x="3982" y="14569"/>
                      <a:pt x="3974" y="14556"/>
                    </a:cubicBezTo>
                    <a:cubicBezTo>
                      <a:pt x="3788" y="14072"/>
                      <a:pt x="3513" y="13608"/>
                      <a:pt x="3062" y="13331"/>
                    </a:cubicBezTo>
                    <a:cubicBezTo>
                      <a:pt x="2904" y="13236"/>
                      <a:pt x="2565" y="12971"/>
                      <a:pt x="2329" y="12971"/>
                    </a:cubicBezTo>
                    <a:cubicBezTo>
                      <a:pt x="2273" y="12971"/>
                      <a:pt x="2222" y="12986"/>
                      <a:pt x="2181" y="13023"/>
                    </a:cubicBezTo>
                    <a:cubicBezTo>
                      <a:pt x="2049" y="13185"/>
                      <a:pt x="2300" y="13363"/>
                      <a:pt x="2364" y="13507"/>
                    </a:cubicBezTo>
                    <a:cubicBezTo>
                      <a:pt x="2538" y="13763"/>
                      <a:pt x="2683" y="14038"/>
                      <a:pt x="2844" y="14301"/>
                    </a:cubicBezTo>
                    <a:cubicBezTo>
                      <a:pt x="3091" y="14721"/>
                      <a:pt x="3492" y="15030"/>
                      <a:pt x="3927" y="15240"/>
                    </a:cubicBezTo>
                    <a:cubicBezTo>
                      <a:pt x="3892" y="15498"/>
                      <a:pt x="3827" y="15839"/>
                      <a:pt x="3772" y="16142"/>
                    </a:cubicBezTo>
                    <a:cubicBezTo>
                      <a:pt x="3763" y="16227"/>
                      <a:pt x="3723" y="16318"/>
                      <a:pt x="3751" y="16402"/>
                    </a:cubicBezTo>
                    <a:cubicBezTo>
                      <a:pt x="3769" y="16451"/>
                      <a:pt x="3813" y="16474"/>
                      <a:pt x="3858" y="16474"/>
                    </a:cubicBezTo>
                    <a:cubicBezTo>
                      <a:pt x="3920" y="16474"/>
                      <a:pt x="3984" y="16430"/>
                      <a:pt x="3982" y="16356"/>
                    </a:cubicBezTo>
                    <a:cubicBezTo>
                      <a:pt x="4049" y="16012"/>
                      <a:pt x="4104" y="15654"/>
                      <a:pt x="4152" y="15290"/>
                    </a:cubicBezTo>
                    <a:cubicBezTo>
                      <a:pt x="4173" y="15282"/>
                      <a:pt x="4194" y="15270"/>
                      <a:pt x="4211" y="15253"/>
                    </a:cubicBezTo>
                    <a:cubicBezTo>
                      <a:pt x="4372" y="15125"/>
                      <a:pt x="4523" y="14988"/>
                      <a:pt x="4667" y="14845"/>
                    </a:cubicBezTo>
                    <a:cubicBezTo>
                      <a:pt x="5086" y="14402"/>
                      <a:pt x="5507" y="13960"/>
                      <a:pt x="5875" y="13475"/>
                    </a:cubicBezTo>
                    <a:cubicBezTo>
                      <a:pt x="5981" y="13327"/>
                      <a:pt x="6269" y="12961"/>
                      <a:pt x="5978" y="12866"/>
                    </a:cubicBezTo>
                    <a:cubicBezTo>
                      <a:pt x="5969" y="12865"/>
                      <a:pt x="5961" y="12865"/>
                      <a:pt x="5952" y="12865"/>
                    </a:cubicBezTo>
                    <a:cubicBezTo>
                      <a:pt x="5902" y="12865"/>
                      <a:pt x="5853" y="12882"/>
                      <a:pt x="5808" y="12902"/>
                    </a:cubicBezTo>
                    <a:cubicBezTo>
                      <a:pt x="5650" y="12969"/>
                      <a:pt x="5497" y="13050"/>
                      <a:pt x="5344" y="13130"/>
                    </a:cubicBezTo>
                    <a:cubicBezTo>
                      <a:pt x="4971" y="13315"/>
                      <a:pt x="4662" y="13610"/>
                      <a:pt x="4440" y="13959"/>
                    </a:cubicBezTo>
                    <a:cubicBezTo>
                      <a:pt x="4375" y="14061"/>
                      <a:pt x="4315" y="14168"/>
                      <a:pt x="4260" y="14274"/>
                    </a:cubicBezTo>
                    <a:cubicBezTo>
                      <a:pt x="4297" y="13828"/>
                      <a:pt x="4320" y="13373"/>
                      <a:pt x="4330" y="12917"/>
                    </a:cubicBezTo>
                    <a:cubicBezTo>
                      <a:pt x="4719" y="12722"/>
                      <a:pt x="5013" y="12347"/>
                      <a:pt x="5290" y="12018"/>
                    </a:cubicBezTo>
                    <a:cubicBezTo>
                      <a:pt x="5596" y="11630"/>
                      <a:pt x="5830" y="11195"/>
                      <a:pt x="5989" y="10729"/>
                    </a:cubicBezTo>
                    <a:cubicBezTo>
                      <a:pt x="6091" y="10438"/>
                      <a:pt x="6188" y="10137"/>
                      <a:pt x="6193" y="9827"/>
                    </a:cubicBezTo>
                    <a:cubicBezTo>
                      <a:pt x="6197" y="9724"/>
                      <a:pt x="6142" y="9608"/>
                      <a:pt x="6039" y="9608"/>
                    </a:cubicBezTo>
                    <a:cubicBezTo>
                      <a:pt x="6024" y="9608"/>
                      <a:pt x="6007" y="9611"/>
                      <a:pt x="5989" y="9617"/>
                    </a:cubicBezTo>
                    <a:cubicBezTo>
                      <a:pt x="5815" y="9711"/>
                      <a:pt x="5684" y="9871"/>
                      <a:pt x="5533" y="9996"/>
                    </a:cubicBezTo>
                    <a:cubicBezTo>
                      <a:pt x="5155" y="10331"/>
                      <a:pt x="4811" y="10709"/>
                      <a:pt x="4564" y="11152"/>
                    </a:cubicBezTo>
                    <a:cubicBezTo>
                      <a:pt x="4476" y="11322"/>
                      <a:pt x="4399" y="11499"/>
                      <a:pt x="4334" y="11682"/>
                    </a:cubicBezTo>
                    <a:cubicBezTo>
                      <a:pt x="4321" y="11127"/>
                      <a:pt x="4291" y="10575"/>
                      <a:pt x="4247" y="10039"/>
                    </a:cubicBezTo>
                    <a:cubicBezTo>
                      <a:pt x="4811" y="9939"/>
                      <a:pt x="5458" y="9240"/>
                      <a:pt x="5698" y="8739"/>
                    </a:cubicBezTo>
                    <a:cubicBezTo>
                      <a:pt x="5994" y="8080"/>
                      <a:pt x="6117" y="7349"/>
                      <a:pt x="6200" y="6633"/>
                    </a:cubicBezTo>
                    <a:cubicBezTo>
                      <a:pt x="6200" y="6542"/>
                      <a:pt x="6204" y="6438"/>
                      <a:pt x="6151" y="6360"/>
                    </a:cubicBezTo>
                    <a:cubicBezTo>
                      <a:pt x="6123" y="6317"/>
                      <a:pt x="6078" y="6296"/>
                      <a:pt x="6032" y="6296"/>
                    </a:cubicBezTo>
                    <a:cubicBezTo>
                      <a:pt x="5991" y="6296"/>
                      <a:pt x="5950" y="6313"/>
                      <a:pt x="5922" y="6349"/>
                    </a:cubicBezTo>
                    <a:cubicBezTo>
                      <a:pt x="5644" y="6738"/>
                      <a:pt x="5442" y="6994"/>
                      <a:pt x="5138" y="7372"/>
                    </a:cubicBezTo>
                    <a:cubicBezTo>
                      <a:pt x="4811" y="7790"/>
                      <a:pt x="4489" y="8224"/>
                      <a:pt x="4287" y="8718"/>
                    </a:cubicBezTo>
                    <a:cubicBezTo>
                      <a:pt x="4234" y="8835"/>
                      <a:pt x="4194" y="8955"/>
                      <a:pt x="4156" y="9075"/>
                    </a:cubicBezTo>
                    <a:cubicBezTo>
                      <a:pt x="4076" y="8339"/>
                      <a:pt x="3958" y="7607"/>
                      <a:pt x="3839" y="6875"/>
                    </a:cubicBezTo>
                    <a:cubicBezTo>
                      <a:pt x="3861" y="6865"/>
                      <a:pt x="3884" y="6849"/>
                      <a:pt x="3896" y="6826"/>
                    </a:cubicBezTo>
                    <a:cubicBezTo>
                      <a:pt x="4096" y="6500"/>
                      <a:pt x="4421" y="6224"/>
                      <a:pt x="4679" y="5851"/>
                    </a:cubicBezTo>
                    <a:cubicBezTo>
                      <a:pt x="5122" y="5244"/>
                      <a:pt x="5421" y="4526"/>
                      <a:pt x="5469" y="3772"/>
                    </a:cubicBezTo>
                    <a:cubicBezTo>
                      <a:pt x="5484" y="3472"/>
                      <a:pt x="5413" y="3371"/>
                      <a:pt x="5302" y="3371"/>
                    </a:cubicBezTo>
                    <a:cubicBezTo>
                      <a:pt x="5133" y="3371"/>
                      <a:pt x="4871" y="3608"/>
                      <a:pt x="4677" y="3738"/>
                    </a:cubicBezTo>
                    <a:cubicBezTo>
                      <a:pt x="4335" y="3992"/>
                      <a:pt x="4065" y="4341"/>
                      <a:pt x="3891" y="4728"/>
                    </a:cubicBezTo>
                    <a:cubicBezTo>
                      <a:pt x="3766" y="4992"/>
                      <a:pt x="3688" y="5273"/>
                      <a:pt x="3651" y="5562"/>
                    </a:cubicBezTo>
                    <a:cubicBezTo>
                      <a:pt x="3573" y="4986"/>
                      <a:pt x="3490" y="4363"/>
                      <a:pt x="3414" y="3808"/>
                    </a:cubicBezTo>
                    <a:cubicBezTo>
                      <a:pt x="3416" y="3803"/>
                      <a:pt x="3419" y="3802"/>
                      <a:pt x="3422" y="3798"/>
                    </a:cubicBezTo>
                    <a:cubicBezTo>
                      <a:pt x="3671" y="3416"/>
                      <a:pt x="3878" y="2985"/>
                      <a:pt x="3892" y="2521"/>
                    </a:cubicBezTo>
                    <a:cubicBezTo>
                      <a:pt x="3932" y="1720"/>
                      <a:pt x="3671" y="901"/>
                      <a:pt x="3200" y="256"/>
                    </a:cubicBezTo>
                    <a:cubicBezTo>
                      <a:pt x="3115" y="156"/>
                      <a:pt x="3002" y="0"/>
                      <a:pt x="2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21"/>
              <p:cNvSpPr/>
              <p:nvPr/>
            </p:nvSpPr>
            <p:spPr>
              <a:xfrm>
                <a:off x="1984425" y="677613"/>
                <a:ext cx="11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085" extrusionOk="0">
                    <a:moveTo>
                      <a:pt x="145" y="0"/>
                    </a:moveTo>
                    <a:cubicBezTo>
                      <a:pt x="103" y="0"/>
                      <a:pt x="60" y="23"/>
                      <a:pt x="39" y="60"/>
                    </a:cubicBezTo>
                    <a:cubicBezTo>
                      <a:pt x="1" y="139"/>
                      <a:pt x="46" y="232"/>
                      <a:pt x="50" y="318"/>
                    </a:cubicBezTo>
                    <a:cubicBezTo>
                      <a:pt x="81" y="540"/>
                      <a:pt x="115" y="762"/>
                      <a:pt x="180" y="977"/>
                    </a:cubicBezTo>
                    <a:cubicBezTo>
                      <a:pt x="193" y="1051"/>
                      <a:pt x="248" y="1084"/>
                      <a:pt x="302" y="1084"/>
                    </a:cubicBezTo>
                    <a:cubicBezTo>
                      <a:pt x="371" y="1084"/>
                      <a:pt x="440" y="1029"/>
                      <a:pt x="419" y="934"/>
                    </a:cubicBezTo>
                    <a:cubicBezTo>
                      <a:pt x="332" y="673"/>
                      <a:pt x="286" y="288"/>
                      <a:pt x="263" y="121"/>
                    </a:cubicBezTo>
                    <a:cubicBezTo>
                      <a:pt x="263" y="74"/>
                      <a:pt x="235" y="25"/>
                      <a:pt x="189" y="10"/>
                    </a:cubicBezTo>
                    <a:cubicBezTo>
                      <a:pt x="175" y="3"/>
                      <a:pt x="160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21"/>
              <p:cNvSpPr/>
              <p:nvPr/>
            </p:nvSpPr>
            <p:spPr>
              <a:xfrm>
                <a:off x="1983125" y="666838"/>
                <a:ext cx="79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240" extrusionOk="0">
                    <a:moveTo>
                      <a:pt x="158" y="0"/>
                    </a:moveTo>
                    <a:cubicBezTo>
                      <a:pt x="1" y="0"/>
                      <a:pt x="1" y="240"/>
                      <a:pt x="158" y="240"/>
                    </a:cubicBezTo>
                    <a:cubicBezTo>
                      <a:pt x="315" y="240"/>
                      <a:pt x="314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21"/>
              <p:cNvSpPr/>
              <p:nvPr/>
            </p:nvSpPr>
            <p:spPr>
              <a:xfrm>
                <a:off x="1982525" y="655588"/>
                <a:ext cx="78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1" extrusionOk="0">
                    <a:moveTo>
                      <a:pt x="157" y="1"/>
                    </a:moveTo>
                    <a:cubicBezTo>
                      <a:pt x="0" y="1"/>
                      <a:pt x="0" y="240"/>
                      <a:pt x="157" y="240"/>
                    </a:cubicBezTo>
                    <a:cubicBezTo>
                      <a:pt x="157" y="240"/>
                      <a:pt x="158" y="240"/>
                      <a:pt x="158" y="240"/>
                    </a:cubicBezTo>
                    <a:cubicBezTo>
                      <a:pt x="314" y="240"/>
                      <a:pt x="312" y="2"/>
                      <a:pt x="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21"/>
              <p:cNvSpPr/>
              <p:nvPr/>
            </p:nvSpPr>
            <p:spPr>
              <a:xfrm>
                <a:off x="1980275" y="632663"/>
                <a:ext cx="84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774" extrusionOk="0">
                    <a:moveTo>
                      <a:pt x="134" y="0"/>
                    </a:moveTo>
                    <a:cubicBezTo>
                      <a:pt x="133" y="0"/>
                      <a:pt x="132" y="0"/>
                      <a:pt x="131" y="0"/>
                    </a:cubicBezTo>
                    <a:cubicBezTo>
                      <a:pt x="10" y="1"/>
                      <a:pt x="0" y="131"/>
                      <a:pt x="22" y="223"/>
                    </a:cubicBezTo>
                    <a:cubicBezTo>
                      <a:pt x="37" y="360"/>
                      <a:pt x="60" y="496"/>
                      <a:pt x="77" y="632"/>
                    </a:cubicBezTo>
                    <a:cubicBezTo>
                      <a:pt x="74" y="727"/>
                      <a:pt x="140" y="773"/>
                      <a:pt x="204" y="773"/>
                    </a:cubicBezTo>
                    <a:cubicBezTo>
                      <a:pt x="271" y="773"/>
                      <a:pt x="336" y="722"/>
                      <a:pt x="319" y="624"/>
                    </a:cubicBezTo>
                    <a:cubicBezTo>
                      <a:pt x="290" y="441"/>
                      <a:pt x="276" y="341"/>
                      <a:pt x="261" y="220"/>
                    </a:cubicBezTo>
                    <a:cubicBezTo>
                      <a:pt x="256" y="130"/>
                      <a:pt x="253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21"/>
              <p:cNvSpPr/>
              <p:nvPr/>
            </p:nvSpPr>
            <p:spPr>
              <a:xfrm>
                <a:off x="2005625" y="748288"/>
                <a:ext cx="149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25" extrusionOk="0">
                    <a:moveTo>
                      <a:pt x="460" y="0"/>
                    </a:moveTo>
                    <a:cubicBezTo>
                      <a:pt x="439" y="0"/>
                      <a:pt x="419" y="5"/>
                      <a:pt x="401" y="17"/>
                    </a:cubicBezTo>
                    <a:cubicBezTo>
                      <a:pt x="340" y="57"/>
                      <a:pt x="325" y="137"/>
                      <a:pt x="289" y="196"/>
                    </a:cubicBezTo>
                    <a:cubicBezTo>
                      <a:pt x="196" y="378"/>
                      <a:pt x="103" y="560"/>
                      <a:pt x="21" y="746"/>
                    </a:cubicBezTo>
                    <a:cubicBezTo>
                      <a:pt x="4" y="773"/>
                      <a:pt x="0" y="808"/>
                      <a:pt x="9" y="838"/>
                    </a:cubicBezTo>
                    <a:cubicBezTo>
                      <a:pt x="22" y="894"/>
                      <a:pt x="74" y="925"/>
                      <a:pt x="125" y="925"/>
                    </a:cubicBezTo>
                    <a:cubicBezTo>
                      <a:pt x="166" y="925"/>
                      <a:pt x="206" y="906"/>
                      <a:pt x="227" y="866"/>
                    </a:cubicBezTo>
                    <a:cubicBezTo>
                      <a:pt x="309" y="685"/>
                      <a:pt x="400" y="507"/>
                      <a:pt x="489" y="329"/>
                    </a:cubicBezTo>
                    <a:cubicBezTo>
                      <a:pt x="520" y="251"/>
                      <a:pt x="596" y="176"/>
                      <a:pt x="577" y="88"/>
                    </a:cubicBezTo>
                    <a:cubicBezTo>
                      <a:pt x="563" y="34"/>
                      <a:pt x="512" y="0"/>
                      <a:pt x="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21"/>
              <p:cNvSpPr/>
              <p:nvPr/>
            </p:nvSpPr>
            <p:spPr>
              <a:xfrm>
                <a:off x="2022100" y="731213"/>
                <a:ext cx="810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357" extrusionOk="0">
                    <a:moveTo>
                      <a:pt x="189" y="1"/>
                    </a:moveTo>
                    <a:cubicBezTo>
                      <a:pt x="179" y="1"/>
                      <a:pt x="169" y="2"/>
                      <a:pt x="159" y="5"/>
                    </a:cubicBezTo>
                    <a:cubicBezTo>
                      <a:pt x="92" y="25"/>
                      <a:pt x="70" y="97"/>
                      <a:pt x="37" y="151"/>
                    </a:cubicBezTo>
                    <a:cubicBezTo>
                      <a:pt x="18" y="188"/>
                      <a:pt x="1" y="227"/>
                      <a:pt x="13" y="270"/>
                    </a:cubicBezTo>
                    <a:cubicBezTo>
                      <a:pt x="27" y="326"/>
                      <a:pt x="79" y="357"/>
                      <a:pt x="131" y="357"/>
                    </a:cubicBezTo>
                    <a:cubicBezTo>
                      <a:pt x="171" y="357"/>
                      <a:pt x="211" y="338"/>
                      <a:pt x="232" y="299"/>
                    </a:cubicBezTo>
                    <a:cubicBezTo>
                      <a:pt x="253" y="242"/>
                      <a:pt x="300" y="197"/>
                      <a:pt x="308" y="137"/>
                    </a:cubicBezTo>
                    <a:cubicBezTo>
                      <a:pt x="323" y="67"/>
                      <a:pt x="258" y="1"/>
                      <a:pt x="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21"/>
              <p:cNvSpPr/>
              <p:nvPr/>
            </p:nvSpPr>
            <p:spPr>
              <a:xfrm>
                <a:off x="2030075" y="715288"/>
                <a:ext cx="875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401" extrusionOk="0">
                    <a:moveTo>
                      <a:pt x="216" y="0"/>
                    </a:moveTo>
                    <a:cubicBezTo>
                      <a:pt x="205" y="0"/>
                      <a:pt x="195" y="2"/>
                      <a:pt x="184" y="5"/>
                    </a:cubicBezTo>
                    <a:cubicBezTo>
                      <a:pt x="115" y="24"/>
                      <a:pt x="93" y="99"/>
                      <a:pt x="61" y="156"/>
                    </a:cubicBezTo>
                    <a:cubicBezTo>
                      <a:pt x="38" y="206"/>
                      <a:pt x="0" y="257"/>
                      <a:pt x="17" y="314"/>
                    </a:cubicBezTo>
                    <a:cubicBezTo>
                      <a:pt x="31" y="370"/>
                      <a:pt x="84" y="401"/>
                      <a:pt x="136" y="401"/>
                    </a:cubicBezTo>
                    <a:cubicBezTo>
                      <a:pt x="176" y="401"/>
                      <a:pt x="216" y="382"/>
                      <a:pt x="237" y="342"/>
                    </a:cubicBezTo>
                    <a:cubicBezTo>
                      <a:pt x="262" y="271"/>
                      <a:pt x="319" y="210"/>
                      <a:pt x="335" y="136"/>
                    </a:cubicBezTo>
                    <a:cubicBezTo>
                      <a:pt x="350" y="66"/>
                      <a:pt x="284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21"/>
              <p:cNvSpPr/>
              <p:nvPr/>
            </p:nvSpPr>
            <p:spPr>
              <a:xfrm>
                <a:off x="1924650" y="722963"/>
                <a:ext cx="120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96" extrusionOk="0">
                    <a:moveTo>
                      <a:pt x="152" y="1"/>
                    </a:moveTo>
                    <a:cubicBezTo>
                      <a:pt x="67" y="1"/>
                      <a:pt x="0" y="104"/>
                      <a:pt x="49" y="181"/>
                    </a:cubicBezTo>
                    <a:cubicBezTo>
                      <a:pt x="134" y="284"/>
                      <a:pt x="163" y="274"/>
                      <a:pt x="226" y="333"/>
                    </a:cubicBezTo>
                    <a:cubicBezTo>
                      <a:pt x="260" y="375"/>
                      <a:pt x="306" y="395"/>
                      <a:pt x="349" y="395"/>
                    </a:cubicBezTo>
                    <a:cubicBezTo>
                      <a:pt x="419" y="395"/>
                      <a:pt x="480" y="343"/>
                      <a:pt x="463" y="246"/>
                    </a:cubicBezTo>
                    <a:cubicBezTo>
                      <a:pt x="431" y="164"/>
                      <a:pt x="336" y="127"/>
                      <a:pt x="274" y="71"/>
                    </a:cubicBezTo>
                    <a:cubicBezTo>
                      <a:pt x="269" y="67"/>
                      <a:pt x="260" y="61"/>
                      <a:pt x="254" y="56"/>
                    </a:cubicBezTo>
                    <a:lnTo>
                      <a:pt x="249" y="51"/>
                    </a:lnTo>
                    <a:cubicBezTo>
                      <a:pt x="248" y="50"/>
                      <a:pt x="247" y="50"/>
                      <a:pt x="247" y="49"/>
                    </a:cubicBezTo>
                    <a:cubicBezTo>
                      <a:pt x="231" y="29"/>
                      <a:pt x="211" y="11"/>
                      <a:pt x="185" y="6"/>
                    </a:cubicBezTo>
                    <a:cubicBezTo>
                      <a:pt x="173" y="2"/>
                      <a:pt x="163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21"/>
              <p:cNvSpPr/>
              <p:nvPr/>
            </p:nvSpPr>
            <p:spPr>
              <a:xfrm>
                <a:off x="1946925" y="742138"/>
                <a:ext cx="2512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49" extrusionOk="0">
                    <a:moveTo>
                      <a:pt x="156" y="0"/>
                    </a:moveTo>
                    <a:cubicBezTo>
                      <a:pt x="56" y="0"/>
                      <a:pt x="1" y="136"/>
                      <a:pt x="76" y="205"/>
                    </a:cubicBezTo>
                    <a:cubicBezTo>
                      <a:pt x="308" y="409"/>
                      <a:pt x="543" y="609"/>
                      <a:pt x="775" y="813"/>
                    </a:cubicBezTo>
                    <a:cubicBezTo>
                      <a:pt x="797" y="836"/>
                      <a:pt x="828" y="849"/>
                      <a:pt x="860" y="849"/>
                    </a:cubicBezTo>
                    <a:cubicBezTo>
                      <a:pt x="876" y="849"/>
                      <a:pt x="892" y="845"/>
                      <a:pt x="906" y="838"/>
                    </a:cubicBezTo>
                    <a:cubicBezTo>
                      <a:pt x="985" y="811"/>
                      <a:pt x="1005" y="698"/>
                      <a:pt x="945" y="643"/>
                    </a:cubicBezTo>
                    <a:cubicBezTo>
                      <a:pt x="763" y="482"/>
                      <a:pt x="579" y="322"/>
                      <a:pt x="393" y="165"/>
                    </a:cubicBezTo>
                    <a:cubicBezTo>
                      <a:pt x="316" y="112"/>
                      <a:pt x="258" y="10"/>
                      <a:pt x="160" y="0"/>
                    </a:cubicBezTo>
                    <a:cubicBezTo>
                      <a:pt x="159" y="0"/>
                      <a:pt x="158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21"/>
              <p:cNvSpPr/>
              <p:nvPr/>
            </p:nvSpPr>
            <p:spPr>
              <a:xfrm>
                <a:off x="1978600" y="768538"/>
                <a:ext cx="845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81" extrusionOk="0">
                    <a:moveTo>
                      <a:pt x="156" y="0"/>
                    </a:moveTo>
                    <a:cubicBezTo>
                      <a:pt x="55" y="0"/>
                      <a:pt x="1" y="136"/>
                      <a:pt x="74" y="205"/>
                    </a:cubicBezTo>
                    <a:cubicBezTo>
                      <a:pt x="116" y="257"/>
                      <a:pt x="169" y="281"/>
                      <a:pt x="215" y="281"/>
                    </a:cubicBezTo>
                    <a:cubicBezTo>
                      <a:pt x="284" y="281"/>
                      <a:pt x="338" y="228"/>
                      <a:pt x="325" y="131"/>
                    </a:cubicBezTo>
                    <a:cubicBezTo>
                      <a:pt x="299" y="68"/>
                      <a:pt x="229" y="5"/>
                      <a:pt x="159" y="1"/>
                    </a:cubicBezTo>
                    <a:cubicBezTo>
                      <a:pt x="158" y="0"/>
                      <a:pt x="15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21"/>
              <p:cNvSpPr/>
              <p:nvPr/>
            </p:nvSpPr>
            <p:spPr>
              <a:xfrm>
                <a:off x="2018025" y="827763"/>
                <a:ext cx="213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154" extrusionOk="0">
                    <a:moveTo>
                      <a:pt x="720" y="0"/>
                    </a:moveTo>
                    <a:cubicBezTo>
                      <a:pt x="699" y="0"/>
                      <a:pt x="679" y="5"/>
                      <a:pt x="661" y="17"/>
                    </a:cubicBezTo>
                    <a:cubicBezTo>
                      <a:pt x="591" y="69"/>
                      <a:pt x="568" y="163"/>
                      <a:pt x="517" y="233"/>
                    </a:cubicBezTo>
                    <a:cubicBezTo>
                      <a:pt x="368" y="488"/>
                      <a:pt x="153" y="827"/>
                      <a:pt x="42" y="987"/>
                    </a:cubicBezTo>
                    <a:cubicBezTo>
                      <a:pt x="0" y="1072"/>
                      <a:pt x="79" y="1153"/>
                      <a:pt x="158" y="1153"/>
                    </a:cubicBezTo>
                    <a:cubicBezTo>
                      <a:pt x="186" y="1153"/>
                      <a:pt x="214" y="1143"/>
                      <a:pt x="237" y="1118"/>
                    </a:cubicBezTo>
                    <a:cubicBezTo>
                      <a:pt x="413" y="885"/>
                      <a:pt x="554" y="630"/>
                      <a:pt x="708" y="382"/>
                    </a:cubicBezTo>
                    <a:cubicBezTo>
                      <a:pt x="750" y="285"/>
                      <a:pt x="853" y="198"/>
                      <a:pt x="836" y="88"/>
                    </a:cubicBezTo>
                    <a:cubicBezTo>
                      <a:pt x="823" y="34"/>
                      <a:pt x="772" y="0"/>
                      <a:pt x="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21"/>
              <p:cNvSpPr/>
              <p:nvPr/>
            </p:nvSpPr>
            <p:spPr>
              <a:xfrm>
                <a:off x="2038850" y="814188"/>
                <a:ext cx="895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93" extrusionOk="0">
                    <a:moveTo>
                      <a:pt x="195" y="1"/>
                    </a:moveTo>
                    <a:cubicBezTo>
                      <a:pt x="160" y="1"/>
                      <a:pt x="121" y="19"/>
                      <a:pt x="88" y="61"/>
                    </a:cubicBezTo>
                    <a:cubicBezTo>
                      <a:pt x="1" y="170"/>
                      <a:pt x="72" y="292"/>
                      <a:pt x="164" y="292"/>
                    </a:cubicBezTo>
                    <a:cubicBezTo>
                      <a:pt x="199" y="292"/>
                      <a:pt x="237" y="274"/>
                      <a:pt x="271" y="231"/>
                    </a:cubicBezTo>
                    <a:cubicBezTo>
                      <a:pt x="358" y="122"/>
                      <a:pt x="287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21"/>
              <p:cNvSpPr/>
              <p:nvPr/>
            </p:nvSpPr>
            <p:spPr>
              <a:xfrm>
                <a:off x="2047775" y="794288"/>
                <a:ext cx="97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494" extrusionOk="0">
                    <a:moveTo>
                      <a:pt x="261" y="1"/>
                    </a:moveTo>
                    <a:cubicBezTo>
                      <a:pt x="220" y="1"/>
                      <a:pt x="178" y="21"/>
                      <a:pt x="158" y="59"/>
                    </a:cubicBezTo>
                    <a:cubicBezTo>
                      <a:pt x="114" y="160"/>
                      <a:pt x="47" y="254"/>
                      <a:pt x="17" y="359"/>
                    </a:cubicBezTo>
                    <a:cubicBezTo>
                      <a:pt x="1" y="439"/>
                      <a:pt x="71" y="493"/>
                      <a:pt x="140" y="493"/>
                    </a:cubicBezTo>
                    <a:cubicBezTo>
                      <a:pt x="179" y="493"/>
                      <a:pt x="217" y="476"/>
                      <a:pt x="239" y="436"/>
                    </a:cubicBezTo>
                    <a:cubicBezTo>
                      <a:pt x="280" y="352"/>
                      <a:pt x="322" y="267"/>
                      <a:pt x="364" y="181"/>
                    </a:cubicBezTo>
                    <a:cubicBezTo>
                      <a:pt x="387" y="140"/>
                      <a:pt x="386" y="82"/>
                      <a:pt x="355" y="47"/>
                    </a:cubicBezTo>
                    <a:cubicBezTo>
                      <a:pt x="334" y="16"/>
                      <a:pt x="298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21"/>
              <p:cNvSpPr/>
              <p:nvPr/>
            </p:nvSpPr>
            <p:spPr>
              <a:xfrm>
                <a:off x="1946650" y="811963"/>
                <a:ext cx="233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34" h="660" extrusionOk="0">
                    <a:moveTo>
                      <a:pt x="160" y="1"/>
                    </a:moveTo>
                    <a:cubicBezTo>
                      <a:pt x="49" y="1"/>
                      <a:pt x="0" y="168"/>
                      <a:pt x="105" y="225"/>
                    </a:cubicBezTo>
                    <a:cubicBezTo>
                      <a:pt x="269" y="333"/>
                      <a:pt x="432" y="441"/>
                      <a:pt x="595" y="552"/>
                    </a:cubicBezTo>
                    <a:cubicBezTo>
                      <a:pt x="659" y="587"/>
                      <a:pt x="718" y="660"/>
                      <a:pt x="793" y="660"/>
                    </a:cubicBezTo>
                    <a:cubicBezTo>
                      <a:pt x="802" y="660"/>
                      <a:pt x="812" y="659"/>
                      <a:pt x="822" y="656"/>
                    </a:cubicBezTo>
                    <a:cubicBezTo>
                      <a:pt x="897" y="638"/>
                      <a:pt x="934" y="546"/>
                      <a:pt x="895" y="479"/>
                    </a:cubicBezTo>
                    <a:cubicBezTo>
                      <a:pt x="795" y="377"/>
                      <a:pt x="658" y="314"/>
                      <a:pt x="545" y="228"/>
                    </a:cubicBezTo>
                    <a:cubicBezTo>
                      <a:pt x="423" y="158"/>
                      <a:pt x="314" y="52"/>
                      <a:pt x="182" y="3"/>
                    </a:cubicBezTo>
                    <a:cubicBezTo>
                      <a:pt x="174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21"/>
              <p:cNvSpPr/>
              <p:nvPr/>
            </p:nvSpPr>
            <p:spPr>
              <a:xfrm>
                <a:off x="1978150" y="833588"/>
                <a:ext cx="190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97" extrusionOk="0">
                    <a:moveTo>
                      <a:pt x="173" y="0"/>
                    </a:moveTo>
                    <a:cubicBezTo>
                      <a:pt x="81" y="0"/>
                      <a:pt x="0" y="120"/>
                      <a:pt x="85" y="206"/>
                    </a:cubicBezTo>
                    <a:cubicBezTo>
                      <a:pt x="224" y="327"/>
                      <a:pt x="366" y="442"/>
                      <a:pt x="507" y="561"/>
                    </a:cubicBezTo>
                    <a:cubicBezTo>
                      <a:pt x="529" y="585"/>
                      <a:pt x="560" y="596"/>
                      <a:pt x="591" y="596"/>
                    </a:cubicBezTo>
                    <a:cubicBezTo>
                      <a:pt x="623" y="596"/>
                      <a:pt x="654" y="585"/>
                      <a:pt x="675" y="561"/>
                    </a:cubicBezTo>
                    <a:cubicBezTo>
                      <a:pt x="761" y="473"/>
                      <a:pt x="673" y="376"/>
                      <a:pt x="593" y="323"/>
                    </a:cubicBezTo>
                    <a:cubicBezTo>
                      <a:pt x="479" y="229"/>
                      <a:pt x="365" y="136"/>
                      <a:pt x="254" y="36"/>
                    </a:cubicBezTo>
                    <a:cubicBezTo>
                      <a:pt x="229" y="11"/>
                      <a:pt x="200" y="0"/>
                      <a:pt x="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21"/>
              <p:cNvSpPr/>
              <p:nvPr/>
            </p:nvSpPr>
            <p:spPr>
              <a:xfrm>
                <a:off x="2001075" y="852638"/>
                <a:ext cx="86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46" extrusionOk="0">
                    <a:moveTo>
                      <a:pt x="173" y="1"/>
                    </a:moveTo>
                    <a:cubicBezTo>
                      <a:pt x="81" y="1"/>
                      <a:pt x="0" y="119"/>
                      <a:pt x="85" y="208"/>
                    </a:cubicBezTo>
                    <a:cubicBezTo>
                      <a:pt x="111" y="234"/>
                      <a:pt x="140" y="245"/>
                      <a:pt x="169" y="245"/>
                    </a:cubicBezTo>
                    <a:cubicBezTo>
                      <a:pt x="262" y="245"/>
                      <a:pt x="343" y="127"/>
                      <a:pt x="258" y="40"/>
                    </a:cubicBezTo>
                    <a:cubicBezTo>
                      <a:pt x="232" y="12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21"/>
              <p:cNvSpPr/>
              <p:nvPr/>
            </p:nvSpPr>
            <p:spPr>
              <a:xfrm>
                <a:off x="2017225" y="904863"/>
                <a:ext cx="187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750" h="919" extrusionOk="0">
                    <a:moveTo>
                      <a:pt x="623" y="0"/>
                    </a:moveTo>
                    <a:cubicBezTo>
                      <a:pt x="583" y="0"/>
                      <a:pt x="543" y="19"/>
                      <a:pt x="522" y="59"/>
                    </a:cubicBezTo>
                    <a:cubicBezTo>
                      <a:pt x="384" y="268"/>
                      <a:pt x="238" y="472"/>
                      <a:pt x="99" y="684"/>
                    </a:cubicBezTo>
                    <a:cubicBezTo>
                      <a:pt x="0" y="790"/>
                      <a:pt x="74" y="919"/>
                      <a:pt x="168" y="919"/>
                    </a:cubicBezTo>
                    <a:cubicBezTo>
                      <a:pt x="203" y="919"/>
                      <a:pt x="241" y="901"/>
                      <a:pt x="275" y="858"/>
                    </a:cubicBezTo>
                    <a:cubicBezTo>
                      <a:pt x="418" y="627"/>
                      <a:pt x="581" y="408"/>
                      <a:pt x="730" y="180"/>
                    </a:cubicBezTo>
                    <a:cubicBezTo>
                      <a:pt x="746" y="152"/>
                      <a:pt x="749" y="117"/>
                      <a:pt x="742" y="87"/>
                    </a:cubicBezTo>
                    <a:cubicBezTo>
                      <a:pt x="728" y="31"/>
                      <a:pt x="675" y="0"/>
                      <a:pt x="6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21"/>
              <p:cNvSpPr/>
              <p:nvPr/>
            </p:nvSpPr>
            <p:spPr>
              <a:xfrm>
                <a:off x="2037075" y="890063"/>
                <a:ext cx="865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4" extrusionOk="0">
                    <a:moveTo>
                      <a:pt x="210" y="0"/>
                    </a:moveTo>
                    <a:cubicBezTo>
                      <a:pt x="191" y="0"/>
                      <a:pt x="171" y="5"/>
                      <a:pt x="152" y="17"/>
                    </a:cubicBezTo>
                    <a:cubicBezTo>
                      <a:pt x="95" y="67"/>
                      <a:pt x="1" y="189"/>
                      <a:pt x="23" y="267"/>
                    </a:cubicBezTo>
                    <a:cubicBezTo>
                      <a:pt x="37" y="323"/>
                      <a:pt x="89" y="354"/>
                      <a:pt x="140" y="354"/>
                    </a:cubicBezTo>
                    <a:cubicBezTo>
                      <a:pt x="181" y="354"/>
                      <a:pt x="221" y="335"/>
                      <a:pt x="242" y="295"/>
                    </a:cubicBezTo>
                    <a:cubicBezTo>
                      <a:pt x="267" y="240"/>
                      <a:pt x="322" y="197"/>
                      <a:pt x="331" y="136"/>
                    </a:cubicBezTo>
                    <a:cubicBezTo>
                      <a:pt x="345" y="62"/>
                      <a:pt x="279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21"/>
              <p:cNvSpPr/>
              <p:nvPr/>
            </p:nvSpPr>
            <p:spPr>
              <a:xfrm>
                <a:off x="2044975" y="876288"/>
                <a:ext cx="116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19" extrusionOk="0">
                    <a:moveTo>
                      <a:pt x="245" y="1"/>
                    </a:moveTo>
                    <a:cubicBezTo>
                      <a:pt x="175" y="1"/>
                      <a:pt x="131" y="73"/>
                      <a:pt x="98" y="131"/>
                    </a:cubicBezTo>
                    <a:cubicBezTo>
                      <a:pt x="71" y="182"/>
                      <a:pt x="24" y="225"/>
                      <a:pt x="16" y="283"/>
                    </a:cubicBezTo>
                    <a:cubicBezTo>
                      <a:pt x="0" y="364"/>
                      <a:pt x="71" y="418"/>
                      <a:pt x="140" y="418"/>
                    </a:cubicBezTo>
                    <a:cubicBezTo>
                      <a:pt x="179" y="418"/>
                      <a:pt x="217" y="401"/>
                      <a:pt x="238" y="361"/>
                    </a:cubicBezTo>
                    <a:cubicBezTo>
                      <a:pt x="302" y="254"/>
                      <a:pt x="467" y="77"/>
                      <a:pt x="278" y="6"/>
                    </a:cubicBezTo>
                    <a:cubicBezTo>
                      <a:pt x="267" y="2"/>
                      <a:pt x="255" y="1"/>
                      <a:pt x="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21"/>
              <p:cNvSpPr/>
              <p:nvPr/>
            </p:nvSpPr>
            <p:spPr>
              <a:xfrm>
                <a:off x="1964525" y="878113"/>
                <a:ext cx="20750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992" extrusionOk="0">
                    <a:moveTo>
                      <a:pt x="143" y="0"/>
                    </a:moveTo>
                    <a:cubicBezTo>
                      <a:pt x="70" y="0"/>
                      <a:pt x="1" y="74"/>
                      <a:pt x="25" y="153"/>
                    </a:cubicBezTo>
                    <a:cubicBezTo>
                      <a:pt x="158" y="436"/>
                      <a:pt x="359" y="683"/>
                      <a:pt x="545" y="934"/>
                    </a:cubicBezTo>
                    <a:cubicBezTo>
                      <a:pt x="566" y="972"/>
                      <a:pt x="607" y="992"/>
                      <a:pt x="648" y="992"/>
                    </a:cubicBezTo>
                    <a:cubicBezTo>
                      <a:pt x="679" y="992"/>
                      <a:pt x="710" y="981"/>
                      <a:pt x="733" y="957"/>
                    </a:cubicBezTo>
                    <a:cubicBezTo>
                      <a:pt x="829" y="858"/>
                      <a:pt x="699" y="755"/>
                      <a:pt x="644" y="670"/>
                    </a:cubicBezTo>
                    <a:cubicBezTo>
                      <a:pt x="531" y="522"/>
                      <a:pt x="422" y="367"/>
                      <a:pt x="325" y="207"/>
                    </a:cubicBezTo>
                    <a:cubicBezTo>
                      <a:pt x="254" y="107"/>
                      <a:pt x="276" y="78"/>
                      <a:pt x="201" y="17"/>
                    </a:cubicBezTo>
                    <a:cubicBezTo>
                      <a:pt x="183" y="5"/>
                      <a:pt x="163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21"/>
              <p:cNvSpPr/>
              <p:nvPr/>
            </p:nvSpPr>
            <p:spPr>
              <a:xfrm>
                <a:off x="1985775" y="907463"/>
                <a:ext cx="1255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99" extrusionOk="0">
                    <a:moveTo>
                      <a:pt x="160" y="1"/>
                    </a:moveTo>
                    <a:cubicBezTo>
                      <a:pt x="78" y="1"/>
                      <a:pt x="0" y="99"/>
                      <a:pt x="54" y="182"/>
                    </a:cubicBezTo>
                    <a:cubicBezTo>
                      <a:pt x="142" y="286"/>
                      <a:pt x="223" y="410"/>
                      <a:pt x="333" y="488"/>
                    </a:cubicBezTo>
                    <a:cubicBezTo>
                      <a:pt x="347" y="495"/>
                      <a:pt x="363" y="499"/>
                      <a:pt x="379" y="499"/>
                    </a:cubicBezTo>
                    <a:cubicBezTo>
                      <a:pt x="441" y="499"/>
                      <a:pt x="501" y="443"/>
                      <a:pt x="499" y="378"/>
                    </a:cubicBezTo>
                    <a:cubicBezTo>
                      <a:pt x="498" y="301"/>
                      <a:pt x="424" y="258"/>
                      <a:pt x="381" y="201"/>
                    </a:cubicBezTo>
                    <a:cubicBezTo>
                      <a:pt x="296" y="112"/>
                      <a:pt x="278" y="73"/>
                      <a:pt x="230" y="27"/>
                    </a:cubicBezTo>
                    <a:cubicBezTo>
                      <a:pt x="208" y="9"/>
                      <a:pt x="184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21"/>
              <p:cNvSpPr/>
              <p:nvPr/>
            </p:nvSpPr>
            <p:spPr>
              <a:xfrm>
                <a:off x="2014200" y="970288"/>
                <a:ext cx="1485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682" extrusionOk="0">
                    <a:moveTo>
                      <a:pt x="467" y="0"/>
                    </a:moveTo>
                    <a:cubicBezTo>
                      <a:pt x="346" y="0"/>
                      <a:pt x="236" y="252"/>
                      <a:pt x="188" y="284"/>
                    </a:cubicBezTo>
                    <a:cubicBezTo>
                      <a:pt x="98" y="403"/>
                      <a:pt x="94" y="405"/>
                      <a:pt x="20" y="503"/>
                    </a:cubicBezTo>
                    <a:cubicBezTo>
                      <a:pt x="4" y="530"/>
                      <a:pt x="0" y="565"/>
                      <a:pt x="8" y="595"/>
                    </a:cubicBezTo>
                    <a:cubicBezTo>
                      <a:pt x="22" y="651"/>
                      <a:pt x="74" y="682"/>
                      <a:pt x="125" y="682"/>
                    </a:cubicBezTo>
                    <a:cubicBezTo>
                      <a:pt x="165" y="682"/>
                      <a:pt x="205" y="663"/>
                      <a:pt x="227" y="623"/>
                    </a:cubicBezTo>
                    <a:cubicBezTo>
                      <a:pt x="281" y="550"/>
                      <a:pt x="489" y="284"/>
                      <a:pt x="546" y="206"/>
                    </a:cubicBezTo>
                    <a:cubicBezTo>
                      <a:pt x="581" y="173"/>
                      <a:pt x="594" y="118"/>
                      <a:pt x="572" y="75"/>
                    </a:cubicBezTo>
                    <a:cubicBezTo>
                      <a:pt x="537" y="21"/>
                      <a:pt x="501" y="0"/>
                      <a:pt x="4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21"/>
              <p:cNvSpPr/>
              <p:nvPr/>
            </p:nvSpPr>
            <p:spPr>
              <a:xfrm>
                <a:off x="2031800" y="951338"/>
                <a:ext cx="15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520" extrusionOk="0">
                    <a:moveTo>
                      <a:pt x="500" y="0"/>
                    </a:moveTo>
                    <a:cubicBezTo>
                      <a:pt x="426" y="0"/>
                      <a:pt x="364" y="80"/>
                      <a:pt x="307" y="127"/>
                    </a:cubicBezTo>
                    <a:cubicBezTo>
                      <a:pt x="190" y="238"/>
                      <a:pt x="170" y="236"/>
                      <a:pt x="69" y="325"/>
                    </a:cubicBezTo>
                    <a:cubicBezTo>
                      <a:pt x="0" y="405"/>
                      <a:pt x="76" y="519"/>
                      <a:pt x="165" y="519"/>
                    </a:cubicBezTo>
                    <a:cubicBezTo>
                      <a:pt x="184" y="519"/>
                      <a:pt x="204" y="514"/>
                      <a:pt x="224" y="501"/>
                    </a:cubicBezTo>
                    <a:cubicBezTo>
                      <a:pt x="354" y="417"/>
                      <a:pt x="462" y="305"/>
                      <a:pt x="581" y="206"/>
                    </a:cubicBezTo>
                    <a:cubicBezTo>
                      <a:pt x="636" y="154"/>
                      <a:pt x="623" y="54"/>
                      <a:pt x="556" y="16"/>
                    </a:cubicBezTo>
                    <a:cubicBezTo>
                      <a:pt x="537" y="5"/>
                      <a:pt x="518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21"/>
              <p:cNvSpPr/>
              <p:nvPr/>
            </p:nvSpPr>
            <p:spPr>
              <a:xfrm>
                <a:off x="1973050" y="948963"/>
                <a:ext cx="1752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73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1" y="207"/>
                    </a:cubicBezTo>
                    <a:cubicBezTo>
                      <a:pt x="191" y="343"/>
                      <a:pt x="296" y="479"/>
                      <a:pt x="407" y="614"/>
                    </a:cubicBezTo>
                    <a:cubicBezTo>
                      <a:pt x="430" y="648"/>
                      <a:pt x="471" y="672"/>
                      <a:pt x="512" y="672"/>
                    </a:cubicBezTo>
                    <a:cubicBezTo>
                      <a:pt x="528" y="672"/>
                      <a:pt x="543" y="669"/>
                      <a:pt x="558" y="661"/>
                    </a:cubicBezTo>
                    <a:cubicBezTo>
                      <a:pt x="701" y="588"/>
                      <a:pt x="604" y="462"/>
                      <a:pt x="526" y="381"/>
                    </a:cubicBezTo>
                    <a:cubicBezTo>
                      <a:pt x="417" y="264"/>
                      <a:pt x="338" y="107"/>
                      <a:pt x="212" y="13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21"/>
              <p:cNvSpPr/>
              <p:nvPr/>
            </p:nvSpPr>
            <p:spPr>
              <a:xfrm>
                <a:off x="1991525" y="970888"/>
                <a:ext cx="101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71" extrusionOk="0">
                    <a:moveTo>
                      <a:pt x="165" y="1"/>
                    </a:moveTo>
                    <a:cubicBezTo>
                      <a:pt x="164" y="1"/>
                      <a:pt x="162" y="1"/>
                      <a:pt x="160" y="1"/>
                    </a:cubicBezTo>
                    <a:cubicBezTo>
                      <a:pt x="158" y="1"/>
                      <a:pt x="157" y="1"/>
                      <a:pt x="155" y="1"/>
                    </a:cubicBezTo>
                    <a:cubicBezTo>
                      <a:pt x="55" y="1"/>
                      <a:pt x="1" y="136"/>
                      <a:pt x="74" y="206"/>
                    </a:cubicBezTo>
                    <a:cubicBezTo>
                      <a:pt x="130" y="254"/>
                      <a:pt x="172" y="325"/>
                      <a:pt x="237" y="359"/>
                    </a:cubicBezTo>
                    <a:cubicBezTo>
                      <a:pt x="252" y="367"/>
                      <a:pt x="267" y="370"/>
                      <a:pt x="283" y="370"/>
                    </a:cubicBezTo>
                    <a:cubicBezTo>
                      <a:pt x="345" y="370"/>
                      <a:pt x="405" y="315"/>
                      <a:pt x="404" y="250"/>
                    </a:cubicBezTo>
                    <a:cubicBezTo>
                      <a:pt x="404" y="180"/>
                      <a:pt x="340" y="137"/>
                      <a:pt x="296" y="89"/>
                    </a:cubicBezTo>
                    <a:cubicBezTo>
                      <a:pt x="259" y="52"/>
                      <a:pt x="223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5" name="Google Shape;1925;p21"/>
            <p:cNvGrpSpPr/>
            <p:nvPr/>
          </p:nvGrpSpPr>
          <p:grpSpPr>
            <a:xfrm rot="5810101">
              <a:off x="7908468" y="-174486"/>
              <a:ext cx="510632" cy="552214"/>
              <a:chOff x="2904550" y="892363"/>
              <a:chExt cx="322050" cy="348275"/>
            </a:xfrm>
          </p:grpSpPr>
          <p:sp>
            <p:nvSpPr>
              <p:cNvPr id="1926" name="Google Shape;1926;p21"/>
              <p:cNvSpPr/>
              <p:nvPr/>
            </p:nvSpPr>
            <p:spPr>
              <a:xfrm>
                <a:off x="2904550" y="914313"/>
                <a:ext cx="322050" cy="326325"/>
              </a:xfrm>
              <a:custGeom>
                <a:avLst/>
                <a:gdLst/>
                <a:ahLst/>
                <a:cxnLst/>
                <a:rect l="l" t="t" r="r" b="b"/>
                <a:pathLst>
                  <a:path w="12882" h="13053" extrusionOk="0">
                    <a:moveTo>
                      <a:pt x="4189" y="0"/>
                    </a:moveTo>
                    <a:cubicBezTo>
                      <a:pt x="3890" y="0"/>
                      <a:pt x="3584" y="22"/>
                      <a:pt x="3271" y="67"/>
                    </a:cubicBezTo>
                    <a:cubicBezTo>
                      <a:pt x="3116" y="85"/>
                      <a:pt x="2960" y="107"/>
                      <a:pt x="2804" y="136"/>
                    </a:cubicBezTo>
                    <a:cubicBezTo>
                      <a:pt x="1398" y="199"/>
                      <a:pt x="641" y="1378"/>
                      <a:pt x="377" y="2663"/>
                    </a:cubicBezTo>
                    <a:cubicBezTo>
                      <a:pt x="1" y="4218"/>
                      <a:pt x="306" y="5921"/>
                      <a:pt x="1199" y="7248"/>
                    </a:cubicBezTo>
                    <a:cubicBezTo>
                      <a:pt x="2044" y="8449"/>
                      <a:pt x="3074" y="9536"/>
                      <a:pt x="4243" y="10426"/>
                    </a:cubicBezTo>
                    <a:cubicBezTo>
                      <a:pt x="5342" y="11272"/>
                      <a:pt x="6643" y="11777"/>
                      <a:pt x="7964" y="12157"/>
                    </a:cubicBezTo>
                    <a:cubicBezTo>
                      <a:pt x="9023" y="12463"/>
                      <a:pt x="10072" y="12822"/>
                      <a:pt x="11162" y="13001"/>
                    </a:cubicBezTo>
                    <a:cubicBezTo>
                      <a:pt x="11347" y="13022"/>
                      <a:pt x="11600" y="13052"/>
                      <a:pt x="11855" y="13052"/>
                    </a:cubicBezTo>
                    <a:cubicBezTo>
                      <a:pt x="12294" y="13052"/>
                      <a:pt x="12741" y="12963"/>
                      <a:pt x="12861" y="12583"/>
                    </a:cubicBezTo>
                    <a:cubicBezTo>
                      <a:pt x="12882" y="12366"/>
                      <a:pt x="12782" y="12155"/>
                      <a:pt x="12738" y="11945"/>
                    </a:cubicBezTo>
                    <a:cubicBezTo>
                      <a:pt x="12418" y="10708"/>
                      <a:pt x="12093" y="9470"/>
                      <a:pt x="11709" y="8251"/>
                    </a:cubicBezTo>
                    <a:cubicBezTo>
                      <a:pt x="11003" y="5931"/>
                      <a:pt x="10149" y="3537"/>
                      <a:pt x="8359" y="1821"/>
                    </a:cubicBezTo>
                    <a:cubicBezTo>
                      <a:pt x="7183" y="628"/>
                      <a:pt x="5784" y="0"/>
                      <a:pt x="4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21"/>
              <p:cNvSpPr/>
              <p:nvPr/>
            </p:nvSpPr>
            <p:spPr>
              <a:xfrm>
                <a:off x="2928850" y="892363"/>
                <a:ext cx="267525" cy="318700"/>
              </a:xfrm>
              <a:custGeom>
                <a:avLst/>
                <a:gdLst/>
                <a:ahLst/>
                <a:cxnLst/>
                <a:rect l="l" t="t" r="r" b="b"/>
                <a:pathLst>
                  <a:path w="10701" h="12748" extrusionOk="0">
                    <a:moveTo>
                      <a:pt x="128" y="0"/>
                    </a:moveTo>
                    <a:cubicBezTo>
                      <a:pt x="86" y="0"/>
                      <a:pt x="39" y="33"/>
                      <a:pt x="22" y="79"/>
                    </a:cubicBezTo>
                    <a:cubicBezTo>
                      <a:pt x="0" y="148"/>
                      <a:pt x="47" y="215"/>
                      <a:pt x="61" y="281"/>
                    </a:cubicBezTo>
                    <a:cubicBezTo>
                      <a:pt x="146" y="541"/>
                      <a:pt x="244" y="795"/>
                      <a:pt x="358" y="1045"/>
                    </a:cubicBezTo>
                    <a:cubicBezTo>
                      <a:pt x="643" y="1661"/>
                      <a:pt x="970" y="2254"/>
                      <a:pt x="1326" y="2830"/>
                    </a:cubicBezTo>
                    <a:cubicBezTo>
                      <a:pt x="1219" y="2978"/>
                      <a:pt x="1157" y="3168"/>
                      <a:pt x="1073" y="3326"/>
                    </a:cubicBezTo>
                    <a:cubicBezTo>
                      <a:pt x="814" y="3906"/>
                      <a:pt x="601" y="4504"/>
                      <a:pt x="401" y="5106"/>
                    </a:cubicBezTo>
                    <a:cubicBezTo>
                      <a:pt x="311" y="5387"/>
                      <a:pt x="217" y="5663"/>
                      <a:pt x="121" y="5940"/>
                    </a:cubicBezTo>
                    <a:cubicBezTo>
                      <a:pt x="94" y="6013"/>
                      <a:pt x="148" y="6095"/>
                      <a:pt x="224" y="6101"/>
                    </a:cubicBezTo>
                    <a:cubicBezTo>
                      <a:pt x="394" y="6096"/>
                      <a:pt x="380" y="5858"/>
                      <a:pt x="443" y="5743"/>
                    </a:cubicBezTo>
                    <a:cubicBezTo>
                      <a:pt x="550" y="5439"/>
                      <a:pt x="643" y="5128"/>
                      <a:pt x="751" y="4824"/>
                    </a:cubicBezTo>
                    <a:cubicBezTo>
                      <a:pt x="956" y="4249"/>
                      <a:pt x="1220" y="3506"/>
                      <a:pt x="1472" y="3061"/>
                    </a:cubicBezTo>
                    <a:cubicBezTo>
                      <a:pt x="1946" y="3800"/>
                      <a:pt x="2469" y="4510"/>
                      <a:pt x="3022" y="5192"/>
                    </a:cubicBezTo>
                    <a:cubicBezTo>
                      <a:pt x="2980" y="5236"/>
                      <a:pt x="2950" y="5294"/>
                      <a:pt x="2923" y="5349"/>
                    </a:cubicBezTo>
                    <a:cubicBezTo>
                      <a:pt x="2859" y="5484"/>
                      <a:pt x="2805" y="5624"/>
                      <a:pt x="2755" y="5766"/>
                    </a:cubicBezTo>
                    <a:cubicBezTo>
                      <a:pt x="2522" y="6422"/>
                      <a:pt x="2373" y="7105"/>
                      <a:pt x="2208" y="7782"/>
                    </a:cubicBezTo>
                    <a:cubicBezTo>
                      <a:pt x="2132" y="8088"/>
                      <a:pt x="2053" y="8394"/>
                      <a:pt x="1970" y="8699"/>
                    </a:cubicBezTo>
                    <a:cubicBezTo>
                      <a:pt x="1943" y="8771"/>
                      <a:pt x="1997" y="8853"/>
                      <a:pt x="2073" y="8858"/>
                    </a:cubicBezTo>
                    <a:cubicBezTo>
                      <a:pt x="2076" y="8859"/>
                      <a:pt x="2080" y="8859"/>
                      <a:pt x="2083" y="8859"/>
                    </a:cubicBezTo>
                    <a:cubicBezTo>
                      <a:pt x="2132" y="8859"/>
                      <a:pt x="2179" y="8826"/>
                      <a:pt x="2195" y="8778"/>
                    </a:cubicBezTo>
                    <a:cubicBezTo>
                      <a:pt x="2316" y="8340"/>
                      <a:pt x="2426" y="7899"/>
                      <a:pt x="2531" y="7456"/>
                    </a:cubicBezTo>
                    <a:cubicBezTo>
                      <a:pt x="2693" y="6780"/>
                      <a:pt x="2907" y="5905"/>
                      <a:pt x="3175" y="5383"/>
                    </a:cubicBezTo>
                    <a:lnTo>
                      <a:pt x="3177" y="5382"/>
                    </a:lnTo>
                    <a:cubicBezTo>
                      <a:pt x="3289" y="5518"/>
                      <a:pt x="3403" y="5656"/>
                      <a:pt x="3519" y="5789"/>
                    </a:cubicBezTo>
                    <a:cubicBezTo>
                      <a:pt x="4007" y="6372"/>
                      <a:pt x="4517" y="6932"/>
                      <a:pt x="5043" y="7479"/>
                    </a:cubicBezTo>
                    <a:cubicBezTo>
                      <a:pt x="5041" y="7482"/>
                      <a:pt x="5040" y="7483"/>
                      <a:pt x="5038" y="7484"/>
                    </a:cubicBezTo>
                    <a:cubicBezTo>
                      <a:pt x="4954" y="7679"/>
                      <a:pt x="4925" y="7894"/>
                      <a:pt x="4867" y="8099"/>
                    </a:cubicBezTo>
                    <a:cubicBezTo>
                      <a:pt x="4700" y="8761"/>
                      <a:pt x="4548" y="9427"/>
                      <a:pt x="4398" y="10093"/>
                    </a:cubicBezTo>
                    <a:cubicBezTo>
                      <a:pt x="4361" y="10275"/>
                      <a:pt x="4307" y="10454"/>
                      <a:pt x="4278" y="10635"/>
                    </a:cubicBezTo>
                    <a:cubicBezTo>
                      <a:pt x="4277" y="10694"/>
                      <a:pt x="4329" y="10744"/>
                      <a:pt x="4387" y="10749"/>
                    </a:cubicBezTo>
                    <a:cubicBezTo>
                      <a:pt x="4566" y="10746"/>
                      <a:pt x="4528" y="10497"/>
                      <a:pt x="4578" y="10375"/>
                    </a:cubicBezTo>
                    <a:cubicBezTo>
                      <a:pt x="4646" y="10081"/>
                      <a:pt x="4711" y="9786"/>
                      <a:pt x="4778" y="9491"/>
                    </a:cubicBezTo>
                    <a:cubicBezTo>
                      <a:pt x="4919" y="8920"/>
                      <a:pt x="5076" y="8159"/>
                      <a:pt x="5230" y="7672"/>
                    </a:cubicBezTo>
                    <a:cubicBezTo>
                      <a:pt x="5905" y="8367"/>
                      <a:pt x="6603" y="9038"/>
                      <a:pt x="7317" y="9695"/>
                    </a:cubicBezTo>
                    <a:cubicBezTo>
                      <a:pt x="7310" y="9709"/>
                      <a:pt x="7301" y="9724"/>
                      <a:pt x="7297" y="9738"/>
                    </a:cubicBezTo>
                    <a:cubicBezTo>
                      <a:pt x="7187" y="10388"/>
                      <a:pt x="7147" y="11051"/>
                      <a:pt x="7067" y="11704"/>
                    </a:cubicBezTo>
                    <a:cubicBezTo>
                      <a:pt x="7045" y="11919"/>
                      <a:pt x="7020" y="12134"/>
                      <a:pt x="7002" y="12348"/>
                    </a:cubicBezTo>
                    <a:cubicBezTo>
                      <a:pt x="6994" y="12418"/>
                      <a:pt x="7054" y="12479"/>
                      <a:pt x="7122" y="12479"/>
                    </a:cubicBezTo>
                    <a:cubicBezTo>
                      <a:pt x="7129" y="12479"/>
                      <a:pt x="7136" y="12479"/>
                      <a:pt x="7143" y="12477"/>
                    </a:cubicBezTo>
                    <a:cubicBezTo>
                      <a:pt x="7293" y="12442"/>
                      <a:pt x="7235" y="12242"/>
                      <a:pt x="7264" y="12127"/>
                    </a:cubicBezTo>
                    <a:cubicBezTo>
                      <a:pt x="7315" y="11631"/>
                      <a:pt x="7371" y="11136"/>
                      <a:pt x="7423" y="10639"/>
                    </a:cubicBezTo>
                    <a:cubicBezTo>
                      <a:pt x="7445" y="10414"/>
                      <a:pt x="7486" y="10054"/>
                      <a:pt x="7513" y="9877"/>
                    </a:cubicBezTo>
                    <a:cubicBezTo>
                      <a:pt x="7748" y="10092"/>
                      <a:pt x="7983" y="10306"/>
                      <a:pt x="8221" y="10518"/>
                    </a:cubicBezTo>
                    <a:cubicBezTo>
                      <a:pt x="8835" y="11078"/>
                      <a:pt x="9434" y="11656"/>
                      <a:pt x="10018" y="12248"/>
                    </a:cubicBezTo>
                    <a:cubicBezTo>
                      <a:pt x="10149" y="12383"/>
                      <a:pt x="10284" y="12514"/>
                      <a:pt x="10410" y="12655"/>
                    </a:cubicBezTo>
                    <a:cubicBezTo>
                      <a:pt x="10442" y="12696"/>
                      <a:pt x="10474" y="12745"/>
                      <a:pt x="10532" y="12747"/>
                    </a:cubicBezTo>
                    <a:cubicBezTo>
                      <a:pt x="10536" y="12747"/>
                      <a:pt x="10539" y="12748"/>
                      <a:pt x="10543" y="12748"/>
                    </a:cubicBezTo>
                    <a:cubicBezTo>
                      <a:pt x="10637" y="12748"/>
                      <a:pt x="10701" y="12625"/>
                      <a:pt x="10633" y="12550"/>
                    </a:cubicBezTo>
                    <a:cubicBezTo>
                      <a:pt x="9736" y="11572"/>
                      <a:pt x="8752" y="10683"/>
                      <a:pt x="7773" y="9787"/>
                    </a:cubicBezTo>
                    <a:cubicBezTo>
                      <a:pt x="8406" y="9634"/>
                      <a:pt x="9029" y="9448"/>
                      <a:pt x="9662" y="9301"/>
                    </a:cubicBezTo>
                    <a:cubicBezTo>
                      <a:pt x="9802" y="9271"/>
                      <a:pt x="9942" y="9239"/>
                      <a:pt x="10083" y="9222"/>
                    </a:cubicBezTo>
                    <a:cubicBezTo>
                      <a:pt x="10131" y="9222"/>
                      <a:pt x="10182" y="9214"/>
                      <a:pt x="10209" y="9168"/>
                    </a:cubicBezTo>
                    <a:cubicBezTo>
                      <a:pt x="10265" y="9092"/>
                      <a:pt x="10202" y="8981"/>
                      <a:pt x="10112" y="8981"/>
                    </a:cubicBezTo>
                    <a:cubicBezTo>
                      <a:pt x="10105" y="8981"/>
                      <a:pt x="10097" y="8981"/>
                      <a:pt x="10089" y="8983"/>
                    </a:cubicBezTo>
                    <a:cubicBezTo>
                      <a:pt x="9381" y="9071"/>
                      <a:pt x="8705" y="9325"/>
                      <a:pt x="8012" y="9485"/>
                    </a:cubicBezTo>
                    <a:cubicBezTo>
                      <a:pt x="7862" y="9522"/>
                      <a:pt x="7710" y="9557"/>
                      <a:pt x="7560" y="9594"/>
                    </a:cubicBezTo>
                    <a:cubicBezTo>
                      <a:pt x="7096" y="9170"/>
                      <a:pt x="6636" y="8744"/>
                      <a:pt x="6189" y="8305"/>
                    </a:cubicBezTo>
                    <a:cubicBezTo>
                      <a:pt x="5942" y="8058"/>
                      <a:pt x="5697" y="7809"/>
                      <a:pt x="5453" y="7559"/>
                    </a:cubicBezTo>
                    <a:cubicBezTo>
                      <a:pt x="5726" y="7489"/>
                      <a:pt x="6001" y="7424"/>
                      <a:pt x="6276" y="7364"/>
                    </a:cubicBezTo>
                    <a:cubicBezTo>
                      <a:pt x="7180" y="7156"/>
                      <a:pt x="8092" y="6990"/>
                      <a:pt x="8984" y="6741"/>
                    </a:cubicBezTo>
                    <a:cubicBezTo>
                      <a:pt x="9041" y="6722"/>
                      <a:pt x="9111" y="6724"/>
                      <a:pt x="9147" y="6669"/>
                    </a:cubicBezTo>
                    <a:cubicBezTo>
                      <a:pt x="9202" y="6594"/>
                      <a:pt x="9139" y="6482"/>
                      <a:pt x="9050" y="6482"/>
                    </a:cubicBezTo>
                    <a:cubicBezTo>
                      <a:pt x="9042" y="6482"/>
                      <a:pt x="9034" y="6483"/>
                      <a:pt x="9026" y="6484"/>
                    </a:cubicBezTo>
                    <a:cubicBezTo>
                      <a:pt x="7793" y="6825"/>
                      <a:pt x="6527" y="7032"/>
                      <a:pt x="5290" y="7352"/>
                    </a:cubicBezTo>
                    <a:cubicBezTo>
                      <a:pt x="5280" y="7354"/>
                      <a:pt x="5270" y="7357"/>
                      <a:pt x="5259" y="7359"/>
                    </a:cubicBezTo>
                    <a:cubicBezTo>
                      <a:pt x="4629" y="6703"/>
                      <a:pt x="4018" y="6030"/>
                      <a:pt x="3440" y="5336"/>
                    </a:cubicBezTo>
                    <a:lnTo>
                      <a:pt x="3443" y="5336"/>
                    </a:lnTo>
                    <a:cubicBezTo>
                      <a:pt x="4635" y="5192"/>
                      <a:pt x="5806" y="4892"/>
                      <a:pt x="6974" y="4614"/>
                    </a:cubicBezTo>
                    <a:cubicBezTo>
                      <a:pt x="7198" y="4564"/>
                      <a:pt x="7423" y="4507"/>
                      <a:pt x="7649" y="4470"/>
                    </a:cubicBezTo>
                    <a:cubicBezTo>
                      <a:pt x="7696" y="4465"/>
                      <a:pt x="7746" y="4455"/>
                      <a:pt x="7773" y="4412"/>
                    </a:cubicBezTo>
                    <a:cubicBezTo>
                      <a:pt x="7828" y="4336"/>
                      <a:pt x="7766" y="4224"/>
                      <a:pt x="7676" y="4224"/>
                    </a:cubicBezTo>
                    <a:cubicBezTo>
                      <a:pt x="7669" y="4224"/>
                      <a:pt x="7661" y="4225"/>
                      <a:pt x="7653" y="4227"/>
                    </a:cubicBezTo>
                    <a:cubicBezTo>
                      <a:pt x="6189" y="4519"/>
                      <a:pt x="4744" y="4947"/>
                      <a:pt x="3256" y="5117"/>
                    </a:cubicBezTo>
                    <a:cubicBezTo>
                      <a:pt x="2677" y="4407"/>
                      <a:pt x="2138" y="3670"/>
                      <a:pt x="1648" y="2901"/>
                    </a:cubicBezTo>
                    <a:cubicBezTo>
                      <a:pt x="1858" y="2875"/>
                      <a:pt x="2350" y="2797"/>
                      <a:pt x="2600" y="2761"/>
                    </a:cubicBezTo>
                    <a:cubicBezTo>
                      <a:pt x="3493" y="2631"/>
                      <a:pt x="4394" y="2572"/>
                      <a:pt x="5284" y="2426"/>
                    </a:cubicBezTo>
                    <a:cubicBezTo>
                      <a:pt x="5342" y="2417"/>
                      <a:pt x="5410" y="2420"/>
                      <a:pt x="5444" y="2364"/>
                    </a:cubicBezTo>
                    <a:cubicBezTo>
                      <a:pt x="5499" y="2288"/>
                      <a:pt x="5437" y="2176"/>
                      <a:pt x="5348" y="2176"/>
                    </a:cubicBezTo>
                    <a:cubicBezTo>
                      <a:pt x="5340" y="2176"/>
                      <a:pt x="5332" y="2177"/>
                      <a:pt x="5324" y="2179"/>
                    </a:cubicBezTo>
                    <a:cubicBezTo>
                      <a:pt x="4058" y="2374"/>
                      <a:pt x="2771" y="2461"/>
                      <a:pt x="1510" y="2683"/>
                    </a:cubicBezTo>
                    <a:cubicBezTo>
                      <a:pt x="1177" y="2144"/>
                      <a:pt x="871" y="1589"/>
                      <a:pt x="599" y="1015"/>
                    </a:cubicBezTo>
                    <a:cubicBezTo>
                      <a:pt x="471" y="741"/>
                      <a:pt x="358" y="460"/>
                      <a:pt x="267" y="173"/>
                    </a:cubicBezTo>
                    <a:cubicBezTo>
                      <a:pt x="267" y="165"/>
                      <a:pt x="256" y="138"/>
                      <a:pt x="254" y="129"/>
                    </a:cubicBezTo>
                    <a:cubicBezTo>
                      <a:pt x="251" y="121"/>
                      <a:pt x="247" y="110"/>
                      <a:pt x="244" y="100"/>
                    </a:cubicBezTo>
                    <a:cubicBezTo>
                      <a:pt x="237" y="52"/>
                      <a:pt x="199" y="10"/>
                      <a:pt x="151" y="4"/>
                    </a:cubicBezTo>
                    <a:cubicBezTo>
                      <a:pt x="144" y="1"/>
                      <a:pt x="136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21"/>
              <p:cNvSpPr/>
              <p:nvPr/>
            </p:nvSpPr>
            <p:spPr>
              <a:xfrm>
                <a:off x="3009825" y="1084963"/>
                <a:ext cx="13825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1080" extrusionOk="0">
                    <a:moveTo>
                      <a:pt x="429" y="0"/>
                    </a:moveTo>
                    <a:cubicBezTo>
                      <a:pt x="381" y="0"/>
                      <a:pt x="332" y="27"/>
                      <a:pt x="315" y="78"/>
                    </a:cubicBezTo>
                    <a:cubicBezTo>
                      <a:pt x="218" y="357"/>
                      <a:pt x="125" y="639"/>
                      <a:pt x="27" y="919"/>
                    </a:cubicBezTo>
                    <a:cubicBezTo>
                      <a:pt x="0" y="991"/>
                      <a:pt x="54" y="1073"/>
                      <a:pt x="130" y="1079"/>
                    </a:cubicBezTo>
                    <a:cubicBezTo>
                      <a:pt x="134" y="1079"/>
                      <a:pt x="137" y="1079"/>
                      <a:pt x="141" y="1079"/>
                    </a:cubicBezTo>
                    <a:cubicBezTo>
                      <a:pt x="190" y="1079"/>
                      <a:pt x="237" y="1046"/>
                      <a:pt x="254" y="999"/>
                    </a:cubicBezTo>
                    <a:cubicBezTo>
                      <a:pt x="290" y="890"/>
                      <a:pt x="328" y="782"/>
                      <a:pt x="364" y="676"/>
                    </a:cubicBezTo>
                    <a:cubicBezTo>
                      <a:pt x="424" y="504"/>
                      <a:pt x="481" y="330"/>
                      <a:pt x="542" y="159"/>
                    </a:cubicBezTo>
                    <a:cubicBezTo>
                      <a:pt x="553" y="130"/>
                      <a:pt x="551" y="97"/>
                      <a:pt x="537" y="69"/>
                    </a:cubicBezTo>
                    <a:cubicBezTo>
                      <a:pt x="519" y="23"/>
                      <a:pt x="474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21"/>
              <p:cNvSpPr/>
              <p:nvPr/>
            </p:nvSpPr>
            <p:spPr>
              <a:xfrm>
                <a:off x="3124850" y="1087313"/>
                <a:ext cx="3280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530" extrusionOk="0">
                    <a:moveTo>
                      <a:pt x="1158" y="1"/>
                    </a:moveTo>
                    <a:cubicBezTo>
                      <a:pt x="1150" y="1"/>
                      <a:pt x="1142" y="2"/>
                      <a:pt x="1134" y="3"/>
                    </a:cubicBezTo>
                    <a:cubicBezTo>
                      <a:pt x="874" y="80"/>
                      <a:pt x="755" y="138"/>
                      <a:pt x="527" y="194"/>
                    </a:cubicBezTo>
                    <a:cubicBezTo>
                      <a:pt x="396" y="255"/>
                      <a:pt x="0" y="252"/>
                      <a:pt x="83" y="463"/>
                    </a:cubicBezTo>
                    <a:cubicBezTo>
                      <a:pt x="108" y="513"/>
                      <a:pt x="146" y="529"/>
                      <a:pt x="189" y="529"/>
                    </a:cubicBezTo>
                    <a:cubicBezTo>
                      <a:pt x="256" y="529"/>
                      <a:pt x="334" y="491"/>
                      <a:pt x="396" y="479"/>
                    </a:cubicBezTo>
                    <a:cubicBezTo>
                      <a:pt x="645" y="410"/>
                      <a:pt x="894" y="340"/>
                      <a:pt x="1136" y="249"/>
                    </a:cubicBezTo>
                    <a:cubicBezTo>
                      <a:pt x="1141" y="248"/>
                      <a:pt x="1145" y="247"/>
                      <a:pt x="1151" y="244"/>
                    </a:cubicBezTo>
                    <a:cubicBezTo>
                      <a:pt x="1192" y="237"/>
                      <a:pt x="1232" y="224"/>
                      <a:pt x="1255" y="189"/>
                    </a:cubicBezTo>
                    <a:cubicBezTo>
                      <a:pt x="1312" y="113"/>
                      <a:pt x="1248" y="1"/>
                      <a:pt x="11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21"/>
              <p:cNvSpPr/>
              <p:nvPr/>
            </p:nvSpPr>
            <p:spPr>
              <a:xfrm>
                <a:off x="3135825" y="1183013"/>
                <a:ext cx="74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005" extrusionOk="0">
                    <a:moveTo>
                      <a:pt x="178" y="0"/>
                    </a:moveTo>
                    <a:cubicBezTo>
                      <a:pt x="118" y="0"/>
                      <a:pt x="58" y="43"/>
                      <a:pt x="54" y="109"/>
                    </a:cubicBezTo>
                    <a:cubicBezTo>
                      <a:pt x="60" y="308"/>
                      <a:pt x="41" y="507"/>
                      <a:pt x="34" y="704"/>
                    </a:cubicBezTo>
                    <a:cubicBezTo>
                      <a:pt x="39" y="788"/>
                      <a:pt x="0" y="889"/>
                      <a:pt x="54" y="963"/>
                    </a:cubicBezTo>
                    <a:cubicBezTo>
                      <a:pt x="76" y="992"/>
                      <a:pt x="108" y="1004"/>
                      <a:pt x="141" y="1004"/>
                    </a:cubicBezTo>
                    <a:cubicBezTo>
                      <a:pt x="201" y="1004"/>
                      <a:pt x="262" y="961"/>
                      <a:pt x="265" y="895"/>
                    </a:cubicBezTo>
                    <a:cubicBezTo>
                      <a:pt x="273" y="648"/>
                      <a:pt x="296" y="400"/>
                      <a:pt x="295" y="152"/>
                    </a:cubicBezTo>
                    <a:cubicBezTo>
                      <a:pt x="295" y="114"/>
                      <a:pt x="294" y="74"/>
                      <a:pt x="267" y="42"/>
                    </a:cubicBezTo>
                    <a:cubicBezTo>
                      <a:pt x="243" y="13"/>
                      <a:pt x="211" y="0"/>
                      <a:pt x="1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21"/>
              <p:cNvSpPr/>
              <p:nvPr/>
            </p:nvSpPr>
            <p:spPr>
              <a:xfrm>
                <a:off x="3172850" y="1163888"/>
                <a:ext cx="235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334" extrusionOk="0">
                    <a:moveTo>
                      <a:pt x="774" y="0"/>
                    </a:moveTo>
                    <a:cubicBezTo>
                      <a:pt x="767" y="0"/>
                      <a:pt x="759" y="1"/>
                      <a:pt x="751" y="2"/>
                    </a:cubicBezTo>
                    <a:cubicBezTo>
                      <a:pt x="547" y="39"/>
                      <a:pt x="341" y="72"/>
                      <a:pt x="135" y="97"/>
                    </a:cubicBezTo>
                    <a:cubicBezTo>
                      <a:pt x="33" y="111"/>
                      <a:pt x="1" y="259"/>
                      <a:pt x="90" y="314"/>
                    </a:cubicBezTo>
                    <a:cubicBezTo>
                      <a:pt x="119" y="329"/>
                      <a:pt x="150" y="334"/>
                      <a:pt x="182" y="334"/>
                    </a:cubicBezTo>
                    <a:cubicBezTo>
                      <a:pt x="260" y="334"/>
                      <a:pt x="344" y="303"/>
                      <a:pt x="421" y="300"/>
                    </a:cubicBezTo>
                    <a:cubicBezTo>
                      <a:pt x="558" y="273"/>
                      <a:pt x="707" y="271"/>
                      <a:pt x="837" y="222"/>
                    </a:cubicBezTo>
                    <a:cubicBezTo>
                      <a:pt x="940" y="163"/>
                      <a:pt x="884" y="0"/>
                      <a:pt x="7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21"/>
              <p:cNvSpPr/>
              <p:nvPr/>
            </p:nvSpPr>
            <p:spPr>
              <a:xfrm>
                <a:off x="3032675" y="975113"/>
                <a:ext cx="4207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497" extrusionOk="0">
                    <a:moveTo>
                      <a:pt x="1518" y="0"/>
                    </a:moveTo>
                    <a:cubicBezTo>
                      <a:pt x="1510" y="0"/>
                      <a:pt x="1502" y="1"/>
                      <a:pt x="1494" y="3"/>
                    </a:cubicBezTo>
                    <a:cubicBezTo>
                      <a:pt x="1051" y="115"/>
                      <a:pt x="597" y="172"/>
                      <a:pt x="148" y="251"/>
                    </a:cubicBezTo>
                    <a:cubicBezTo>
                      <a:pt x="91" y="256"/>
                      <a:pt x="28" y="289"/>
                      <a:pt x="21" y="350"/>
                    </a:cubicBezTo>
                    <a:cubicBezTo>
                      <a:pt x="0" y="423"/>
                      <a:pt x="65" y="497"/>
                      <a:pt x="137" y="497"/>
                    </a:cubicBezTo>
                    <a:cubicBezTo>
                      <a:pt x="144" y="497"/>
                      <a:pt x="150" y="496"/>
                      <a:pt x="157" y="494"/>
                    </a:cubicBezTo>
                    <a:cubicBezTo>
                      <a:pt x="630" y="405"/>
                      <a:pt x="1118" y="363"/>
                      <a:pt x="1578" y="223"/>
                    </a:cubicBezTo>
                    <a:cubicBezTo>
                      <a:pt x="1683" y="164"/>
                      <a:pt x="1627" y="0"/>
                      <a:pt x="15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21"/>
              <p:cNvSpPr/>
              <p:nvPr/>
            </p:nvSpPr>
            <p:spPr>
              <a:xfrm>
                <a:off x="2951425" y="1029338"/>
                <a:ext cx="2090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1921" extrusionOk="0">
                    <a:moveTo>
                      <a:pt x="705" y="1"/>
                    </a:moveTo>
                    <a:cubicBezTo>
                      <a:pt x="656" y="1"/>
                      <a:pt x="608" y="27"/>
                      <a:pt x="591" y="79"/>
                    </a:cubicBezTo>
                    <a:cubicBezTo>
                      <a:pt x="449" y="580"/>
                      <a:pt x="256" y="1065"/>
                      <a:pt x="95" y="1559"/>
                    </a:cubicBezTo>
                    <a:cubicBezTo>
                      <a:pt x="76" y="1655"/>
                      <a:pt x="1" y="1754"/>
                      <a:pt x="34" y="1852"/>
                    </a:cubicBezTo>
                    <a:cubicBezTo>
                      <a:pt x="54" y="1898"/>
                      <a:pt x="99" y="1921"/>
                      <a:pt x="143" y="1921"/>
                    </a:cubicBezTo>
                    <a:cubicBezTo>
                      <a:pt x="192" y="1921"/>
                      <a:pt x="240" y="1894"/>
                      <a:pt x="256" y="1841"/>
                    </a:cubicBezTo>
                    <a:cubicBezTo>
                      <a:pt x="326" y="1620"/>
                      <a:pt x="401" y="1403"/>
                      <a:pt x="475" y="1186"/>
                    </a:cubicBezTo>
                    <a:cubicBezTo>
                      <a:pt x="589" y="859"/>
                      <a:pt x="710" y="534"/>
                      <a:pt x="806" y="200"/>
                    </a:cubicBezTo>
                    <a:cubicBezTo>
                      <a:pt x="820" y="157"/>
                      <a:pt x="836" y="111"/>
                      <a:pt x="814" y="69"/>
                    </a:cubicBezTo>
                    <a:cubicBezTo>
                      <a:pt x="794" y="23"/>
                      <a:pt x="749" y="1"/>
                      <a:pt x="7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21"/>
              <p:cNvSpPr/>
              <p:nvPr/>
            </p:nvSpPr>
            <p:spPr>
              <a:xfrm>
                <a:off x="3089050" y="1028488"/>
                <a:ext cx="422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567" extrusionOk="0">
                    <a:moveTo>
                      <a:pt x="1538" y="0"/>
                    </a:moveTo>
                    <a:cubicBezTo>
                      <a:pt x="1530" y="0"/>
                      <a:pt x="1523" y="1"/>
                      <a:pt x="1515" y="3"/>
                    </a:cubicBezTo>
                    <a:cubicBezTo>
                      <a:pt x="1119" y="151"/>
                      <a:pt x="560" y="221"/>
                      <a:pt x="68" y="347"/>
                    </a:cubicBezTo>
                    <a:cubicBezTo>
                      <a:pt x="17" y="374"/>
                      <a:pt x="0" y="445"/>
                      <a:pt x="24" y="498"/>
                    </a:cubicBezTo>
                    <a:cubicBezTo>
                      <a:pt x="43" y="540"/>
                      <a:pt x="87" y="567"/>
                      <a:pt x="133" y="567"/>
                    </a:cubicBezTo>
                    <a:cubicBezTo>
                      <a:pt x="140" y="567"/>
                      <a:pt x="147" y="566"/>
                      <a:pt x="154" y="565"/>
                    </a:cubicBezTo>
                    <a:cubicBezTo>
                      <a:pt x="286" y="538"/>
                      <a:pt x="420" y="511"/>
                      <a:pt x="552" y="485"/>
                    </a:cubicBezTo>
                    <a:cubicBezTo>
                      <a:pt x="881" y="420"/>
                      <a:pt x="1213" y="356"/>
                      <a:pt x="1530" y="247"/>
                    </a:cubicBezTo>
                    <a:lnTo>
                      <a:pt x="1530" y="247"/>
                    </a:lnTo>
                    <a:cubicBezTo>
                      <a:pt x="1530" y="247"/>
                      <a:pt x="1530" y="247"/>
                      <a:pt x="1530" y="247"/>
                    </a:cubicBezTo>
                    <a:cubicBezTo>
                      <a:pt x="1535" y="247"/>
                      <a:pt x="1629" y="219"/>
                      <a:pt x="1635" y="189"/>
                    </a:cubicBezTo>
                    <a:cubicBezTo>
                      <a:pt x="1691" y="112"/>
                      <a:pt x="1628" y="0"/>
                      <a:pt x="15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21"/>
              <p:cNvSpPr/>
              <p:nvPr/>
            </p:nvSpPr>
            <p:spPr>
              <a:xfrm>
                <a:off x="3056225" y="1042963"/>
                <a:ext cx="11100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257" extrusionOk="0">
                    <a:moveTo>
                      <a:pt x="294" y="9"/>
                    </a:moveTo>
                    <a:cubicBezTo>
                      <a:pt x="227" y="18"/>
                      <a:pt x="147" y="1"/>
                      <a:pt x="86" y="36"/>
                    </a:cubicBezTo>
                    <a:cubicBezTo>
                      <a:pt x="1" y="83"/>
                      <a:pt x="19" y="220"/>
                      <a:pt x="110" y="250"/>
                    </a:cubicBezTo>
                    <a:cubicBezTo>
                      <a:pt x="127" y="255"/>
                      <a:pt x="144" y="257"/>
                      <a:pt x="161" y="257"/>
                    </a:cubicBezTo>
                    <a:cubicBezTo>
                      <a:pt x="198" y="257"/>
                      <a:pt x="236" y="249"/>
                      <a:pt x="273" y="249"/>
                    </a:cubicBezTo>
                    <a:cubicBezTo>
                      <a:pt x="274" y="248"/>
                      <a:pt x="275" y="248"/>
                      <a:pt x="277" y="248"/>
                    </a:cubicBezTo>
                    <a:cubicBezTo>
                      <a:pt x="280" y="248"/>
                      <a:pt x="284" y="249"/>
                      <a:pt x="290" y="249"/>
                    </a:cubicBezTo>
                    <a:cubicBezTo>
                      <a:pt x="303" y="249"/>
                      <a:pt x="325" y="245"/>
                      <a:pt x="362" y="220"/>
                    </a:cubicBezTo>
                    <a:cubicBezTo>
                      <a:pt x="444" y="157"/>
                      <a:pt x="397" y="14"/>
                      <a:pt x="294" y="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21"/>
              <p:cNvSpPr/>
              <p:nvPr/>
            </p:nvSpPr>
            <p:spPr>
              <a:xfrm>
                <a:off x="3067975" y="1135013"/>
                <a:ext cx="1290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516" h="1506" extrusionOk="0">
                    <a:moveTo>
                      <a:pt x="359" y="0"/>
                    </a:moveTo>
                    <a:cubicBezTo>
                      <a:pt x="309" y="0"/>
                      <a:pt x="259" y="33"/>
                      <a:pt x="244" y="110"/>
                    </a:cubicBezTo>
                    <a:cubicBezTo>
                      <a:pt x="186" y="409"/>
                      <a:pt x="83" y="848"/>
                      <a:pt x="29" y="1242"/>
                    </a:cubicBezTo>
                    <a:cubicBezTo>
                      <a:pt x="25" y="1301"/>
                      <a:pt x="1" y="1363"/>
                      <a:pt x="17" y="1422"/>
                    </a:cubicBezTo>
                    <a:cubicBezTo>
                      <a:pt x="29" y="1474"/>
                      <a:pt x="81" y="1506"/>
                      <a:pt x="132" y="1506"/>
                    </a:cubicBezTo>
                    <a:cubicBezTo>
                      <a:pt x="159" y="1506"/>
                      <a:pt x="187" y="1497"/>
                      <a:pt x="208" y="1477"/>
                    </a:cubicBezTo>
                    <a:cubicBezTo>
                      <a:pt x="285" y="1385"/>
                      <a:pt x="255" y="1242"/>
                      <a:pt x="288" y="1129"/>
                    </a:cubicBezTo>
                    <a:cubicBezTo>
                      <a:pt x="347" y="757"/>
                      <a:pt x="403" y="518"/>
                      <a:pt x="472" y="190"/>
                    </a:cubicBezTo>
                    <a:cubicBezTo>
                      <a:pt x="516" y="78"/>
                      <a:pt x="437" y="0"/>
                      <a:pt x="3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7" name="Google Shape;1937;p21"/>
            <p:cNvGrpSpPr/>
            <p:nvPr/>
          </p:nvGrpSpPr>
          <p:grpSpPr>
            <a:xfrm rot="-9237593">
              <a:off x="8389736" y="-153011"/>
              <a:ext cx="356861" cy="917990"/>
              <a:chOff x="4062625" y="554263"/>
              <a:chExt cx="138725" cy="356850"/>
            </a:xfrm>
          </p:grpSpPr>
          <p:sp>
            <p:nvSpPr>
              <p:cNvPr id="1938" name="Google Shape;1938;p21"/>
              <p:cNvSpPr/>
              <p:nvPr/>
            </p:nvSpPr>
            <p:spPr>
              <a:xfrm>
                <a:off x="4070200" y="566138"/>
                <a:ext cx="117075" cy="344975"/>
              </a:xfrm>
              <a:custGeom>
                <a:avLst/>
                <a:gdLst/>
                <a:ahLst/>
                <a:cxnLst/>
                <a:rect l="l" t="t" r="r" b="b"/>
                <a:pathLst>
                  <a:path w="4683" h="13799" extrusionOk="0">
                    <a:moveTo>
                      <a:pt x="3026" y="1"/>
                    </a:moveTo>
                    <a:cubicBezTo>
                      <a:pt x="2894" y="1"/>
                      <a:pt x="2877" y="258"/>
                      <a:pt x="2834" y="367"/>
                    </a:cubicBezTo>
                    <a:cubicBezTo>
                      <a:pt x="2737" y="699"/>
                      <a:pt x="2646" y="1034"/>
                      <a:pt x="2571" y="1372"/>
                    </a:cubicBezTo>
                    <a:cubicBezTo>
                      <a:pt x="2478" y="1784"/>
                      <a:pt x="2401" y="2200"/>
                      <a:pt x="2335" y="2617"/>
                    </a:cubicBezTo>
                    <a:cubicBezTo>
                      <a:pt x="1913" y="2027"/>
                      <a:pt x="1535" y="1407"/>
                      <a:pt x="1108" y="822"/>
                    </a:cubicBezTo>
                    <a:cubicBezTo>
                      <a:pt x="1080" y="767"/>
                      <a:pt x="1035" y="744"/>
                      <a:pt x="992" y="744"/>
                    </a:cubicBezTo>
                    <a:cubicBezTo>
                      <a:pt x="902" y="744"/>
                      <a:pt x="817" y="845"/>
                      <a:pt x="903" y="947"/>
                    </a:cubicBezTo>
                    <a:cubicBezTo>
                      <a:pt x="1306" y="1478"/>
                      <a:pt x="1800" y="2334"/>
                      <a:pt x="2287" y="2945"/>
                    </a:cubicBezTo>
                    <a:cubicBezTo>
                      <a:pt x="2144" y="3934"/>
                      <a:pt x="2070" y="4934"/>
                      <a:pt x="2037" y="5932"/>
                    </a:cubicBezTo>
                    <a:cubicBezTo>
                      <a:pt x="2035" y="5956"/>
                      <a:pt x="2035" y="5979"/>
                      <a:pt x="2034" y="6001"/>
                    </a:cubicBezTo>
                    <a:cubicBezTo>
                      <a:pt x="1780" y="5659"/>
                      <a:pt x="1388" y="5052"/>
                      <a:pt x="1156" y="4635"/>
                    </a:cubicBezTo>
                    <a:cubicBezTo>
                      <a:pt x="936" y="4290"/>
                      <a:pt x="756" y="3915"/>
                      <a:pt x="518" y="3586"/>
                    </a:cubicBezTo>
                    <a:cubicBezTo>
                      <a:pt x="496" y="3568"/>
                      <a:pt x="473" y="3560"/>
                      <a:pt x="449" y="3560"/>
                    </a:cubicBezTo>
                    <a:cubicBezTo>
                      <a:pt x="366" y="3560"/>
                      <a:pt x="288" y="3657"/>
                      <a:pt x="342" y="3741"/>
                    </a:cubicBezTo>
                    <a:cubicBezTo>
                      <a:pt x="900" y="4613"/>
                      <a:pt x="1344" y="5571"/>
                      <a:pt x="2024" y="6357"/>
                    </a:cubicBezTo>
                    <a:cubicBezTo>
                      <a:pt x="2006" y="7312"/>
                      <a:pt x="2057" y="8269"/>
                      <a:pt x="2170" y="9217"/>
                    </a:cubicBezTo>
                    <a:cubicBezTo>
                      <a:pt x="1724" y="8938"/>
                      <a:pt x="1368" y="8605"/>
                      <a:pt x="976" y="8183"/>
                    </a:cubicBezTo>
                    <a:cubicBezTo>
                      <a:pt x="705" y="7897"/>
                      <a:pt x="488" y="7550"/>
                      <a:pt x="212" y="7277"/>
                    </a:cubicBezTo>
                    <a:cubicBezTo>
                      <a:pt x="196" y="7270"/>
                      <a:pt x="180" y="7266"/>
                      <a:pt x="165" y="7266"/>
                    </a:cubicBezTo>
                    <a:cubicBezTo>
                      <a:pt x="71" y="7266"/>
                      <a:pt x="0" y="7398"/>
                      <a:pt x="80" y="7472"/>
                    </a:cubicBezTo>
                    <a:cubicBezTo>
                      <a:pt x="691" y="8244"/>
                      <a:pt x="1336" y="9034"/>
                      <a:pt x="2207" y="9520"/>
                    </a:cubicBezTo>
                    <a:cubicBezTo>
                      <a:pt x="2295" y="10188"/>
                      <a:pt x="2413" y="10853"/>
                      <a:pt x="2558" y="11513"/>
                    </a:cubicBezTo>
                    <a:cubicBezTo>
                      <a:pt x="2060" y="11299"/>
                      <a:pt x="1415" y="10984"/>
                      <a:pt x="887" y="10696"/>
                    </a:cubicBezTo>
                    <a:cubicBezTo>
                      <a:pt x="761" y="10627"/>
                      <a:pt x="635" y="10557"/>
                      <a:pt x="512" y="10480"/>
                    </a:cubicBezTo>
                    <a:cubicBezTo>
                      <a:pt x="488" y="10461"/>
                      <a:pt x="457" y="10448"/>
                      <a:pt x="426" y="10448"/>
                    </a:cubicBezTo>
                    <a:cubicBezTo>
                      <a:pt x="416" y="10448"/>
                      <a:pt x="405" y="10449"/>
                      <a:pt x="395" y="10452"/>
                    </a:cubicBezTo>
                    <a:cubicBezTo>
                      <a:pt x="297" y="10476"/>
                      <a:pt x="277" y="10622"/>
                      <a:pt x="367" y="10671"/>
                    </a:cubicBezTo>
                    <a:cubicBezTo>
                      <a:pt x="1044" y="11086"/>
                      <a:pt x="1769" y="11422"/>
                      <a:pt x="2491" y="11748"/>
                    </a:cubicBezTo>
                    <a:cubicBezTo>
                      <a:pt x="2537" y="11775"/>
                      <a:pt x="2580" y="11791"/>
                      <a:pt x="2621" y="11802"/>
                    </a:cubicBezTo>
                    <a:cubicBezTo>
                      <a:pt x="2767" y="12442"/>
                      <a:pt x="2928" y="13079"/>
                      <a:pt x="3097" y="13714"/>
                    </a:cubicBezTo>
                    <a:cubicBezTo>
                      <a:pt x="3113" y="13772"/>
                      <a:pt x="3162" y="13799"/>
                      <a:pt x="3210" y="13799"/>
                    </a:cubicBezTo>
                    <a:cubicBezTo>
                      <a:pt x="3282" y="13799"/>
                      <a:pt x="3354" y="13742"/>
                      <a:pt x="3329" y="13650"/>
                    </a:cubicBezTo>
                    <a:cubicBezTo>
                      <a:pt x="3163" y="13030"/>
                      <a:pt x="3007" y="12406"/>
                      <a:pt x="2865" y="11781"/>
                    </a:cubicBezTo>
                    <a:cubicBezTo>
                      <a:pt x="2988" y="11731"/>
                      <a:pt x="3101" y="11631"/>
                      <a:pt x="3208" y="11531"/>
                    </a:cubicBezTo>
                    <a:cubicBezTo>
                      <a:pt x="3582" y="11178"/>
                      <a:pt x="3904" y="10774"/>
                      <a:pt x="4234" y="10381"/>
                    </a:cubicBezTo>
                    <a:cubicBezTo>
                      <a:pt x="4364" y="10221"/>
                      <a:pt x="4493" y="10062"/>
                      <a:pt x="4620" y="9902"/>
                    </a:cubicBezTo>
                    <a:cubicBezTo>
                      <a:pt x="4682" y="9839"/>
                      <a:pt x="4669" y="9742"/>
                      <a:pt x="4602" y="9704"/>
                    </a:cubicBezTo>
                    <a:cubicBezTo>
                      <a:pt x="4584" y="9693"/>
                      <a:pt x="4563" y="9688"/>
                      <a:pt x="4542" y="9688"/>
                    </a:cubicBezTo>
                    <a:cubicBezTo>
                      <a:pt x="4510" y="9688"/>
                      <a:pt x="4479" y="9699"/>
                      <a:pt x="4456" y="9722"/>
                    </a:cubicBezTo>
                    <a:cubicBezTo>
                      <a:pt x="4363" y="9839"/>
                      <a:pt x="4270" y="9955"/>
                      <a:pt x="4174" y="10072"/>
                    </a:cubicBezTo>
                    <a:cubicBezTo>
                      <a:pt x="3833" y="10485"/>
                      <a:pt x="3496" y="10902"/>
                      <a:pt x="3117" y="11281"/>
                    </a:cubicBezTo>
                    <a:cubicBezTo>
                      <a:pt x="3004" y="11395"/>
                      <a:pt x="2895" y="11486"/>
                      <a:pt x="2815" y="11531"/>
                    </a:cubicBezTo>
                    <a:cubicBezTo>
                      <a:pt x="2669" y="10864"/>
                      <a:pt x="2544" y="10198"/>
                      <a:pt x="2452" y="9538"/>
                    </a:cubicBezTo>
                    <a:cubicBezTo>
                      <a:pt x="2479" y="9526"/>
                      <a:pt x="2505" y="9510"/>
                      <a:pt x="2528" y="9493"/>
                    </a:cubicBezTo>
                    <a:cubicBezTo>
                      <a:pt x="2673" y="9384"/>
                      <a:pt x="2793" y="9247"/>
                      <a:pt x="2913" y="9113"/>
                    </a:cubicBezTo>
                    <a:cubicBezTo>
                      <a:pt x="3274" y="8697"/>
                      <a:pt x="3593" y="8245"/>
                      <a:pt x="3885" y="7779"/>
                    </a:cubicBezTo>
                    <a:cubicBezTo>
                      <a:pt x="3958" y="7664"/>
                      <a:pt x="4030" y="7549"/>
                      <a:pt x="4099" y="7432"/>
                    </a:cubicBezTo>
                    <a:cubicBezTo>
                      <a:pt x="4140" y="7367"/>
                      <a:pt x="4102" y="7275"/>
                      <a:pt x="4027" y="7257"/>
                    </a:cubicBezTo>
                    <a:cubicBezTo>
                      <a:pt x="4015" y="7254"/>
                      <a:pt x="4004" y="7252"/>
                      <a:pt x="3993" y="7252"/>
                    </a:cubicBezTo>
                    <a:cubicBezTo>
                      <a:pt x="3901" y="7252"/>
                      <a:pt x="3864" y="7367"/>
                      <a:pt x="3817" y="7436"/>
                    </a:cubicBezTo>
                    <a:cubicBezTo>
                      <a:pt x="3708" y="7614"/>
                      <a:pt x="3595" y="7790"/>
                      <a:pt x="3481" y="7965"/>
                    </a:cubicBezTo>
                    <a:cubicBezTo>
                      <a:pt x="3205" y="8377"/>
                      <a:pt x="3005" y="8650"/>
                      <a:pt x="2687" y="9011"/>
                    </a:cubicBezTo>
                    <a:cubicBezTo>
                      <a:pt x="2592" y="9113"/>
                      <a:pt x="2500" y="9213"/>
                      <a:pt x="2416" y="9279"/>
                    </a:cubicBezTo>
                    <a:cubicBezTo>
                      <a:pt x="2389" y="9065"/>
                      <a:pt x="2366" y="8849"/>
                      <a:pt x="2346" y="8637"/>
                    </a:cubicBezTo>
                    <a:cubicBezTo>
                      <a:pt x="2288" y="7898"/>
                      <a:pt x="2263" y="7160"/>
                      <a:pt x="2267" y="6425"/>
                    </a:cubicBezTo>
                    <a:cubicBezTo>
                      <a:pt x="2484" y="6362"/>
                      <a:pt x="2709" y="6033"/>
                      <a:pt x="2826" y="5899"/>
                    </a:cubicBezTo>
                    <a:cubicBezTo>
                      <a:pt x="3165" y="5444"/>
                      <a:pt x="3456" y="4956"/>
                      <a:pt x="3713" y="4453"/>
                    </a:cubicBezTo>
                    <a:cubicBezTo>
                      <a:pt x="3755" y="4328"/>
                      <a:pt x="3944" y="4153"/>
                      <a:pt x="3793" y="4044"/>
                    </a:cubicBezTo>
                    <a:cubicBezTo>
                      <a:pt x="3772" y="4032"/>
                      <a:pt x="3751" y="4027"/>
                      <a:pt x="3733" y="4027"/>
                    </a:cubicBezTo>
                    <a:cubicBezTo>
                      <a:pt x="3662" y="4027"/>
                      <a:pt x="3612" y="4103"/>
                      <a:pt x="3586" y="4172"/>
                    </a:cubicBezTo>
                    <a:cubicBezTo>
                      <a:pt x="3496" y="4350"/>
                      <a:pt x="3404" y="4527"/>
                      <a:pt x="3308" y="4702"/>
                    </a:cubicBezTo>
                    <a:cubicBezTo>
                      <a:pt x="2987" y="5253"/>
                      <a:pt x="2712" y="5734"/>
                      <a:pt x="2288" y="6141"/>
                    </a:cubicBezTo>
                    <a:cubicBezTo>
                      <a:pt x="2281" y="6148"/>
                      <a:pt x="2277" y="6152"/>
                      <a:pt x="2271" y="6156"/>
                    </a:cubicBezTo>
                    <a:cubicBezTo>
                      <a:pt x="2290" y="5079"/>
                      <a:pt x="2374" y="4008"/>
                      <a:pt x="2527" y="2962"/>
                    </a:cubicBezTo>
                    <a:cubicBezTo>
                      <a:pt x="2936" y="2826"/>
                      <a:pt x="3651" y="2145"/>
                      <a:pt x="3839" y="1993"/>
                    </a:cubicBezTo>
                    <a:cubicBezTo>
                      <a:pt x="4044" y="1809"/>
                      <a:pt x="4249" y="1621"/>
                      <a:pt x="4454" y="1435"/>
                    </a:cubicBezTo>
                    <a:cubicBezTo>
                      <a:pt x="4529" y="1366"/>
                      <a:pt x="4474" y="1230"/>
                      <a:pt x="4373" y="1230"/>
                    </a:cubicBezTo>
                    <a:cubicBezTo>
                      <a:pt x="4372" y="1230"/>
                      <a:pt x="4370" y="1230"/>
                      <a:pt x="4368" y="1230"/>
                    </a:cubicBezTo>
                    <a:cubicBezTo>
                      <a:pt x="4336" y="1233"/>
                      <a:pt x="4307" y="1241"/>
                      <a:pt x="4283" y="1266"/>
                    </a:cubicBezTo>
                    <a:cubicBezTo>
                      <a:pt x="4119" y="1415"/>
                      <a:pt x="3957" y="1565"/>
                      <a:pt x="3792" y="1713"/>
                    </a:cubicBezTo>
                    <a:cubicBezTo>
                      <a:pt x="3360" y="2087"/>
                      <a:pt x="3032" y="2412"/>
                      <a:pt x="2570" y="2674"/>
                    </a:cubicBezTo>
                    <a:cubicBezTo>
                      <a:pt x="2619" y="2365"/>
                      <a:pt x="2673" y="2059"/>
                      <a:pt x="2734" y="1756"/>
                    </a:cubicBezTo>
                    <a:cubicBezTo>
                      <a:pt x="2844" y="1214"/>
                      <a:pt x="2986" y="679"/>
                      <a:pt x="3149" y="151"/>
                    </a:cubicBezTo>
                    <a:cubicBezTo>
                      <a:pt x="3161" y="105"/>
                      <a:pt x="3145" y="53"/>
                      <a:pt x="3105" y="26"/>
                    </a:cubicBezTo>
                    <a:cubicBezTo>
                      <a:pt x="3075" y="8"/>
                      <a:pt x="3049" y="1"/>
                      <a:pt x="30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21"/>
              <p:cNvSpPr/>
              <p:nvPr/>
            </p:nvSpPr>
            <p:spPr>
              <a:xfrm>
                <a:off x="4133725" y="554263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0" y="1"/>
                    </a:moveTo>
                    <a:cubicBezTo>
                      <a:pt x="342" y="1"/>
                      <a:pt x="160" y="89"/>
                      <a:pt x="78" y="254"/>
                    </a:cubicBezTo>
                    <a:cubicBezTo>
                      <a:pt x="0" y="398"/>
                      <a:pt x="3" y="584"/>
                      <a:pt x="94" y="721"/>
                    </a:cubicBezTo>
                    <a:cubicBezTo>
                      <a:pt x="133" y="836"/>
                      <a:pt x="219" y="935"/>
                      <a:pt x="338" y="974"/>
                    </a:cubicBezTo>
                    <a:cubicBezTo>
                      <a:pt x="378" y="990"/>
                      <a:pt x="420" y="998"/>
                      <a:pt x="463" y="998"/>
                    </a:cubicBezTo>
                    <a:cubicBezTo>
                      <a:pt x="770" y="998"/>
                      <a:pt x="1108" y="603"/>
                      <a:pt x="923" y="227"/>
                    </a:cubicBezTo>
                    <a:cubicBezTo>
                      <a:pt x="842" y="73"/>
                      <a:pt x="683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21"/>
              <p:cNvSpPr/>
              <p:nvPr/>
            </p:nvSpPr>
            <p:spPr>
              <a:xfrm>
                <a:off x="4169925" y="586688"/>
                <a:ext cx="277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00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5"/>
                      <a:pt x="96" y="721"/>
                    </a:cubicBezTo>
                    <a:cubicBezTo>
                      <a:pt x="135" y="836"/>
                      <a:pt x="220" y="935"/>
                      <a:pt x="339" y="975"/>
                    </a:cubicBezTo>
                    <a:cubicBezTo>
                      <a:pt x="380" y="991"/>
                      <a:pt x="422" y="999"/>
                      <a:pt x="465" y="999"/>
                    </a:cubicBezTo>
                    <a:cubicBezTo>
                      <a:pt x="772" y="999"/>
                      <a:pt x="1110" y="604"/>
                      <a:pt x="924" y="227"/>
                    </a:cubicBezTo>
                    <a:cubicBezTo>
                      <a:pt x="843" y="74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21"/>
              <p:cNvSpPr/>
              <p:nvPr/>
            </p:nvSpPr>
            <p:spPr>
              <a:xfrm>
                <a:off x="4083650" y="572238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1" y="1"/>
                    </a:moveTo>
                    <a:cubicBezTo>
                      <a:pt x="342" y="1"/>
                      <a:pt x="161" y="89"/>
                      <a:pt x="78" y="254"/>
                    </a:cubicBezTo>
                    <a:cubicBezTo>
                      <a:pt x="0" y="397"/>
                      <a:pt x="5" y="584"/>
                      <a:pt x="95" y="721"/>
                    </a:cubicBezTo>
                    <a:cubicBezTo>
                      <a:pt x="135" y="836"/>
                      <a:pt x="219" y="935"/>
                      <a:pt x="338" y="974"/>
                    </a:cubicBezTo>
                    <a:cubicBezTo>
                      <a:pt x="378" y="991"/>
                      <a:pt x="421" y="998"/>
                      <a:pt x="464" y="998"/>
                    </a:cubicBezTo>
                    <a:cubicBezTo>
                      <a:pt x="771" y="998"/>
                      <a:pt x="1109" y="603"/>
                      <a:pt x="923" y="227"/>
                    </a:cubicBezTo>
                    <a:cubicBezTo>
                      <a:pt x="843" y="73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21"/>
              <p:cNvSpPr/>
              <p:nvPr/>
            </p:nvSpPr>
            <p:spPr>
              <a:xfrm>
                <a:off x="4154225" y="653213"/>
                <a:ext cx="277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999" extrusionOk="0">
                    <a:moveTo>
                      <a:pt x="521" y="0"/>
                    </a:moveTo>
                    <a:cubicBezTo>
                      <a:pt x="343" y="0"/>
                      <a:pt x="161" y="88"/>
                      <a:pt x="79" y="254"/>
                    </a:cubicBezTo>
                    <a:cubicBezTo>
                      <a:pt x="0" y="397"/>
                      <a:pt x="4" y="584"/>
                      <a:pt x="95" y="720"/>
                    </a:cubicBezTo>
                    <a:cubicBezTo>
                      <a:pt x="134" y="835"/>
                      <a:pt x="220" y="935"/>
                      <a:pt x="339" y="974"/>
                    </a:cubicBezTo>
                    <a:cubicBezTo>
                      <a:pt x="379" y="991"/>
                      <a:pt x="422" y="998"/>
                      <a:pt x="465" y="998"/>
                    </a:cubicBezTo>
                    <a:cubicBezTo>
                      <a:pt x="772" y="998"/>
                      <a:pt x="1110" y="603"/>
                      <a:pt x="924" y="227"/>
                    </a:cubicBezTo>
                    <a:cubicBezTo>
                      <a:pt x="843" y="73"/>
                      <a:pt x="683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21"/>
              <p:cNvSpPr/>
              <p:nvPr/>
            </p:nvSpPr>
            <p:spPr>
              <a:xfrm>
                <a:off x="4068000" y="645313"/>
                <a:ext cx="277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9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4"/>
                      <a:pt x="96" y="721"/>
                    </a:cubicBezTo>
                    <a:cubicBezTo>
                      <a:pt x="135" y="836"/>
                      <a:pt x="220" y="935"/>
                      <a:pt x="339" y="975"/>
                    </a:cubicBezTo>
                    <a:cubicBezTo>
                      <a:pt x="379" y="991"/>
                      <a:pt x="421" y="998"/>
                      <a:pt x="463" y="998"/>
                    </a:cubicBezTo>
                    <a:cubicBezTo>
                      <a:pt x="770" y="998"/>
                      <a:pt x="1110" y="604"/>
                      <a:pt x="924" y="227"/>
                    </a:cubicBezTo>
                    <a:cubicBezTo>
                      <a:pt x="843" y="74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21"/>
              <p:cNvSpPr/>
              <p:nvPr/>
            </p:nvSpPr>
            <p:spPr>
              <a:xfrm>
                <a:off x="4158000" y="734263"/>
                <a:ext cx="277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00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80" y="255"/>
                    </a:cubicBezTo>
                    <a:cubicBezTo>
                      <a:pt x="1" y="398"/>
                      <a:pt x="5" y="585"/>
                      <a:pt x="96" y="721"/>
                    </a:cubicBezTo>
                    <a:cubicBezTo>
                      <a:pt x="135" y="836"/>
                      <a:pt x="221" y="935"/>
                      <a:pt x="340" y="975"/>
                    </a:cubicBezTo>
                    <a:cubicBezTo>
                      <a:pt x="380" y="992"/>
                      <a:pt x="422" y="999"/>
                      <a:pt x="465" y="999"/>
                    </a:cubicBezTo>
                    <a:cubicBezTo>
                      <a:pt x="773" y="999"/>
                      <a:pt x="1111" y="604"/>
                      <a:pt x="925" y="228"/>
                    </a:cubicBezTo>
                    <a:cubicBezTo>
                      <a:pt x="844" y="74"/>
                      <a:pt x="684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21"/>
              <p:cNvSpPr/>
              <p:nvPr/>
            </p:nvSpPr>
            <p:spPr>
              <a:xfrm>
                <a:off x="4062625" y="736438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1" y="1"/>
                    </a:moveTo>
                    <a:cubicBezTo>
                      <a:pt x="342" y="1"/>
                      <a:pt x="161" y="89"/>
                      <a:pt x="79" y="254"/>
                    </a:cubicBezTo>
                    <a:cubicBezTo>
                      <a:pt x="1" y="397"/>
                      <a:pt x="4" y="585"/>
                      <a:pt x="95" y="721"/>
                    </a:cubicBezTo>
                    <a:cubicBezTo>
                      <a:pt x="134" y="836"/>
                      <a:pt x="220" y="934"/>
                      <a:pt x="339" y="975"/>
                    </a:cubicBezTo>
                    <a:cubicBezTo>
                      <a:pt x="379" y="991"/>
                      <a:pt x="422" y="999"/>
                      <a:pt x="465" y="999"/>
                    </a:cubicBezTo>
                    <a:cubicBezTo>
                      <a:pt x="772" y="999"/>
                      <a:pt x="1109" y="603"/>
                      <a:pt x="924" y="227"/>
                    </a:cubicBezTo>
                    <a:cubicBezTo>
                      <a:pt x="843" y="73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21"/>
              <p:cNvSpPr/>
              <p:nvPr/>
            </p:nvSpPr>
            <p:spPr>
              <a:xfrm>
                <a:off x="4173600" y="797038"/>
                <a:ext cx="277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8" extrusionOk="0">
                    <a:moveTo>
                      <a:pt x="521" y="0"/>
                    </a:moveTo>
                    <a:cubicBezTo>
                      <a:pt x="343" y="0"/>
                      <a:pt x="162" y="88"/>
                      <a:pt x="80" y="253"/>
                    </a:cubicBezTo>
                    <a:cubicBezTo>
                      <a:pt x="1" y="397"/>
                      <a:pt x="5" y="584"/>
                      <a:pt x="96" y="720"/>
                    </a:cubicBezTo>
                    <a:cubicBezTo>
                      <a:pt x="135" y="836"/>
                      <a:pt x="220" y="935"/>
                      <a:pt x="340" y="974"/>
                    </a:cubicBezTo>
                    <a:cubicBezTo>
                      <a:pt x="380" y="990"/>
                      <a:pt x="422" y="998"/>
                      <a:pt x="465" y="998"/>
                    </a:cubicBezTo>
                    <a:cubicBezTo>
                      <a:pt x="773" y="998"/>
                      <a:pt x="1110" y="603"/>
                      <a:pt x="924" y="226"/>
                    </a:cubicBezTo>
                    <a:cubicBezTo>
                      <a:pt x="843" y="73"/>
                      <a:pt x="684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21"/>
              <p:cNvSpPr/>
              <p:nvPr/>
            </p:nvSpPr>
            <p:spPr>
              <a:xfrm>
                <a:off x="4068000" y="815138"/>
                <a:ext cx="277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9" extrusionOk="0">
                    <a:moveTo>
                      <a:pt x="522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4"/>
                      <a:pt x="96" y="721"/>
                    </a:cubicBezTo>
                    <a:cubicBezTo>
                      <a:pt x="135" y="836"/>
                      <a:pt x="220" y="935"/>
                      <a:pt x="339" y="974"/>
                    </a:cubicBezTo>
                    <a:cubicBezTo>
                      <a:pt x="379" y="991"/>
                      <a:pt x="422" y="999"/>
                      <a:pt x="465" y="999"/>
                    </a:cubicBezTo>
                    <a:cubicBezTo>
                      <a:pt x="771" y="999"/>
                      <a:pt x="1109" y="603"/>
                      <a:pt x="924" y="227"/>
                    </a:cubicBezTo>
                    <a:cubicBezTo>
                      <a:pt x="843" y="73"/>
                      <a:pt x="684" y="1"/>
                      <a:pt x="5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8" name="Google Shape;1948;p21"/>
            <p:cNvGrpSpPr/>
            <p:nvPr/>
          </p:nvGrpSpPr>
          <p:grpSpPr>
            <a:xfrm rot="-10132252">
              <a:off x="576184" y="4658466"/>
              <a:ext cx="637385" cy="748582"/>
              <a:chOff x="1580475" y="290388"/>
              <a:chExt cx="406975" cy="477975"/>
            </a:xfrm>
          </p:grpSpPr>
          <p:sp>
            <p:nvSpPr>
              <p:cNvPr id="1949" name="Google Shape;1949;p21"/>
              <p:cNvSpPr/>
              <p:nvPr/>
            </p:nvSpPr>
            <p:spPr>
              <a:xfrm>
                <a:off x="1580475" y="290388"/>
                <a:ext cx="406975" cy="477975"/>
              </a:xfrm>
              <a:custGeom>
                <a:avLst/>
                <a:gdLst/>
                <a:ahLst/>
                <a:cxnLst/>
                <a:rect l="l" t="t" r="r" b="b"/>
                <a:pathLst>
                  <a:path w="16279" h="19119" extrusionOk="0">
                    <a:moveTo>
                      <a:pt x="10320" y="1"/>
                    </a:moveTo>
                    <a:cubicBezTo>
                      <a:pt x="9120" y="1"/>
                      <a:pt x="7927" y="196"/>
                      <a:pt x="6814" y="673"/>
                    </a:cubicBezTo>
                    <a:cubicBezTo>
                      <a:pt x="6509" y="803"/>
                      <a:pt x="6085" y="1113"/>
                      <a:pt x="6577" y="1345"/>
                    </a:cubicBezTo>
                    <a:cubicBezTo>
                      <a:pt x="7786" y="1978"/>
                      <a:pt x="9110" y="2539"/>
                      <a:pt x="10489" y="2539"/>
                    </a:cubicBezTo>
                    <a:cubicBezTo>
                      <a:pt x="10663" y="2539"/>
                      <a:pt x="10838" y="2530"/>
                      <a:pt x="11014" y="2511"/>
                    </a:cubicBezTo>
                    <a:cubicBezTo>
                      <a:pt x="11713" y="2460"/>
                      <a:pt x="12385" y="2254"/>
                      <a:pt x="13034" y="1999"/>
                    </a:cubicBezTo>
                    <a:cubicBezTo>
                      <a:pt x="13317" y="1882"/>
                      <a:pt x="13598" y="1760"/>
                      <a:pt x="13878" y="1632"/>
                    </a:cubicBezTo>
                    <a:lnTo>
                      <a:pt x="13878" y="1632"/>
                    </a:lnTo>
                    <a:cubicBezTo>
                      <a:pt x="13141" y="2172"/>
                      <a:pt x="12426" y="2738"/>
                      <a:pt x="11733" y="3332"/>
                    </a:cubicBezTo>
                    <a:cubicBezTo>
                      <a:pt x="11139" y="3838"/>
                      <a:pt x="10566" y="4373"/>
                      <a:pt x="10013" y="4930"/>
                    </a:cubicBezTo>
                    <a:cubicBezTo>
                      <a:pt x="10009" y="4929"/>
                      <a:pt x="10004" y="4929"/>
                      <a:pt x="10000" y="4929"/>
                    </a:cubicBezTo>
                    <a:cubicBezTo>
                      <a:pt x="9977" y="4929"/>
                      <a:pt x="9954" y="4932"/>
                      <a:pt x="9935" y="4939"/>
                    </a:cubicBezTo>
                    <a:cubicBezTo>
                      <a:pt x="9915" y="4907"/>
                      <a:pt x="9895" y="4872"/>
                      <a:pt x="9872" y="4840"/>
                    </a:cubicBezTo>
                    <a:cubicBezTo>
                      <a:pt x="9870" y="4822"/>
                      <a:pt x="9863" y="4806"/>
                      <a:pt x="9851" y="4794"/>
                    </a:cubicBezTo>
                    <a:cubicBezTo>
                      <a:pt x="9834" y="4778"/>
                      <a:pt x="9817" y="4764"/>
                      <a:pt x="9801" y="4748"/>
                    </a:cubicBezTo>
                    <a:cubicBezTo>
                      <a:pt x="9771" y="4714"/>
                      <a:pt x="9740" y="4685"/>
                      <a:pt x="9710" y="4665"/>
                    </a:cubicBezTo>
                    <a:cubicBezTo>
                      <a:pt x="9581" y="4547"/>
                      <a:pt x="9446" y="4437"/>
                      <a:pt x="9302" y="4339"/>
                    </a:cubicBezTo>
                    <a:cubicBezTo>
                      <a:pt x="8526" y="3822"/>
                      <a:pt x="7295" y="3572"/>
                      <a:pt x="6163" y="3572"/>
                    </a:cubicBezTo>
                    <a:cubicBezTo>
                      <a:pt x="5590" y="3572"/>
                      <a:pt x="5042" y="3636"/>
                      <a:pt x="4592" y="3762"/>
                    </a:cubicBezTo>
                    <a:cubicBezTo>
                      <a:pt x="4049" y="3921"/>
                      <a:pt x="3559" y="4209"/>
                      <a:pt x="3093" y="4523"/>
                    </a:cubicBezTo>
                    <a:cubicBezTo>
                      <a:pt x="2912" y="4672"/>
                      <a:pt x="2250" y="5023"/>
                      <a:pt x="2581" y="5275"/>
                    </a:cubicBezTo>
                    <a:cubicBezTo>
                      <a:pt x="3539" y="5882"/>
                      <a:pt x="4577" y="6515"/>
                      <a:pt x="5741" y="6552"/>
                    </a:cubicBezTo>
                    <a:cubicBezTo>
                      <a:pt x="5798" y="6554"/>
                      <a:pt x="5855" y="6555"/>
                      <a:pt x="5911" y="6555"/>
                    </a:cubicBezTo>
                    <a:cubicBezTo>
                      <a:pt x="6813" y="6555"/>
                      <a:pt x="7697" y="6300"/>
                      <a:pt x="8517" y="5938"/>
                    </a:cubicBezTo>
                    <a:cubicBezTo>
                      <a:pt x="8890" y="5776"/>
                      <a:pt x="9248" y="5584"/>
                      <a:pt x="9590" y="5364"/>
                    </a:cubicBezTo>
                    <a:lnTo>
                      <a:pt x="9590" y="5364"/>
                    </a:lnTo>
                    <a:cubicBezTo>
                      <a:pt x="8615" y="6387"/>
                      <a:pt x="7711" y="7485"/>
                      <a:pt x="6904" y="8645"/>
                    </a:cubicBezTo>
                    <a:cubicBezTo>
                      <a:pt x="6895" y="8642"/>
                      <a:pt x="6885" y="8640"/>
                      <a:pt x="6876" y="8640"/>
                    </a:cubicBezTo>
                    <a:cubicBezTo>
                      <a:pt x="6849" y="8640"/>
                      <a:pt x="6822" y="8652"/>
                      <a:pt x="6805" y="8674"/>
                    </a:cubicBezTo>
                    <a:cubicBezTo>
                      <a:pt x="6796" y="8674"/>
                      <a:pt x="6789" y="8676"/>
                      <a:pt x="6781" y="8678"/>
                    </a:cubicBezTo>
                    <a:cubicBezTo>
                      <a:pt x="6770" y="8673"/>
                      <a:pt x="6763" y="8665"/>
                      <a:pt x="6751" y="8662"/>
                    </a:cubicBezTo>
                    <a:cubicBezTo>
                      <a:pt x="6212" y="8387"/>
                      <a:pt x="5642" y="8157"/>
                      <a:pt x="5045" y="8061"/>
                    </a:cubicBezTo>
                    <a:cubicBezTo>
                      <a:pt x="4890" y="8042"/>
                      <a:pt x="4735" y="8035"/>
                      <a:pt x="4579" y="8035"/>
                    </a:cubicBezTo>
                    <a:cubicBezTo>
                      <a:pt x="4332" y="8035"/>
                      <a:pt x="4084" y="8054"/>
                      <a:pt x="3839" y="8076"/>
                    </a:cubicBezTo>
                    <a:cubicBezTo>
                      <a:pt x="2524" y="8183"/>
                      <a:pt x="1405" y="8945"/>
                      <a:pt x="660" y="10010"/>
                    </a:cubicBezTo>
                    <a:cubicBezTo>
                      <a:pt x="520" y="10245"/>
                      <a:pt x="0" y="10918"/>
                      <a:pt x="528" y="10984"/>
                    </a:cubicBezTo>
                    <a:cubicBezTo>
                      <a:pt x="1181" y="11097"/>
                      <a:pt x="1853" y="11192"/>
                      <a:pt x="2519" y="11192"/>
                    </a:cubicBezTo>
                    <a:cubicBezTo>
                      <a:pt x="3010" y="11192"/>
                      <a:pt x="3499" y="11141"/>
                      <a:pt x="3976" y="11007"/>
                    </a:cubicBezTo>
                    <a:cubicBezTo>
                      <a:pt x="4655" y="10823"/>
                      <a:pt x="5283" y="10478"/>
                      <a:pt x="5819" y="10026"/>
                    </a:cubicBezTo>
                    <a:cubicBezTo>
                      <a:pt x="5976" y="9893"/>
                      <a:pt x="6126" y="9752"/>
                      <a:pt x="6269" y="9604"/>
                    </a:cubicBezTo>
                    <a:lnTo>
                      <a:pt x="6269" y="9604"/>
                    </a:lnTo>
                    <a:cubicBezTo>
                      <a:pt x="5692" y="10512"/>
                      <a:pt x="5171" y="11452"/>
                      <a:pt x="4715" y="12426"/>
                    </a:cubicBezTo>
                    <a:cubicBezTo>
                      <a:pt x="4706" y="12426"/>
                      <a:pt x="4696" y="12426"/>
                      <a:pt x="4687" y="12430"/>
                    </a:cubicBezTo>
                    <a:cubicBezTo>
                      <a:pt x="3911" y="12721"/>
                      <a:pt x="3253" y="13287"/>
                      <a:pt x="2721" y="13911"/>
                    </a:cubicBezTo>
                    <a:cubicBezTo>
                      <a:pt x="1907" y="15026"/>
                      <a:pt x="1765" y="16522"/>
                      <a:pt x="2171" y="17819"/>
                    </a:cubicBezTo>
                    <a:cubicBezTo>
                      <a:pt x="2267" y="18137"/>
                      <a:pt x="2524" y="19118"/>
                      <a:pt x="2936" y="19118"/>
                    </a:cubicBezTo>
                    <a:cubicBezTo>
                      <a:pt x="3017" y="19118"/>
                      <a:pt x="3105" y="19080"/>
                      <a:pt x="3198" y="18991"/>
                    </a:cubicBezTo>
                    <a:cubicBezTo>
                      <a:pt x="4034" y="18107"/>
                      <a:pt x="4948" y="17199"/>
                      <a:pt x="5323" y="16010"/>
                    </a:cubicBezTo>
                    <a:cubicBezTo>
                      <a:pt x="5627" y="14990"/>
                      <a:pt x="5519" y="13818"/>
                      <a:pt x="5012" y="12880"/>
                    </a:cubicBezTo>
                    <a:cubicBezTo>
                      <a:pt x="4953" y="12799"/>
                      <a:pt x="4901" y="12676"/>
                      <a:pt x="4833" y="12589"/>
                    </a:cubicBezTo>
                    <a:cubicBezTo>
                      <a:pt x="5335" y="11507"/>
                      <a:pt x="5922" y="10455"/>
                      <a:pt x="6578" y="9446"/>
                    </a:cubicBezTo>
                    <a:lnTo>
                      <a:pt x="6578" y="9446"/>
                    </a:lnTo>
                    <a:cubicBezTo>
                      <a:pt x="6388" y="10616"/>
                      <a:pt x="6447" y="11847"/>
                      <a:pt x="6902" y="12942"/>
                    </a:cubicBezTo>
                    <a:cubicBezTo>
                      <a:pt x="7359" y="14003"/>
                      <a:pt x="8151" y="14869"/>
                      <a:pt x="8926" y="15709"/>
                    </a:cubicBezTo>
                    <a:cubicBezTo>
                      <a:pt x="9041" y="15824"/>
                      <a:pt x="9145" y="15874"/>
                      <a:pt x="9239" y="15874"/>
                    </a:cubicBezTo>
                    <a:cubicBezTo>
                      <a:pt x="9757" y="15874"/>
                      <a:pt x="9950" y="14346"/>
                      <a:pt x="9982" y="13965"/>
                    </a:cubicBezTo>
                    <a:cubicBezTo>
                      <a:pt x="10198" y="12138"/>
                      <a:pt x="9390" y="10164"/>
                      <a:pt x="7818" y="9166"/>
                    </a:cubicBezTo>
                    <a:cubicBezTo>
                      <a:pt x="7577" y="9002"/>
                      <a:pt x="7328" y="8852"/>
                      <a:pt x="7067" y="8726"/>
                    </a:cubicBezTo>
                    <a:cubicBezTo>
                      <a:pt x="7878" y="7564"/>
                      <a:pt x="8785" y="6464"/>
                      <a:pt x="9768" y="5439"/>
                    </a:cubicBezTo>
                    <a:lnTo>
                      <a:pt x="9768" y="5439"/>
                    </a:lnTo>
                    <a:cubicBezTo>
                      <a:pt x="9684" y="6832"/>
                      <a:pt x="9756" y="8253"/>
                      <a:pt x="10206" y="9582"/>
                    </a:cubicBezTo>
                    <a:cubicBezTo>
                      <a:pt x="10518" y="10470"/>
                      <a:pt x="10978" y="11318"/>
                      <a:pt x="11511" y="12091"/>
                    </a:cubicBezTo>
                    <a:cubicBezTo>
                      <a:pt x="11564" y="12133"/>
                      <a:pt x="11616" y="12152"/>
                      <a:pt x="11667" y="12152"/>
                    </a:cubicBezTo>
                    <a:cubicBezTo>
                      <a:pt x="12176" y="12152"/>
                      <a:pt x="12590" y="10234"/>
                      <a:pt x="12694" y="9899"/>
                    </a:cubicBezTo>
                    <a:cubicBezTo>
                      <a:pt x="12825" y="9355"/>
                      <a:pt x="12894" y="8793"/>
                      <a:pt x="12845" y="8234"/>
                    </a:cubicBezTo>
                    <a:cubicBezTo>
                      <a:pt x="12757" y="7140"/>
                      <a:pt x="12294" y="6025"/>
                      <a:pt x="11349" y="5407"/>
                    </a:cubicBezTo>
                    <a:cubicBezTo>
                      <a:pt x="11020" y="5173"/>
                      <a:pt x="10639" y="5012"/>
                      <a:pt x="10240" y="4958"/>
                    </a:cubicBezTo>
                    <a:cubicBezTo>
                      <a:pt x="10711" y="4488"/>
                      <a:pt x="11195" y="4034"/>
                      <a:pt x="11697" y="3601"/>
                    </a:cubicBezTo>
                    <a:cubicBezTo>
                      <a:pt x="12743" y="2718"/>
                      <a:pt x="13729" y="1886"/>
                      <a:pt x="14892" y="1178"/>
                    </a:cubicBezTo>
                    <a:lnTo>
                      <a:pt x="14892" y="1178"/>
                    </a:lnTo>
                    <a:cubicBezTo>
                      <a:pt x="14737" y="1352"/>
                      <a:pt x="14587" y="1532"/>
                      <a:pt x="14457" y="1728"/>
                    </a:cubicBezTo>
                    <a:cubicBezTo>
                      <a:pt x="14179" y="2152"/>
                      <a:pt x="13979" y="2624"/>
                      <a:pt x="13818" y="3103"/>
                    </a:cubicBezTo>
                    <a:cubicBezTo>
                      <a:pt x="13494" y="4087"/>
                      <a:pt x="13312" y="5147"/>
                      <a:pt x="13475" y="6180"/>
                    </a:cubicBezTo>
                    <a:cubicBezTo>
                      <a:pt x="13616" y="7149"/>
                      <a:pt x="14046" y="8043"/>
                      <a:pt x="14450" y="8925"/>
                    </a:cubicBezTo>
                    <a:cubicBezTo>
                      <a:pt x="14550" y="9107"/>
                      <a:pt x="14611" y="9326"/>
                      <a:pt x="14763" y="9472"/>
                    </a:cubicBezTo>
                    <a:cubicBezTo>
                      <a:pt x="14806" y="9493"/>
                      <a:pt x="14849" y="9503"/>
                      <a:pt x="14891" y="9503"/>
                    </a:cubicBezTo>
                    <a:cubicBezTo>
                      <a:pt x="15340" y="9503"/>
                      <a:pt x="15677" y="8375"/>
                      <a:pt x="15806" y="8057"/>
                    </a:cubicBezTo>
                    <a:cubicBezTo>
                      <a:pt x="16188" y="6954"/>
                      <a:pt x="16267" y="5773"/>
                      <a:pt x="16274" y="4612"/>
                    </a:cubicBezTo>
                    <a:cubicBezTo>
                      <a:pt x="16278" y="3594"/>
                      <a:pt x="16251" y="2549"/>
                      <a:pt x="15910" y="1578"/>
                    </a:cubicBezTo>
                    <a:cubicBezTo>
                      <a:pt x="15798" y="1283"/>
                      <a:pt x="15638" y="1005"/>
                      <a:pt x="15421" y="775"/>
                    </a:cubicBezTo>
                    <a:cubicBezTo>
                      <a:pt x="15403" y="756"/>
                      <a:pt x="15379" y="750"/>
                      <a:pt x="15356" y="750"/>
                    </a:cubicBezTo>
                    <a:cubicBezTo>
                      <a:pt x="15349" y="748"/>
                      <a:pt x="15341" y="747"/>
                      <a:pt x="15333" y="747"/>
                    </a:cubicBezTo>
                    <a:cubicBezTo>
                      <a:pt x="15328" y="747"/>
                      <a:pt x="15322" y="748"/>
                      <a:pt x="15315" y="750"/>
                    </a:cubicBezTo>
                    <a:cubicBezTo>
                      <a:pt x="15314" y="750"/>
                      <a:pt x="15312" y="750"/>
                      <a:pt x="15311" y="750"/>
                    </a:cubicBezTo>
                    <a:cubicBezTo>
                      <a:pt x="15294" y="750"/>
                      <a:pt x="15276" y="755"/>
                      <a:pt x="15261" y="766"/>
                    </a:cubicBezTo>
                    <a:cubicBezTo>
                      <a:pt x="15253" y="759"/>
                      <a:pt x="15244" y="753"/>
                      <a:pt x="15234" y="750"/>
                    </a:cubicBezTo>
                    <a:cubicBezTo>
                      <a:pt x="14683" y="668"/>
                      <a:pt x="14136" y="561"/>
                      <a:pt x="13594" y="431"/>
                    </a:cubicBezTo>
                    <a:cubicBezTo>
                      <a:pt x="12533" y="166"/>
                      <a:pt x="11423" y="1"/>
                      <a:pt x="10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21"/>
              <p:cNvSpPr/>
              <p:nvPr/>
            </p:nvSpPr>
            <p:spPr>
              <a:xfrm>
                <a:off x="1592300" y="558913"/>
                <a:ext cx="7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6" extrusionOk="0">
                    <a:moveTo>
                      <a:pt x="3" y="1"/>
                    </a:moveTo>
                    <a:lnTo>
                      <a:pt x="3" y="1"/>
                    </a:lnTo>
                    <a:cubicBezTo>
                      <a:pt x="3" y="2"/>
                      <a:pt x="3" y="3"/>
                      <a:pt x="3" y="3"/>
                    </a:cubicBezTo>
                    <a:lnTo>
                      <a:pt x="3" y="3"/>
                    </a:lnTo>
                    <a:cubicBezTo>
                      <a:pt x="3" y="3"/>
                      <a:pt x="3" y="2"/>
                      <a:pt x="3" y="1"/>
                    </a:cubicBezTo>
                    <a:close/>
                    <a:moveTo>
                      <a:pt x="3" y="3"/>
                    </a:moveTo>
                    <a:cubicBezTo>
                      <a:pt x="3" y="4"/>
                      <a:pt x="3" y="4"/>
                      <a:pt x="2" y="5"/>
                    </a:cubicBezTo>
                    <a:cubicBezTo>
                      <a:pt x="2" y="8"/>
                      <a:pt x="1" y="13"/>
                      <a:pt x="1" y="16"/>
                    </a:cubicBezTo>
                    <a:cubicBezTo>
                      <a:pt x="2" y="13"/>
                      <a:pt x="3" y="8"/>
                      <a:pt x="3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21"/>
              <p:cNvSpPr/>
              <p:nvPr/>
            </p:nvSpPr>
            <p:spPr>
              <a:xfrm>
                <a:off x="1681550" y="616738"/>
                <a:ext cx="29675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094" extrusionOk="0">
                    <a:moveTo>
                      <a:pt x="632" y="0"/>
                    </a:moveTo>
                    <a:cubicBezTo>
                      <a:pt x="578" y="0"/>
                      <a:pt x="527" y="54"/>
                      <a:pt x="545" y="113"/>
                    </a:cubicBezTo>
                    <a:cubicBezTo>
                      <a:pt x="988" y="1283"/>
                      <a:pt x="772" y="2546"/>
                      <a:pt x="213" y="3613"/>
                    </a:cubicBezTo>
                    <a:cubicBezTo>
                      <a:pt x="164" y="3738"/>
                      <a:pt x="1" y="3909"/>
                      <a:pt x="2" y="4030"/>
                    </a:cubicBezTo>
                    <a:cubicBezTo>
                      <a:pt x="12" y="4071"/>
                      <a:pt x="51" y="4093"/>
                      <a:pt x="89" y="4093"/>
                    </a:cubicBezTo>
                    <a:cubicBezTo>
                      <a:pt x="119" y="4093"/>
                      <a:pt x="148" y="4080"/>
                      <a:pt x="163" y="4051"/>
                    </a:cubicBezTo>
                    <a:cubicBezTo>
                      <a:pt x="842" y="2962"/>
                      <a:pt x="1187" y="1583"/>
                      <a:pt x="798" y="330"/>
                    </a:cubicBezTo>
                    <a:cubicBezTo>
                      <a:pt x="756" y="227"/>
                      <a:pt x="755" y="92"/>
                      <a:pt x="675" y="12"/>
                    </a:cubicBezTo>
                    <a:cubicBezTo>
                      <a:pt x="661" y="4"/>
                      <a:pt x="646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21"/>
              <p:cNvSpPr/>
              <p:nvPr/>
            </p:nvSpPr>
            <p:spPr>
              <a:xfrm>
                <a:off x="1660400" y="726513"/>
                <a:ext cx="193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046" extrusionOk="0">
                    <a:moveTo>
                      <a:pt x="680" y="1"/>
                    </a:moveTo>
                    <a:cubicBezTo>
                      <a:pt x="650" y="1"/>
                      <a:pt x="621" y="15"/>
                      <a:pt x="605" y="44"/>
                    </a:cubicBezTo>
                    <a:cubicBezTo>
                      <a:pt x="441" y="349"/>
                      <a:pt x="240" y="636"/>
                      <a:pt x="31" y="914"/>
                    </a:cubicBezTo>
                    <a:cubicBezTo>
                      <a:pt x="1" y="960"/>
                      <a:pt x="29" y="1028"/>
                      <a:pt x="83" y="1042"/>
                    </a:cubicBezTo>
                    <a:cubicBezTo>
                      <a:pt x="91" y="1045"/>
                      <a:pt x="99" y="1046"/>
                      <a:pt x="106" y="1046"/>
                    </a:cubicBezTo>
                    <a:cubicBezTo>
                      <a:pt x="137" y="1046"/>
                      <a:pt x="167" y="1029"/>
                      <a:pt x="183" y="1002"/>
                    </a:cubicBezTo>
                    <a:cubicBezTo>
                      <a:pt x="253" y="907"/>
                      <a:pt x="324" y="814"/>
                      <a:pt x="391" y="718"/>
                    </a:cubicBezTo>
                    <a:cubicBezTo>
                      <a:pt x="524" y="530"/>
                      <a:pt x="646" y="335"/>
                      <a:pt x="757" y="133"/>
                    </a:cubicBezTo>
                    <a:cubicBezTo>
                      <a:pt x="770" y="112"/>
                      <a:pt x="772" y="87"/>
                      <a:pt x="767" y="65"/>
                    </a:cubicBezTo>
                    <a:cubicBezTo>
                      <a:pt x="757" y="24"/>
                      <a:pt x="718" y="1"/>
                      <a:pt x="6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21"/>
              <p:cNvSpPr/>
              <p:nvPr/>
            </p:nvSpPr>
            <p:spPr>
              <a:xfrm>
                <a:off x="1651000" y="626813"/>
                <a:ext cx="41250" cy="1178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4712" extrusionOk="0">
                    <a:moveTo>
                      <a:pt x="1560" y="0"/>
                    </a:moveTo>
                    <a:cubicBezTo>
                      <a:pt x="1516" y="0"/>
                      <a:pt x="1471" y="29"/>
                      <a:pt x="1472" y="86"/>
                    </a:cubicBezTo>
                    <a:cubicBezTo>
                      <a:pt x="1420" y="864"/>
                      <a:pt x="1122" y="1753"/>
                      <a:pt x="834" y="2552"/>
                    </a:cubicBezTo>
                    <a:cubicBezTo>
                      <a:pt x="583" y="3209"/>
                      <a:pt x="236" y="3869"/>
                      <a:pt x="19" y="4600"/>
                    </a:cubicBezTo>
                    <a:cubicBezTo>
                      <a:pt x="1" y="4657"/>
                      <a:pt x="52" y="4712"/>
                      <a:pt x="106" y="4712"/>
                    </a:cubicBezTo>
                    <a:cubicBezTo>
                      <a:pt x="121" y="4712"/>
                      <a:pt x="136" y="4708"/>
                      <a:pt x="149" y="4699"/>
                    </a:cubicBezTo>
                    <a:cubicBezTo>
                      <a:pt x="198" y="4669"/>
                      <a:pt x="198" y="4607"/>
                      <a:pt x="217" y="4558"/>
                    </a:cubicBezTo>
                    <a:cubicBezTo>
                      <a:pt x="492" y="3681"/>
                      <a:pt x="927" y="2929"/>
                      <a:pt x="1208" y="2019"/>
                    </a:cubicBezTo>
                    <a:cubicBezTo>
                      <a:pt x="1404" y="1390"/>
                      <a:pt x="1610" y="750"/>
                      <a:pt x="1649" y="86"/>
                    </a:cubicBezTo>
                    <a:cubicBezTo>
                      <a:pt x="1650" y="29"/>
                      <a:pt x="1605" y="0"/>
                      <a:pt x="1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21"/>
              <p:cNvSpPr/>
              <p:nvPr/>
            </p:nvSpPr>
            <p:spPr>
              <a:xfrm>
                <a:off x="1647850" y="614163"/>
                <a:ext cx="3877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971" extrusionOk="0">
                    <a:moveTo>
                      <a:pt x="1436" y="0"/>
                    </a:moveTo>
                    <a:cubicBezTo>
                      <a:pt x="1415" y="0"/>
                      <a:pt x="1394" y="8"/>
                      <a:pt x="1377" y="26"/>
                    </a:cubicBezTo>
                    <a:cubicBezTo>
                      <a:pt x="874" y="624"/>
                      <a:pt x="474" y="1306"/>
                      <a:pt x="240" y="2053"/>
                    </a:cubicBezTo>
                    <a:cubicBezTo>
                      <a:pt x="148" y="2317"/>
                      <a:pt x="68" y="2586"/>
                      <a:pt x="6" y="2860"/>
                    </a:cubicBezTo>
                    <a:cubicBezTo>
                      <a:pt x="0" y="2883"/>
                      <a:pt x="5" y="2908"/>
                      <a:pt x="16" y="2927"/>
                    </a:cubicBezTo>
                    <a:cubicBezTo>
                      <a:pt x="31" y="2956"/>
                      <a:pt x="62" y="2971"/>
                      <a:pt x="92" y="2971"/>
                    </a:cubicBezTo>
                    <a:cubicBezTo>
                      <a:pt x="115" y="2971"/>
                      <a:pt x="138" y="2963"/>
                      <a:pt x="154" y="2946"/>
                    </a:cubicBezTo>
                    <a:cubicBezTo>
                      <a:pt x="192" y="2898"/>
                      <a:pt x="190" y="2830"/>
                      <a:pt x="208" y="2774"/>
                    </a:cubicBezTo>
                    <a:cubicBezTo>
                      <a:pt x="390" y="2099"/>
                      <a:pt x="584" y="1523"/>
                      <a:pt x="933" y="945"/>
                    </a:cubicBezTo>
                    <a:cubicBezTo>
                      <a:pt x="1124" y="636"/>
                      <a:pt x="1333" y="364"/>
                      <a:pt x="1521" y="122"/>
                    </a:cubicBezTo>
                    <a:cubicBezTo>
                      <a:pt x="1551" y="60"/>
                      <a:pt x="1493" y="0"/>
                      <a:pt x="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21"/>
              <p:cNvSpPr/>
              <p:nvPr/>
            </p:nvSpPr>
            <p:spPr>
              <a:xfrm>
                <a:off x="1642325" y="704488"/>
                <a:ext cx="5575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58" extrusionOk="0">
                    <a:moveTo>
                      <a:pt x="134" y="0"/>
                    </a:moveTo>
                    <a:cubicBezTo>
                      <a:pt x="89" y="0"/>
                      <a:pt x="44" y="29"/>
                      <a:pt x="45" y="86"/>
                    </a:cubicBezTo>
                    <a:cubicBezTo>
                      <a:pt x="20" y="313"/>
                      <a:pt x="9" y="541"/>
                      <a:pt x="1" y="769"/>
                    </a:cubicBezTo>
                    <a:cubicBezTo>
                      <a:pt x="1" y="818"/>
                      <a:pt x="43" y="858"/>
                      <a:pt x="91" y="858"/>
                    </a:cubicBezTo>
                    <a:cubicBezTo>
                      <a:pt x="98" y="858"/>
                      <a:pt x="106" y="857"/>
                      <a:pt x="114" y="854"/>
                    </a:cubicBezTo>
                    <a:cubicBezTo>
                      <a:pt x="152" y="845"/>
                      <a:pt x="179" y="808"/>
                      <a:pt x="179" y="769"/>
                    </a:cubicBezTo>
                    <a:cubicBezTo>
                      <a:pt x="186" y="541"/>
                      <a:pt x="199" y="313"/>
                      <a:pt x="222" y="86"/>
                    </a:cubicBezTo>
                    <a:cubicBezTo>
                      <a:pt x="223" y="29"/>
                      <a:pt x="17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21"/>
              <p:cNvSpPr/>
              <p:nvPr/>
            </p:nvSpPr>
            <p:spPr>
              <a:xfrm>
                <a:off x="1682050" y="517788"/>
                <a:ext cx="54025" cy="31725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1269" extrusionOk="0">
                    <a:moveTo>
                      <a:pt x="2045" y="0"/>
                    </a:moveTo>
                    <a:cubicBezTo>
                      <a:pt x="2025" y="0"/>
                      <a:pt x="2004" y="8"/>
                      <a:pt x="1987" y="26"/>
                    </a:cubicBezTo>
                    <a:cubicBezTo>
                      <a:pt x="1494" y="495"/>
                      <a:pt x="690" y="852"/>
                      <a:pt x="70" y="1110"/>
                    </a:cubicBezTo>
                    <a:cubicBezTo>
                      <a:pt x="0" y="1158"/>
                      <a:pt x="47" y="1268"/>
                      <a:pt x="123" y="1268"/>
                    </a:cubicBezTo>
                    <a:cubicBezTo>
                      <a:pt x="131" y="1268"/>
                      <a:pt x="139" y="1267"/>
                      <a:pt x="148" y="1265"/>
                    </a:cubicBezTo>
                    <a:cubicBezTo>
                      <a:pt x="651" y="1065"/>
                      <a:pt x="1145" y="838"/>
                      <a:pt x="1601" y="544"/>
                    </a:cubicBezTo>
                    <a:cubicBezTo>
                      <a:pt x="1783" y="415"/>
                      <a:pt x="1991" y="297"/>
                      <a:pt x="2131" y="123"/>
                    </a:cubicBezTo>
                    <a:cubicBezTo>
                      <a:pt x="2160" y="61"/>
                      <a:pt x="2103" y="0"/>
                      <a:pt x="20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21"/>
              <p:cNvSpPr/>
              <p:nvPr/>
            </p:nvSpPr>
            <p:spPr>
              <a:xfrm>
                <a:off x="1615050" y="551938"/>
                <a:ext cx="5227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36" extrusionOk="0">
                    <a:moveTo>
                      <a:pt x="1968" y="1"/>
                    </a:moveTo>
                    <a:cubicBezTo>
                      <a:pt x="1960" y="1"/>
                      <a:pt x="1951" y="2"/>
                      <a:pt x="1943" y="5"/>
                    </a:cubicBezTo>
                    <a:cubicBezTo>
                      <a:pt x="1513" y="78"/>
                      <a:pt x="1161" y="126"/>
                      <a:pt x="699" y="148"/>
                    </a:cubicBezTo>
                    <a:cubicBezTo>
                      <a:pt x="660" y="153"/>
                      <a:pt x="613" y="155"/>
                      <a:pt x="564" y="155"/>
                    </a:cubicBezTo>
                    <a:cubicBezTo>
                      <a:pt x="485" y="155"/>
                      <a:pt x="398" y="151"/>
                      <a:pt x="316" y="151"/>
                    </a:cubicBezTo>
                    <a:cubicBezTo>
                      <a:pt x="220" y="151"/>
                      <a:pt x="133" y="157"/>
                      <a:pt x="74" y="182"/>
                    </a:cubicBezTo>
                    <a:cubicBezTo>
                      <a:pt x="1" y="281"/>
                      <a:pt x="93" y="336"/>
                      <a:pt x="186" y="336"/>
                    </a:cubicBezTo>
                    <a:cubicBezTo>
                      <a:pt x="199" y="336"/>
                      <a:pt x="211" y="335"/>
                      <a:pt x="224" y="333"/>
                    </a:cubicBezTo>
                    <a:cubicBezTo>
                      <a:pt x="824" y="327"/>
                      <a:pt x="1438" y="295"/>
                      <a:pt x="2021" y="160"/>
                    </a:cubicBezTo>
                    <a:cubicBezTo>
                      <a:pt x="2090" y="112"/>
                      <a:pt x="2044" y="1"/>
                      <a:pt x="1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21"/>
              <p:cNvSpPr/>
              <p:nvPr/>
            </p:nvSpPr>
            <p:spPr>
              <a:xfrm>
                <a:off x="1671600" y="515488"/>
                <a:ext cx="481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798" extrusionOk="0">
                    <a:moveTo>
                      <a:pt x="1818" y="1"/>
                    </a:moveTo>
                    <a:cubicBezTo>
                      <a:pt x="1804" y="1"/>
                      <a:pt x="1789" y="5"/>
                      <a:pt x="1776" y="13"/>
                    </a:cubicBezTo>
                    <a:cubicBezTo>
                      <a:pt x="1383" y="227"/>
                      <a:pt x="979" y="350"/>
                      <a:pt x="517" y="498"/>
                    </a:cubicBezTo>
                    <a:cubicBezTo>
                      <a:pt x="360" y="564"/>
                      <a:pt x="159" y="568"/>
                      <a:pt x="25" y="669"/>
                    </a:cubicBezTo>
                    <a:cubicBezTo>
                      <a:pt x="1" y="766"/>
                      <a:pt x="39" y="797"/>
                      <a:pt x="104" y="797"/>
                    </a:cubicBezTo>
                    <a:cubicBezTo>
                      <a:pt x="213" y="797"/>
                      <a:pt x="395" y="708"/>
                      <a:pt x="469" y="698"/>
                    </a:cubicBezTo>
                    <a:cubicBezTo>
                      <a:pt x="904" y="566"/>
                      <a:pt x="1338" y="425"/>
                      <a:pt x="1748" y="230"/>
                    </a:cubicBezTo>
                    <a:cubicBezTo>
                      <a:pt x="1803" y="198"/>
                      <a:pt x="1884" y="179"/>
                      <a:pt x="1906" y="113"/>
                    </a:cubicBezTo>
                    <a:cubicBezTo>
                      <a:pt x="1924" y="56"/>
                      <a:pt x="1872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21"/>
              <p:cNvSpPr/>
              <p:nvPr/>
            </p:nvSpPr>
            <p:spPr>
              <a:xfrm>
                <a:off x="1613600" y="537913"/>
                <a:ext cx="3815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516" extrusionOk="0">
                    <a:moveTo>
                      <a:pt x="1404" y="0"/>
                    </a:moveTo>
                    <a:cubicBezTo>
                      <a:pt x="1396" y="0"/>
                      <a:pt x="1387" y="2"/>
                      <a:pt x="1378" y="5"/>
                    </a:cubicBezTo>
                    <a:cubicBezTo>
                      <a:pt x="945" y="120"/>
                      <a:pt x="509" y="228"/>
                      <a:pt x="75" y="343"/>
                    </a:cubicBezTo>
                    <a:cubicBezTo>
                      <a:pt x="42" y="352"/>
                      <a:pt x="13" y="382"/>
                      <a:pt x="11" y="416"/>
                    </a:cubicBezTo>
                    <a:cubicBezTo>
                      <a:pt x="1" y="468"/>
                      <a:pt x="48" y="515"/>
                      <a:pt x="98" y="515"/>
                    </a:cubicBezTo>
                    <a:cubicBezTo>
                      <a:pt x="106" y="515"/>
                      <a:pt x="114" y="514"/>
                      <a:pt x="121" y="512"/>
                    </a:cubicBezTo>
                    <a:cubicBezTo>
                      <a:pt x="294" y="467"/>
                      <a:pt x="465" y="423"/>
                      <a:pt x="636" y="379"/>
                    </a:cubicBezTo>
                    <a:cubicBezTo>
                      <a:pt x="907" y="300"/>
                      <a:pt x="1192" y="254"/>
                      <a:pt x="1456" y="158"/>
                    </a:cubicBezTo>
                    <a:cubicBezTo>
                      <a:pt x="1525" y="111"/>
                      <a:pt x="1479" y="0"/>
                      <a:pt x="14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21"/>
              <p:cNvSpPr/>
              <p:nvPr/>
            </p:nvSpPr>
            <p:spPr>
              <a:xfrm>
                <a:off x="1622900" y="503013"/>
                <a:ext cx="979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1106" extrusionOk="0">
                    <a:moveTo>
                      <a:pt x="3553" y="0"/>
                    </a:moveTo>
                    <a:cubicBezTo>
                      <a:pt x="2722" y="0"/>
                      <a:pt x="1899" y="173"/>
                      <a:pt x="1122" y="461"/>
                    </a:cubicBezTo>
                    <a:cubicBezTo>
                      <a:pt x="826" y="572"/>
                      <a:pt x="537" y="694"/>
                      <a:pt x="255" y="837"/>
                    </a:cubicBezTo>
                    <a:cubicBezTo>
                      <a:pt x="177" y="889"/>
                      <a:pt x="57" y="909"/>
                      <a:pt x="14" y="995"/>
                    </a:cubicBezTo>
                    <a:cubicBezTo>
                      <a:pt x="1" y="1041"/>
                      <a:pt x="30" y="1093"/>
                      <a:pt x="77" y="1105"/>
                    </a:cubicBezTo>
                    <a:cubicBezTo>
                      <a:pt x="82" y="1106"/>
                      <a:pt x="87" y="1106"/>
                      <a:pt x="93" y="1106"/>
                    </a:cubicBezTo>
                    <a:cubicBezTo>
                      <a:pt x="168" y="1106"/>
                      <a:pt x="231" y="1038"/>
                      <a:pt x="300" y="1013"/>
                    </a:cubicBezTo>
                    <a:cubicBezTo>
                      <a:pt x="1122" y="595"/>
                      <a:pt x="2122" y="270"/>
                      <a:pt x="3028" y="200"/>
                    </a:cubicBezTo>
                    <a:cubicBezTo>
                      <a:pt x="3295" y="173"/>
                      <a:pt x="3567" y="189"/>
                      <a:pt x="3832" y="174"/>
                    </a:cubicBezTo>
                    <a:cubicBezTo>
                      <a:pt x="3918" y="145"/>
                      <a:pt x="3892" y="5"/>
                      <a:pt x="3802" y="5"/>
                    </a:cubicBezTo>
                    <a:cubicBezTo>
                      <a:pt x="3801" y="5"/>
                      <a:pt x="3800" y="5"/>
                      <a:pt x="3798" y="5"/>
                    </a:cubicBezTo>
                    <a:cubicBezTo>
                      <a:pt x="3716" y="2"/>
                      <a:pt x="3634" y="0"/>
                      <a:pt x="3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21"/>
              <p:cNvSpPr/>
              <p:nvPr/>
            </p:nvSpPr>
            <p:spPr>
              <a:xfrm>
                <a:off x="1761425" y="524213"/>
                <a:ext cx="57575" cy="937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3750" extrusionOk="0">
                    <a:moveTo>
                      <a:pt x="120" y="1"/>
                    </a:moveTo>
                    <a:cubicBezTo>
                      <a:pt x="38" y="1"/>
                      <a:pt x="1" y="124"/>
                      <a:pt x="78" y="166"/>
                    </a:cubicBezTo>
                    <a:cubicBezTo>
                      <a:pt x="1160" y="873"/>
                      <a:pt x="1877" y="2112"/>
                      <a:pt x="2072" y="3450"/>
                    </a:cubicBezTo>
                    <a:cubicBezTo>
                      <a:pt x="2105" y="3580"/>
                      <a:pt x="2072" y="3619"/>
                      <a:pt x="2130" y="3723"/>
                    </a:cubicBezTo>
                    <a:cubicBezTo>
                      <a:pt x="2149" y="3741"/>
                      <a:pt x="2171" y="3749"/>
                      <a:pt x="2190" y="3749"/>
                    </a:cubicBezTo>
                    <a:cubicBezTo>
                      <a:pt x="2252" y="3749"/>
                      <a:pt x="2303" y="3675"/>
                      <a:pt x="2273" y="3605"/>
                    </a:cubicBezTo>
                    <a:cubicBezTo>
                      <a:pt x="2129" y="2327"/>
                      <a:pt x="1523" y="1105"/>
                      <a:pt x="531" y="276"/>
                    </a:cubicBezTo>
                    <a:cubicBezTo>
                      <a:pt x="403" y="181"/>
                      <a:pt x="284" y="58"/>
                      <a:pt x="135" y="2"/>
                    </a:cubicBezTo>
                    <a:cubicBezTo>
                      <a:pt x="130" y="1"/>
                      <a:pt x="125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21"/>
              <p:cNvSpPr/>
              <p:nvPr/>
            </p:nvSpPr>
            <p:spPr>
              <a:xfrm>
                <a:off x="1812200" y="635638"/>
                <a:ext cx="73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030" extrusionOk="0">
                    <a:moveTo>
                      <a:pt x="182" y="0"/>
                    </a:moveTo>
                    <a:cubicBezTo>
                      <a:pt x="142" y="0"/>
                      <a:pt x="104" y="27"/>
                      <a:pt x="98" y="88"/>
                    </a:cubicBezTo>
                    <a:cubicBezTo>
                      <a:pt x="104" y="310"/>
                      <a:pt x="103" y="533"/>
                      <a:pt x="76" y="755"/>
                    </a:cubicBezTo>
                    <a:cubicBezTo>
                      <a:pt x="76" y="846"/>
                      <a:pt x="0" y="1016"/>
                      <a:pt x="142" y="1029"/>
                    </a:cubicBezTo>
                    <a:cubicBezTo>
                      <a:pt x="234" y="1027"/>
                      <a:pt x="233" y="926"/>
                      <a:pt x="240" y="858"/>
                    </a:cubicBezTo>
                    <a:cubicBezTo>
                      <a:pt x="273" y="618"/>
                      <a:pt x="285" y="374"/>
                      <a:pt x="274" y="130"/>
                    </a:cubicBezTo>
                    <a:cubicBezTo>
                      <a:pt x="292" y="50"/>
                      <a:pt x="235" y="0"/>
                      <a:pt x="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21"/>
              <p:cNvSpPr/>
              <p:nvPr/>
            </p:nvSpPr>
            <p:spPr>
              <a:xfrm>
                <a:off x="1763050" y="545313"/>
                <a:ext cx="3940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3770" extrusionOk="0">
                    <a:moveTo>
                      <a:pt x="119" y="1"/>
                    </a:moveTo>
                    <a:cubicBezTo>
                      <a:pt x="58" y="1"/>
                      <a:pt x="0" y="73"/>
                      <a:pt x="39" y="134"/>
                    </a:cubicBezTo>
                    <a:cubicBezTo>
                      <a:pt x="758" y="1232"/>
                      <a:pt x="1192" y="2393"/>
                      <a:pt x="1384" y="3707"/>
                    </a:cubicBezTo>
                    <a:cubicBezTo>
                      <a:pt x="1396" y="3750"/>
                      <a:pt x="1431" y="3769"/>
                      <a:pt x="1466" y="3769"/>
                    </a:cubicBezTo>
                    <a:cubicBezTo>
                      <a:pt x="1520" y="3769"/>
                      <a:pt x="1575" y="3726"/>
                      <a:pt x="1556" y="3659"/>
                    </a:cubicBezTo>
                    <a:cubicBezTo>
                      <a:pt x="1448" y="2961"/>
                      <a:pt x="1284" y="2269"/>
                      <a:pt x="1011" y="1617"/>
                    </a:cubicBezTo>
                    <a:cubicBezTo>
                      <a:pt x="785" y="1060"/>
                      <a:pt x="515" y="513"/>
                      <a:pt x="170" y="21"/>
                    </a:cubicBezTo>
                    <a:cubicBezTo>
                      <a:pt x="154" y="7"/>
                      <a:pt x="136" y="1"/>
                      <a:pt x="1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21"/>
              <p:cNvSpPr/>
              <p:nvPr/>
            </p:nvSpPr>
            <p:spPr>
              <a:xfrm>
                <a:off x="1749975" y="546863"/>
                <a:ext cx="3935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3936" extrusionOk="0">
                    <a:moveTo>
                      <a:pt x="105" y="0"/>
                    </a:moveTo>
                    <a:cubicBezTo>
                      <a:pt x="52" y="0"/>
                      <a:pt x="1" y="54"/>
                      <a:pt x="19" y="112"/>
                    </a:cubicBezTo>
                    <a:cubicBezTo>
                      <a:pt x="147" y="667"/>
                      <a:pt x="247" y="1231"/>
                      <a:pt x="427" y="1774"/>
                    </a:cubicBezTo>
                    <a:cubicBezTo>
                      <a:pt x="692" y="2510"/>
                      <a:pt x="1001" y="3245"/>
                      <a:pt x="1404" y="3916"/>
                    </a:cubicBezTo>
                    <a:cubicBezTo>
                      <a:pt x="1419" y="3930"/>
                      <a:pt x="1437" y="3936"/>
                      <a:pt x="1455" y="3936"/>
                    </a:cubicBezTo>
                    <a:cubicBezTo>
                      <a:pt x="1515" y="3936"/>
                      <a:pt x="1573" y="3865"/>
                      <a:pt x="1534" y="3803"/>
                    </a:cubicBezTo>
                    <a:cubicBezTo>
                      <a:pt x="1011" y="2842"/>
                      <a:pt x="595" y="1933"/>
                      <a:pt x="364" y="855"/>
                    </a:cubicBezTo>
                    <a:cubicBezTo>
                      <a:pt x="309" y="591"/>
                      <a:pt x="245" y="330"/>
                      <a:pt x="189" y="66"/>
                    </a:cubicBezTo>
                    <a:cubicBezTo>
                      <a:pt x="184" y="44"/>
                      <a:pt x="169" y="26"/>
                      <a:pt x="148" y="13"/>
                    </a:cubicBezTo>
                    <a:cubicBezTo>
                      <a:pt x="135" y="4"/>
                      <a:pt x="120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21"/>
              <p:cNvSpPr/>
              <p:nvPr/>
            </p:nvSpPr>
            <p:spPr>
              <a:xfrm>
                <a:off x="1793800" y="655363"/>
                <a:ext cx="97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414" extrusionOk="0">
                    <a:moveTo>
                      <a:pt x="118" y="1"/>
                    </a:moveTo>
                    <a:cubicBezTo>
                      <a:pt x="57" y="1"/>
                      <a:pt x="1" y="72"/>
                      <a:pt x="40" y="134"/>
                    </a:cubicBezTo>
                    <a:cubicBezTo>
                      <a:pt x="113" y="221"/>
                      <a:pt x="154" y="351"/>
                      <a:pt x="254" y="409"/>
                    </a:cubicBezTo>
                    <a:cubicBezTo>
                      <a:pt x="262" y="412"/>
                      <a:pt x="270" y="413"/>
                      <a:pt x="278" y="413"/>
                    </a:cubicBezTo>
                    <a:cubicBezTo>
                      <a:pt x="340" y="413"/>
                      <a:pt x="390" y="337"/>
                      <a:pt x="354" y="279"/>
                    </a:cubicBezTo>
                    <a:cubicBezTo>
                      <a:pt x="288" y="196"/>
                      <a:pt x="240" y="100"/>
                      <a:pt x="170" y="20"/>
                    </a:cubicBezTo>
                    <a:cubicBezTo>
                      <a:pt x="154" y="7"/>
                      <a:pt x="136" y="1"/>
                      <a:pt x="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21"/>
              <p:cNvSpPr/>
              <p:nvPr/>
            </p:nvSpPr>
            <p:spPr>
              <a:xfrm>
                <a:off x="1843650" y="424913"/>
                <a:ext cx="46675" cy="9217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3687" extrusionOk="0">
                    <a:moveTo>
                      <a:pt x="117" y="1"/>
                    </a:moveTo>
                    <a:cubicBezTo>
                      <a:pt x="37" y="1"/>
                      <a:pt x="1" y="122"/>
                      <a:pt x="78" y="165"/>
                    </a:cubicBezTo>
                    <a:cubicBezTo>
                      <a:pt x="1058" y="813"/>
                      <a:pt x="1618" y="2085"/>
                      <a:pt x="1636" y="3281"/>
                    </a:cubicBezTo>
                    <a:cubicBezTo>
                      <a:pt x="1652" y="3393"/>
                      <a:pt x="1594" y="3574"/>
                      <a:pt x="1652" y="3660"/>
                    </a:cubicBezTo>
                    <a:cubicBezTo>
                      <a:pt x="1674" y="3679"/>
                      <a:pt x="1696" y="3687"/>
                      <a:pt x="1715" y="3687"/>
                    </a:cubicBezTo>
                    <a:cubicBezTo>
                      <a:pt x="1774" y="3687"/>
                      <a:pt x="1818" y="3615"/>
                      <a:pt x="1807" y="3544"/>
                    </a:cubicBezTo>
                    <a:cubicBezTo>
                      <a:pt x="1867" y="2313"/>
                      <a:pt x="1385" y="1011"/>
                      <a:pt x="432" y="206"/>
                    </a:cubicBezTo>
                    <a:cubicBezTo>
                      <a:pt x="335" y="138"/>
                      <a:pt x="248" y="41"/>
                      <a:pt x="135" y="2"/>
                    </a:cubicBezTo>
                    <a:cubicBezTo>
                      <a:pt x="129" y="1"/>
                      <a:pt x="123" y="1"/>
                      <a:pt x="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21"/>
              <p:cNvSpPr/>
              <p:nvPr/>
            </p:nvSpPr>
            <p:spPr>
              <a:xfrm>
                <a:off x="1876725" y="536063"/>
                <a:ext cx="9800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057" extrusionOk="0">
                    <a:moveTo>
                      <a:pt x="285" y="0"/>
                    </a:moveTo>
                    <a:cubicBezTo>
                      <a:pt x="238" y="0"/>
                      <a:pt x="192" y="36"/>
                      <a:pt x="193" y="87"/>
                    </a:cubicBezTo>
                    <a:cubicBezTo>
                      <a:pt x="173" y="295"/>
                      <a:pt x="93" y="648"/>
                      <a:pt x="14" y="920"/>
                    </a:cubicBezTo>
                    <a:cubicBezTo>
                      <a:pt x="0" y="960"/>
                      <a:pt x="3" y="1012"/>
                      <a:pt x="41" y="1037"/>
                    </a:cubicBezTo>
                    <a:cubicBezTo>
                      <a:pt x="64" y="1051"/>
                      <a:pt x="83" y="1057"/>
                      <a:pt x="100" y="1057"/>
                    </a:cubicBezTo>
                    <a:cubicBezTo>
                      <a:pt x="186" y="1057"/>
                      <a:pt x="204" y="899"/>
                      <a:pt x="225" y="823"/>
                    </a:cubicBezTo>
                    <a:cubicBezTo>
                      <a:pt x="281" y="617"/>
                      <a:pt x="329" y="409"/>
                      <a:pt x="357" y="196"/>
                    </a:cubicBezTo>
                    <a:cubicBezTo>
                      <a:pt x="359" y="139"/>
                      <a:pt x="391" y="71"/>
                      <a:pt x="345" y="26"/>
                    </a:cubicBezTo>
                    <a:cubicBezTo>
                      <a:pt x="328" y="8"/>
                      <a:pt x="306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21"/>
              <p:cNvSpPr/>
              <p:nvPr/>
            </p:nvSpPr>
            <p:spPr>
              <a:xfrm>
                <a:off x="1842825" y="440238"/>
                <a:ext cx="27575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4258" extrusionOk="0">
                    <a:moveTo>
                      <a:pt x="113" y="0"/>
                    </a:moveTo>
                    <a:cubicBezTo>
                      <a:pt x="51" y="0"/>
                      <a:pt x="0" y="77"/>
                      <a:pt x="37" y="135"/>
                    </a:cubicBezTo>
                    <a:cubicBezTo>
                      <a:pt x="687" y="1341"/>
                      <a:pt x="819" y="2793"/>
                      <a:pt x="925" y="4173"/>
                    </a:cubicBezTo>
                    <a:cubicBezTo>
                      <a:pt x="923" y="4229"/>
                      <a:pt x="968" y="4258"/>
                      <a:pt x="1013" y="4258"/>
                    </a:cubicBezTo>
                    <a:cubicBezTo>
                      <a:pt x="1058" y="4258"/>
                      <a:pt x="1102" y="4230"/>
                      <a:pt x="1102" y="4173"/>
                    </a:cubicBezTo>
                    <a:cubicBezTo>
                      <a:pt x="1033" y="3211"/>
                      <a:pt x="939" y="2248"/>
                      <a:pt x="689" y="1315"/>
                    </a:cubicBezTo>
                    <a:cubicBezTo>
                      <a:pt x="600" y="984"/>
                      <a:pt x="479" y="662"/>
                      <a:pt x="341" y="346"/>
                    </a:cubicBezTo>
                    <a:cubicBezTo>
                      <a:pt x="282" y="241"/>
                      <a:pt x="241" y="64"/>
                      <a:pt x="135" y="4"/>
                    </a:cubicBezTo>
                    <a:cubicBezTo>
                      <a:pt x="128" y="1"/>
                      <a:pt x="120" y="0"/>
                      <a:pt x="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21"/>
              <p:cNvSpPr/>
              <p:nvPr/>
            </p:nvSpPr>
            <p:spPr>
              <a:xfrm>
                <a:off x="1831500" y="461138"/>
                <a:ext cx="2765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3666" extrusionOk="0">
                    <a:moveTo>
                      <a:pt x="110" y="1"/>
                    </a:moveTo>
                    <a:cubicBezTo>
                      <a:pt x="57" y="1"/>
                      <a:pt x="0" y="51"/>
                      <a:pt x="20" y="113"/>
                    </a:cubicBezTo>
                    <a:cubicBezTo>
                      <a:pt x="199" y="916"/>
                      <a:pt x="325" y="1730"/>
                      <a:pt x="580" y="2516"/>
                    </a:cubicBezTo>
                    <a:cubicBezTo>
                      <a:pt x="712" y="2889"/>
                      <a:pt x="775" y="3310"/>
                      <a:pt x="959" y="3655"/>
                    </a:cubicBezTo>
                    <a:cubicBezTo>
                      <a:pt x="979" y="3663"/>
                      <a:pt x="996" y="3666"/>
                      <a:pt x="1012" y="3666"/>
                    </a:cubicBezTo>
                    <a:cubicBezTo>
                      <a:pt x="1100" y="3666"/>
                      <a:pt x="1106" y="3551"/>
                      <a:pt x="1060" y="3469"/>
                    </a:cubicBezTo>
                    <a:cubicBezTo>
                      <a:pt x="827" y="2742"/>
                      <a:pt x="596" y="2010"/>
                      <a:pt x="436" y="1262"/>
                    </a:cubicBezTo>
                    <a:cubicBezTo>
                      <a:pt x="344" y="855"/>
                      <a:pt x="295" y="433"/>
                      <a:pt x="174" y="34"/>
                    </a:cubicBezTo>
                    <a:cubicBezTo>
                      <a:pt x="158" y="11"/>
                      <a:pt x="134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21"/>
              <p:cNvSpPr/>
              <p:nvPr/>
            </p:nvSpPr>
            <p:spPr>
              <a:xfrm>
                <a:off x="1861475" y="564238"/>
                <a:ext cx="897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84" extrusionOk="0">
                    <a:moveTo>
                      <a:pt x="118" y="1"/>
                    </a:moveTo>
                    <a:cubicBezTo>
                      <a:pt x="57" y="1"/>
                      <a:pt x="1" y="72"/>
                      <a:pt x="39" y="134"/>
                    </a:cubicBezTo>
                    <a:cubicBezTo>
                      <a:pt x="105" y="209"/>
                      <a:pt x="117" y="384"/>
                      <a:pt x="235" y="384"/>
                    </a:cubicBezTo>
                    <a:cubicBezTo>
                      <a:pt x="237" y="384"/>
                      <a:pt x="238" y="384"/>
                      <a:pt x="240" y="384"/>
                    </a:cubicBezTo>
                    <a:cubicBezTo>
                      <a:pt x="359" y="363"/>
                      <a:pt x="307" y="236"/>
                      <a:pt x="260" y="170"/>
                    </a:cubicBezTo>
                    <a:cubicBezTo>
                      <a:pt x="230" y="121"/>
                      <a:pt x="213" y="59"/>
                      <a:pt x="169" y="21"/>
                    </a:cubicBezTo>
                    <a:cubicBezTo>
                      <a:pt x="153" y="7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21"/>
              <p:cNvSpPr/>
              <p:nvPr/>
            </p:nvSpPr>
            <p:spPr>
              <a:xfrm>
                <a:off x="1714150" y="415388"/>
                <a:ext cx="10240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977" extrusionOk="0">
                    <a:moveTo>
                      <a:pt x="3974" y="0"/>
                    </a:moveTo>
                    <a:cubicBezTo>
                      <a:pt x="3960" y="0"/>
                      <a:pt x="3945" y="4"/>
                      <a:pt x="3931" y="13"/>
                    </a:cubicBezTo>
                    <a:cubicBezTo>
                      <a:pt x="3002" y="536"/>
                      <a:pt x="1968" y="799"/>
                      <a:pt x="895" y="799"/>
                    </a:cubicBezTo>
                    <a:cubicBezTo>
                      <a:pt x="751" y="799"/>
                      <a:pt x="607" y="795"/>
                      <a:pt x="461" y="785"/>
                    </a:cubicBezTo>
                    <a:cubicBezTo>
                      <a:pt x="452" y="786"/>
                      <a:pt x="442" y="787"/>
                      <a:pt x="431" y="787"/>
                    </a:cubicBezTo>
                    <a:cubicBezTo>
                      <a:pt x="350" y="787"/>
                      <a:pt x="238" y="761"/>
                      <a:pt x="149" y="761"/>
                    </a:cubicBezTo>
                    <a:cubicBezTo>
                      <a:pt x="105" y="761"/>
                      <a:pt x="67" y="767"/>
                      <a:pt x="41" y="785"/>
                    </a:cubicBezTo>
                    <a:cubicBezTo>
                      <a:pt x="1" y="824"/>
                      <a:pt x="10" y="898"/>
                      <a:pt x="58" y="925"/>
                    </a:cubicBezTo>
                    <a:cubicBezTo>
                      <a:pt x="339" y="959"/>
                      <a:pt x="623" y="977"/>
                      <a:pt x="909" y="977"/>
                    </a:cubicBezTo>
                    <a:cubicBezTo>
                      <a:pt x="1460" y="977"/>
                      <a:pt x="2013" y="910"/>
                      <a:pt x="2543" y="764"/>
                    </a:cubicBezTo>
                    <a:cubicBezTo>
                      <a:pt x="3062" y="614"/>
                      <a:pt x="3589" y="432"/>
                      <a:pt x="4044" y="143"/>
                    </a:cubicBezTo>
                    <a:cubicBezTo>
                      <a:pt x="4095" y="84"/>
                      <a:pt x="4040" y="0"/>
                      <a:pt x="39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21"/>
              <p:cNvSpPr/>
              <p:nvPr/>
            </p:nvSpPr>
            <p:spPr>
              <a:xfrm>
                <a:off x="1663475" y="421363"/>
                <a:ext cx="35250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543" extrusionOk="0">
                    <a:moveTo>
                      <a:pt x="108" y="0"/>
                    </a:moveTo>
                    <a:cubicBezTo>
                      <a:pt x="81" y="0"/>
                      <a:pt x="54" y="12"/>
                      <a:pt x="38" y="34"/>
                    </a:cubicBezTo>
                    <a:cubicBezTo>
                      <a:pt x="0" y="81"/>
                      <a:pt x="27" y="161"/>
                      <a:pt x="86" y="174"/>
                    </a:cubicBezTo>
                    <a:cubicBezTo>
                      <a:pt x="275" y="243"/>
                      <a:pt x="466" y="305"/>
                      <a:pt x="658" y="368"/>
                    </a:cubicBezTo>
                    <a:cubicBezTo>
                      <a:pt x="851" y="427"/>
                      <a:pt x="1043" y="496"/>
                      <a:pt x="1243" y="537"/>
                    </a:cubicBezTo>
                    <a:cubicBezTo>
                      <a:pt x="1259" y="539"/>
                      <a:pt x="1277" y="542"/>
                      <a:pt x="1294" y="542"/>
                    </a:cubicBezTo>
                    <a:cubicBezTo>
                      <a:pt x="1316" y="542"/>
                      <a:pt x="1338" y="537"/>
                      <a:pt x="1354" y="518"/>
                    </a:cubicBezTo>
                    <a:cubicBezTo>
                      <a:pt x="1410" y="467"/>
                      <a:pt x="1369" y="366"/>
                      <a:pt x="1295" y="366"/>
                    </a:cubicBezTo>
                    <a:cubicBezTo>
                      <a:pt x="1294" y="366"/>
                      <a:pt x="1293" y="366"/>
                      <a:pt x="1293" y="366"/>
                    </a:cubicBezTo>
                    <a:cubicBezTo>
                      <a:pt x="1005" y="307"/>
                      <a:pt x="492" y="129"/>
                      <a:pt x="132" y="4"/>
                    </a:cubicBezTo>
                    <a:cubicBezTo>
                      <a:pt x="124" y="1"/>
                      <a:pt x="116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21"/>
              <p:cNvSpPr/>
              <p:nvPr/>
            </p:nvSpPr>
            <p:spPr>
              <a:xfrm>
                <a:off x="1694900" y="411113"/>
                <a:ext cx="10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02" h="368" extrusionOk="0">
                    <a:moveTo>
                      <a:pt x="3880" y="0"/>
                    </a:moveTo>
                    <a:cubicBezTo>
                      <a:pt x="3871" y="0"/>
                      <a:pt x="3863" y="2"/>
                      <a:pt x="3854" y="4"/>
                    </a:cubicBezTo>
                    <a:cubicBezTo>
                      <a:pt x="3112" y="138"/>
                      <a:pt x="2272" y="185"/>
                      <a:pt x="1436" y="185"/>
                    </a:cubicBezTo>
                    <a:cubicBezTo>
                      <a:pt x="979" y="185"/>
                      <a:pt x="523" y="171"/>
                      <a:pt x="85" y="149"/>
                    </a:cubicBezTo>
                    <a:lnTo>
                      <a:pt x="85" y="149"/>
                    </a:lnTo>
                    <a:cubicBezTo>
                      <a:pt x="1" y="180"/>
                      <a:pt x="26" y="318"/>
                      <a:pt x="118" y="318"/>
                    </a:cubicBezTo>
                    <a:cubicBezTo>
                      <a:pt x="119" y="318"/>
                      <a:pt x="120" y="318"/>
                      <a:pt x="121" y="318"/>
                    </a:cubicBezTo>
                    <a:cubicBezTo>
                      <a:pt x="570" y="349"/>
                      <a:pt x="1021" y="367"/>
                      <a:pt x="1472" y="367"/>
                    </a:cubicBezTo>
                    <a:cubicBezTo>
                      <a:pt x="1795" y="367"/>
                      <a:pt x="2118" y="358"/>
                      <a:pt x="2440" y="336"/>
                    </a:cubicBezTo>
                    <a:cubicBezTo>
                      <a:pt x="2928" y="296"/>
                      <a:pt x="3420" y="270"/>
                      <a:pt x="3901" y="175"/>
                    </a:cubicBezTo>
                    <a:cubicBezTo>
                      <a:pt x="4002" y="148"/>
                      <a:pt x="3971" y="0"/>
                      <a:pt x="3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21"/>
              <p:cNvSpPr/>
              <p:nvPr/>
            </p:nvSpPr>
            <p:spPr>
              <a:xfrm>
                <a:off x="1670775" y="412613"/>
                <a:ext cx="1055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197" extrusionOk="0">
                    <a:moveTo>
                      <a:pt x="116" y="0"/>
                    </a:moveTo>
                    <a:cubicBezTo>
                      <a:pt x="57" y="0"/>
                      <a:pt x="8" y="18"/>
                      <a:pt x="1" y="89"/>
                    </a:cubicBezTo>
                    <a:cubicBezTo>
                      <a:pt x="3" y="182"/>
                      <a:pt x="104" y="181"/>
                      <a:pt x="173" y="184"/>
                    </a:cubicBezTo>
                    <a:cubicBezTo>
                      <a:pt x="174" y="184"/>
                      <a:pt x="175" y="184"/>
                      <a:pt x="176" y="184"/>
                    </a:cubicBezTo>
                    <a:cubicBezTo>
                      <a:pt x="215" y="184"/>
                      <a:pt x="254" y="196"/>
                      <a:pt x="292" y="196"/>
                    </a:cubicBezTo>
                    <a:cubicBezTo>
                      <a:pt x="307" y="196"/>
                      <a:pt x="322" y="194"/>
                      <a:pt x="335" y="189"/>
                    </a:cubicBezTo>
                    <a:cubicBezTo>
                      <a:pt x="422" y="158"/>
                      <a:pt x="396" y="20"/>
                      <a:pt x="306" y="20"/>
                    </a:cubicBezTo>
                    <a:cubicBezTo>
                      <a:pt x="305" y="20"/>
                      <a:pt x="303" y="20"/>
                      <a:pt x="302" y="20"/>
                    </a:cubicBezTo>
                    <a:cubicBezTo>
                      <a:pt x="301" y="20"/>
                      <a:pt x="301" y="20"/>
                      <a:pt x="300" y="20"/>
                    </a:cubicBezTo>
                    <a:cubicBezTo>
                      <a:pt x="250" y="20"/>
                      <a:pt x="177" y="0"/>
                      <a:pt x="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21"/>
              <p:cNvSpPr/>
              <p:nvPr/>
            </p:nvSpPr>
            <p:spPr>
              <a:xfrm>
                <a:off x="1686425" y="393713"/>
                <a:ext cx="10492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369" extrusionOk="0">
                    <a:moveTo>
                      <a:pt x="2273" y="1"/>
                    </a:moveTo>
                    <a:cubicBezTo>
                      <a:pt x="1834" y="1"/>
                      <a:pt x="1395" y="23"/>
                      <a:pt x="958" y="87"/>
                    </a:cubicBezTo>
                    <a:cubicBezTo>
                      <a:pt x="667" y="122"/>
                      <a:pt x="377" y="158"/>
                      <a:pt x="86" y="198"/>
                    </a:cubicBezTo>
                    <a:cubicBezTo>
                      <a:pt x="65" y="203"/>
                      <a:pt x="45" y="218"/>
                      <a:pt x="33" y="239"/>
                    </a:cubicBezTo>
                    <a:cubicBezTo>
                      <a:pt x="0" y="340"/>
                      <a:pt x="56" y="369"/>
                      <a:pt x="143" y="369"/>
                    </a:cubicBezTo>
                    <a:cubicBezTo>
                      <a:pt x="263" y="369"/>
                      <a:pt x="442" y="314"/>
                      <a:pt x="535" y="314"/>
                    </a:cubicBezTo>
                    <a:cubicBezTo>
                      <a:pt x="539" y="314"/>
                      <a:pt x="543" y="314"/>
                      <a:pt x="547" y="315"/>
                    </a:cubicBezTo>
                    <a:cubicBezTo>
                      <a:pt x="1149" y="233"/>
                      <a:pt x="1755" y="174"/>
                      <a:pt x="2363" y="174"/>
                    </a:cubicBezTo>
                    <a:cubicBezTo>
                      <a:pt x="2485" y="174"/>
                      <a:pt x="2608" y="176"/>
                      <a:pt x="2731" y="181"/>
                    </a:cubicBezTo>
                    <a:cubicBezTo>
                      <a:pt x="3172" y="192"/>
                      <a:pt x="3615" y="249"/>
                      <a:pt x="4053" y="249"/>
                    </a:cubicBezTo>
                    <a:cubicBezTo>
                      <a:pt x="4072" y="249"/>
                      <a:pt x="4091" y="249"/>
                      <a:pt x="4110" y="248"/>
                    </a:cubicBezTo>
                    <a:cubicBezTo>
                      <a:pt x="4197" y="218"/>
                      <a:pt x="4171" y="78"/>
                      <a:pt x="4080" y="78"/>
                    </a:cubicBezTo>
                    <a:cubicBezTo>
                      <a:pt x="4078" y="78"/>
                      <a:pt x="4077" y="78"/>
                      <a:pt x="4076" y="78"/>
                    </a:cubicBezTo>
                    <a:cubicBezTo>
                      <a:pt x="3476" y="43"/>
                      <a:pt x="2874" y="1"/>
                      <a:pt x="2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21"/>
              <p:cNvSpPr/>
              <p:nvPr/>
            </p:nvSpPr>
            <p:spPr>
              <a:xfrm>
                <a:off x="1961375" y="334113"/>
                <a:ext cx="13775" cy="13660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5464" extrusionOk="0">
                    <a:moveTo>
                      <a:pt x="182" y="1"/>
                    </a:moveTo>
                    <a:cubicBezTo>
                      <a:pt x="128" y="1"/>
                      <a:pt x="73" y="50"/>
                      <a:pt x="93" y="112"/>
                    </a:cubicBezTo>
                    <a:cubicBezTo>
                      <a:pt x="511" y="1798"/>
                      <a:pt x="369" y="3648"/>
                      <a:pt x="20" y="5349"/>
                    </a:cubicBezTo>
                    <a:cubicBezTo>
                      <a:pt x="1" y="5408"/>
                      <a:pt x="52" y="5464"/>
                      <a:pt x="106" y="5464"/>
                    </a:cubicBezTo>
                    <a:cubicBezTo>
                      <a:pt x="120" y="5464"/>
                      <a:pt x="135" y="5460"/>
                      <a:pt x="149" y="5451"/>
                    </a:cubicBezTo>
                    <a:cubicBezTo>
                      <a:pt x="205" y="5414"/>
                      <a:pt x="196" y="5336"/>
                      <a:pt x="214" y="5278"/>
                    </a:cubicBezTo>
                    <a:cubicBezTo>
                      <a:pt x="430" y="4215"/>
                      <a:pt x="550" y="3131"/>
                      <a:pt x="514" y="2044"/>
                    </a:cubicBezTo>
                    <a:cubicBezTo>
                      <a:pt x="476" y="1374"/>
                      <a:pt x="462" y="675"/>
                      <a:pt x="247" y="35"/>
                    </a:cubicBezTo>
                    <a:cubicBezTo>
                      <a:pt x="230" y="11"/>
                      <a:pt x="206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21"/>
              <p:cNvSpPr/>
              <p:nvPr/>
            </p:nvSpPr>
            <p:spPr>
              <a:xfrm>
                <a:off x="1957275" y="482288"/>
                <a:ext cx="7400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05" extrusionOk="0">
                    <a:moveTo>
                      <a:pt x="199" y="1"/>
                    </a:moveTo>
                    <a:cubicBezTo>
                      <a:pt x="153" y="1"/>
                      <a:pt x="105" y="33"/>
                      <a:pt x="108" y="87"/>
                    </a:cubicBezTo>
                    <a:cubicBezTo>
                      <a:pt x="103" y="190"/>
                      <a:pt x="22" y="450"/>
                      <a:pt x="1" y="628"/>
                    </a:cubicBezTo>
                    <a:cubicBezTo>
                      <a:pt x="1" y="662"/>
                      <a:pt x="31" y="693"/>
                      <a:pt x="63" y="702"/>
                    </a:cubicBezTo>
                    <a:cubicBezTo>
                      <a:pt x="71" y="704"/>
                      <a:pt x="78" y="704"/>
                      <a:pt x="85" y="704"/>
                    </a:cubicBezTo>
                    <a:cubicBezTo>
                      <a:pt x="205" y="704"/>
                      <a:pt x="186" y="519"/>
                      <a:pt x="220" y="432"/>
                    </a:cubicBezTo>
                    <a:cubicBezTo>
                      <a:pt x="241" y="308"/>
                      <a:pt x="295" y="178"/>
                      <a:pt x="277" y="54"/>
                    </a:cubicBezTo>
                    <a:cubicBezTo>
                      <a:pt x="264" y="17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21"/>
              <p:cNvSpPr/>
              <p:nvPr/>
            </p:nvSpPr>
            <p:spPr>
              <a:xfrm>
                <a:off x="1927600" y="348638"/>
                <a:ext cx="14700" cy="1330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323" extrusionOk="0">
                    <a:moveTo>
                      <a:pt x="478" y="1"/>
                    </a:moveTo>
                    <a:cubicBezTo>
                      <a:pt x="443" y="1"/>
                      <a:pt x="409" y="20"/>
                      <a:pt x="397" y="64"/>
                    </a:cubicBezTo>
                    <a:cubicBezTo>
                      <a:pt x="101" y="1071"/>
                      <a:pt x="0" y="2127"/>
                      <a:pt x="45" y="3174"/>
                    </a:cubicBezTo>
                    <a:cubicBezTo>
                      <a:pt x="80" y="3883"/>
                      <a:pt x="136" y="4608"/>
                      <a:pt x="348" y="5288"/>
                    </a:cubicBezTo>
                    <a:cubicBezTo>
                      <a:pt x="364" y="5311"/>
                      <a:pt x="390" y="5322"/>
                      <a:pt x="417" y="5322"/>
                    </a:cubicBezTo>
                    <a:cubicBezTo>
                      <a:pt x="448" y="5322"/>
                      <a:pt x="479" y="5307"/>
                      <a:pt x="494" y="5279"/>
                    </a:cubicBezTo>
                    <a:cubicBezTo>
                      <a:pt x="527" y="5194"/>
                      <a:pt x="465" y="5101"/>
                      <a:pt x="454" y="5014"/>
                    </a:cubicBezTo>
                    <a:cubicBezTo>
                      <a:pt x="175" y="3830"/>
                      <a:pt x="150" y="2421"/>
                      <a:pt x="316" y="1247"/>
                    </a:cubicBezTo>
                    <a:cubicBezTo>
                      <a:pt x="374" y="863"/>
                      <a:pt x="462" y="484"/>
                      <a:pt x="568" y="110"/>
                    </a:cubicBezTo>
                    <a:cubicBezTo>
                      <a:pt x="588" y="45"/>
                      <a:pt x="532" y="1"/>
                      <a:pt x="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21"/>
              <p:cNvSpPr/>
              <p:nvPr/>
            </p:nvSpPr>
            <p:spPr>
              <a:xfrm>
                <a:off x="1941300" y="383538"/>
                <a:ext cx="6825" cy="439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758" extrusionOk="0">
                    <a:moveTo>
                      <a:pt x="182" y="1"/>
                    </a:moveTo>
                    <a:cubicBezTo>
                      <a:pt x="138" y="1"/>
                      <a:pt x="94" y="29"/>
                      <a:pt x="95" y="87"/>
                    </a:cubicBezTo>
                    <a:cubicBezTo>
                      <a:pt x="60" y="605"/>
                      <a:pt x="1" y="1227"/>
                      <a:pt x="89" y="1731"/>
                    </a:cubicBezTo>
                    <a:cubicBezTo>
                      <a:pt x="106" y="1748"/>
                      <a:pt x="129" y="1757"/>
                      <a:pt x="152" y="1757"/>
                    </a:cubicBezTo>
                    <a:cubicBezTo>
                      <a:pt x="175" y="1757"/>
                      <a:pt x="198" y="1748"/>
                      <a:pt x="214" y="1731"/>
                    </a:cubicBezTo>
                    <a:cubicBezTo>
                      <a:pt x="264" y="1671"/>
                      <a:pt x="227" y="1584"/>
                      <a:pt x="233" y="1512"/>
                    </a:cubicBezTo>
                    <a:cubicBezTo>
                      <a:pt x="217" y="1037"/>
                      <a:pt x="223" y="560"/>
                      <a:pt x="271" y="87"/>
                    </a:cubicBezTo>
                    <a:cubicBezTo>
                      <a:pt x="272" y="30"/>
                      <a:pt x="227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21"/>
              <p:cNvSpPr/>
              <p:nvPr/>
            </p:nvSpPr>
            <p:spPr>
              <a:xfrm>
                <a:off x="1944400" y="449388"/>
                <a:ext cx="56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72" extrusionOk="0">
                    <a:moveTo>
                      <a:pt x="94" y="1"/>
                    </a:moveTo>
                    <a:cubicBezTo>
                      <a:pt x="48" y="1"/>
                      <a:pt x="1" y="33"/>
                      <a:pt x="3" y="87"/>
                    </a:cubicBezTo>
                    <a:cubicBezTo>
                      <a:pt x="25" y="204"/>
                      <a:pt x="4" y="342"/>
                      <a:pt x="61" y="446"/>
                    </a:cubicBezTo>
                    <a:cubicBezTo>
                      <a:pt x="78" y="463"/>
                      <a:pt x="100" y="471"/>
                      <a:pt x="123" y="471"/>
                    </a:cubicBezTo>
                    <a:cubicBezTo>
                      <a:pt x="154" y="471"/>
                      <a:pt x="184" y="456"/>
                      <a:pt x="200" y="428"/>
                    </a:cubicBezTo>
                    <a:cubicBezTo>
                      <a:pt x="223" y="310"/>
                      <a:pt x="183" y="174"/>
                      <a:pt x="172" y="53"/>
                    </a:cubicBezTo>
                    <a:cubicBezTo>
                      <a:pt x="159" y="17"/>
                      <a:pt x="127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21"/>
              <p:cNvSpPr/>
              <p:nvPr/>
            </p:nvSpPr>
            <p:spPr>
              <a:xfrm>
                <a:off x="1828200" y="316688"/>
                <a:ext cx="1111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28" extrusionOk="0">
                    <a:moveTo>
                      <a:pt x="4323" y="0"/>
                    </a:moveTo>
                    <a:cubicBezTo>
                      <a:pt x="4309" y="0"/>
                      <a:pt x="4294" y="4"/>
                      <a:pt x="4280" y="13"/>
                    </a:cubicBezTo>
                    <a:cubicBezTo>
                      <a:pt x="3103" y="439"/>
                      <a:pt x="1684" y="739"/>
                      <a:pt x="386" y="750"/>
                    </a:cubicBezTo>
                    <a:cubicBezTo>
                      <a:pt x="370" y="753"/>
                      <a:pt x="352" y="754"/>
                      <a:pt x="333" y="754"/>
                    </a:cubicBezTo>
                    <a:cubicBezTo>
                      <a:pt x="281" y="754"/>
                      <a:pt x="222" y="747"/>
                      <a:pt x="168" y="747"/>
                    </a:cubicBezTo>
                    <a:cubicBezTo>
                      <a:pt x="119" y="747"/>
                      <a:pt x="75" y="753"/>
                      <a:pt x="42" y="775"/>
                    </a:cubicBezTo>
                    <a:cubicBezTo>
                      <a:pt x="0" y="813"/>
                      <a:pt x="10" y="885"/>
                      <a:pt x="59" y="914"/>
                    </a:cubicBezTo>
                    <a:cubicBezTo>
                      <a:pt x="190" y="923"/>
                      <a:pt x="321" y="927"/>
                      <a:pt x="453" y="927"/>
                    </a:cubicBezTo>
                    <a:cubicBezTo>
                      <a:pt x="1076" y="927"/>
                      <a:pt x="1707" y="834"/>
                      <a:pt x="2319" y="727"/>
                    </a:cubicBezTo>
                    <a:cubicBezTo>
                      <a:pt x="3018" y="579"/>
                      <a:pt x="3742" y="433"/>
                      <a:pt x="4393" y="143"/>
                    </a:cubicBezTo>
                    <a:cubicBezTo>
                      <a:pt x="4443" y="84"/>
                      <a:pt x="4388" y="0"/>
                      <a:pt x="4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21"/>
              <p:cNvSpPr/>
              <p:nvPr/>
            </p:nvSpPr>
            <p:spPr>
              <a:xfrm>
                <a:off x="1768775" y="325438"/>
                <a:ext cx="3987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485" extrusionOk="0">
                    <a:moveTo>
                      <a:pt x="105" y="1"/>
                    </a:moveTo>
                    <a:cubicBezTo>
                      <a:pt x="102" y="1"/>
                      <a:pt x="100" y="1"/>
                      <a:pt x="98" y="1"/>
                    </a:cubicBezTo>
                    <a:cubicBezTo>
                      <a:pt x="38" y="2"/>
                      <a:pt x="1" y="79"/>
                      <a:pt x="33" y="131"/>
                    </a:cubicBezTo>
                    <a:cubicBezTo>
                      <a:pt x="153" y="226"/>
                      <a:pt x="342" y="220"/>
                      <a:pt x="487" y="274"/>
                    </a:cubicBezTo>
                    <a:cubicBezTo>
                      <a:pt x="811" y="351"/>
                      <a:pt x="1134" y="431"/>
                      <a:pt x="1462" y="483"/>
                    </a:cubicBezTo>
                    <a:cubicBezTo>
                      <a:pt x="1468" y="484"/>
                      <a:pt x="1475" y="485"/>
                      <a:pt x="1481" y="485"/>
                    </a:cubicBezTo>
                    <a:cubicBezTo>
                      <a:pt x="1584" y="485"/>
                      <a:pt x="1595" y="307"/>
                      <a:pt x="1478" y="307"/>
                    </a:cubicBezTo>
                    <a:cubicBezTo>
                      <a:pt x="1478" y="307"/>
                      <a:pt x="1477" y="307"/>
                      <a:pt x="1477" y="307"/>
                    </a:cubicBezTo>
                    <a:cubicBezTo>
                      <a:pt x="1186" y="262"/>
                      <a:pt x="666" y="139"/>
                      <a:pt x="296" y="44"/>
                    </a:cubicBezTo>
                    <a:cubicBezTo>
                      <a:pt x="231" y="32"/>
                      <a:pt x="168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21"/>
              <p:cNvSpPr/>
              <p:nvPr/>
            </p:nvSpPr>
            <p:spPr>
              <a:xfrm>
                <a:off x="1811025" y="317513"/>
                <a:ext cx="848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290" extrusionOk="0">
                    <a:moveTo>
                      <a:pt x="2744" y="0"/>
                    </a:moveTo>
                    <a:lnTo>
                      <a:pt x="2744" y="0"/>
                    </a:lnTo>
                    <a:cubicBezTo>
                      <a:pt x="1967" y="124"/>
                      <a:pt x="953" y="98"/>
                      <a:pt x="87" y="120"/>
                    </a:cubicBezTo>
                    <a:cubicBezTo>
                      <a:pt x="1" y="151"/>
                      <a:pt x="27" y="289"/>
                      <a:pt x="117" y="289"/>
                    </a:cubicBezTo>
                    <a:cubicBezTo>
                      <a:pt x="118" y="289"/>
                      <a:pt x="119" y="289"/>
                      <a:pt x="121" y="289"/>
                    </a:cubicBezTo>
                    <a:cubicBezTo>
                      <a:pt x="141" y="289"/>
                      <a:pt x="261" y="290"/>
                      <a:pt x="441" y="290"/>
                    </a:cubicBezTo>
                    <a:cubicBezTo>
                      <a:pt x="1275" y="290"/>
                      <a:pt x="3392" y="266"/>
                      <a:pt x="27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21"/>
              <p:cNvSpPr/>
              <p:nvPr/>
            </p:nvSpPr>
            <p:spPr>
              <a:xfrm>
                <a:off x="1803250" y="299463"/>
                <a:ext cx="933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275" extrusionOk="0">
                    <a:moveTo>
                      <a:pt x="1573" y="1"/>
                    </a:moveTo>
                    <a:cubicBezTo>
                      <a:pt x="1064" y="1"/>
                      <a:pt x="558" y="30"/>
                      <a:pt x="61" y="121"/>
                    </a:cubicBezTo>
                    <a:cubicBezTo>
                      <a:pt x="0" y="184"/>
                      <a:pt x="56" y="274"/>
                      <a:pt x="131" y="274"/>
                    </a:cubicBezTo>
                    <a:cubicBezTo>
                      <a:pt x="141" y="274"/>
                      <a:pt x="152" y="272"/>
                      <a:pt x="163" y="269"/>
                    </a:cubicBezTo>
                    <a:cubicBezTo>
                      <a:pt x="685" y="208"/>
                      <a:pt x="1209" y="179"/>
                      <a:pt x="1734" y="179"/>
                    </a:cubicBezTo>
                    <a:cubicBezTo>
                      <a:pt x="1936" y="179"/>
                      <a:pt x="2138" y="184"/>
                      <a:pt x="2340" y="192"/>
                    </a:cubicBezTo>
                    <a:cubicBezTo>
                      <a:pt x="2737" y="202"/>
                      <a:pt x="3139" y="250"/>
                      <a:pt x="3535" y="250"/>
                    </a:cubicBezTo>
                    <a:cubicBezTo>
                      <a:pt x="3573" y="250"/>
                      <a:pt x="3610" y="250"/>
                      <a:pt x="3646" y="249"/>
                    </a:cubicBezTo>
                    <a:cubicBezTo>
                      <a:pt x="3733" y="218"/>
                      <a:pt x="3707" y="79"/>
                      <a:pt x="3616" y="79"/>
                    </a:cubicBezTo>
                    <a:cubicBezTo>
                      <a:pt x="3615" y="79"/>
                      <a:pt x="3614" y="79"/>
                      <a:pt x="3613" y="79"/>
                    </a:cubicBezTo>
                    <a:cubicBezTo>
                      <a:pt x="2939" y="53"/>
                      <a:pt x="2253" y="1"/>
                      <a:pt x="1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21"/>
              <p:cNvSpPr/>
              <p:nvPr/>
            </p:nvSpPr>
            <p:spPr>
              <a:xfrm>
                <a:off x="1774600" y="304863"/>
                <a:ext cx="1095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210" extrusionOk="0">
                    <a:moveTo>
                      <a:pt x="321" y="3"/>
                    </a:moveTo>
                    <a:cubicBezTo>
                      <a:pt x="321" y="3"/>
                      <a:pt x="321" y="3"/>
                      <a:pt x="320" y="3"/>
                    </a:cubicBezTo>
                    <a:cubicBezTo>
                      <a:pt x="226" y="24"/>
                      <a:pt x="94" y="1"/>
                      <a:pt x="27" y="79"/>
                    </a:cubicBezTo>
                    <a:cubicBezTo>
                      <a:pt x="1" y="118"/>
                      <a:pt x="16" y="176"/>
                      <a:pt x="58" y="199"/>
                    </a:cubicBezTo>
                    <a:cubicBezTo>
                      <a:pt x="76" y="207"/>
                      <a:pt x="95" y="210"/>
                      <a:pt x="113" y="210"/>
                    </a:cubicBezTo>
                    <a:cubicBezTo>
                      <a:pt x="163" y="210"/>
                      <a:pt x="215" y="189"/>
                      <a:pt x="266" y="186"/>
                    </a:cubicBezTo>
                    <a:cubicBezTo>
                      <a:pt x="266" y="186"/>
                      <a:pt x="267" y="186"/>
                      <a:pt x="268" y="186"/>
                    </a:cubicBezTo>
                    <a:cubicBezTo>
                      <a:pt x="284" y="186"/>
                      <a:pt x="373" y="179"/>
                      <a:pt x="383" y="154"/>
                    </a:cubicBezTo>
                    <a:cubicBezTo>
                      <a:pt x="438" y="104"/>
                      <a:pt x="396" y="3"/>
                      <a:pt x="321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86" name="Google Shape;1986;p21"/>
            <p:cNvSpPr/>
            <p:nvPr/>
          </p:nvSpPr>
          <p:spPr>
            <a:xfrm rot="10557679">
              <a:off x="-358729" y="3733947"/>
              <a:ext cx="798933" cy="709690"/>
            </a:xfrm>
            <a:custGeom>
              <a:avLst/>
              <a:gdLst/>
              <a:ahLst/>
              <a:cxnLst/>
              <a:rect l="l" t="t" r="r" b="b"/>
              <a:pathLst>
                <a:path w="17090" h="15181" extrusionOk="0">
                  <a:moveTo>
                    <a:pt x="16941" y="1"/>
                  </a:moveTo>
                  <a:cubicBezTo>
                    <a:pt x="16928" y="1"/>
                    <a:pt x="16915" y="3"/>
                    <a:pt x="16901" y="9"/>
                  </a:cubicBezTo>
                  <a:cubicBezTo>
                    <a:pt x="15983" y="328"/>
                    <a:pt x="15136" y="834"/>
                    <a:pt x="14301" y="1328"/>
                  </a:cubicBezTo>
                  <a:cubicBezTo>
                    <a:pt x="13984" y="1518"/>
                    <a:pt x="13672" y="1713"/>
                    <a:pt x="13362" y="1912"/>
                  </a:cubicBezTo>
                  <a:cubicBezTo>
                    <a:pt x="12674" y="1446"/>
                    <a:pt x="11872" y="1122"/>
                    <a:pt x="11030" y="1116"/>
                  </a:cubicBezTo>
                  <a:cubicBezTo>
                    <a:pt x="10591" y="1119"/>
                    <a:pt x="9945" y="1157"/>
                    <a:pt x="9707" y="1585"/>
                  </a:cubicBezTo>
                  <a:cubicBezTo>
                    <a:pt x="9622" y="1750"/>
                    <a:pt x="9673" y="1953"/>
                    <a:pt x="9790" y="2087"/>
                  </a:cubicBezTo>
                  <a:cubicBezTo>
                    <a:pt x="9942" y="2267"/>
                    <a:pt x="10164" y="2363"/>
                    <a:pt x="10388" y="2419"/>
                  </a:cubicBezTo>
                  <a:cubicBezTo>
                    <a:pt x="10693" y="2500"/>
                    <a:pt x="11007" y="2540"/>
                    <a:pt x="11320" y="2562"/>
                  </a:cubicBezTo>
                  <a:cubicBezTo>
                    <a:pt x="11413" y="2567"/>
                    <a:pt x="11507" y="2569"/>
                    <a:pt x="11600" y="2569"/>
                  </a:cubicBezTo>
                  <a:cubicBezTo>
                    <a:pt x="11896" y="2569"/>
                    <a:pt x="12192" y="2544"/>
                    <a:pt x="12485" y="2495"/>
                  </a:cubicBezTo>
                  <a:lnTo>
                    <a:pt x="12485" y="2495"/>
                  </a:lnTo>
                  <a:cubicBezTo>
                    <a:pt x="11975" y="2844"/>
                    <a:pt x="11472" y="3204"/>
                    <a:pt x="10980" y="3577"/>
                  </a:cubicBezTo>
                  <a:cubicBezTo>
                    <a:pt x="10876" y="3656"/>
                    <a:pt x="10773" y="3735"/>
                    <a:pt x="10668" y="3814"/>
                  </a:cubicBezTo>
                  <a:cubicBezTo>
                    <a:pt x="10665" y="3813"/>
                    <a:pt x="10661" y="3811"/>
                    <a:pt x="10659" y="3811"/>
                  </a:cubicBezTo>
                  <a:cubicBezTo>
                    <a:pt x="10037" y="3658"/>
                    <a:pt x="9406" y="3519"/>
                    <a:pt x="8764" y="3519"/>
                  </a:cubicBezTo>
                  <a:cubicBezTo>
                    <a:pt x="8719" y="3519"/>
                    <a:pt x="8674" y="3520"/>
                    <a:pt x="8628" y="3521"/>
                  </a:cubicBezTo>
                  <a:cubicBezTo>
                    <a:pt x="8289" y="3537"/>
                    <a:pt x="7937" y="3565"/>
                    <a:pt x="7629" y="3716"/>
                  </a:cubicBezTo>
                  <a:cubicBezTo>
                    <a:pt x="7255" y="3885"/>
                    <a:pt x="7160" y="4328"/>
                    <a:pt x="7572" y="4523"/>
                  </a:cubicBezTo>
                  <a:cubicBezTo>
                    <a:pt x="7809" y="4638"/>
                    <a:pt x="8070" y="4674"/>
                    <a:pt x="8333" y="4674"/>
                  </a:cubicBezTo>
                  <a:cubicBezTo>
                    <a:pt x="8510" y="4674"/>
                    <a:pt x="8688" y="4658"/>
                    <a:pt x="8861" y="4637"/>
                  </a:cubicBezTo>
                  <a:cubicBezTo>
                    <a:pt x="8991" y="4623"/>
                    <a:pt x="9460" y="4533"/>
                    <a:pt x="9895" y="4410"/>
                  </a:cubicBezTo>
                  <a:lnTo>
                    <a:pt x="9895" y="4410"/>
                  </a:lnTo>
                  <a:cubicBezTo>
                    <a:pt x="9314" y="4863"/>
                    <a:pt x="8742" y="5329"/>
                    <a:pt x="8190" y="5818"/>
                  </a:cubicBezTo>
                  <a:cubicBezTo>
                    <a:pt x="8181" y="5808"/>
                    <a:pt x="8170" y="5798"/>
                    <a:pt x="8157" y="5792"/>
                  </a:cubicBezTo>
                  <a:cubicBezTo>
                    <a:pt x="7575" y="5558"/>
                    <a:pt x="6954" y="5366"/>
                    <a:pt x="6321" y="5366"/>
                  </a:cubicBezTo>
                  <a:cubicBezTo>
                    <a:pt x="6291" y="5366"/>
                    <a:pt x="6261" y="5366"/>
                    <a:pt x="6231" y="5367"/>
                  </a:cubicBezTo>
                  <a:cubicBezTo>
                    <a:pt x="5568" y="5392"/>
                    <a:pt x="3925" y="5710"/>
                    <a:pt x="4647" y="6665"/>
                  </a:cubicBezTo>
                  <a:cubicBezTo>
                    <a:pt x="4957" y="6988"/>
                    <a:pt x="5400" y="7094"/>
                    <a:pt x="5838" y="7094"/>
                  </a:cubicBezTo>
                  <a:cubicBezTo>
                    <a:pt x="5992" y="7094"/>
                    <a:pt x="6144" y="7081"/>
                    <a:pt x="6291" y="7060"/>
                  </a:cubicBezTo>
                  <a:cubicBezTo>
                    <a:pt x="6552" y="7036"/>
                    <a:pt x="6838" y="6955"/>
                    <a:pt x="7113" y="6843"/>
                  </a:cubicBezTo>
                  <a:lnTo>
                    <a:pt x="7113" y="6843"/>
                  </a:lnTo>
                  <a:cubicBezTo>
                    <a:pt x="6660" y="7309"/>
                    <a:pt x="6221" y="7790"/>
                    <a:pt x="5798" y="8283"/>
                  </a:cubicBezTo>
                  <a:cubicBezTo>
                    <a:pt x="5468" y="8172"/>
                    <a:pt x="5116" y="8130"/>
                    <a:pt x="4772" y="8093"/>
                  </a:cubicBezTo>
                  <a:cubicBezTo>
                    <a:pt x="4628" y="8081"/>
                    <a:pt x="4484" y="8075"/>
                    <a:pt x="4340" y="8075"/>
                  </a:cubicBezTo>
                  <a:cubicBezTo>
                    <a:pt x="3976" y="8075"/>
                    <a:pt x="3613" y="8117"/>
                    <a:pt x="3264" y="8223"/>
                  </a:cubicBezTo>
                  <a:cubicBezTo>
                    <a:pt x="2876" y="8332"/>
                    <a:pt x="2444" y="8498"/>
                    <a:pt x="2230" y="8862"/>
                  </a:cubicBezTo>
                  <a:cubicBezTo>
                    <a:pt x="2005" y="9285"/>
                    <a:pt x="2322" y="9573"/>
                    <a:pt x="2685" y="9745"/>
                  </a:cubicBezTo>
                  <a:cubicBezTo>
                    <a:pt x="2845" y="9828"/>
                    <a:pt x="3016" y="9859"/>
                    <a:pt x="3190" y="9859"/>
                  </a:cubicBezTo>
                  <a:cubicBezTo>
                    <a:pt x="3407" y="9859"/>
                    <a:pt x="3628" y="9811"/>
                    <a:pt x="3837" y="9757"/>
                  </a:cubicBezTo>
                  <a:cubicBezTo>
                    <a:pt x="4163" y="9674"/>
                    <a:pt x="4470" y="9529"/>
                    <a:pt x="4762" y="9362"/>
                  </a:cubicBezTo>
                  <a:cubicBezTo>
                    <a:pt x="4851" y="9312"/>
                    <a:pt x="4941" y="9261"/>
                    <a:pt x="5029" y="9209"/>
                  </a:cubicBezTo>
                  <a:lnTo>
                    <a:pt x="5029" y="9209"/>
                  </a:lnTo>
                  <a:cubicBezTo>
                    <a:pt x="4627" y="9713"/>
                    <a:pt x="4238" y="10228"/>
                    <a:pt x="3868" y="10754"/>
                  </a:cubicBezTo>
                  <a:cubicBezTo>
                    <a:pt x="3636" y="10668"/>
                    <a:pt x="3336" y="10629"/>
                    <a:pt x="3006" y="10629"/>
                  </a:cubicBezTo>
                  <a:cubicBezTo>
                    <a:pt x="2075" y="10629"/>
                    <a:pt x="904" y="10933"/>
                    <a:pt x="353" y="11330"/>
                  </a:cubicBezTo>
                  <a:cubicBezTo>
                    <a:pt x="33" y="11596"/>
                    <a:pt x="1" y="12066"/>
                    <a:pt x="344" y="12322"/>
                  </a:cubicBezTo>
                  <a:cubicBezTo>
                    <a:pt x="505" y="12436"/>
                    <a:pt x="708" y="12441"/>
                    <a:pt x="898" y="12441"/>
                  </a:cubicBezTo>
                  <a:cubicBezTo>
                    <a:pt x="1420" y="12422"/>
                    <a:pt x="1912" y="12243"/>
                    <a:pt x="2375" y="12013"/>
                  </a:cubicBezTo>
                  <a:lnTo>
                    <a:pt x="2375" y="12013"/>
                  </a:lnTo>
                  <a:cubicBezTo>
                    <a:pt x="2012" y="12304"/>
                    <a:pt x="1663" y="12611"/>
                    <a:pt x="1356" y="12963"/>
                  </a:cubicBezTo>
                  <a:cubicBezTo>
                    <a:pt x="1025" y="13324"/>
                    <a:pt x="747" y="13739"/>
                    <a:pt x="634" y="14221"/>
                  </a:cubicBezTo>
                  <a:cubicBezTo>
                    <a:pt x="587" y="14440"/>
                    <a:pt x="518" y="14691"/>
                    <a:pt x="626" y="14900"/>
                  </a:cubicBezTo>
                  <a:cubicBezTo>
                    <a:pt x="741" y="15080"/>
                    <a:pt x="968" y="15181"/>
                    <a:pt x="1184" y="15181"/>
                  </a:cubicBezTo>
                  <a:cubicBezTo>
                    <a:pt x="1223" y="15181"/>
                    <a:pt x="1262" y="15178"/>
                    <a:pt x="1300" y="15171"/>
                  </a:cubicBezTo>
                  <a:cubicBezTo>
                    <a:pt x="1864" y="15059"/>
                    <a:pt x="2279" y="14590"/>
                    <a:pt x="2565" y="14118"/>
                  </a:cubicBezTo>
                  <a:cubicBezTo>
                    <a:pt x="2891" y="13547"/>
                    <a:pt x="3126" y="12930"/>
                    <a:pt x="3351" y="12313"/>
                  </a:cubicBezTo>
                  <a:cubicBezTo>
                    <a:pt x="3369" y="12266"/>
                    <a:pt x="3387" y="12217"/>
                    <a:pt x="3404" y="12170"/>
                  </a:cubicBezTo>
                  <a:lnTo>
                    <a:pt x="3404" y="12170"/>
                  </a:lnTo>
                  <a:cubicBezTo>
                    <a:pt x="3350" y="12762"/>
                    <a:pt x="3414" y="13359"/>
                    <a:pt x="3660" y="13906"/>
                  </a:cubicBezTo>
                  <a:cubicBezTo>
                    <a:pt x="3835" y="14277"/>
                    <a:pt x="4113" y="14602"/>
                    <a:pt x="4502" y="14755"/>
                  </a:cubicBezTo>
                  <a:cubicBezTo>
                    <a:pt x="4596" y="14801"/>
                    <a:pt x="4681" y="14821"/>
                    <a:pt x="4758" y="14821"/>
                  </a:cubicBezTo>
                  <a:cubicBezTo>
                    <a:pt x="5077" y="14821"/>
                    <a:pt x="5253" y="14471"/>
                    <a:pt x="5325" y="14136"/>
                  </a:cubicBezTo>
                  <a:cubicBezTo>
                    <a:pt x="5446" y="13432"/>
                    <a:pt x="5093" y="12750"/>
                    <a:pt x="4754" y="12155"/>
                  </a:cubicBezTo>
                  <a:cubicBezTo>
                    <a:pt x="4530" y="11790"/>
                    <a:pt x="4182" y="11387"/>
                    <a:pt x="4054" y="11081"/>
                  </a:cubicBezTo>
                  <a:cubicBezTo>
                    <a:pt x="4039" y="11046"/>
                    <a:pt x="4031" y="11006"/>
                    <a:pt x="4015" y="10970"/>
                  </a:cubicBezTo>
                  <a:cubicBezTo>
                    <a:pt x="4411" y="10407"/>
                    <a:pt x="4826" y="9855"/>
                    <a:pt x="5256" y="9317"/>
                  </a:cubicBezTo>
                  <a:lnTo>
                    <a:pt x="5256" y="9317"/>
                  </a:lnTo>
                  <a:cubicBezTo>
                    <a:pt x="5049" y="9890"/>
                    <a:pt x="4892" y="10558"/>
                    <a:pt x="5098" y="11119"/>
                  </a:cubicBezTo>
                  <a:cubicBezTo>
                    <a:pt x="5200" y="11393"/>
                    <a:pt x="5333" y="11682"/>
                    <a:pt x="5588" y="11845"/>
                  </a:cubicBezTo>
                  <a:cubicBezTo>
                    <a:pt x="5744" y="11940"/>
                    <a:pt x="5934" y="11986"/>
                    <a:pt x="6121" y="11986"/>
                  </a:cubicBezTo>
                  <a:cubicBezTo>
                    <a:pt x="6193" y="11986"/>
                    <a:pt x="6264" y="11979"/>
                    <a:pt x="6333" y="11966"/>
                  </a:cubicBezTo>
                  <a:cubicBezTo>
                    <a:pt x="6551" y="11913"/>
                    <a:pt x="6714" y="11736"/>
                    <a:pt x="6832" y="11553"/>
                  </a:cubicBezTo>
                  <a:cubicBezTo>
                    <a:pt x="7286" y="10772"/>
                    <a:pt x="6687" y="9340"/>
                    <a:pt x="6139" y="8715"/>
                  </a:cubicBezTo>
                  <a:cubicBezTo>
                    <a:pt x="6074" y="8650"/>
                    <a:pt x="6015" y="8553"/>
                    <a:pt x="5947" y="8481"/>
                  </a:cubicBezTo>
                  <a:cubicBezTo>
                    <a:pt x="6454" y="7889"/>
                    <a:pt x="6984" y="7315"/>
                    <a:pt x="7535" y="6765"/>
                  </a:cubicBezTo>
                  <a:lnTo>
                    <a:pt x="7535" y="6765"/>
                  </a:lnTo>
                  <a:cubicBezTo>
                    <a:pt x="7180" y="7349"/>
                    <a:pt x="6913" y="7996"/>
                    <a:pt x="6901" y="8678"/>
                  </a:cubicBezTo>
                  <a:cubicBezTo>
                    <a:pt x="6893" y="9240"/>
                    <a:pt x="7195" y="9567"/>
                    <a:pt x="7622" y="9567"/>
                  </a:cubicBezTo>
                  <a:cubicBezTo>
                    <a:pt x="7781" y="9567"/>
                    <a:pt x="7957" y="9522"/>
                    <a:pt x="8141" y="9427"/>
                  </a:cubicBezTo>
                  <a:cubicBezTo>
                    <a:pt x="8377" y="9295"/>
                    <a:pt x="8549" y="9074"/>
                    <a:pt x="8685" y="8845"/>
                  </a:cubicBezTo>
                  <a:cubicBezTo>
                    <a:pt x="8835" y="8592"/>
                    <a:pt x="8952" y="8314"/>
                    <a:pt x="8966" y="8018"/>
                  </a:cubicBezTo>
                  <a:cubicBezTo>
                    <a:pt x="8997" y="7725"/>
                    <a:pt x="8942" y="7435"/>
                    <a:pt x="8879" y="7151"/>
                  </a:cubicBezTo>
                  <a:cubicBezTo>
                    <a:pt x="8789" y="6741"/>
                    <a:pt x="8627" y="6324"/>
                    <a:pt x="8336" y="6014"/>
                  </a:cubicBezTo>
                  <a:cubicBezTo>
                    <a:pt x="8952" y="5467"/>
                    <a:pt x="9608" y="4931"/>
                    <a:pt x="10283" y="4410"/>
                  </a:cubicBezTo>
                  <a:lnTo>
                    <a:pt x="10283" y="4410"/>
                  </a:lnTo>
                  <a:cubicBezTo>
                    <a:pt x="10090" y="4729"/>
                    <a:pt x="9929" y="5067"/>
                    <a:pt x="9791" y="5413"/>
                  </a:cubicBezTo>
                  <a:cubicBezTo>
                    <a:pt x="9667" y="5756"/>
                    <a:pt x="9542" y="6116"/>
                    <a:pt x="9543" y="6485"/>
                  </a:cubicBezTo>
                  <a:cubicBezTo>
                    <a:pt x="9562" y="6804"/>
                    <a:pt x="9728" y="6960"/>
                    <a:pt x="9925" y="6960"/>
                  </a:cubicBezTo>
                  <a:cubicBezTo>
                    <a:pt x="10079" y="6960"/>
                    <a:pt x="10251" y="6865"/>
                    <a:pt x="10387" y="6680"/>
                  </a:cubicBezTo>
                  <a:cubicBezTo>
                    <a:pt x="10643" y="6358"/>
                    <a:pt x="10778" y="5958"/>
                    <a:pt x="10870" y="5561"/>
                  </a:cubicBezTo>
                  <a:cubicBezTo>
                    <a:pt x="11002" y="5077"/>
                    <a:pt x="10976" y="4567"/>
                    <a:pt x="10816" y="4091"/>
                  </a:cubicBezTo>
                  <a:cubicBezTo>
                    <a:pt x="10806" y="4069"/>
                    <a:pt x="10801" y="4045"/>
                    <a:pt x="10793" y="4020"/>
                  </a:cubicBezTo>
                  <a:cubicBezTo>
                    <a:pt x="11390" y="3570"/>
                    <a:pt x="11996" y="3131"/>
                    <a:pt x="12598" y="2706"/>
                  </a:cubicBezTo>
                  <a:cubicBezTo>
                    <a:pt x="12677" y="2653"/>
                    <a:pt x="12757" y="2599"/>
                    <a:pt x="12836" y="2547"/>
                  </a:cubicBezTo>
                  <a:lnTo>
                    <a:pt x="12836" y="2547"/>
                  </a:lnTo>
                  <a:cubicBezTo>
                    <a:pt x="12546" y="2980"/>
                    <a:pt x="12326" y="3463"/>
                    <a:pt x="12284" y="3983"/>
                  </a:cubicBezTo>
                  <a:cubicBezTo>
                    <a:pt x="12274" y="4227"/>
                    <a:pt x="12274" y="4515"/>
                    <a:pt x="12472" y="4690"/>
                  </a:cubicBezTo>
                  <a:cubicBezTo>
                    <a:pt x="12597" y="4816"/>
                    <a:pt x="12768" y="4883"/>
                    <a:pt x="12940" y="4883"/>
                  </a:cubicBezTo>
                  <a:cubicBezTo>
                    <a:pt x="13044" y="4883"/>
                    <a:pt x="13148" y="4858"/>
                    <a:pt x="13243" y="4807"/>
                  </a:cubicBezTo>
                  <a:cubicBezTo>
                    <a:pt x="13736" y="4555"/>
                    <a:pt x="13784" y="3700"/>
                    <a:pt x="13703" y="3214"/>
                  </a:cubicBezTo>
                  <a:cubicBezTo>
                    <a:pt x="13644" y="2868"/>
                    <a:pt x="13542" y="2532"/>
                    <a:pt x="13421" y="2205"/>
                  </a:cubicBezTo>
                  <a:cubicBezTo>
                    <a:pt x="13418" y="2193"/>
                    <a:pt x="13412" y="2180"/>
                    <a:pt x="13406" y="2169"/>
                  </a:cubicBezTo>
                  <a:cubicBezTo>
                    <a:pt x="14342" y="1562"/>
                    <a:pt x="15296" y="991"/>
                    <a:pt x="16238" y="539"/>
                  </a:cubicBezTo>
                  <a:cubicBezTo>
                    <a:pt x="16482" y="428"/>
                    <a:pt x="16726" y="311"/>
                    <a:pt x="16982" y="235"/>
                  </a:cubicBezTo>
                  <a:cubicBezTo>
                    <a:pt x="17013" y="224"/>
                    <a:pt x="17037" y="203"/>
                    <a:pt x="17051" y="174"/>
                  </a:cubicBezTo>
                  <a:cubicBezTo>
                    <a:pt x="17090" y="96"/>
                    <a:pt x="17023" y="1"/>
                    <a:pt x="169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7" name="Google Shape;1987;p21"/>
            <p:cNvGrpSpPr/>
            <p:nvPr/>
          </p:nvGrpSpPr>
          <p:grpSpPr>
            <a:xfrm rot="-6087233">
              <a:off x="-131498" y="4262453"/>
              <a:ext cx="809875" cy="945410"/>
              <a:chOff x="4313750" y="1561175"/>
              <a:chExt cx="318275" cy="371525"/>
            </a:xfrm>
          </p:grpSpPr>
          <p:sp>
            <p:nvSpPr>
              <p:cNvPr id="1988" name="Google Shape;1988;p21"/>
              <p:cNvSpPr/>
              <p:nvPr/>
            </p:nvSpPr>
            <p:spPr>
              <a:xfrm>
                <a:off x="4313750" y="1561175"/>
                <a:ext cx="280650" cy="334825"/>
              </a:xfrm>
              <a:custGeom>
                <a:avLst/>
                <a:gdLst/>
                <a:ahLst/>
                <a:cxnLst/>
                <a:rect l="l" t="t" r="r" b="b"/>
                <a:pathLst>
                  <a:path w="11226" h="13393" extrusionOk="0">
                    <a:moveTo>
                      <a:pt x="152" y="0"/>
                    </a:moveTo>
                    <a:cubicBezTo>
                      <a:pt x="78" y="0"/>
                      <a:pt x="1" y="70"/>
                      <a:pt x="32" y="155"/>
                    </a:cubicBezTo>
                    <a:cubicBezTo>
                      <a:pt x="555" y="1304"/>
                      <a:pt x="1220" y="2375"/>
                      <a:pt x="1965" y="3391"/>
                    </a:cubicBezTo>
                    <a:cubicBezTo>
                      <a:pt x="1935" y="3415"/>
                      <a:pt x="1911" y="3446"/>
                      <a:pt x="1895" y="3481"/>
                    </a:cubicBezTo>
                    <a:cubicBezTo>
                      <a:pt x="1829" y="3636"/>
                      <a:pt x="1780" y="3797"/>
                      <a:pt x="1749" y="3962"/>
                    </a:cubicBezTo>
                    <a:cubicBezTo>
                      <a:pt x="1607" y="4716"/>
                      <a:pt x="1527" y="5479"/>
                      <a:pt x="1453" y="6243"/>
                    </a:cubicBezTo>
                    <a:cubicBezTo>
                      <a:pt x="1416" y="6630"/>
                      <a:pt x="1387" y="7015"/>
                      <a:pt x="1352" y="7401"/>
                    </a:cubicBezTo>
                    <a:cubicBezTo>
                      <a:pt x="1349" y="7415"/>
                      <a:pt x="1342" y="7476"/>
                      <a:pt x="1348" y="7493"/>
                    </a:cubicBezTo>
                    <a:cubicBezTo>
                      <a:pt x="1352" y="7541"/>
                      <a:pt x="1392" y="7579"/>
                      <a:pt x="1439" y="7589"/>
                    </a:cubicBezTo>
                    <a:cubicBezTo>
                      <a:pt x="1449" y="7591"/>
                      <a:pt x="1458" y="7592"/>
                      <a:pt x="1466" y="7592"/>
                    </a:cubicBezTo>
                    <a:cubicBezTo>
                      <a:pt x="1655" y="7592"/>
                      <a:pt x="1582" y="7217"/>
                      <a:pt x="1620" y="7085"/>
                    </a:cubicBezTo>
                    <a:cubicBezTo>
                      <a:pt x="1657" y="6643"/>
                      <a:pt x="1682" y="6368"/>
                      <a:pt x="1725" y="5933"/>
                    </a:cubicBezTo>
                    <a:cubicBezTo>
                      <a:pt x="1817" y="5173"/>
                      <a:pt x="1878" y="4205"/>
                      <a:pt x="2112" y="3586"/>
                    </a:cubicBezTo>
                    <a:cubicBezTo>
                      <a:pt x="2538" y="4156"/>
                      <a:pt x="2987" y="4709"/>
                      <a:pt x="3449" y="5249"/>
                    </a:cubicBezTo>
                    <a:cubicBezTo>
                      <a:pt x="3768" y="5614"/>
                      <a:pt x="4089" y="5976"/>
                      <a:pt x="4418" y="6334"/>
                    </a:cubicBezTo>
                    <a:cubicBezTo>
                      <a:pt x="4393" y="6351"/>
                      <a:pt x="4370" y="6372"/>
                      <a:pt x="4353" y="6397"/>
                    </a:cubicBezTo>
                    <a:cubicBezTo>
                      <a:pt x="4263" y="6633"/>
                      <a:pt x="4259" y="6895"/>
                      <a:pt x="4228" y="7144"/>
                    </a:cubicBezTo>
                    <a:cubicBezTo>
                      <a:pt x="4162" y="7848"/>
                      <a:pt x="4062" y="8738"/>
                      <a:pt x="3968" y="9540"/>
                    </a:cubicBezTo>
                    <a:cubicBezTo>
                      <a:pt x="3916" y="9955"/>
                      <a:pt x="3869" y="10370"/>
                      <a:pt x="3806" y="10784"/>
                    </a:cubicBezTo>
                    <a:cubicBezTo>
                      <a:pt x="3799" y="10917"/>
                      <a:pt x="3677" y="11165"/>
                      <a:pt x="3887" y="11182"/>
                    </a:cubicBezTo>
                    <a:cubicBezTo>
                      <a:pt x="3940" y="11181"/>
                      <a:pt x="3986" y="11141"/>
                      <a:pt x="3998" y="11089"/>
                    </a:cubicBezTo>
                    <a:cubicBezTo>
                      <a:pt x="4019" y="10970"/>
                      <a:pt x="4038" y="10851"/>
                      <a:pt x="4056" y="10732"/>
                    </a:cubicBezTo>
                    <a:cubicBezTo>
                      <a:pt x="4136" y="10172"/>
                      <a:pt x="4202" y="9608"/>
                      <a:pt x="4267" y="9045"/>
                    </a:cubicBezTo>
                    <a:cubicBezTo>
                      <a:pt x="4381" y="8155"/>
                      <a:pt x="4413" y="7356"/>
                      <a:pt x="4557" y="6528"/>
                    </a:cubicBezTo>
                    <a:cubicBezTo>
                      <a:pt x="4564" y="6525"/>
                      <a:pt x="4574" y="6521"/>
                      <a:pt x="4584" y="6517"/>
                    </a:cubicBezTo>
                    <a:cubicBezTo>
                      <a:pt x="5041" y="7012"/>
                      <a:pt x="5510" y="7496"/>
                      <a:pt x="5999" y="7960"/>
                    </a:cubicBezTo>
                    <a:cubicBezTo>
                      <a:pt x="6486" y="8417"/>
                      <a:pt x="6990" y="8857"/>
                      <a:pt x="7503" y="9285"/>
                    </a:cubicBezTo>
                    <a:cubicBezTo>
                      <a:pt x="7493" y="9294"/>
                      <a:pt x="7483" y="9305"/>
                      <a:pt x="7474" y="9318"/>
                    </a:cubicBezTo>
                    <a:cubicBezTo>
                      <a:pt x="7458" y="9349"/>
                      <a:pt x="7457" y="9382"/>
                      <a:pt x="7468" y="9411"/>
                    </a:cubicBezTo>
                    <a:lnTo>
                      <a:pt x="7467" y="9411"/>
                    </a:lnTo>
                    <a:cubicBezTo>
                      <a:pt x="7614" y="10251"/>
                      <a:pt x="7679" y="11472"/>
                      <a:pt x="7745" y="12443"/>
                    </a:cubicBezTo>
                    <a:cubicBezTo>
                      <a:pt x="7761" y="12723"/>
                      <a:pt x="7781" y="13000"/>
                      <a:pt x="7810" y="13277"/>
                    </a:cubicBezTo>
                    <a:cubicBezTo>
                      <a:pt x="7812" y="13310"/>
                      <a:pt x="7825" y="13340"/>
                      <a:pt x="7849" y="13362"/>
                    </a:cubicBezTo>
                    <a:cubicBezTo>
                      <a:pt x="7872" y="13382"/>
                      <a:pt x="7901" y="13392"/>
                      <a:pt x="7930" y="13392"/>
                    </a:cubicBezTo>
                    <a:cubicBezTo>
                      <a:pt x="7973" y="13392"/>
                      <a:pt x="8016" y="13370"/>
                      <a:pt x="8036" y="13329"/>
                    </a:cubicBezTo>
                    <a:cubicBezTo>
                      <a:pt x="8069" y="13254"/>
                      <a:pt x="8032" y="13169"/>
                      <a:pt x="8032" y="13092"/>
                    </a:cubicBezTo>
                    <a:cubicBezTo>
                      <a:pt x="7956" y="12134"/>
                      <a:pt x="7916" y="11175"/>
                      <a:pt x="7815" y="10220"/>
                    </a:cubicBezTo>
                    <a:cubicBezTo>
                      <a:pt x="7792" y="9966"/>
                      <a:pt x="7758" y="9714"/>
                      <a:pt x="7714" y="9462"/>
                    </a:cubicBezTo>
                    <a:lnTo>
                      <a:pt x="7714" y="9462"/>
                    </a:lnTo>
                    <a:cubicBezTo>
                      <a:pt x="8248" y="9901"/>
                      <a:pt x="8789" y="10327"/>
                      <a:pt x="9336" y="10748"/>
                    </a:cubicBezTo>
                    <a:cubicBezTo>
                      <a:pt x="9649" y="10985"/>
                      <a:pt x="9969" y="11214"/>
                      <a:pt x="10286" y="11442"/>
                    </a:cubicBezTo>
                    <a:cubicBezTo>
                      <a:pt x="10361" y="11486"/>
                      <a:pt x="10441" y="11581"/>
                      <a:pt x="10524" y="11581"/>
                    </a:cubicBezTo>
                    <a:cubicBezTo>
                      <a:pt x="10552" y="11581"/>
                      <a:pt x="10580" y="11570"/>
                      <a:pt x="10608" y="11543"/>
                    </a:cubicBezTo>
                    <a:cubicBezTo>
                      <a:pt x="10739" y="11366"/>
                      <a:pt x="10415" y="11272"/>
                      <a:pt x="10318" y="11170"/>
                    </a:cubicBezTo>
                    <a:cubicBezTo>
                      <a:pt x="10037" y="10970"/>
                      <a:pt x="9758" y="10767"/>
                      <a:pt x="9482" y="10558"/>
                    </a:cubicBezTo>
                    <a:cubicBezTo>
                      <a:pt x="8978" y="10168"/>
                      <a:pt x="8475" y="9774"/>
                      <a:pt x="7981" y="9371"/>
                    </a:cubicBezTo>
                    <a:cubicBezTo>
                      <a:pt x="8122" y="9324"/>
                      <a:pt x="8263" y="9276"/>
                      <a:pt x="8405" y="9236"/>
                    </a:cubicBezTo>
                    <a:cubicBezTo>
                      <a:pt x="9267" y="8965"/>
                      <a:pt x="10127" y="8680"/>
                      <a:pt x="10984" y="8393"/>
                    </a:cubicBezTo>
                    <a:cubicBezTo>
                      <a:pt x="11052" y="8365"/>
                      <a:pt x="11141" y="8364"/>
                      <a:pt x="11180" y="8294"/>
                    </a:cubicBezTo>
                    <a:cubicBezTo>
                      <a:pt x="11225" y="8215"/>
                      <a:pt x="11157" y="8116"/>
                      <a:pt x="11073" y="8116"/>
                    </a:cubicBezTo>
                    <a:cubicBezTo>
                      <a:pt x="11061" y="8116"/>
                      <a:pt x="11049" y="8118"/>
                      <a:pt x="11037" y="8122"/>
                    </a:cubicBezTo>
                    <a:cubicBezTo>
                      <a:pt x="9997" y="8485"/>
                      <a:pt x="8734" y="8859"/>
                      <a:pt x="7765" y="9195"/>
                    </a:cubicBezTo>
                    <a:cubicBezTo>
                      <a:pt x="7198" y="8727"/>
                      <a:pt x="6645" y="8245"/>
                      <a:pt x="6111" y="7741"/>
                    </a:cubicBezTo>
                    <a:cubicBezTo>
                      <a:pt x="5665" y="7309"/>
                      <a:pt x="5241" y="6873"/>
                      <a:pt x="4829" y="6435"/>
                    </a:cubicBezTo>
                    <a:cubicBezTo>
                      <a:pt x="4872" y="6421"/>
                      <a:pt x="4914" y="6409"/>
                      <a:pt x="4949" y="6400"/>
                    </a:cubicBezTo>
                    <a:cubicBezTo>
                      <a:pt x="6153" y="6096"/>
                      <a:pt x="7377" y="5882"/>
                      <a:pt x="8589" y="5608"/>
                    </a:cubicBezTo>
                    <a:cubicBezTo>
                      <a:pt x="8880" y="5528"/>
                      <a:pt x="9205" y="5487"/>
                      <a:pt x="9481" y="5370"/>
                    </a:cubicBezTo>
                    <a:cubicBezTo>
                      <a:pt x="9570" y="5302"/>
                      <a:pt x="9507" y="5157"/>
                      <a:pt x="9406" y="5157"/>
                    </a:cubicBezTo>
                    <a:cubicBezTo>
                      <a:pt x="9394" y="5157"/>
                      <a:pt x="9381" y="5160"/>
                      <a:pt x="9368" y="5164"/>
                    </a:cubicBezTo>
                    <a:cubicBezTo>
                      <a:pt x="7851" y="5582"/>
                      <a:pt x="6284" y="5797"/>
                      <a:pt x="4765" y="6204"/>
                    </a:cubicBezTo>
                    <a:cubicBezTo>
                      <a:pt x="4728" y="6219"/>
                      <a:pt x="4689" y="6230"/>
                      <a:pt x="4650" y="6242"/>
                    </a:cubicBezTo>
                    <a:cubicBezTo>
                      <a:pt x="3830" y="5357"/>
                      <a:pt x="3066" y="4448"/>
                      <a:pt x="2330" y="3480"/>
                    </a:cubicBezTo>
                    <a:cubicBezTo>
                      <a:pt x="2509" y="3403"/>
                      <a:pt x="2691" y="3330"/>
                      <a:pt x="2876" y="3272"/>
                    </a:cubicBezTo>
                    <a:cubicBezTo>
                      <a:pt x="3816" y="2986"/>
                      <a:pt x="4761" y="2720"/>
                      <a:pt x="5690" y="2402"/>
                    </a:cubicBezTo>
                    <a:cubicBezTo>
                      <a:pt x="5761" y="2371"/>
                      <a:pt x="5858" y="2371"/>
                      <a:pt x="5898" y="2298"/>
                    </a:cubicBezTo>
                    <a:cubicBezTo>
                      <a:pt x="5944" y="2219"/>
                      <a:pt x="5875" y="2121"/>
                      <a:pt x="5792" y="2121"/>
                    </a:cubicBezTo>
                    <a:cubicBezTo>
                      <a:pt x="5780" y="2121"/>
                      <a:pt x="5767" y="2123"/>
                      <a:pt x="5755" y="2127"/>
                    </a:cubicBezTo>
                    <a:cubicBezTo>
                      <a:pt x="5124" y="2338"/>
                      <a:pt x="4491" y="2543"/>
                      <a:pt x="3852" y="2728"/>
                    </a:cubicBezTo>
                    <a:cubicBezTo>
                      <a:pt x="3292" y="2900"/>
                      <a:pt x="2717" y="3042"/>
                      <a:pt x="2182" y="3284"/>
                    </a:cubicBezTo>
                    <a:cubicBezTo>
                      <a:pt x="2125" y="3209"/>
                      <a:pt x="2069" y="3133"/>
                      <a:pt x="2013" y="3058"/>
                    </a:cubicBezTo>
                    <a:cubicBezTo>
                      <a:pt x="1513" y="2382"/>
                      <a:pt x="1083" y="1657"/>
                      <a:pt x="681" y="920"/>
                    </a:cubicBezTo>
                    <a:cubicBezTo>
                      <a:pt x="502" y="596"/>
                      <a:pt x="370" y="323"/>
                      <a:pt x="237" y="43"/>
                    </a:cubicBezTo>
                    <a:cubicBezTo>
                      <a:pt x="215" y="13"/>
                      <a:pt x="183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21"/>
              <p:cNvSpPr/>
              <p:nvPr/>
            </p:nvSpPr>
            <p:spPr>
              <a:xfrm>
                <a:off x="4555500" y="1823350"/>
                <a:ext cx="73800" cy="7807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3123" extrusionOk="0">
                    <a:moveTo>
                      <a:pt x="2118" y="0"/>
                    </a:moveTo>
                    <a:cubicBezTo>
                      <a:pt x="1516" y="0"/>
                      <a:pt x="750" y="157"/>
                      <a:pt x="541" y="212"/>
                    </a:cubicBezTo>
                    <a:cubicBezTo>
                      <a:pt x="388" y="246"/>
                      <a:pt x="239" y="288"/>
                      <a:pt x="86" y="325"/>
                    </a:cubicBezTo>
                    <a:cubicBezTo>
                      <a:pt x="56" y="335"/>
                      <a:pt x="32" y="355"/>
                      <a:pt x="17" y="382"/>
                    </a:cubicBezTo>
                    <a:cubicBezTo>
                      <a:pt x="2" y="408"/>
                      <a:pt x="1" y="436"/>
                      <a:pt x="7" y="462"/>
                    </a:cubicBezTo>
                    <a:cubicBezTo>
                      <a:pt x="8" y="599"/>
                      <a:pt x="115" y="721"/>
                      <a:pt x="146" y="856"/>
                    </a:cubicBezTo>
                    <a:cubicBezTo>
                      <a:pt x="252" y="1155"/>
                      <a:pt x="343" y="1460"/>
                      <a:pt x="429" y="1767"/>
                    </a:cubicBezTo>
                    <a:cubicBezTo>
                      <a:pt x="547" y="2152"/>
                      <a:pt x="604" y="2563"/>
                      <a:pt x="777" y="2930"/>
                    </a:cubicBezTo>
                    <a:cubicBezTo>
                      <a:pt x="829" y="3032"/>
                      <a:pt x="916" y="3123"/>
                      <a:pt x="1006" y="3123"/>
                    </a:cubicBezTo>
                    <a:cubicBezTo>
                      <a:pt x="1056" y="3123"/>
                      <a:pt x="1107" y="3094"/>
                      <a:pt x="1152" y="3022"/>
                    </a:cubicBezTo>
                    <a:cubicBezTo>
                      <a:pt x="1241" y="2807"/>
                      <a:pt x="1210" y="2565"/>
                      <a:pt x="1217" y="2340"/>
                    </a:cubicBezTo>
                    <a:cubicBezTo>
                      <a:pt x="1215" y="2259"/>
                      <a:pt x="1210" y="2135"/>
                      <a:pt x="1204" y="2020"/>
                    </a:cubicBezTo>
                    <a:lnTo>
                      <a:pt x="1204" y="2020"/>
                    </a:lnTo>
                    <a:cubicBezTo>
                      <a:pt x="1333" y="2205"/>
                      <a:pt x="1517" y="2460"/>
                      <a:pt x="1639" y="2583"/>
                    </a:cubicBezTo>
                    <a:cubicBezTo>
                      <a:pt x="1745" y="2684"/>
                      <a:pt x="1865" y="2800"/>
                      <a:pt x="2019" y="2806"/>
                    </a:cubicBezTo>
                    <a:cubicBezTo>
                      <a:pt x="2019" y="2806"/>
                      <a:pt x="2020" y="2806"/>
                      <a:pt x="2020" y="2806"/>
                    </a:cubicBezTo>
                    <a:cubicBezTo>
                      <a:pt x="2143" y="2806"/>
                      <a:pt x="2233" y="2682"/>
                      <a:pt x="2222" y="2567"/>
                    </a:cubicBezTo>
                    <a:cubicBezTo>
                      <a:pt x="2181" y="2245"/>
                      <a:pt x="1982" y="1865"/>
                      <a:pt x="1819" y="1568"/>
                    </a:cubicBezTo>
                    <a:lnTo>
                      <a:pt x="1819" y="1568"/>
                    </a:lnTo>
                    <a:cubicBezTo>
                      <a:pt x="1915" y="1621"/>
                      <a:pt x="2012" y="1673"/>
                      <a:pt x="2113" y="1719"/>
                    </a:cubicBezTo>
                    <a:cubicBezTo>
                      <a:pt x="2265" y="1785"/>
                      <a:pt x="2426" y="1870"/>
                      <a:pt x="2596" y="1870"/>
                    </a:cubicBezTo>
                    <a:cubicBezTo>
                      <a:pt x="2609" y="1870"/>
                      <a:pt x="2621" y="1869"/>
                      <a:pt x="2634" y="1868"/>
                    </a:cubicBezTo>
                    <a:cubicBezTo>
                      <a:pt x="2807" y="1850"/>
                      <a:pt x="2835" y="1676"/>
                      <a:pt x="2748" y="1547"/>
                    </a:cubicBezTo>
                    <a:cubicBezTo>
                      <a:pt x="2491" y="1214"/>
                      <a:pt x="2123" y="998"/>
                      <a:pt x="1827" y="778"/>
                    </a:cubicBezTo>
                    <a:cubicBezTo>
                      <a:pt x="2207" y="748"/>
                      <a:pt x="2743" y="738"/>
                      <a:pt x="2889" y="402"/>
                    </a:cubicBezTo>
                    <a:cubicBezTo>
                      <a:pt x="2951" y="94"/>
                      <a:pt x="2583" y="0"/>
                      <a:pt x="21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21"/>
              <p:cNvSpPr/>
              <p:nvPr/>
            </p:nvSpPr>
            <p:spPr>
              <a:xfrm>
                <a:off x="4471175" y="1856500"/>
                <a:ext cx="898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3048" extrusionOk="0">
                    <a:moveTo>
                      <a:pt x="1563" y="1"/>
                    </a:moveTo>
                    <a:cubicBezTo>
                      <a:pt x="1560" y="1"/>
                      <a:pt x="1558" y="1"/>
                      <a:pt x="1555" y="1"/>
                    </a:cubicBezTo>
                    <a:cubicBezTo>
                      <a:pt x="1532" y="5"/>
                      <a:pt x="1510" y="14"/>
                      <a:pt x="1490" y="30"/>
                    </a:cubicBezTo>
                    <a:cubicBezTo>
                      <a:pt x="1488" y="30"/>
                      <a:pt x="1485" y="30"/>
                      <a:pt x="1483" y="32"/>
                    </a:cubicBezTo>
                    <a:cubicBezTo>
                      <a:pt x="1437" y="43"/>
                      <a:pt x="1403" y="77"/>
                      <a:pt x="1383" y="119"/>
                    </a:cubicBezTo>
                    <a:cubicBezTo>
                      <a:pt x="1305" y="293"/>
                      <a:pt x="1229" y="469"/>
                      <a:pt x="1136" y="637"/>
                    </a:cubicBezTo>
                    <a:cubicBezTo>
                      <a:pt x="851" y="1165"/>
                      <a:pt x="467" y="1628"/>
                      <a:pt x="156" y="2140"/>
                    </a:cubicBezTo>
                    <a:cubicBezTo>
                      <a:pt x="88" y="2259"/>
                      <a:pt x="6" y="2385"/>
                      <a:pt x="1" y="2526"/>
                    </a:cubicBezTo>
                    <a:cubicBezTo>
                      <a:pt x="5" y="2618"/>
                      <a:pt x="91" y="2700"/>
                      <a:pt x="183" y="2700"/>
                    </a:cubicBezTo>
                    <a:cubicBezTo>
                      <a:pt x="281" y="2695"/>
                      <a:pt x="368" y="2634"/>
                      <a:pt x="450" y="2582"/>
                    </a:cubicBezTo>
                    <a:cubicBezTo>
                      <a:pt x="600" y="2484"/>
                      <a:pt x="800" y="2330"/>
                      <a:pt x="943" y="2241"/>
                    </a:cubicBezTo>
                    <a:lnTo>
                      <a:pt x="943" y="2241"/>
                    </a:lnTo>
                    <a:cubicBezTo>
                      <a:pt x="916" y="2337"/>
                      <a:pt x="884" y="2434"/>
                      <a:pt x="857" y="2530"/>
                    </a:cubicBezTo>
                    <a:cubicBezTo>
                      <a:pt x="813" y="2690"/>
                      <a:pt x="735" y="2965"/>
                      <a:pt x="938" y="3042"/>
                    </a:cubicBezTo>
                    <a:cubicBezTo>
                      <a:pt x="953" y="3046"/>
                      <a:pt x="967" y="3048"/>
                      <a:pt x="981" y="3048"/>
                    </a:cubicBezTo>
                    <a:cubicBezTo>
                      <a:pt x="1082" y="3048"/>
                      <a:pt x="1161" y="2955"/>
                      <a:pt x="1217" y="2877"/>
                    </a:cubicBezTo>
                    <a:cubicBezTo>
                      <a:pt x="1349" y="2692"/>
                      <a:pt x="1453" y="2489"/>
                      <a:pt x="1558" y="2287"/>
                    </a:cubicBezTo>
                    <a:cubicBezTo>
                      <a:pt x="1596" y="2216"/>
                      <a:pt x="1620" y="2170"/>
                      <a:pt x="1645" y="2132"/>
                    </a:cubicBezTo>
                    <a:cubicBezTo>
                      <a:pt x="1782" y="2405"/>
                      <a:pt x="2038" y="2987"/>
                      <a:pt x="2278" y="2987"/>
                    </a:cubicBezTo>
                    <a:cubicBezTo>
                      <a:pt x="2337" y="2987"/>
                      <a:pt x="2395" y="2952"/>
                      <a:pt x="2450" y="2869"/>
                    </a:cubicBezTo>
                    <a:cubicBezTo>
                      <a:pt x="2486" y="2785"/>
                      <a:pt x="2481" y="2687"/>
                      <a:pt x="2477" y="2596"/>
                    </a:cubicBezTo>
                    <a:cubicBezTo>
                      <a:pt x="2458" y="2314"/>
                      <a:pt x="2393" y="2039"/>
                      <a:pt x="2320" y="1767"/>
                    </a:cubicBezTo>
                    <a:cubicBezTo>
                      <a:pt x="2317" y="1734"/>
                      <a:pt x="2312" y="1698"/>
                      <a:pt x="2308" y="1665"/>
                    </a:cubicBezTo>
                    <a:lnTo>
                      <a:pt x="2308" y="1665"/>
                    </a:lnTo>
                    <a:cubicBezTo>
                      <a:pt x="2414" y="1748"/>
                      <a:pt x="2520" y="1832"/>
                      <a:pt x="2629" y="1914"/>
                    </a:cubicBezTo>
                    <a:cubicBezTo>
                      <a:pt x="2848" y="2060"/>
                      <a:pt x="3090" y="2296"/>
                      <a:pt x="3367" y="2296"/>
                    </a:cubicBezTo>
                    <a:cubicBezTo>
                      <a:pt x="3389" y="2296"/>
                      <a:pt x="3411" y="2295"/>
                      <a:pt x="3432" y="2292"/>
                    </a:cubicBezTo>
                    <a:cubicBezTo>
                      <a:pt x="3544" y="2265"/>
                      <a:pt x="3593" y="2136"/>
                      <a:pt x="3569" y="2030"/>
                    </a:cubicBezTo>
                    <a:cubicBezTo>
                      <a:pt x="3530" y="1829"/>
                      <a:pt x="3390" y="1663"/>
                      <a:pt x="3275" y="1499"/>
                    </a:cubicBezTo>
                    <a:cubicBezTo>
                      <a:pt x="3026" y="1174"/>
                      <a:pt x="2734" y="886"/>
                      <a:pt x="2422" y="619"/>
                    </a:cubicBezTo>
                    <a:cubicBezTo>
                      <a:pt x="2212" y="445"/>
                      <a:pt x="1995" y="272"/>
                      <a:pt x="1761" y="129"/>
                    </a:cubicBezTo>
                    <a:cubicBezTo>
                      <a:pt x="1740" y="112"/>
                      <a:pt x="1719" y="96"/>
                      <a:pt x="1699" y="79"/>
                    </a:cubicBezTo>
                    <a:cubicBezTo>
                      <a:pt x="1658" y="47"/>
                      <a:pt x="1618" y="1"/>
                      <a:pt x="15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21"/>
              <p:cNvSpPr/>
              <p:nvPr/>
            </p:nvSpPr>
            <p:spPr>
              <a:xfrm>
                <a:off x="4561900" y="1721675"/>
                <a:ext cx="701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3004" extrusionOk="0">
                    <a:moveTo>
                      <a:pt x="1467" y="1"/>
                    </a:moveTo>
                    <a:lnTo>
                      <a:pt x="1467" y="1"/>
                    </a:lnTo>
                    <a:cubicBezTo>
                      <a:pt x="1247" y="38"/>
                      <a:pt x="1130" y="267"/>
                      <a:pt x="992" y="422"/>
                    </a:cubicBezTo>
                    <a:cubicBezTo>
                      <a:pt x="629" y="900"/>
                      <a:pt x="320" y="1418"/>
                      <a:pt x="59" y="1956"/>
                    </a:cubicBezTo>
                    <a:cubicBezTo>
                      <a:pt x="0" y="2044"/>
                      <a:pt x="44" y="2130"/>
                      <a:pt x="110" y="2157"/>
                    </a:cubicBezTo>
                    <a:cubicBezTo>
                      <a:pt x="113" y="2169"/>
                      <a:pt x="119" y="2182"/>
                      <a:pt x="125" y="2193"/>
                    </a:cubicBezTo>
                    <a:cubicBezTo>
                      <a:pt x="402" y="2404"/>
                      <a:pt x="752" y="2515"/>
                      <a:pt x="1066" y="2664"/>
                    </a:cubicBezTo>
                    <a:cubicBezTo>
                      <a:pt x="1398" y="2803"/>
                      <a:pt x="1735" y="2957"/>
                      <a:pt x="2096" y="2995"/>
                    </a:cubicBezTo>
                    <a:cubicBezTo>
                      <a:pt x="2128" y="3001"/>
                      <a:pt x="2164" y="3004"/>
                      <a:pt x="2200" y="3004"/>
                    </a:cubicBezTo>
                    <a:cubicBezTo>
                      <a:pt x="2375" y="3004"/>
                      <a:pt x="2572" y="2929"/>
                      <a:pt x="2517" y="2722"/>
                    </a:cubicBezTo>
                    <a:cubicBezTo>
                      <a:pt x="2413" y="2508"/>
                      <a:pt x="2193" y="2372"/>
                      <a:pt x="2021" y="2216"/>
                    </a:cubicBezTo>
                    <a:cubicBezTo>
                      <a:pt x="1977" y="2180"/>
                      <a:pt x="1934" y="2146"/>
                      <a:pt x="1890" y="2112"/>
                    </a:cubicBezTo>
                    <a:cubicBezTo>
                      <a:pt x="1923" y="2112"/>
                      <a:pt x="1955" y="2113"/>
                      <a:pt x="1973" y="2113"/>
                    </a:cubicBezTo>
                    <a:cubicBezTo>
                      <a:pt x="2015" y="2111"/>
                      <a:pt x="2059" y="2111"/>
                      <a:pt x="2104" y="2111"/>
                    </a:cubicBezTo>
                    <a:cubicBezTo>
                      <a:pt x="2114" y="2111"/>
                      <a:pt x="2123" y="2111"/>
                      <a:pt x="2133" y="2111"/>
                    </a:cubicBezTo>
                    <a:cubicBezTo>
                      <a:pt x="2328" y="2111"/>
                      <a:pt x="2543" y="2108"/>
                      <a:pt x="2689" y="1988"/>
                    </a:cubicBezTo>
                    <a:cubicBezTo>
                      <a:pt x="2805" y="1876"/>
                      <a:pt x="2752" y="1676"/>
                      <a:pt x="2621" y="1603"/>
                    </a:cubicBezTo>
                    <a:cubicBezTo>
                      <a:pt x="2426" y="1486"/>
                      <a:pt x="2096" y="1438"/>
                      <a:pt x="1847" y="1409"/>
                    </a:cubicBezTo>
                    <a:cubicBezTo>
                      <a:pt x="2054" y="1283"/>
                      <a:pt x="2263" y="1151"/>
                      <a:pt x="2420" y="967"/>
                    </a:cubicBezTo>
                    <a:cubicBezTo>
                      <a:pt x="2550" y="820"/>
                      <a:pt x="2612" y="588"/>
                      <a:pt x="2379" y="510"/>
                    </a:cubicBezTo>
                    <a:cubicBezTo>
                      <a:pt x="2358" y="505"/>
                      <a:pt x="2336" y="502"/>
                      <a:pt x="2315" y="502"/>
                    </a:cubicBezTo>
                    <a:cubicBezTo>
                      <a:pt x="2247" y="502"/>
                      <a:pt x="2179" y="524"/>
                      <a:pt x="2117" y="547"/>
                    </a:cubicBezTo>
                    <a:cubicBezTo>
                      <a:pt x="1933" y="616"/>
                      <a:pt x="1751" y="694"/>
                      <a:pt x="1571" y="773"/>
                    </a:cubicBezTo>
                    <a:cubicBezTo>
                      <a:pt x="1503" y="801"/>
                      <a:pt x="1424" y="837"/>
                      <a:pt x="1351" y="867"/>
                    </a:cubicBezTo>
                    <a:cubicBezTo>
                      <a:pt x="1543" y="564"/>
                      <a:pt x="1835" y="65"/>
                      <a:pt x="1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21"/>
              <p:cNvSpPr/>
              <p:nvPr/>
            </p:nvSpPr>
            <p:spPr>
              <a:xfrm>
                <a:off x="4369425" y="1787550"/>
                <a:ext cx="85800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3432" h="3159" extrusionOk="0">
                    <a:moveTo>
                      <a:pt x="1999" y="1"/>
                    </a:moveTo>
                    <a:cubicBezTo>
                      <a:pt x="1944" y="1"/>
                      <a:pt x="1898" y="44"/>
                      <a:pt x="1884" y="95"/>
                    </a:cubicBezTo>
                    <a:cubicBezTo>
                      <a:pt x="1863" y="81"/>
                      <a:pt x="1837" y="73"/>
                      <a:pt x="1811" y="73"/>
                    </a:cubicBezTo>
                    <a:cubicBezTo>
                      <a:pt x="1780" y="73"/>
                      <a:pt x="1749" y="84"/>
                      <a:pt x="1727" y="110"/>
                    </a:cubicBezTo>
                    <a:cubicBezTo>
                      <a:pt x="1663" y="186"/>
                      <a:pt x="1597" y="259"/>
                      <a:pt x="1530" y="333"/>
                    </a:cubicBezTo>
                    <a:cubicBezTo>
                      <a:pt x="1384" y="465"/>
                      <a:pt x="1253" y="618"/>
                      <a:pt x="1110" y="750"/>
                    </a:cubicBezTo>
                    <a:cubicBezTo>
                      <a:pt x="996" y="860"/>
                      <a:pt x="890" y="978"/>
                      <a:pt x="785" y="1099"/>
                    </a:cubicBezTo>
                    <a:cubicBezTo>
                      <a:pt x="540" y="1357"/>
                      <a:pt x="307" y="1623"/>
                      <a:pt x="116" y="1922"/>
                    </a:cubicBezTo>
                    <a:cubicBezTo>
                      <a:pt x="1" y="2102"/>
                      <a:pt x="52" y="2334"/>
                      <a:pt x="240" y="2334"/>
                    </a:cubicBezTo>
                    <a:cubicBezTo>
                      <a:pt x="277" y="2334"/>
                      <a:pt x="319" y="2325"/>
                      <a:pt x="367" y="2305"/>
                    </a:cubicBezTo>
                    <a:cubicBezTo>
                      <a:pt x="566" y="2223"/>
                      <a:pt x="755" y="2077"/>
                      <a:pt x="918" y="1985"/>
                    </a:cubicBezTo>
                    <a:lnTo>
                      <a:pt x="918" y="1985"/>
                    </a:lnTo>
                    <a:cubicBezTo>
                      <a:pt x="902" y="2022"/>
                      <a:pt x="881" y="2063"/>
                      <a:pt x="855" y="2122"/>
                    </a:cubicBezTo>
                    <a:cubicBezTo>
                      <a:pt x="741" y="2395"/>
                      <a:pt x="577" y="2661"/>
                      <a:pt x="550" y="2959"/>
                    </a:cubicBezTo>
                    <a:cubicBezTo>
                      <a:pt x="547" y="3061"/>
                      <a:pt x="620" y="3159"/>
                      <a:pt x="724" y="3159"/>
                    </a:cubicBezTo>
                    <a:cubicBezTo>
                      <a:pt x="733" y="3159"/>
                      <a:pt x="743" y="3158"/>
                      <a:pt x="752" y="3156"/>
                    </a:cubicBezTo>
                    <a:cubicBezTo>
                      <a:pt x="884" y="3139"/>
                      <a:pt x="977" y="3031"/>
                      <a:pt x="1071" y="2948"/>
                    </a:cubicBezTo>
                    <a:cubicBezTo>
                      <a:pt x="1335" y="2720"/>
                      <a:pt x="1594" y="2282"/>
                      <a:pt x="1787" y="2101"/>
                    </a:cubicBezTo>
                    <a:cubicBezTo>
                      <a:pt x="1845" y="2278"/>
                      <a:pt x="2011" y="2877"/>
                      <a:pt x="2192" y="3100"/>
                    </a:cubicBezTo>
                    <a:cubicBezTo>
                      <a:pt x="2226" y="3139"/>
                      <a:pt x="2275" y="3159"/>
                      <a:pt x="2323" y="3159"/>
                    </a:cubicBezTo>
                    <a:cubicBezTo>
                      <a:pt x="2382" y="3159"/>
                      <a:pt x="2441" y="3128"/>
                      <a:pt x="2471" y="3067"/>
                    </a:cubicBezTo>
                    <a:cubicBezTo>
                      <a:pt x="2507" y="2988"/>
                      <a:pt x="2510" y="2901"/>
                      <a:pt x="2511" y="2815"/>
                    </a:cubicBezTo>
                    <a:cubicBezTo>
                      <a:pt x="2507" y="2525"/>
                      <a:pt x="2435" y="2086"/>
                      <a:pt x="2402" y="1792"/>
                    </a:cubicBezTo>
                    <a:lnTo>
                      <a:pt x="2402" y="1792"/>
                    </a:lnTo>
                    <a:cubicBezTo>
                      <a:pt x="2618" y="2036"/>
                      <a:pt x="2996" y="2451"/>
                      <a:pt x="3227" y="2451"/>
                    </a:cubicBezTo>
                    <a:cubicBezTo>
                      <a:pt x="3285" y="2451"/>
                      <a:pt x="3334" y="2425"/>
                      <a:pt x="3369" y="2363"/>
                    </a:cubicBezTo>
                    <a:cubicBezTo>
                      <a:pt x="3432" y="2218"/>
                      <a:pt x="3326" y="2072"/>
                      <a:pt x="3276" y="1938"/>
                    </a:cubicBezTo>
                    <a:cubicBezTo>
                      <a:pt x="3027" y="1366"/>
                      <a:pt x="2664" y="854"/>
                      <a:pt x="2303" y="348"/>
                    </a:cubicBezTo>
                    <a:cubicBezTo>
                      <a:pt x="2234" y="251"/>
                      <a:pt x="2166" y="155"/>
                      <a:pt x="2101" y="57"/>
                    </a:cubicBezTo>
                    <a:cubicBezTo>
                      <a:pt x="2084" y="31"/>
                      <a:pt x="2057" y="13"/>
                      <a:pt x="2027" y="4"/>
                    </a:cubicBezTo>
                    <a:cubicBezTo>
                      <a:pt x="2018" y="2"/>
                      <a:pt x="2008" y="1"/>
                      <a:pt x="19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21"/>
              <p:cNvSpPr/>
              <p:nvPr/>
            </p:nvSpPr>
            <p:spPr>
              <a:xfrm>
                <a:off x="4497750" y="1649425"/>
                <a:ext cx="948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3255" extrusionOk="0">
                    <a:moveTo>
                      <a:pt x="1790" y="0"/>
                    </a:moveTo>
                    <a:cubicBezTo>
                      <a:pt x="1740" y="0"/>
                      <a:pt x="1684" y="18"/>
                      <a:pt x="1633" y="49"/>
                    </a:cubicBezTo>
                    <a:cubicBezTo>
                      <a:pt x="1463" y="86"/>
                      <a:pt x="1319" y="224"/>
                      <a:pt x="1196" y="339"/>
                    </a:cubicBezTo>
                    <a:cubicBezTo>
                      <a:pt x="980" y="559"/>
                      <a:pt x="806" y="818"/>
                      <a:pt x="636" y="1075"/>
                    </a:cubicBezTo>
                    <a:cubicBezTo>
                      <a:pt x="437" y="1392"/>
                      <a:pt x="195" y="1692"/>
                      <a:pt x="62" y="2044"/>
                    </a:cubicBezTo>
                    <a:cubicBezTo>
                      <a:pt x="58" y="2060"/>
                      <a:pt x="55" y="2075"/>
                      <a:pt x="55" y="2090"/>
                    </a:cubicBezTo>
                    <a:cubicBezTo>
                      <a:pt x="51" y="2098"/>
                      <a:pt x="47" y="2102"/>
                      <a:pt x="43" y="2110"/>
                    </a:cubicBezTo>
                    <a:cubicBezTo>
                      <a:pt x="0" y="2189"/>
                      <a:pt x="54" y="2258"/>
                      <a:pt x="119" y="2278"/>
                    </a:cubicBezTo>
                    <a:cubicBezTo>
                      <a:pt x="119" y="2279"/>
                      <a:pt x="120" y="2280"/>
                      <a:pt x="120" y="2281"/>
                    </a:cubicBezTo>
                    <a:cubicBezTo>
                      <a:pt x="146" y="2319"/>
                      <a:pt x="188" y="2337"/>
                      <a:pt x="231" y="2348"/>
                    </a:cubicBezTo>
                    <a:lnTo>
                      <a:pt x="312" y="2372"/>
                    </a:lnTo>
                    <a:cubicBezTo>
                      <a:pt x="383" y="2408"/>
                      <a:pt x="458" y="2437"/>
                      <a:pt x="519" y="2462"/>
                    </a:cubicBezTo>
                    <a:cubicBezTo>
                      <a:pt x="888" y="2637"/>
                      <a:pt x="1337" y="2831"/>
                      <a:pt x="1731" y="3010"/>
                    </a:cubicBezTo>
                    <a:cubicBezTo>
                      <a:pt x="1984" y="3106"/>
                      <a:pt x="2243" y="3254"/>
                      <a:pt x="2518" y="3254"/>
                    </a:cubicBezTo>
                    <a:cubicBezTo>
                      <a:pt x="2536" y="3254"/>
                      <a:pt x="2554" y="3254"/>
                      <a:pt x="2572" y="3253"/>
                    </a:cubicBezTo>
                    <a:cubicBezTo>
                      <a:pt x="2745" y="3243"/>
                      <a:pt x="2784" y="3071"/>
                      <a:pt x="2702" y="2939"/>
                    </a:cubicBezTo>
                    <a:cubicBezTo>
                      <a:pt x="2566" y="2720"/>
                      <a:pt x="2350" y="2532"/>
                      <a:pt x="2208" y="2364"/>
                    </a:cubicBezTo>
                    <a:lnTo>
                      <a:pt x="2208" y="2364"/>
                    </a:lnTo>
                    <a:cubicBezTo>
                      <a:pt x="2401" y="2377"/>
                      <a:pt x="2751" y="2413"/>
                      <a:pt x="3058" y="2413"/>
                    </a:cubicBezTo>
                    <a:cubicBezTo>
                      <a:pt x="3462" y="2413"/>
                      <a:pt x="3792" y="2351"/>
                      <a:pt x="3589" y="2090"/>
                    </a:cubicBezTo>
                    <a:cubicBezTo>
                      <a:pt x="3490" y="2001"/>
                      <a:pt x="3356" y="1969"/>
                      <a:pt x="3236" y="1920"/>
                    </a:cubicBezTo>
                    <a:cubicBezTo>
                      <a:pt x="2914" y="1799"/>
                      <a:pt x="2578" y="1727"/>
                      <a:pt x="2243" y="1664"/>
                    </a:cubicBezTo>
                    <a:cubicBezTo>
                      <a:pt x="2562" y="1373"/>
                      <a:pt x="3472" y="547"/>
                      <a:pt x="2795" y="476"/>
                    </a:cubicBezTo>
                    <a:lnTo>
                      <a:pt x="2795" y="476"/>
                    </a:lnTo>
                    <a:cubicBezTo>
                      <a:pt x="2402" y="551"/>
                      <a:pt x="2048" y="758"/>
                      <a:pt x="1705" y="969"/>
                    </a:cubicBezTo>
                    <a:cubicBezTo>
                      <a:pt x="1815" y="813"/>
                      <a:pt x="1901" y="644"/>
                      <a:pt x="1956" y="461"/>
                    </a:cubicBezTo>
                    <a:cubicBezTo>
                      <a:pt x="1983" y="384"/>
                      <a:pt x="2001" y="299"/>
                      <a:pt x="1977" y="218"/>
                    </a:cubicBezTo>
                    <a:cubicBezTo>
                      <a:pt x="1974" y="205"/>
                      <a:pt x="1970" y="193"/>
                      <a:pt x="1964" y="180"/>
                    </a:cubicBezTo>
                    <a:cubicBezTo>
                      <a:pt x="1949" y="52"/>
                      <a:pt x="1876" y="0"/>
                      <a:pt x="17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21"/>
              <p:cNvSpPr/>
              <p:nvPr/>
            </p:nvSpPr>
            <p:spPr>
              <a:xfrm>
                <a:off x="4315200" y="1704325"/>
                <a:ext cx="75400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2977" extrusionOk="0">
                    <a:moveTo>
                      <a:pt x="1543" y="0"/>
                    </a:moveTo>
                    <a:cubicBezTo>
                      <a:pt x="1542" y="0"/>
                      <a:pt x="1540" y="0"/>
                      <a:pt x="1539" y="0"/>
                    </a:cubicBezTo>
                    <a:cubicBezTo>
                      <a:pt x="1501" y="2"/>
                      <a:pt x="1473" y="21"/>
                      <a:pt x="1452" y="45"/>
                    </a:cubicBezTo>
                    <a:cubicBezTo>
                      <a:pt x="1444" y="43"/>
                      <a:pt x="1435" y="42"/>
                      <a:pt x="1427" y="42"/>
                    </a:cubicBezTo>
                    <a:cubicBezTo>
                      <a:pt x="1317" y="42"/>
                      <a:pt x="1280" y="190"/>
                      <a:pt x="1218" y="263"/>
                    </a:cubicBezTo>
                    <a:cubicBezTo>
                      <a:pt x="1080" y="481"/>
                      <a:pt x="825" y="768"/>
                      <a:pt x="576" y="1008"/>
                    </a:cubicBezTo>
                    <a:cubicBezTo>
                      <a:pt x="385" y="1198"/>
                      <a:pt x="167" y="1377"/>
                      <a:pt x="40" y="1620"/>
                    </a:cubicBezTo>
                    <a:cubicBezTo>
                      <a:pt x="5" y="1694"/>
                      <a:pt x="1" y="1798"/>
                      <a:pt x="67" y="1857"/>
                    </a:cubicBezTo>
                    <a:cubicBezTo>
                      <a:pt x="104" y="1889"/>
                      <a:pt x="147" y="1899"/>
                      <a:pt x="192" y="1899"/>
                    </a:cubicBezTo>
                    <a:cubicBezTo>
                      <a:pt x="244" y="1899"/>
                      <a:pt x="297" y="1886"/>
                      <a:pt x="345" y="1874"/>
                    </a:cubicBezTo>
                    <a:cubicBezTo>
                      <a:pt x="515" y="1831"/>
                      <a:pt x="677" y="1762"/>
                      <a:pt x="844" y="1705"/>
                    </a:cubicBezTo>
                    <a:lnTo>
                      <a:pt x="844" y="1705"/>
                    </a:lnTo>
                    <a:lnTo>
                      <a:pt x="826" y="1754"/>
                    </a:lnTo>
                    <a:cubicBezTo>
                      <a:pt x="783" y="1956"/>
                      <a:pt x="430" y="2613"/>
                      <a:pt x="736" y="2683"/>
                    </a:cubicBezTo>
                    <a:cubicBezTo>
                      <a:pt x="745" y="2685"/>
                      <a:pt x="754" y="2686"/>
                      <a:pt x="763" y="2686"/>
                    </a:cubicBezTo>
                    <a:cubicBezTo>
                      <a:pt x="867" y="2686"/>
                      <a:pt x="945" y="2589"/>
                      <a:pt x="1015" y="2521"/>
                    </a:cubicBezTo>
                    <a:cubicBezTo>
                      <a:pt x="1162" y="2369"/>
                      <a:pt x="1292" y="2204"/>
                      <a:pt x="1410" y="2027"/>
                    </a:cubicBezTo>
                    <a:cubicBezTo>
                      <a:pt x="1501" y="2272"/>
                      <a:pt x="1598" y="2514"/>
                      <a:pt x="1720" y="2743"/>
                    </a:cubicBezTo>
                    <a:cubicBezTo>
                      <a:pt x="1772" y="2853"/>
                      <a:pt x="1877" y="2977"/>
                      <a:pt x="1989" y="2977"/>
                    </a:cubicBezTo>
                    <a:cubicBezTo>
                      <a:pt x="2034" y="2977"/>
                      <a:pt x="2080" y="2957"/>
                      <a:pt x="2124" y="2908"/>
                    </a:cubicBezTo>
                    <a:cubicBezTo>
                      <a:pt x="2189" y="2830"/>
                      <a:pt x="2180" y="2721"/>
                      <a:pt x="2185" y="2627"/>
                    </a:cubicBezTo>
                    <a:cubicBezTo>
                      <a:pt x="2186" y="2418"/>
                      <a:pt x="2162" y="2211"/>
                      <a:pt x="2130" y="2006"/>
                    </a:cubicBezTo>
                    <a:cubicBezTo>
                      <a:pt x="2120" y="1911"/>
                      <a:pt x="2101" y="1815"/>
                      <a:pt x="2085" y="1718"/>
                    </a:cubicBezTo>
                    <a:cubicBezTo>
                      <a:pt x="2082" y="1690"/>
                      <a:pt x="2077" y="1662"/>
                      <a:pt x="2074" y="1633"/>
                    </a:cubicBezTo>
                    <a:lnTo>
                      <a:pt x="2074" y="1633"/>
                    </a:lnTo>
                    <a:cubicBezTo>
                      <a:pt x="2246" y="1767"/>
                      <a:pt x="2533" y="1985"/>
                      <a:pt x="2744" y="1985"/>
                    </a:cubicBezTo>
                    <a:cubicBezTo>
                      <a:pt x="2827" y="1985"/>
                      <a:pt x="2898" y="1951"/>
                      <a:pt x="2946" y="1866"/>
                    </a:cubicBezTo>
                    <a:cubicBezTo>
                      <a:pt x="3015" y="1686"/>
                      <a:pt x="2865" y="1518"/>
                      <a:pt x="2774" y="1375"/>
                    </a:cubicBezTo>
                    <a:cubicBezTo>
                      <a:pt x="2530" y="1039"/>
                      <a:pt x="2242" y="738"/>
                      <a:pt x="1969" y="427"/>
                    </a:cubicBezTo>
                    <a:cubicBezTo>
                      <a:pt x="1853" y="297"/>
                      <a:pt x="1744" y="160"/>
                      <a:pt x="1626" y="32"/>
                    </a:cubicBezTo>
                    <a:cubicBezTo>
                      <a:pt x="1604" y="11"/>
                      <a:pt x="1574" y="0"/>
                      <a:pt x="1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21"/>
              <p:cNvSpPr/>
              <p:nvPr/>
            </p:nvSpPr>
            <p:spPr>
              <a:xfrm>
                <a:off x="4418550" y="1581725"/>
                <a:ext cx="73125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2722" extrusionOk="0">
                    <a:moveTo>
                      <a:pt x="1404" y="1"/>
                    </a:moveTo>
                    <a:cubicBezTo>
                      <a:pt x="1386" y="1"/>
                      <a:pt x="1368" y="4"/>
                      <a:pt x="1350" y="10"/>
                    </a:cubicBezTo>
                    <a:cubicBezTo>
                      <a:pt x="1247" y="46"/>
                      <a:pt x="1180" y="140"/>
                      <a:pt x="1110" y="219"/>
                    </a:cubicBezTo>
                    <a:cubicBezTo>
                      <a:pt x="705" y="706"/>
                      <a:pt x="378" y="1249"/>
                      <a:pt x="55" y="1791"/>
                    </a:cubicBezTo>
                    <a:cubicBezTo>
                      <a:pt x="41" y="1812"/>
                      <a:pt x="37" y="1818"/>
                      <a:pt x="38" y="1818"/>
                    </a:cubicBezTo>
                    <a:cubicBezTo>
                      <a:pt x="38" y="1818"/>
                      <a:pt x="38" y="1818"/>
                      <a:pt x="38" y="1817"/>
                    </a:cubicBezTo>
                    <a:lnTo>
                      <a:pt x="38" y="1817"/>
                    </a:lnTo>
                    <a:cubicBezTo>
                      <a:pt x="10" y="1852"/>
                      <a:pt x="0" y="1904"/>
                      <a:pt x="23" y="1943"/>
                    </a:cubicBezTo>
                    <a:cubicBezTo>
                      <a:pt x="41" y="1987"/>
                      <a:pt x="87" y="2011"/>
                      <a:pt x="131" y="2011"/>
                    </a:cubicBezTo>
                    <a:cubicBezTo>
                      <a:pt x="174" y="2045"/>
                      <a:pt x="233" y="2046"/>
                      <a:pt x="284" y="2065"/>
                    </a:cubicBezTo>
                    <a:cubicBezTo>
                      <a:pt x="588" y="2174"/>
                      <a:pt x="1002" y="2319"/>
                      <a:pt x="1400" y="2427"/>
                    </a:cubicBezTo>
                    <a:cubicBezTo>
                      <a:pt x="1781" y="2532"/>
                      <a:pt x="2159" y="2671"/>
                      <a:pt x="2553" y="2719"/>
                    </a:cubicBezTo>
                    <a:cubicBezTo>
                      <a:pt x="2566" y="2721"/>
                      <a:pt x="2580" y="2722"/>
                      <a:pt x="2594" y="2722"/>
                    </a:cubicBezTo>
                    <a:cubicBezTo>
                      <a:pt x="2716" y="2722"/>
                      <a:pt x="2857" y="2643"/>
                      <a:pt x="2813" y="2505"/>
                    </a:cubicBezTo>
                    <a:cubicBezTo>
                      <a:pt x="2691" y="2284"/>
                      <a:pt x="2430" y="2169"/>
                      <a:pt x="2239" y="2012"/>
                    </a:cubicBezTo>
                    <a:cubicBezTo>
                      <a:pt x="2180" y="1968"/>
                      <a:pt x="2099" y="1917"/>
                      <a:pt x="2025" y="1872"/>
                    </a:cubicBezTo>
                    <a:cubicBezTo>
                      <a:pt x="2269" y="1852"/>
                      <a:pt x="2594" y="1822"/>
                      <a:pt x="2795" y="1715"/>
                    </a:cubicBezTo>
                    <a:cubicBezTo>
                      <a:pt x="2865" y="1665"/>
                      <a:pt x="2925" y="1573"/>
                      <a:pt x="2891" y="1484"/>
                    </a:cubicBezTo>
                    <a:cubicBezTo>
                      <a:pt x="2854" y="1386"/>
                      <a:pt x="2741" y="1359"/>
                      <a:pt x="2649" y="1335"/>
                    </a:cubicBezTo>
                    <a:cubicBezTo>
                      <a:pt x="2435" y="1291"/>
                      <a:pt x="2217" y="1272"/>
                      <a:pt x="2001" y="1254"/>
                    </a:cubicBezTo>
                    <a:cubicBezTo>
                      <a:pt x="1939" y="1249"/>
                      <a:pt x="1895" y="1246"/>
                      <a:pt x="1856" y="1243"/>
                    </a:cubicBezTo>
                    <a:cubicBezTo>
                      <a:pt x="2014" y="1096"/>
                      <a:pt x="2174" y="951"/>
                      <a:pt x="2310" y="783"/>
                    </a:cubicBezTo>
                    <a:cubicBezTo>
                      <a:pt x="2375" y="701"/>
                      <a:pt x="2440" y="600"/>
                      <a:pt x="2404" y="492"/>
                    </a:cubicBezTo>
                    <a:cubicBezTo>
                      <a:pt x="2362" y="400"/>
                      <a:pt x="2292" y="368"/>
                      <a:pt x="2209" y="368"/>
                    </a:cubicBezTo>
                    <a:cubicBezTo>
                      <a:pt x="2038" y="368"/>
                      <a:pt x="1812" y="509"/>
                      <a:pt x="1679" y="558"/>
                    </a:cubicBezTo>
                    <a:cubicBezTo>
                      <a:pt x="1607" y="592"/>
                      <a:pt x="1519" y="639"/>
                      <a:pt x="1438" y="682"/>
                    </a:cubicBezTo>
                    <a:cubicBezTo>
                      <a:pt x="1492" y="574"/>
                      <a:pt x="1542" y="465"/>
                      <a:pt x="1576" y="349"/>
                    </a:cubicBezTo>
                    <a:cubicBezTo>
                      <a:pt x="1608" y="252"/>
                      <a:pt x="1616" y="133"/>
                      <a:pt x="1541" y="54"/>
                    </a:cubicBezTo>
                    <a:cubicBezTo>
                      <a:pt x="1502" y="22"/>
                      <a:pt x="1453" y="1"/>
                      <a:pt x="14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p22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8" name="Google Shape;1998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99" name="Google Shape;1999;p22"/>
          <p:cNvSpPr txBox="1">
            <a:spLocks noGrp="1"/>
          </p:cNvSpPr>
          <p:nvPr>
            <p:ph type="subTitle" idx="1"/>
          </p:nvPr>
        </p:nvSpPr>
        <p:spPr>
          <a:xfrm>
            <a:off x="2659200" y="1583451"/>
            <a:ext cx="38256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0" name="Google Shape;2000;p22"/>
          <p:cNvSpPr txBox="1">
            <a:spLocks noGrp="1"/>
          </p:cNvSpPr>
          <p:nvPr>
            <p:ph type="subTitle" idx="2"/>
          </p:nvPr>
        </p:nvSpPr>
        <p:spPr>
          <a:xfrm>
            <a:off x="2659200" y="2768075"/>
            <a:ext cx="38256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1" name="Google Shape;2001;p22"/>
          <p:cNvSpPr txBox="1">
            <a:spLocks noGrp="1"/>
          </p:cNvSpPr>
          <p:nvPr>
            <p:ph type="subTitle" idx="3"/>
          </p:nvPr>
        </p:nvSpPr>
        <p:spPr>
          <a:xfrm>
            <a:off x="2659200" y="3952700"/>
            <a:ext cx="38256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2" name="Google Shape;2002;p22"/>
          <p:cNvSpPr txBox="1">
            <a:spLocks noGrp="1"/>
          </p:cNvSpPr>
          <p:nvPr>
            <p:ph type="subTitle" idx="4"/>
          </p:nvPr>
        </p:nvSpPr>
        <p:spPr>
          <a:xfrm>
            <a:off x="2659200" y="1221850"/>
            <a:ext cx="3825600" cy="4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03" name="Google Shape;2003;p22"/>
          <p:cNvSpPr txBox="1">
            <a:spLocks noGrp="1"/>
          </p:cNvSpPr>
          <p:nvPr>
            <p:ph type="subTitle" idx="5"/>
          </p:nvPr>
        </p:nvSpPr>
        <p:spPr>
          <a:xfrm>
            <a:off x="2659201" y="2406474"/>
            <a:ext cx="3825600" cy="4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04" name="Google Shape;2004;p22"/>
          <p:cNvSpPr txBox="1">
            <a:spLocks noGrp="1"/>
          </p:cNvSpPr>
          <p:nvPr>
            <p:ph type="subTitle" idx="6"/>
          </p:nvPr>
        </p:nvSpPr>
        <p:spPr>
          <a:xfrm>
            <a:off x="2659208" y="3591097"/>
            <a:ext cx="3825600" cy="4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2005" name="Google Shape;2005;p22"/>
          <p:cNvGrpSpPr/>
          <p:nvPr/>
        </p:nvGrpSpPr>
        <p:grpSpPr>
          <a:xfrm>
            <a:off x="-292142" y="-182185"/>
            <a:ext cx="9744207" cy="5588041"/>
            <a:chOff x="-292142" y="-182185"/>
            <a:chExt cx="9744207" cy="5588041"/>
          </a:xfrm>
        </p:grpSpPr>
        <p:sp>
          <p:nvSpPr>
            <p:cNvPr id="2006" name="Google Shape;2006;p22"/>
            <p:cNvSpPr/>
            <p:nvPr/>
          </p:nvSpPr>
          <p:spPr>
            <a:xfrm rot="10800000" flipH="1">
              <a:off x="217829" y="4938159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7" name="Google Shape;2007;p22"/>
            <p:cNvGrpSpPr/>
            <p:nvPr/>
          </p:nvGrpSpPr>
          <p:grpSpPr>
            <a:xfrm rot="10800000" flipH="1">
              <a:off x="122698" y="4690712"/>
              <a:ext cx="95128" cy="126710"/>
              <a:chOff x="3666475" y="2030800"/>
              <a:chExt cx="68600" cy="91375"/>
            </a:xfrm>
          </p:grpSpPr>
          <p:sp>
            <p:nvSpPr>
              <p:cNvPr id="2008" name="Google Shape;2008;p22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22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22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22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2" name="Google Shape;2012;p22"/>
            <p:cNvGrpSpPr/>
            <p:nvPr/>
          </p:nvGrpSpPr>
          <p:grpSpPr>
            <a:xfrm rot="10800000" flipH="1">
              <a:off x="8939048" y="354937"/>
              <a:ext cx="95128" cy="126710"/>
              <a:chOff x="3666475" y="2030800"/>
              <a:chExt cx="68600" cy="91375"/>
            </a:xfrm>
          </p:grpSpPr>
          <p:sp>
            <p:nvSpPr>
              <p:cNvPr id="2013" name="Google Shape;2013;p22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22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22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22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17" name="Google Shape;2017;p22"/>
            <p:cNvSpPr/>
            <p:nvPr/>
          </p:nvSpPr>
          <p:spPr>
            <a:xfrm rot="10800000" flipH="1">
              <a:off x="8599829" y="89096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8" name="Google Shape;2018;p22"/>
            <p:cNvGrpSpPr/>
            <p:nvPr/>
          </p:nvGrpSpPr>
          <p:grpSpPr>
            <a:xfrm rot="8283528">
              <a:off x="-14700" y="444157"/>
              <a:ext cx="369942" cy="971998"/>
              <a:chOff x="1910200" y="616438"/>
              <a:chExt cx="156750" cy="411850"/>
            </a:xfrm>
          </p:grpSpPr>
          <p:sp>
            <p:nvSpPr>
              <p:cNvPr id="2019" name="Google Shape;2019;p22"/>
              <p:cNvSpPr/>
              <p:nvPr/>
            </p:nvSpPr>
            <p:spPr>
              <a:xfrm>
                <a:off x="1910200" y="616438"/>
                <a:ext cx="156750" cy="411850"/>
              </a:xfrm>
              <a:custGeom>
                <a:avLst/>
                <a:gdLst/>
                <a:ahLst/>
                <a:cxnLst/>
                <a:rect l="l" t="t" r="r" b="b"/>
                <a:pathLst>
                  <a:path w="6270" h="16474" extrusionOk="0">
                    <a:moveTo>
                      <a:pt x="2862" y="0"/>
                    </a:moveTo>
                    <a:cubicBezTo>
                      <a:pt x="2860" y="0"/>
                      <a:pt x="2859" y="0"/>
                      <a:pt x="2857" y="0"/>
                    </a:cubicBezTo>
                    <a:cubicBezTo>
                      <a:pt x="2798" y="6"/>
                      <a:pt x="2764" y="51"/>
                      <a:pt x="2757" y="101"/>
                    </a:cubicBezTo>
                    <a:cubicBezTo>
                      <a:pt x="2721" y="149"/>
                      <a:pt x="2708" y="217"/>
                      <a:pt x="2681" y="269"/>
                    </a:cubicBezTo>
                    <a:cubicBezTo>
                      <a:pt x="2533" y="642"/>
                      <a:pt x="2383" y="1018"/>
                      <a:pt x="2300" y="1410"/>
                    </a:cubicBezTo>
                    <a:cubicBezTo>
                      <a:pt x="2189" y="1973"/>
                      <a:pt x="2298" y="2563"/>
                      <a:pt x="2526" y="3084"/>
                    </a:cubicBezTo>
                    <a:cubicBezTo>
                      <a:pt x="2614" y="3276"/>
                      <a:pt x="2905" y="3761"/>
                      <a:pt x="3177" y="3835"/>
                    </a:cubicBezTo>
                    <a:cubicBezTo>
                      <a:pt x="3295" y="4685"/>
                      <a:pt x="3395" y="5470"/>
                      <a:pt x="3515" y="6337"/>
                    </a:cubicBezTo>
                    <a:cubicBezTo>
                      <a:pt x="3155" y="5808"/>
                      <a:pt x="2816" y="5257"/>
                      <a:pt x="2326" y="4839"/>
                    </a:cubicBezTo>
                    <a:cubicBezTo>
                      <a:pt x="1912" y="4486"/>
                      <a:pt x="1435" y="4213"/>
                      <a:pt x="936" y="3998"/>
                    </a:cubicBezTo>
                    <a:cubicBezTo>
                      <a:pt x="692" y="3900"/>
                      <a:pt x="449" y="3778"/>
                      <a:pt x="188" y="3735"/>
                    </a:cubicBezTo>
                    <a:cubicBezTo>
                      <a:pt x="182" y="3734"/>
                      <a:pt x="176" y="3734"/>
                      <a:pt x="170" y="3734"/>
                    </a:cubicBezTo>
                    <a:cubicBezTo>
                      <a:pt x="79" y="3734"/>
                      <a:pt x="1" y="3821"/>
                      <a:pt x="27" y="3913"/>
                    </a:cubicBezTo>
                    <a:cubicBezTo>
                      <a:pt x="81" y="4036"/>
                      <a:pt x="187" y="4133"/>
                      <a:pt x="257" y="4249"/>
                    </a:cubicBezTo>
                    <a:cubicBezTo>
                      <a:pt x="555" y="4677"/>
                      <a:pt x="787" y="5151"/>
                      <a:pt x="1108" y="5564"/>
                    </a:cubicBezTo>
                    <a:cubicBezTo>
                      <a:pt x="1571" y="6197"/>
                      <a:pt x="2288" y="6570"/>
                      <a:pt x="3028" y="6782"/>
                    </a:cubicBezTo>
                    <a:cubicBezTo>
                      <a:pt x="3205" y="6825"/>
                      <a:pt x="3413" y="6900"/>
                      <a:pt x="3600" y="6901"/>
                    </a:cubicBezTo>
                    <a:cubicBezTo>
                      <a:pt x="3729" y="7658"/>
                      <a:pt x="3837" y="8404"/>
                      <a:pt x="3920" y="9155"/>
                    </a:cubicBezTo>
                    <a:cubicBezTo>
                      <a:pt x="3586" y="8620"/>
                      <a:pt x="2988" y="8148"/>
                      <a:pt x="2532" y="7899"/>
                    </a:cubicBezTo>
                    <a:cubicBezTo>
                      <a:pt x="2152" y="7692"/>
                      <a:pt x="1716" y="7632"/>
                      <a:pt x="1310" y="7492"/>
                    </a:cubicBezTo>
                    <a:cubicBezTo>
                      <a:pt x="1183" y="7449"/>
                      <a:pt x="934" y="7355"/>
                      <a:pt x="909" y="7342"/>
                    </a:cubicBezTo>
                    <a:cubicBezTo>
                      <a:pt x="875" y="7323"/>
                      <a:pt x="835" y="7309"/>
                      <a:pt x="797" y="7309"/>
                    </a:cubicBezTo>
                    <a:cubicBezTo>
                      <a:pt x="756" y="7309"/>
                      <a:pt x="718" y="7325"/>
                      <a:pt x="694" y="7367"/>
                    </a:cubicBezTo>
                    <a:cubicBezTo>
                      <a:pt x="655" y="7433"/>
                      <a:pt x="690" y="7509"/>
                      <a:pt x="745" y="7552"/>
                    </a:cubicBezTo>
                    <a:cubicBezTo>
                      <a:pt x="864" y="7665"/>
                      <a:pt x="989" y="7772"/>
                      <a:pt x="1106" y="7887"/>
                    </a:cubicBezTo>
                    <a:cubicBezTo>
                      <a:pt x="1654" y="8450"/>
                      <a:pt x="2114" y="9097"/>
                      <a:pt x="2738" y="9584"/>
                    </a:cubicBezTo>
                    <a:cubicBezTo>
                      <a:pt x="3078" y="9855"/>
                      <a:pt x="3496" y="10141"/>
                      <a:pt x="3944" y="10141"/>
                    </a:cubicBezTo>
                    <a:cubicBezTo>
                      <a:pt x="3967" y="10141"/>
                      <a:pt x="3990" y="10140"/>
                      <a:pt x="4013" y="10139"/>
                    </a:cubicBezTo>
                    <a:cubicBezTo>
                      <a:pt x="4059" y="10703"/>
                      <a:pt x="4089" y="11274"/>
                      <a:pt x="4101" y="11862"/>
                    </a:cubicBezTo>
                    <a:cubicBezTo>
                      <a:pt x="4099" y="12004"/>
                      <a:pt x="4099" y="12148"/>
                      <a:pt x="4096" y="12290"/>
                    </a:cubicBezTo>
                    <a:cubicBezTo>
                      <a:pt x="3952" y="11969"/>
                      <a:pt x="3764" y="11667"/>
                      <a:pt x="3572" y="11374"/>
                    </a:cubicBezTo>
                    <a:cubicBezTo>
                      <a:pt x="3243" y="10886"/>
                      <a:pt x="2803" y="10428"/>
                      <a:pt x="2245" y="10215"/>
                    </a:cubicBezTo>
                    <a:cubicBezTo>
                      <a:pt x="2201" y="10201"/>
                      <a:pt x="2161" y="10195"/>
                      <a:pt x="2127" y="10195"/>
                    </a:cubicBezTo>
                    <a:cubicBezTo>
                      <a:pt x="1971" y="10195"/>
                      <a:pt x="1924" y="10327"/>
                      <a:pt x="1968" y="10516"/>
                    </a:cubicBezTo>
                    <a:cubicBezTo>
                      <a:pt x="2028" y="10936"/>
                      <a:pt x="2133" y="11352"/>
                      <a:pt x="2311" y="11738"/>
                    </a:cubicBezTo>
                    <a:cubicBezTo>
                      <a:pt x="2561" y="12294"/>
                      <a:pt x="3080" y="12706"/>
                      <a:pt x="3686" y="12796"/>
                    </a:cubicBezTo>
                    <a:cubicBezTo>
                      <a:pt x="3816" y="12815"/>
                      <a:pt x="3952" y="12849"/>
                      <a:pt x="4086" y="12850"/>
                    </a:cubicBezTo>
                    <a:cubicBezTo>
                      <a:pt x="4072" y="13433"/>
                      <a:pt x="4043" y="14013"/>
                      <a:pt x="3995" y="14594"/>
                    </a:cubicBezTo>
                    <a:cubicBezTo>
                      <a:pt x="3988" y="14581"/>
                      <a:pt x="3982" y="14569"/>
                      <a:pt x="3974" y="14556"/>
                    </a:cubicBezTo>
                    <a:cubicBezTo>
                      <a:pt x="3788" y="14072"/>
                      <a:pt x="3513" y="13608"/>
                      <a:pt x="3062" y="13331"/>
                    </a:cubicBezTo>
                    <a:cubicBezTo>
                      <a:pt x="2904" y="13236"/>
                      <a:pt x="2565" y="12971"/>
                      <a:pt x="2329" y="12971"/>
                    </a:cubicBezTo>
                    <a:cubicBezTo>
                      <a:pt x="2273" y="12971"/>
                      <a:pt x="2222" y="12986"/>
                      <a:pt x="2181" y="13023"/>
                    </a:cubicBezTo>
                    <a:cubicBezTo>
                      <a:pt x="2049" y="13185"/>
                      <a:pt x="2300" y="13363"/>
                      <a:pt x="2364" y="13507"/>
                    </a:cubicBezTo>
                    <a:cubicBezTo>
                      <a:pt x="2538" y="13763"/>
                      <a:pt x="2683" y="14038"/>
                      <a:pt x="2844" y="14301"/>
                    </a:cubicBezTo>
                    <a:cubicBezTo>
                      <a:pt x="3091" y="14721"/>
                      <a:pt x="3492" y="15030"/>
                      <a:pt x="3927" y="15240"/>
                    </a:cubicBezTo>
                    <a:cubicBezTo>
                      <a:pt x="3892" y="15498"/>
                      <a:pt x="3827" y="15839"/>
                      <a:pt x="3772" y="16142"/>
                    </a:cubicBezTo>
                    <a:cubicBezTo>
                      <a:pt x="3763" y="16227"/>
                      <a:pt x="3723" y="16318"/>
                      <a:pt x="3751" y="16402"/>
                    </a:cubicBezTo>
                    <a:cubicBezTo>
                      <a:pt x="3769" y="16451"/>
                      <a:pt x="3813" y="16474"/>
                      <a:pt x="3858" y="16474"/>
                    </a:cubicBezTo>
                    <a:cubicBezTo>
                      <a:pt x="3920" y="16474"/>
                      <a:pt x="3984" y="16430"/>
                      <a:pt x="3982" y="16356"/>
                    </a:cubicBezTo>
                    <a:cubicBezTo>
                      <a:pt x="4049" y="16012"/>
                      <a:pt x="4104" y="15654"/>
                      <a:pt x="4152" y="15290"/>
                    </a:cubicBezTo>
                    <a:cubicBezTo>
                      <a:pt x="4173" y="15282"/>
                      <a:pt x="4194" y="15270"/>
                      <a:pt x="4211" y="15253"/>
                    </a:cubicBezTo>
                    <a:cubicBezTo>
                      <a:pt x="4372" y="15125"/>
                      <a:pt x="4523" y="14988"/>
                      <a:pt x="4667" y="14845"/>
                    </a:cubicBezTo>
                    <a:cubicBezTo>
                      <a:pt x="5086" y="14402"/>
                      <a:pt x="5507" y="13960"/>
                      <a:pt x="5875" y="13475"/>
                    </a:cubicBezTo>
                    <a:cubicBezTo>
                      <a:pt x="5981" y="13327"/>
                      <a:pt x="6269" y="12961"/>
                      <a:pt x="5978" y="12866"/>
                    </a:cubicBezTo>
                    <a:cubicBezTo>
                      <a:pt x="5969" y="12865"/>
                      <a:pt x="5961" y="12865"/>
                      <a:pt x="5952" y="12865"/>
                    </a:cubicBezTo>
                    <a:cubicBezTo>
                      <a:pt x="5902" y="12865"/>
                      <a:pt x="5853" y="12882"/>
                      <a:pt x="5808" y="12902"/>
                    </a:cubicBezTo>
                    <a:cubicBezTo>
                      <a:pt x="5650" y="12969"/>
                      <a:pt x="5497" y="13050"/>
                      <a:pt x="5344" y="13130"/>
                    </a:cubicBezTo>
                    <a:cubicBezTo>
                      <a:pt x="4971" y="13315"/>
                      <a:pt x="4662" y="13610"/>
                      <a:pt x="4440" y="13959"/>
                    </a:cubicBezTo>
                    <a:cubicBezTo>
                      <a:pt x="4375" y="14061"/>
                      <a:pt x="4315" y="14168"/>
                      <a:pt x="4260" y="14274"/>
                    </a:cubicBezTo>
                    <a:cubicBezTo>
                      <a:pt x="4297" y="13828"/>
                      <a:pt x="4320" y="13373"/>
                      <a:pt x="4330" y="12917"/>
                    </a:cubicBezTo>
                    <a:cubicBezTo>
                      <a:pt x="4719" y="12722"/>
                      <a:pt x="5013" y="12347"/>
                      <a:pt x="5290" y="12018"/>
                    </a:cubicBezTo>
                    <a:cubicBezTo>
                      <a:pt x="5596" y="11630"/>
                      <a:pt x="5830" y="11195"/>
                      <a:pt x="5989" y="10729"/>
                    </a:cubicBezTo>
                    <a:cubicBezTo>
                      <a:pt x="6091" y="10438"/>
                      <a:pt x="6188" y="10137"/>
                      <a:pt x="6193" y="9827"/>
                    </a:cubicBezTo>
                    <a:cubicBezTo>
                      <a:pt x="6197" y="9724"/>
                      <a:pt x="6142" y="9608"/>
                      <a:pt x="6039" y="9608"/>
                    </a:cubicBezTo>
                    <a:cubicBezTo>
                      <a:pt x="6024" y="9608"/>
                      <a:pt x="6007" y="9611"/>
                      <a:pt x="5989" y="9617"/>
                    </a:cubicBezTo>
                    <a:cubicBezTo>
                      <a:pt x="5815" y="9711"/>
                      <a:pt x="5684" y="9871"/>
                      <a:pt x="5533" y="9996"/>
                    </a:cubicBezTo>
                    <a:cubicBezTo>
                      <a:pt x="5155" y="10331"/>
                      <a:pt x="4811" y="10709"/>
                      <a:pt x="4564" y="11152"/>
                    </a:cubicBezTo>
                    <a:cubicBezTo>
                      <a:pt x="4476" y="11322"/>
                      <a:pt x="4399" y="11499"/>
                      <a:pt x="4334" y="11682"/>
                    </a:cubicBezTo>
                    <a:cubicBezTo>
                      <a:pt x="4321" y="11127"/>
                      <a:pt x="4291" y="10575"/>
                      <a:pt x="4247" y="10039"/>
                    </a:cubicBezTo>
                    <a:cubicBezTo>
                      <a:pt x="4811" y="9939"/>
                      <a:pt x="5458" y="9240"/>
                      <a:pt x="5698" y="8739"/>
                    </a:cubicBezTo>
                    <a:cubicBezTo>
                      <a:pt x="5994" y="8080"/>
                      <a:pt x="6117" y="7349"/>
                      <a:pt x="6200" y="6633"/>
                    </a:cubicBezTo>
                    <a:cubicBezTo>
                      <a:pt x="6200" y="6542"/>
                      <a:pt x="6204" y="6438"/>
                      <a:pt x="6151" y="6360"/>
                    </a:cubicBezTo>
                    <a:cubicBezTo>
                      <a:pt x="6123" y="6317"/>
                      <a:pt x="6078" y="6296"/>
                      <a:pt x="6032" y="6296"/>
                    </a:cubicBezTo>
                    <a:cubicBezTo>
                      <a:pt x="5991" y="6296"/>
                      <a:pt x="5950" y="6313"/>
                      <a:pt x="5922" y="6349"/>
                    </a:cubicBezTo>
                    <a:cubicBezTo>
                      <a:pt x="5644" y="6738"/>
                      <a:pt x="5442" y="6994"/>
                      <a:pt x="5138" y="7372"/>
                    </a:cubicBezTo>
                    <a:cubicBezTo>
                      <a:pt x="4811" y="7790"/>
                      <a:pt x="4489" y="8224"/>
                      <a:pt x="4287" y="8718"/>
                    </a:cubicBezTo>
                    <a:cubicBezTo>
                      <a:pt x="4234" y="8835"/>
                      <a:pt x="4194" y="8955"/>
                      <a:pt x="4156" y="9075"/>
                    </a:cubicBezTo>
                    <a:cubicBezTo>
                      <a:pt x="4076" y="8339"/>
                      <a:pt x="3958" y="7607"/>
                      <a:pt x="3839" y="6875"/>
                    </a:cubicBezTo>
                    <a:cubicBezTo>
                      <a:pt x="3861" y="6865"/>
                      <a:pt x="3884" y="6849"/>
                      <a:pt x="3896" y="6826"/>
                    </a:cubicBezTo>
                    <a:cubicBezTo>
                      <a:pt x="4096" y="6500"/>
                      <a:pt x="4421" y="6224"/>
                      <a:pt x="4679" y="5851"/>
                    </a:cubicBezTo>
                    <a:cubicBezTo>
                      <a:pt x="5122" y="5244"/>
                      <a:pt x="5421" y="4526"/>
                      <a:pt x="5469" y="3772"/>
                    </a:cubicBezTo>
                    <a:cubicBezTo>
                      <a:pt x="5484" y="3472"/>
                      <a:pt x="5413" y="3371"/>
                      <a:pt x="5302" y="3371"/>
                    </a:cubicBezTo>
                    <a:cubicBezTo>
                      <a:pt x="5133" y="3371"/>
                      <a:pt x="4871" y="3608"/>
                      <a:pt x="4677" y="3738"/>
                    </a:cubicBezTo>
                    <a:cubicBezTo>
                      <a:pt x="4335" y="3992"/>
                      <a:pt x="4065" y="4341"/>
                      <a:pt x="3891" y="4728"/>
                    </a:cubicBezTo>
                    <a:cubicBezTo>
                      <a:pt x="3766" y="4992"/>
                      <a:pt x="3688" y="5273"/>
                      <a:pt x="3651" y="5562"/>
                    </a:cubicBezTo>
                    <a:cubicBezTo>
                      <a:pt x="3573" y="4986"/>
                      <a:pt x="3490" y="4363"/>
                      <a:pt x="3414" y="3808"/>
                    </a:cubicBezTo>
                    <a:cubicBezTo>
                      <a:pt x="3416" y="3803"/>
                      <a:pt x="3419" y="3802"/>
                      <a:pt x="3422" y="3798"/>
                    </a:cubicBezTo>
                    <a:cubicBezTo>
                      <a:pt x="3671" y="3416"/>
                      <a:pt x="3878" y="2985"/>
                      <a:pt x="3892" y="2521"/>
                    </a:cubicBezTo>
                    <a:cubicBezTo>
                      <a:pt x="3932" y="1720"/>
                      <a:pt x="3671" y="901"/>
                      <a:pt x="3200" y="256"/>
                    </a:cubicBezTo>
                    <a:cubicBezTo>
                      <a:pt x="3115" y="156"/>
                      <a:pt x="3002" y="0"/>
                      <a:pt x="2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22"/>
              <p:cNvSpPr/>
              <p:nvPr/>
            </p:nvSpPr>
            <p:spPr>
              <a:xfrm>
                <a:off x="1984425" y="677613"/>
                <a:ext cx="11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085" extrusionOk="0">
                    <a:moveTo>
                      <a:pt x="145" y="0"/>
                    </a:moveTo>
                    <a:cubicBezTo>
                      <a:pt x="103" y="0"/>
                      <a:pt x="60" y="23"/>
                      <a:pt x="39" y="60"/>
                    </a:cubicBezTo>
                    <a:cubicBezTo>
                      <a:pt x="1" y="139"/>
                      <a:pt x="46" y="232"/>
                      <a:pt x="50" y="318"/>
                    </a:cubicBezTo>
                    <a:cubicBezTo>
                      <a:pt x="81" y="540"/>
                      <a:pt x="115" y="762"/>
                      <a:pt x="180" y="977"/>
                    </a:cubicBezTo>
                    <a:cubicBezTo>
                      <a:pt x="193" y="1051"/>
                      <a:pt x="248" y="1084"/>
                      <a:pt x="302" y="1084"/>
                    </a:cubicBezTo>
                    <a:cubicBezTo>
                      <a:pt x="371" y="1084"/>
                      <a:pt x="440" y="1029"/>
                      <a:pt x="419" y="934"/>
                    </a:cubicBezTo>
                    <a:cubicBezTo>
                      <a:pt x="332" y="673"/>
                      <a:pt x="286" y="288"/>
                      <a:pt x="263" y="121"/>
                    </a:cubicBezTo>
                    <a:cubicBezTo>
                      <a:pt x="263" y="74"/>
                      <a:pt x="235" y="25"/>
                      <a:pt x="189" y="10"/>
                    </a:cubicBezTo>
                    <a:cubicBezTo>
                      <a:pt x="175" y="3"/>
                      <a:pt x="160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22"/>
              <p:cNvSpPr/>
              <p:nvPr/>
            </p:nvSpPr>
            <p:spPr>
              <a:xfrm>
                <a:off x="1983125" y="666838"/>
                <a:ext cx="79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240" extrusionOk="0">
                    <a:moveTo>
                      <a:pt x="158" y="0"/>
                    </a:moveTo>
                    <a:cubicBezTo>
                      <a:pt x="1" y="0"/>
                      <a:pt x="1" y="240"/>
                      <a:pt x="158" y="240"/>
                    </a:cubicBezTo>
                    <a:cubicBezTo>
                      <a:pt x="315" y="240"/>
                      <a:pt x="314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22"/>
              <p:cNvSpPr/>
              <p:nvPr/>
            </p:nvSpPr>
            <p:spPr>
              <a:xfrm>
                <a:off x="1982525" y="655588"/>
                <a:ext cx="78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1" extrusionOk="0">
                    <a:moveTo>
                      <a:pt x="157" y="1"/>
                    </a:moveTo>
                    <a:cubicBezTo>
                      <a:pt x="0" y="1"/>
                      <a:pt x="0" y="240"/>
                      <a:pt x="157" y="240"/>
                    </a:cubicBezTo>
                    <a:cubicBezTo>
                      <a:pt x="157" y="240"/>
                      <a:pt x="158" y="240"/>
                      <a:pt x="158" y="240"/>
                    </a:cubicBezTo>
                    <a:cubicBezTo>
                      <a:pt x="314" y="240"/>
                      <a:pt x="312" y="2"/>
                      <a:pt x="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22"/>
              <p:cNvSpPr/>
              <p:nvPr/>
            </p:nvSpPr>
            <p:spPr>
              <a:xfrm>
                <a:off x="1980275" y="632663"/>
                <a:ext cx="84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774" extrusionOk="0">
                    <a:moveTo>
                      <a:pt x="134" y="0"/>
                    </a:moveTo>
                    <a:cubicBezTo>
                      <a:pt x="133" y="0"/>
                      <a:pt x="132" y="0"/>
                      <a:pt x="131" y="0"/>
                    </a:cubicBezTo>
                    <a:cubicBezTo>
                      <a:pt x="10" y="1"/>
                      <a:pt x="0" y="131"/>
                      <a:pt x="22" y="223"/>
                    </a:cubicBezTo>
                    <a:cubicBezTo>
                      <a:pt x="37" y="360"/>
                      <a:pt x="60" y="496"/>
                      <a:pt x="77" y="632"/>
                    </a:cubicBezTo>
                    <a:cubicBezTo>
                      <a:pt x="74" y="727"/>
                      <a:pt x="140" y="773"/>
                      <a:pt x="204" y="773"/>
                    </a:cubicBezTo>
                    <a:cubicBezTo>
                      <a:pt x="271" y="773"/>
                      <a:pt x="336" y="722"/>
                      <a:pt x="319" y="624"/>
                    </a:cubicBezTo>
                    <a:cubicBezTo>
                      <a:pt x="290" y="441"/>
                      <a:pt x="276" y="341"/>
                      <a:pt x="261" y="220"/>
                    </a:cubicBezTo>
                    <a:cubicBezTo>
                      <a:pt x="256" y="130"/>
                      <a:pt x="253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22"/>
              <p:cNvSpPr/>
              <p:nvPr/>
            </p:nvSpPr>
            <p:spPr>
              <a:xfrm>
                <a:off x="2005625" y="748288"/>
                <a:ext cx="149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25" extrusionOk="0">
                    <a:moveTo>
                      <a:pt x="460" y="0"/>
                    </a:moveTo>
                    <a:cubicBezTo>
                      <a:pt x="439" y="0"/>
                      <a:pt x="419" y="5"/>
                      <a:pt x="401" y="17"/>
                    </a:cubicBezTo>
                    <a:cubicBezTo>
                      <a:pt x="340" y="57"/>
                      <a:pt x="325" y="137"/>
                      <a:pt x="289" y="196"/>
                    </a:cubicBezTo>
                    <a:cubicBezTo>
                      <a:pt x="196" y="378"/>
                      <a:pt x="103" y="560"/>
                      <a:pt x="21" y="746"/>
                    </a:cubicBezTo>
                    <a:cubicBezTo>
                      <a:pt x="4" y="773"/>
                      <a:pt x="0" y="808"/>
                      <a:pt x="9" y="838"/>
                    </a:cubicBezTo>
                    <a:cubicBezTo>
                      <a:pt x="22" y="894"/>
                      <a:pt x="74" y="925"/>
                      <a:pt x="125" y="925"/>
                    </a:cubicBezTo>
                    <a:cubicBezTo>
                      <a:pt x="166" y="925"/>
                      <a:pt x="206" y="906"/>
                      <a:pt x="227" y="866"/>
                    </a:cubicBezTo>
                    <a:cubicBezTo>
                      <a:pt x="309" y="685"/>
                      <a:pt x="400" y="507"/>
                      <a:pt x="489" y="329"/>
                    </a:cubicBezTo>
                    <a:cubicBezTo>
                      <a:pt x="520" y="251"/>
                      <a:pt x="596" y="176"/>
                      <a:pt x="577" y="88"/>
                    </a:cubicBezTo>
                    <a:cubicBezTo>
                      <a:pt x="563" y="34"/>
                      <a:pt x="512" y="0"/>
                      <a:pt x="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22"/>
              <p:cNvSpPr/>
              <p:nvPr/>
            </p:nvSpPr>
            <p:spPr>
              <a:xfrm>
                <a:off x="2022100" y="731213"/>
                <a:ext cx="810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357" extrusionOk="0">
                    <a:moveTo>
                      <a:pt x="189" y="1"/>
                    </a:moveTo>
                    <a:cubicBezTo>
                      <a:pt x="179" y="1"/>
                      <a:pt x="169" y="2"/>
                      <a:pt x="159" y="5"/>
                    </a:cubicBezTo>
                    <a:cubicBezTo>
                      <a:pt x="92" y="25"/>
                      <a:pt x="70" y="97"/>
                      <a:pt x="37" y="151"/>
                    </a:cubicBezTo>
                    <a:cubicBezTo>
                      <a:pt x="18" y="188"/>
                      <a:pt x="1" y="227"/>
                      <a:pt x="13" y="270"/>
                    </a:cubicBezTo>
                    <a:cubicBezTo>
                      <a:pt x="27" y="326"/>
                      <a:pt x="79" y="357"/>
                      <a:pt x="131" y="357"/>
                    </a:cubicBezTo>
                    <a:cubicBezTo>
                      <a:pt x="171" y="357"/>
                      <a:pt x="211" y="338"/>
                      <a:pt x="232" y="299"/>
                    </a:cubicBezTo>
                    <a:cubicBezTo>
                      <a:pt x="253" y="242"/>
                      <a:pt x="300" y="197"/>
                      <a:pt x="308" y="137"/>
                    </a:cubicBezTo>
                    <a:cubicBezTo>
                      <a:pt x="323" y="67"/>
                      <a:pt x="258" y="1"/>
                      <a:pt x="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22"/>
              <p:cNvSpPr/>
              <p:nvPr/>
            </p:nvSpPr>
            <p:spPr>
              <a:xfrm>
                <a:off x="2030075" y="715288"/>
                <a:ext cx="875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401" extrusionOk="0">
                    <a:moveTo>
                      <a:pt x="216" y="0"/>
                    </a:moveTo>
                    <a:cubicBezTo>
                      <a:pt x="205" y="0"/>
                      <a:pt x="195" y="2"/>
                      <a:pt x="184" y="5"/>
                    </a:cubicBezTo>
                    <a:cubicBezTo>
                      <a:pt x="115" y="24"/>
                      <a:pt x="93" y="99"/>
                      <a:pt x="61" y="156"/>
                    </a:cubicBezTo>
                    <a:cubicBezTo>
                      <a:pt x="38" y="206"/>
                      <a:pt x="0" y="257"/>
                      <a:pt x="17" y="314"/>
                    </a:cubicBezTo>
                    <a:cubicBezTo>
                      <a:pt x="31" y="370"/>
                      <a:pt x="84" y="401"/>
                      <a:pt x="136" y="401"/>
                    </a:cubicBezTo>
                    <a:cubicBezTo>
                      <a:pt x="176" y="401"/>
                      <a:pt x="216" y="382"/>
                      <a:pt x="237" y="342"/>
                    </a:cubicBezTo>
                    <a:cubicBezTo>
                      <a:pt x="262" y="271"/>
                      <a:pt x="319" y="210"/>
                      <a:pt x="335" y="136"/>
                    </a:cubicBezTo>
                    <a:cubicBezTo>
                      <a:pt x="350" y="66"/>
                      <a:pt x="284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22"/>
              <p:cNvSpPr/>
              <p:nvPr/>
            </p:nvSpPr>
            <p:spPr>
              <a:xfrm>
                <a:off x="1924650" y="722963"/>
                <a:ext cx="120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96" extrusionOk="0">
                    <a:moveTo>
                      <a:pt x="152" y="1"/>
                    </a:moveTo>
                    <a:cubicBezTo>
                      <a:pt x="67" y="1"/>
                      <a:pt x="0" y="104"/>
                      <a:pt x="49" y="181"/>
                    </a:cubicBezTo>
                    <a:cubicBezTo>
                      <a:pt x="134" y="284"/>
                      <a:pt x="163" y="274"/>
                      <a:pt x="226" y="333"/>
                    </a:cubicBezTo>
                    <a:cubicBezTo>
                      <a:pt x="260" y="375"/>
                      <a:pt x="306" y="395"/>
                      <a:pt x="349" y="395"/>
                    </a:cubicBezTo>
                    <a:cubicBezTo>
                      <a:pt x="419" y="395"/>
                      <a:pt x="480" y="343"/>
                      <a:pt x="463" y="246"/>
                    </a:cubicBezTo>
                    <a:cubicBezTo>
                      <a:pt x="431" y="164"/>
                      <a:pt x="336" y="127"/>
                      <a:pt x="274" y="71"/>
                    </a:cubicBezTo>
                    <a:cubicBezTo>
                      <a:pt x="269" y="67"/>
                      <a:pt x="260" y="61"/>
                      <a:pt x="254" y="56"/>
                    </a:cubicBezTo>
                    <a:lnTo>
                      <a:pt x="249" y="51"/>
                    </a:lnTo>
                    <a:cubicBezTo>
                      <a:pt x="248" y="50"/>
                      <a:pt x="247" y="50"/>
                      <a:pt x="247" y="49"/>
                    </a:cubicBezTo>
                    <a:cubicBezTo>
                      <a:pt x="231" y="29"/>
                      <a:pt x="211" y="11"/>
                      <a:pt x="185" y="6"/>
                    </a:cubicBezTo>
                    <a:cubicBezTo>
                      <a:pt x="173" y="2"/>
                      <a:pt x="163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22"/>
              <p:cNvSpPr/>
              <p:nvPr/>
            </p:nvSpPr>
            <p:spPr>
              <a:xfrm>
                <a:off x="1946925" y="742138"/>
                <a:ext cx="2512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49" extrusionOk="0">
                    <a:moveTo>
                      <a:pt x="156" y="0"/>
                    </a:moveTo>
                    <a:cubicBezTo>
                      <a:pt x="56" y="0"/>
                      <a:pt x="1" y="136"/>
                      <a:pt x="76" y="205"/>
                    </a:cubicBezTo>
                    <a:cubicBezTo>
                      <a:pt x="308" y="409"/>
                      <a:pt x="543" y="609"/>
                      <a:pt x="775" y="813"/>
                    </a:cubicBezTo>
                    <a:cubicBezTo>
                      <a:pt x="797" y="836"/>
                      <a:pt x="828" y="849"/>
                      <a:pt x="860" y="849"/>
                    </a:cubicBezTo>
                    <a:cubicBezTo>
                      <a:pt x="876" y="849"/>
                      <a:pt x="892" y="845"/>
                      <a:pt x="906" y="838"/>
                    </a:cubicBezTo>
                    <a:cubicBezTo>
                      <a:pt x="985" y="811"/>
                      <a:pt x="1005" y="698"/>
                      <a:pt x="945" y="643"/>
                    </a:cubicBezTo>
                    <a:cubicBezTo>
                      <a:pt x="763" y="482"/>
                      <a:pt x="579" y="322"/>
                      <a:pt x="393" y="165"/>
                    </a:cubicBezTo>
                    <a:cubicBezTo>
                      <a:pt x="316" y="112"/>
                      <a:pt x="258" y="10"/>
                      <a:pt x="160" y="0"/>
                    </a:cubicBezTo>
                    <a:cubicBezTo>
                      <a:pt x="159" y="0"/>
                      <a:pt x="158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22"/>
              <p:cNvSpPr/>
              <p:nvPr/>
            </p:nvSpPr>
            <p:spPr>
              <a:xfrm>
                <a:off x="1978600" y="768538"/>
                <a:ext cx="845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81" extrusionOk="0">
                    <a:moveTo>
                      <a:pt x="156" y="0"/>
                    </a:moveTo>
                    <a:cubicBezTo>
                      <a:pt x="55" y="0"/>
                      <a:pt x="1" y="136"/>
                      <a:pt x="74" y="205"/>
                    </a:cubicBezTo>
                    <a:cubicBezTo>
                      <a:pt x="116" y="257"/>
                      <a:pt x="169" y="281"/>
                      <a:pt x="215" y="281"/>
                    </a:cubicBezTo>
                    <a:cubicBezTo>
                      <a:pt x="284" y="281"/>
                      <a:pt x="338" y="228"/>
                      <a:pt x="325" y="131"/>
                    </a:cubicBezTo>
                    <a:cubicBezTo>
                      <a:pt x="299" y="68"/>
                      <a:pt x="229" y="5"/>
                      <a:pt x="159" y="1"/>
                    </a:cubicBezTo>
                    <a:cubicBezTo>
                      <a:pt x="158" y="0"/>
                      <a:pt x="15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22"/>
              <p:cNvSpPr/>
              <p:nvPr/>
            </p:nvSpPr>
            <p:spPr>
              <a:xfrm>
                <a:off x="2018025" y="827763"/>
                <a:ext cx="213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154" extrusionOk="0">
                    <a:moveTo>
                      <a:pt x="720" y="0"/>
                    </a:moveTo>
                    <a:cubicBezTo>
                      <a:pt x="699" y="0"/>
                      <a:pt x="679" y="5"/>
                      <a:pt x="661" y="17"/>
                    </a:cubicBezTo>
                    <a:cubicBezTo>
                      <a:pt x="591" y="69"/>
                      <a:pt x="568" y="163"/>
                      <a:pt x="517" y="233"/>
                    </a:cubicBezTo>
                    <a:cubicBezTo>
                      <a:pt x="368" y="488"/>
                      <a:pt x="153" y="827"/>
                      <a:pt x="42" y="987"/>
                    </a:cubicBezTo>
                    <a:cubicBezTo>
                      <a:pt x="0" y="1072"/>
                      <a:pt x="79" y="1153"/>
                      <a:pt x="158" y="1153"/>
                    </a:cubicBezTo>
                    <a:cubicBezTo>
                      <a:pt x="186" y="1153"/>
                      <a:pt x="214" y="1143"/>
                      <a:pt x="237" y="1118"/>
                    </a:cubicBezTo>
                    <a:cubicBezTo>
                      <a:pt x="413" y="885"/>
                      <a:pt x="554" y="630"/>
                      <a:pt x="708" y="382"/>
                    </a:cubicBezTo>
                    <a:cubicBezTo>
                      <a:pt x="750" y="285"/>
                      <a:pt x="853" y="198"/>
                      <a:pt x="836" y="88"/>
                    </a:cubicBezTo>
                    <a:cubicBezTo>
                      <a:pt x="823" y="34"/>
                      <a:pt x="772" y="0"/>
                      <a:pt x="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22"/>
              <p:cNvSpPr/>
              <p:nvPr/>
            </p:nvSpPr>
            <p:spPr>
              <a:xfrm>
                <a:off x="2038850" y="814188"/>
                <a:ext cx="895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93" extrusionOk="0">
                    <a:moveTo>
                      <a:pt x="195" y="1"/>
                    </a:moveTo>
                    <a:cubicBezTo>
                      <a:pt x="160" y="1"/>
                      <a:pt x="121" y="19"/>
                      <a:pt x="88" y="61"/>
                    </a:cubicBezTo>
                    <a:cubicBezTo>
                      <a:pt x="1" y="170"/>
                      <a:pt x="72" y="292"/>
                      <a:pt x="164" y="292"/>
                    </a:cubicBezTo>
                    <a:cubicBezTo>
                      <a:pt x="199" y="292"/>
                      <a:pt x="237" y="274"/>
                      <a:pt x="271" y="231"/>
                    </a:cubicBezTo>
                    <a:cubicBezTo>
                      <a:pt x="358" y="122"/>
                      <a:pt x="287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22"/>
              <p:cNvSpPr/>
              <p:nvPr/>
            </p:nvSpPr>
            <p:spPr>
              <a:xfrm>
                <a:off x="2047775" y="794288"/>
                <a:ext cx="97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494" extrusionOk="0">
                    <a:moveTo>
                      <a:pt x="261" y="1"/>
                    </a:moveTo>
                    <a:cubicBezTo>
                      <a:pt x="220" y="1"/>
                      <a:pt x="178" y="21"/>
                      <a:pt x="158" y="59"/>
                    </a:cubicBezTo>
                    <a:cubicBezTo>
                      <a:pt x="114" y="160"/>
                      <a:pt x="47" y="254"/>
                      <a:pt x="17" y="359"/>
                    </a:cubicBezTo>
                    <a:cubicBezTo>
                      <a:pt x="1" y="439"/>
                      <a:pt x="71" y="493"/>
                      <a:pt x="140" y="493"/>
                    </a:cubicBezTo>
                    <a:cubicBezTo>
                      <a:pt x="179" y="493"/>
                      <a:pt x="217" y="476"/>
                      <a:pt x="239" y="436"/>
                    </a:cubicBezTo>
                    <a:cubicBezTo>
                      <a:pt x="280" y="352"/>
                      <a:pt x="322" y="267"/>
                      <a:pt x="364" y="181"/>
                    </a:cubicBezTo>
                    <a:cubicBezTo>
                      <a:pt x="387" y="140"/>
                      <a:pt x="386" y="82"/>
                      <a:pt x="355" y="47"/>
                    </a:cubicBezTo>
                    <a:cubicBezTo>
                      <a:pt x="334" y="16"/>
                      <a:pt x="298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22"/>
              <p:cNvSpPr/>
              <p:nvPr/>
            </p:nvSpPr>
            <p:spPr>
              <a:xfrm>
                <a:off x="1946650" y="811963"/>
                <a:ext cx="233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34" h="660" extrusionOk="0">
                    <a:moveTo>
                      <a:pt x="160" y="1"/>
                    </a:moveTo>
                    <a:cubicBezTo>
                      <a:pt x="49" y="1"/>
                      <a:pt x="0" y="168"/>
                      <a:pt x="105" y="225"/>
                    </a:cubicBezTo>
                    <a:cubicBezTo>
                      <a:pt x="269" y="333"/>
                      <a:pt x="432" y="441"/>
                      <a:pt x="595" y="552"/>
                    </a:cubicBezTo>
                    <a:cubicBezTo>
                      <a:pt x="659" y="587"/>
                      <a:pt x="718" y="660"/>
                      <a:pt x="793" y="660"/>
                    </a:cubicBezTo>
                    <a:cubicBezTo>
                      <a:pt x="802" y="660"/>
                      <a:pt x="812" y="659"/>
                      <a:pt x="822" y="656"/>
                    </a:cubicBezTo>
                    <a:cubicBezTo>
                      <a:pt x="897" y="638"/>
                      <a:pt x="934" y="546"/>
                      <a:pt x="895" y="479"/>
                    </a:cubicBezTo>
                    <a:cubicBezTo>
                      <a:pt x="795" y="377"/>
                      <a:pt x="658" y="314"/>
                      <a:pt x="545" y="228"/>
                    </a:cubicBezTo>
                    <a:cubicBezTo>
                      <a:pt x="423" y="158"/>
                      <a:pt x="314" y="52"/>
                      <a:pt x="182" y="3"/>
                    </a:cubicBezTo>
                    <a:cubicBezTo>
                      <a:pt x="174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22"/>
              <p:cNvSpPr/>
              <p:nvPr/>
            </p:nvSpPr>
            <p:spPr>
              <a:xfrm>
                <a:off x="1978150" y="833588"/>
                <a:ext cx="190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97" extrusionOk="0">
                    <a:moveTo>
                      <a:pt x="173" y="0"/>
                    </a:moveTo>
                    <a:cubicBezTo>
                      <a:pt x="81" y="0"/>
                      <a:pt x="0" y="120"/>
                      <a:pt x="85" y="206"/>
                    </a:cubicBezTo>
                    <a:cubicBezTo>
                      <a:pt x="224" y="327"/>
                      <a:pt x="366" y="442"/>
                      <a:pt x="507" y="561"/>
                    </a:cubicBezTo>
                    <a:cubicBezTo>
                      <a:pt x="529" y="585"/>
                      <a:pt x="560" y="596"/>
                      <a:pt x="591" y="596"/>
                    </a:cubicBezTo>
                    <a:cubicBezTo>
                      <a:pt x="623" y="596"/>
                      <a:pt x="654" y="585"/>
                      <a:pt x="675" y="561"/>
                    </a:cubicBezTo>
                    <a:cubicBezTo>
                      <a:pt x="761" y="473"/>
                      <a:pt x="673" y="376"/>
                      <a:pt x="593" y="323"/>
                    </a:cubicBezTo>
                    <a:cubicBezTo>
                      <a:pt x="479" y="229"/>
                      <a:pt x="365" y="136"/>
                      <a:pt x="254" y="36"/>
                    </a:cubicBezTo>
                    <a:cubicBezTo>
                      <a:pt x="229" y="11"/>
                      <a:pt x="200" y="0"/>
                      <a:pt x="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22"/>
              <p:cNvSpPr/>
              <p:nvPr/>
            </p:nvSpPr>
            <p:spPr>
              <a:xfrm>
                <a:off x="2001075" y="852638"/>
                <a:ext cx="86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46" extrusionOk="0">
                    <a:moveTo>
                      <a:pt x="173" y="1"/>
                    </a:moveTo>
                    <a:cubicBezTo>
                      <a:pt x="81" y="1"/>
                      <a:pt x="0" y="119"/>
                      <a:pt x="85" y="208"/>
                    </a:cubicBezTo>
                    <a:cubicBezTo>
                      <a:pt x="111" y="234"/>
                      <a:pt x="140" y="245"/>
                      <a:pt x="169" y="245"/>
                    </a:cubicBezTo>
                    <a:cubicBezTo>
                      <a:pt x="262" y="245"/>
                      <a:pt x="343" y="127"/>
                      <a:pt x="258" y="40"/>
                    </a:cubicBezTo>
                    <a:cubicBezTo>
                      <a:pt x="232" y="12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22"/>
              <p:cNvSpPr/>
              <p:nvPr/>
            </p:nvSpPr>
            <p:spPr>
              <a:xfrm>
                <a:off x="2017225" y="904863"/>
                <a:ext cx="187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750" h="919" extrusionOk="0">
                    <a:moveTo>
                      <a:pt x="623" y="0"/>
                    </a:moveTo>
                    <a:cubicBezTo>
                      <a:pt x="583" y="0"/>
                      <a:pt x="543" y="19"/>
                      <a:pt x="522" y="59"/>
                    </a:cubicBezTo>
                    <a:cubicBezTo>
                      <a:pt x="384" y="268"/>
                      <a:pt x="238" y="472"/>
                      <a:pt x="99" y="684"/>
                    </a:cubicBezTo>
                    <a:cubicBezTo>
                      <a:pt x="0" y="790"/>
                      <a:pt x="74" y="919"/>
                      <a:pt x="168" y="919"/>
                    </a:cubicBezTo>
                    <a:cubicBezTo>
                      <a:pt x="203" y="919"/>
                      <a:pt x="241" y="901"/>
                      <a:pt x="275" y="858"/>
                    </a:cubicBezTo>
                    <a:cubicBezTo>
                      <a:pt x="418" y="627"/>
                      <a:pt x="581" y="408"/>
                      <a:pt x="730" y="180"/>
                    </a:cubicBezTo>
                    <a:cubicBezTo>
                      <a:pt x="746" y="152"/>
                      <a:pt x="749" y="117"/>
                      <a:pt x="742" y="87"/>
                    </a:cubicBezTo>
                    <a:cubicBezTo>
                      <a:pt x="728" y="31"/>
                      <a:pt x="675" y="0"/>
                      <a:pt x="6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22"/>
              <p:cNvSpPr/>
              <p:nvPr/>
            </p:nvSpPr>
            <p:spPr>
              <a:xfrm>
                <a:off x="2037075" y="890063"/>
                <a:ext cx="865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4" extrusionOk="0">
                    <a:moveTo>
                      <a:pt x="210" y="0"/>
                    </a:moveTo>
                    <a:cubicBezTo>
                      <a:pt x="191" y="0"/>
                      <a:pt x="171" y="5"/>
                      <a:pt x="152" y="17"/>
                    </a:cubicBezTo>
                    <a:cubicBezTo>
                      <a:pt x="95" y="67"/>
                      <a:pt x="1" y="189"/>
                      <a:pt x="23" y="267"/>
                    </a:cubicBezTo>
                    <a:cubicBezTo>
                      <a:pt x="37" y="323"/>
                      <a:pt x="89" y="354"/>
                      <a:pt x="140" y="354"/>
                    </a:cubicBezTo>
                    <a:cubicBezTo>
                      <a:pt x="181" y="354"/>
                      <a:pt x="221" y="335"/>
                      <a:pt x="242" y="295"/>
                    </a:cubicBezTo>
                    <a:cubicBezTo>
                      <a:pt x="267" y="240"/>
                      <a:pt x="322" y="197"/>
                      <a:pt x="331" y="136"/>
                    </a:cubicBezTo>
                    <a:cubicBezTo>
                      <a:pt x="345" y="62"/>
                      <a:pt x="279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22"/>
              <p:cNvSpPr/>
              <p:nvPr/>
            </p:nvSpPr>
            <p:spPr>
              <a:xfrm>
                <a:off x="2044975" y="876288"/>
                <a:ext cx="116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19" extrusionOk="0">
                    <a:moveTo>
                      <a:pt x="245" y="1"/>
                    </a:moveTo>
                    <a:cubicBezTo>
                      <a:pt x="175" y="1"/>
                      <a:pt x="131" y="73"/>
                      <a:pt x="98" y="131"/>
                    </a:cubicBezTo>
                    <a:cubicBezTo>
                      <a:pt x="71" y="182"/>
                      <a:pt x="24" y="225"/>
                      <a:pt x="16" y="283"/>
                    </a:cubicBezTo>
                    <a:cubicBezTo>
                      <a:pt x="0" y="364"/>
                      <a:pt x="71" y="418"/>
                      <a:pt x="140" y="418"/>
                    </a:cubicBezTo>
                    <a:cubicBezTo>
                      <a:pt x="179" y="418"/>
                      <a:pt x="217" y="401"/>
                      <a:pt x="238" y="361"/>
                    </a:cubicBezTo>
                    <a:cubicBezTo>
                      <a:pt x="302" y="254"/>
                      <a:pt x="467" y="77"/>
                      <a:pt x="278" y="6"/>
                    </a:cubicBezTo>
                    <a:cubicBezTo>
                      <a:pt x="267" y="2"/>
                      <a:pt x="255" y="1"/>
                      <a:pt x="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22"/>
              <p:cNvSpPr/>
              <p:nvPr/>
            </p:nvSpPr>
            <p:spPr>
              <a:xfrm>
                <a:off x="1964525" y="878113"/>
                <a:ext cx="20750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992" extrusionOk="0">
                    <a:moveTo>
                      <a:pt x="143" y="0"/>
                    </a:moveTo>
                    <a:cubicBezTo>
                      <a:pt x="70" y="0"/>
                      <a:pt x="1" y="74"/>
                      <a:pt x="25" y="153"/>
                    </a:cubicBezTo>
                    <a:cubicBezTo>
                      <a:pt x="158" y="436"/>
                      <a:pt x="359" y="683"/>
                      <a:pt x="545" y="934"/>
                    </a:cubicBezTo>
                    <a:cubicBezTo>
                      <a:pt x="566" y="972"/>
                      <a:pt x="607" y="992"/>
                      <a:pt x="648" y="992"/>
                    </a:cubicBezTo>
                    <a:cubicBezTo>
                      <a:pt x="679" y="992"/>
                      <a:pt x="710" y="981"/>
                      <a:pt x="733" y="957"/>
                    </a:cubicBezTo>
                    <a:cubicBezTo>
                      <a:pt x="829" y="858"/>
                      <a:pt x="699" y="755"/>
                      <a:pt x="644" y="670"/>
                    </a:cubicBezTo>
                    <a:cubicBezTo>
                      <a:pt x="531" y="522"/>
                      <a:pt x="422" y="367"/>
                      <a:pt x="325" y="207"/>
                    </a:cubicBezTo>
                    <a:cubicBezTo>
                      <a:pt x="254" y="107"/>
                      <a:pt x="276" y="78"/>
                      <a:pt x="201" y="17"/>
                    </a:cubicBezTo>
                    <a:cubicBezTo>
                      <a:pt x="183" y="5"/>
                      <a:pt x="163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22"/>
              <p:cNvSpPr/>
              <p:nvPr/>
            </p:nvSpPr>
            <p:spPr>
              <a:xfrm>
                <a:off x="1985775" y="907463"/>
                <a:ext cx="1255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99" extrusionOk="0">
                    <a:moveTo>
                      <a:pt x="160" y="1"/>
                    </a:moveTo>
                    <a:cubicBezTo>
                      <a:pt x="78" y="1"/>
                      <a:pt x="0" y="99"/>
                      <a:pt x="54" y="182"/>
                    </a:cubicBezTo>
                    <a:cubicBezTo>
                      <a:pt x="142" y="286"/>
                      <a:pt x="223" y="410"/>
                      <a:pt x="333" y="488"/>
                    </a:cubicBezTo>
                    <a:cubicBezTo>
                      <a:pt x="347" y="495"/>
                      <a:pt x="363" y="499"/>
                      <a:pt x="379" y="499"/>
                    </a:cubicBezTo>
                    <a:cubicBezTo>
                      <a:pt x="441" y="499"/>
                      <a:pt x="501" y="443"/>
                      <a:pt x="499" y="378"/>
                    </a:cubicBezTo>
                    <a:cubicBezTo>
                      <a:pt x="498" y="301"/>
                      <a:pt x="424" y="258"/>
                      <a:pt x="381" y="201"/>
                    </a:cubicBezTo>
                    <a:cubicBezTo>
                      <a:pt x="296" y="112"/>
                      <a:pt x="278" y="73"/>
                      <a:pt x="230" y="27"/>
                    </a:cubicBezTo>
                    <a:cubicBezTo>
                      <a:pt x="208" y="9"/>
                      <a:pt x="184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22"/>
              <p:cNvSpPr/>
              <p:nvPr/>
            </p:nvSpPr>
            <p:spPr>
              <a:xfrm>
                <a:off x="2014200" y="970288"/>
                <a:ext cx="1485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682" extrusionOk="0">
                    <a:moveTo>
                      <a:pt x="467" y="0"/>
                    </a:moveTo>
                    <a:cubicBezTo>
                      <a:pt x="346" y="0"/>
                      <a:pt x="236" y="252"/>
                      <a:pt x="188" y="284"/>
                    </a:cubicBezTo>
                    <a:cubicBezTo>
                      <a:pt x="98" y="403"/>
                      <a:pt x="94" y="405"/>
                      <a:pt x="20" y="503"/>
                    </a:cubicBezTo>
                    <a:cubicBezTo>
                      <a:pt x="4" y="530"/>
                      <a:pt x="0" y="565"/>
                      <a:pt x="8" y="595"/>
                    </a:cubicBezTo>
                    <a:cubicBezTo>
                      <a:pt x="22" y="651"/>
                      <a:pt x="74" y="682"/>
                      <a:pt x="125" y="682"/>
                    </a:cubicBezTo>
                    <a:cubicBezTo>
                      <a:pt x="165" y="682"/>
                      <a:pt x="205" y="663"/>
                      <a:pt x="227" y="623"/>
                    </a:cubicBezTo>
                    <a:cubicBezTo>
                      <a:pt x="281" y="550"/>
                      <a:pt x="489" y="284"/>
                      <a:pt x="546" y="206"/>
                    </a:cubicBezTo>
                    <a:cubicBezTo>
                      <a:pt x="581" y="173"/>
                      <a:pt x="594" y="118"/>
                      <a:pt x="572" y="75"/>
                    </a:cubicBezTo>
                    <a:cubicBezTo>
                      <a:pt x="537" y="21"/>
                      <a:pt x="501" y="0"/>
                      <a:pt x="4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22"/>
              <p:cNvSpPr/>
              <p:nvPr/>
            </p:nvSpPr>
            <p:spPr>
              <a:xfrm>
                <a:off x="2031800" y="951338"/>
                <a:ext cx="15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520" extrusionOk="0">
                    <a:moveTo>
                      <a:pt x="500" y="0"/>
                    </a:moveTo>
                    <a:cubicBezTo>
                      <a:pt x="426" y="0"/>
                      <a:pt x="364" y="80"/>
                      <a:pt x="307" y="127"/>
                    </a:cubicBezTo>
                    <a:cubicBezTo>
                      <a:pt x="190" y="238"/>
                      <a:pt x="170" y="236"/>
                      <a:pt x="69" y="325"/>
                    </a:cubicBezTo>
                    <a:cubicBezTo>
                      <a:pt x="0" y="405"/>
                      <a:pt x="76" y="519"/>
                      <a:pt x="165" y="519"/>
                    </a:cubicBezTo>
                    <a:cubicBezTo>
                      <a:pt x="184" y="519"/>
                      <a:pt x="204" y="514"/>
                      <a:pt x="224" y="501"/>
                    </a:cubicBezTo>
                    <a:cubicBezTo>
                      <a:pt x="354" y="417"/>
                      <a:pt x="462" y="305"/>
                      <a:pt x="581" y="206"/>
                    </a:cubicBezTo>
                    <a:cubicBezTo>
                      <a:pt x="636" y="154"/>
                      <a:pt x="623" y="54"/>
                      <a:pt x="556" y="16"/>
                    </a:cubicBezTo>
                    <a:cubicBezTo>
                      <a:pt x="537" y="5"/>
                      <a:pt x="518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22"/>
              <p:cNvSpPr/>
              <p:nvPr/>
            </p:nvSpPr>
            <p:spPr>
              <a:xfrm>
                <a:off x="1973050" y="948963"/>
                <a:ext cx="1752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73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1" y="207"/>
                    </a:cubicBezTo>
                    <a:cubicBezTo>
                      <a:pt x="191" y="343"/>
                      <a:pt x="296" y="479"/>
                      <a:pt x="407" y="614"/>
                    </a:cubicBezTo>
                    <a:cubicBezTo>
                      <a:pt x="430" y="648"/>
                      <a:pt x="471" y="672"/>
                      <a:pt x="512" y="672"/>
                    </a:cubicBezTo>
                    <a:cubicBezTo>
                      <a:pt x="528" y="672"/>
                      <a:pt x="543" y="669"/>
                      <a:pt x="558" y="661"/>
                    </a:cubicBezTo>
                    <a:cubicBezTo>
                      <a:pt x="701" y="588"/>
                      <a:pt x="604" y="462"/>
                      <a:pt x="526" y="381"/>
                    </a:cubicBezTo>
                    <a:cubicBezTo>
                      <a:pt x="417" y="264"/>
                      <a:pt x="338" y="107"/>
                      <a:pt x="212" y="13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22"/>
              <p:cNvSpPr/>
              <p:nvPr/>
            </p:nvSpPr>
            <p:spPr>
              <a:xfrm>
                <a:off x="1991525" y="970888"/>
                <a:ext cx="101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71" extrusionOk="0">
                    <a:moveTo>
                      <a:pt x="165" y="1"/>
                    </a:moveTo>
                    <a:cubicBezTo>
                      <a:pt x="164" y="1"/>
                      <a:pt x="162" y="1"/>
                      <a:pt x="160" y="1"/>
                    </a:cubicBezTo>
                    <a:cubicBezTo>
                      <a:pt x="158" y="1"/>
                      <a:pt x="157" y="1"/>
                      <a:pt x="155" y="1"/>
                    </a:cubicBezTo>
                    <a:cubicBezTo>
                      <a:pt x="55" y="1"/>
                      <a:pt x="1" y="136"/>
                      <a:pt x="74" y="206"/>
                    </a:cubicBezTo>
                    <a:cubicBezTo>
                      <a:pt x="130" y="254"/>
                      <a:pt x="172" y="325"/>
                      <a:pt x="237" y="359"/>
                    </a:cubicBezTo>
                    <a:cubicBezTo>
                      <a:pt x="252" y="367"/>
                      <a:pt x="267" y="370"/>
                      <a:pt x="283" y="370"/>
                    </a:cubicBezTo>
                    <a:cubicBezTo>
                      <a:pt x="345" y="370"/>
                      <a:pt x="405" y="315"/>
                      <a:pt x="404" y="250"/>
                    </a:cubicBezTo>
                    <a:cubicBezTo>
                      <a:pt x="404" y="180"/>
                      <a:pt x="340" y="137"/>
                      <a:pt x="296" y="89"/>
                    </a:cubicBezTo>
                    <a:cubicBezTo>
                      <a:pt x="259" y="52"/>
                      <a:pt x="223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5" name="Google Shape;2045;p22"/>
            <p:cNvSpPr/>
            <p:nvPr/>
          </p:nvSpPr>
          <p:spPr>
            <a:xfrm>
              <a:off x="5" y="-182185"/>
              <a:ext cx="995918" cy="537109"/>
            </a:xfrm>
            <a:custGeom>
              <a:avLst/>
              <a:gdLst/>
              <a:ahLst/>
              <a:cxnLst/>
              <a:rect l="l" t="t" r="r" b="b"/>
              <a:pathLst>
                <a:path w="14100" h="7604" extrusionOk="0">
                  <a:moveTo>
                    <a:pt x="5347" y="0"/>
                  </a:moveTo>
                  <a:cubicBezTo>
                    <a:pt x="5286" y="0"/>
                    <a:pt x="5221" y="16"/>
                    <a:pt x="5172" y="41"/>
                  </a:cubicBezTo>
                  <a:cubicBezTo>
                    <a:pt x="4512" y="306"/>
                    <a:pt x="3886" y="655"/>
                    <a:pt x="3291" y="1047"/>
                  </a:cubicBezTo>
                  <a:cubicBezTo>
                    <a:pt x="2972" y="1258"/>
                    <a:pt x="2667" y="1492"/>
                    <a:pt x="2376" y="1738"/>
                  </a:cubicBezTo>
                  <a:cubicBezTo>
                    <a:pt x="2191" y="1699"/>
                    <a:pt x="2007" y="1662"/>
                    <a:pt x="1822" y="1628"/>
                  </a:cubicBezTo>
                  <a:cubicBezTo>
                    <a:pt x="1307" y="1544"/>
                    <a:pt x="777" y="1446"/>
                    <a:pt x="256" y="1446"/>
                  </a:cubicBezTo>
                  <a:cubicBezTo>
                    <a:pt x="208" y="1446"/>
                    <a:pt x="160" y="1447"/>
                    <a:pt x="113" y="1449"/>
                  </a:cubicBezTo>
                  <a:cubicBezTo>
                    <a:pt x="1" y="1496"/>
                    <a:pt x="39" y="1676"/>
                    <a:pt x="159" y="1676"/>
                  </a:cubicBezTo>
                  <a:cubicBezTo>
                    <a:pt x="162" y="1676"/>
                    <a:pt x="165" y="1676"/>
                    <a:pt x="168" y="1676"/>
                  </a:cubicBezTo>
                  <a:cubicBezTo>
                    <a:pt x="864" y="1718"/>
                    <a:pt x="1551" y="1814"/>
                    <a:pt x="2234" y="1952"/>
                  </a:cubicBezTo>
                  <a:cubicBezTo>
                    <a:pt x="2240" y="1971"/>
                    <a:pt x="2250" y="1989"/>
                    <a:pt x="2263" y="2003"/>
                  </a:cubicBezTo>
                  <a:cubicBezTo>
                    <a:pt x="2353" y="2139"/>
                    <a:pt x="2437" y="2277"/>
                    <a:pt x="2521" y="2415"/>
                  </a:cubicBezTo>
                  <a:cubicBezTo>
                    <a:pt x="2919" y="3073"/>
                    <a:pt x="3296" y="3746"/>
                    <a:pt x="3713" y="4393"/>
                  </a:cubicBezTo>
                  <a:cubicBezTo>
                    <a:pt x="3849" y="4596"/>
                    <a:pt x="3986" y="4798"/>
                    <a:pt x="4147" y="4982"/>
                  </a:cubicBezTo>
                  <a:cubicBezTo>
                    <a:pt x="4240" y="5086"/>
                    <a:pt x="4343" y="5202"/>
                    <a:pt x="4484" y="5232"/>
                  </a:cubicBezTo>
                  <a:cubicBezTo>
                    <a:pt x="4498" y="5235"/>
                    <a:pt x="4511" y="5237"/>
                    <a:pt x="4523" y="5237"/>
                  </a:cubicBezTo>
                  <a:cubicBezTo>
                    <a:pt x="4621" y="5237"/>
                    <a:pt x="4705" y="5153"/>
                    <a:pt x="4700" y="5050"/>
                  </a:cubicBezTo>
                  <a:cubicBezTo>
                    <a:pt x="4696" y="4922"/>
                    <a:pt x="4635" y="4804"/>
                    <a:pt x="4587" y="4688"/>
                  </a:cubicBezTo>
                  <a:cubicBezTo>
                    <a:pt x="4478" y="4431"/>
                    <a:pt x="4359" y="4179"/>
                    <a:pt x="4223" y="3934"/>
                  </a:cubicBezTo>
                  <a:cubicBezTo>
                    <a:pt x="3961" y="3458"/>
                    <a:pt x="3661" y="3000"/>
                    <a:pt x="3307" y="2586"/>
                  </a:cubicBezTo>
                  <a:cubicBezTo>
                    <a:pt x="3157" y="2419"/>
                    <a:pt x="3006" y="2247"/>
                    <a:pt x="2847" y="2086"/>
                  </a:cubicBezTo>
                  <a:lnTo>
                    <a:pt x="2847" y="2086"/>
                  </a:lnTo>
                  <a:cubicBezTo>
                    <a:pt x="3553" y="2256"/>
                    <a:pt x="4254" y="2468"/>
                    <a:pt x="4945" y="2716"/>
                  </a:cubicBezTo>
                  <a:cubicBezTo>
                    <a:pt x="4947" y="2725"/>
                    <a:pt x="4947" y="2734"/>
                    <a:pt x="4950" y="2744"/>
                  </a:cubicBezTo>
                  <a:cubicBezTo>
                    <a:pt x="5554" y="3797"/>
                    <a:pt x="6075" y="4896"/>
                    <a:pt x="6718" y="5927"/>
                  </a:cubicBezTo>
                  <a:cubicBezTo>
                    <a:pt x="6831" y="6077"/>
                    <a:pt x="7064" y="6463"/>
                    <a:pt x="7289" y="6463"/>
                  </a:cubicBezTo>
                  <a:cubicBezTo>
                    <a:pt x="7334" y="6463"/>
                    <a:pt x="7379" y="6447"/>
                    <a:pt x="7423" y="6411"/>
                  </a:cubicBezTo>
                  <a:cubicBezTo>
                    <a:pt x="7490" y="6326"/>
                    <a:pt x="7476" y="6211"/>
                    <a:pt x="7456" y="6113"/>
                  </a:cubicBezTo>
                  <a:cubicBezTo>
                    <a:pt x="7419" y="5936"/>
                    <a:pt x="7344" y="5771"/>
                    <a:pt x="7271" y="5609"/>
                  </a:cubicBezTo>
                  <a:cubicBezTo>
                    <a:pt x="6932" y="4878"/>
                    <a:pt x="6510" y="4189"/>
                    <a:pt x="6050" y="3529"/>
                  </a:cubicBezTo>
                  <a:cubicBezTo>
                    <a:pt x="5914" y="3334"/>
                    <a:pt x="5770" y="3146"/>
                    <a:pt x="5613" y="2967"/>
                  </a:cubicBezTo>
                  <a:lnTo>
                    <a:pt x="5613" y="2967"/>
                  </a:lnTo>
                  <a:cubicBezTo>
                    <a:pt x="6346" y="3255"/>
                    <a:pt x="7072" y="3578"/>
                    <a:pt x="7788" y="3925"/>
                  </a:cubicBezTo>
                  <a:cubicBezTo>
                    <a:pt x="7788" y="3936"/>
                    <a:pt x="7788" y="3946"/>
                    <a:pt x="7792" y="3957"/>
                  </a:cubicBezTo>
                  <a:cubicBezTo>
                    <a:pt x="7906" y="4190"/>
                    <a:pt x="8042" y="4412"/>
                    <a:pt x="8165" y="4640"/>
                  </a:cubicBezTo>
                  <a:cubicBezTo>
                    <a:pt x="8517" y="5245"/>
                    <a:pt x="9705" y="7424"/>
                    <a:pt x="10377" y="7471"/>
                  </a:cubicBezTo>
                  <a:cubicBezTo>
                    <a:pt x="10663" y="7444"/>
                    <a:pt x="10564" y="7083"/>
                    <a:pt x="10479" y="6909"/>
                  </a:cubicBezTo>
                  <a:cubicBezTo>
                    <a:pt x="10147" y="6212"/>
                    <a:pt x="9699" y="5577"/>
                    <a:pt x="9209" y="4985"/>
                  </a:cubicBezTo>
                  <a:cubicBezTo>
                    <a:pt x="9022" y="4761"/>
                    <a:pt x="8826" y="4543"/>
                    <a:pt x="8619" y="4337"/>
                  </a:cubicBezTo>
                  <a:lnTo>
                    <a:pt x="8619" y="4337"/>
                  </a:lnTo>
                  <a:cubicBezTo>
                    <a:pt x="9240" y="4656"/>
                    <a:pt x="9854" y="4988"/>
                    <a:pt x="10460" y="5327"/>
                  </a:cubicBezTo>
                  <a:cubicBezTo>
                    <a:pt x="10467" y="5344"/>
                    <a:pt x="10477" y="5357"/>
                    <a:pt x="10490" y="5370"/>
                  </a:cubicBezTo>
                  <a:cubicBezTo>
                    <a:pt x="11111" y="5865"/>
                    <a:pt x="11720" y="6377"/>
                    <a:pt x="12342" y="6872"/>
                  </a:cubicBezTo>
                  <a:cubicBezTo>
                    <a:pt x="12714" y="7142"/>
                    <a:pt x="13090" y="7428"/>
                    <a:pt x="13534" y="7565"/>
                  </a:cubicBezTo>
                  <a:cubicBezTo>
                    <a:pt x="13598" y="7587"/>
                    <a:pt x="13678" y="7603"/>
                    <a:pt x="13755" y="7603"/>
                  </a:cubicBezTo>
                  <a:cubicBezTo>
                    <a:pt x="13885" y="7603"/>
                    <a:pt x="14007" y="7557"/>
                    <a:pt x="14030" y="7410"/>
                  </a:cubicBezTo>
                  <a:cubicBezTo>
                    <a:pt x="14100" y="7098"/>
                    <a:pt x="13831" y="6870"/>
                    <a:pt x="13630" y="6676"/>
                  </a:cubicBezTo>
                  <a:cubicBezTo>
                    <a:pt x="13229" y="6314"/>
                    <a:pt x="12785" y="5999"/>
                    <a:pt x="12305" y="5751"/>
                  </a:cubicBezTo>
                  <a:cubicBezTo>
                    <a:pt x="11861" y="5528"/>
                    <a:pt x="11393" y="5350"/>
                    <a:pt x="10915" y="5215"/>
                  </a:cubicBezTo>
                  <a:cubicBezTo>
                    <a:pt x="10820" y="5193"/>
                    <a:pt x="10723" y="5163"/>
                    <a:pt x="10626" y="5148"/>
                  </a:cubicBezTo>
                  <a:cubicBezTo>
                    <a:pt x="9957" y="4771"/>
                    <a:pt x="9280" y="4402"/>
                    <a:pt x="8592" y="4054"/>
                  </a:cubicBezTo>
                  <a:cubicBezTo>
                    <a:pt x="8673" y="4050"/>
                    <a:pt x="8754" y="4047"/>
                    <a:pt x="8837" y="4044"/>
                  </a:cubicBezTo>
                  <a:cubicBezTo>
                    <a:pt x="9629" y="3999"/>
                    <a:pt x="10425" y="3944"/>
                    <a:pt x="11210" y="3822"/>
                  </a:cubicBezTo>
                  <a:cubicBezTo>
                    <a:pt x="11571" y="3737"/>
                    <a:pt x="11969" y="3673"/>
                    <a:pt x="12259" y="3430"/>
                  </a:cubicBezTo>
                  <a:cubicBezTo>
                    <a:pt x="12426" y="3253"/>
                    <a:pt x="12345" y="3068"/>
                    <a:pt x="12115" y="3020"/>
                  </a:cubicBezTo>
                  <a:cubicBezTo>
                    <a:pt x="12027" y="2998"/>
                    <a:pt x="11936" y="2991"/>
                    <a:pt x="11844" y="2991"/>
                  </a:cubicBezTo>
                  <a:cubicBezTo>
                    <a:pt x="11742" y="2991"/>
                    <a:pt x="11640" y="3000"/>
                    <a:pt x="11539" y="3006"/>
                  </a:cubicBezTo>
                  <a:cubicBezTo>
                    <a:pt x="10721" y="3069"/>
                    <a:pt x="9909" y="3198"/>
                    <a:pt x="9119" y="3423"/>
                  </a:cubicBezTo>
                  <a:cubicBezTo>
                    <a:pt x="8752" y="3537"/>
                    <a:pt x="8370" y="3626"/>
                    <a:pt x="8012" y="3764"/>
                  </a:cubicBezTo>
                  <a:cubicBezTo>
                    <a:pt x="7260" y="3398"/>
                    <a:pt x="6496" y="3057"/>
                    <a:pt x="5718" y="2754"/>
                  </a:cubicBezTo>
                  <a:cubicBezTo>
                    <a:pt x="5754" y="2749"/>
                    <a:pt x="5789" y="2740"/>
                    <a:pt x="5824" y="2729"/>
                  </a:cubicBezTo>
                  <a:cubicBezTo>
                    <a:pt x="5833" y="2728"/>
                    <a:pt x="5843" y="2727"/>
                    <a:pt x="5854" y="2726"/>
                  </a:cubicBezTo>
                  <a:cubicBezTo>
                    <a:pt x="5874" y="2722"/>
                    <a:pt x="5895" y="2717"/>
                    <a:pt x="5913" y="2712"/>
                  </a:cubicBezTo>
                  <a:cubicBezTo>
                    <a:pt x="5944" y="2701"/>
                    <a:pt x="5973" y="2689"/>
                    <a:pt x="6003" y="2676"/>
                  </a:cubicBezTo>
                  <a:cubicBezTo>
                    <a:pt x="6025" y="2669"/>
                    <a:pt x="6046" y="2662"/>
                    <a:pt x="6068" y="2653"/>
                  </a:cubicBezTo>
                  <a:cubicBezTo>
                    <a:pt x="6114" y="2638"/>
                    <a:pt x="6161" y="2624"/>
                    <a:pt x="6207" y="2609"/>
                  </a:cubicBezTo>
                  <a:cubicBezTo>
                    <a:pt x="6482" y="2538"/>
                    <a:pt x="6756" y="2467"/>
                    <a:pt x="7028" y="2383"/>
                  </a:cubicBezTo>
                  <a:cubicBezTo>
                    <a:pt x="7460" y="2252"/>
                    <a:pt x="7886" y="2099"/>
                    <a:pt x="8297" y="1911"/>
                  </a:cubicBezTo>
                  <a:cubicBezTo>
                    <a:pt x="8592" y="1774"/>
                    <a:pt x="8896" y="1625"/>
                    <a:pt x="9125" y="1390"/>
                  </a:cubicBezTo>
                  <a:cubicBezTo>
                    <a:pt x="9276" y="1228"/>
                    <a:pt x="9269" y="1035"/>
                    <a:pt x="9028" y="977"/>
                  </a:cubicBezTo>
                  <a:cubicBezTo>
                    <a:pt x="8990" y="970"/>
                    <a:pt x="8952" y="966"/>
                    <a:pt x="8914" y="966"/>
                  </a:cubicBezTo>
                  <a:cubicBezTo>
                    <a:pt x="8722" y="966"/>
                    <a:pt x="8532" y="1054"/>
                    <a:pt x="8348" y="1102"/>
                  </a:cubicBezTo>
                  <a:cubicBezTo>
                    <a:pt x="7339" y="1420"/>
                    <a:pt x="6371" y="1861"/>
                    <a:pt x="5447" y="2374"/>
                  </a:cubicBezTo>
                  <a:cubicBezTo>
                    <a:pt x="5350" y="2429"/>
                    <a:pt x="5251" y="2484"/>
                    <a:pt x="5154" y="2539"/>
                  </a:cubicBezTo>
                  <a:cubicBezTo>
                    <a:pt x="4397" y="2265"/>
                    <a:pt x="3627" y="2029"/>
                    <a:pt x="2842" y="1841"/>
                  </a:cubicBezTo>
                  <a:cubicBezTo>
                    <a:pt x="2995" y="1770"/>
                    <a:pt x="3149" y="1699"/>
                    <a:pt x="3301" y="1627"/>
                  </a:cubicBezTo>
                  <a:cubicBezTo>
                    <a:pt x="3920" y="1318"/>
                    <a:pt x="4554" y="1022"/>
                    <a:pt x="5128" y="632"/>
                  </a:cubicBezTo>
                  <a:cubicBezTo>
                    <a:pt x="5288" y="512"/>
                    <a:pt x="5478" y="385"/>
                    <a:pt x="5541" y="187"/>
                  </a:cubicBezTo>
                  <a:cubicBezTo>
                    <a:pt x="5562" y="51"/>
                    <a:pt x="5459" y="0"/>
                    <a:pt x="5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6" name="Google Shape;2046;p22"/>
            <p:cNvGrpSpPr/>
            <p:nvPr/>
          </p:nvGrpSpPr>
          <p:grpSpPr>
            <a:xfrm rot="7760683">
              <a:off x="19849" y="82542"/>
              <a:ext cx="395381" cy="817046"/>
              <a:chOff x="2632850" y="667163"/>
              <a:chExt cx="217875" cy="450250"/>
            </a:xfrm>
          </p:grpSpPr>
          <p:sp>
            <p:nvSpPr>
              <p:cNvPr id="2047" name="Google Shape;2047;p22"/>
              <p:cNvSpPr/>
              <p:nvPr/>
            </p:nvSpPr>
            <p:spPr>
              <a:xfrm>
                <a:off x="2632850" y="667163"/>
                <a:ext cx="217875" cy="394475"/>
              </a:xfrm>
              <a:custGeom>
                <a:avLst/>
                <a:gdLst/>
                <a:ahLst/>
                <a:cxnLst/>
                <a:rect l="l" t="t" r="r" b="b"/>
                <a:pathLst>
                  <a:path w="8715" h="15779" extrusionOk="0">
                    <a:moveTo>
                      <a:pt x="3385" y="1"/>
                    </a:moveTo>
                    <a:cubicBezTo>
                      <a:pt x="3153" y="1"/>
                      <a:pt x="2986" y="155"/>
                      <a:pt x="2860" y="395"/>
                    </a:cubicBezTo>
                    <a:cubicBezTo>
                      <a:pt x="2687" y="681"/>
                      <a:pt x="2524" y="974"/>
                      <a:pt x="2359" y="1265"/>
                    </a:cubicBezTo>
                    <a:cubicBezTo>
                      <a:pt x="1793" y="2264"/>
                      <a:pt x="1256" y="3282"/>
                      <a:pt x="850" y="4358"/>
                    </a:cubicBezTo>
                    <a:cubicBezTo>
                      <a:pt x="330" y="5686"/>
                      <a:pt x="0" y="7100"/>
                      <a:pt x="39" y="8532"/>
                    </a:cubicBezTo>
                    <a:cubicBezTo>
                      <a:pt x="104" y="9699"/>
                      <a:pt x="478" y="10832"/>
                      <a:pt x="1020" y="11863"/>
                    </a:cubicBezTo>
                    <a:cubicBezTo>
                      <a:pt x="1504" y="12738"/>
                      <a:pt x="2170" y="13511"/>
                      <a:pt x="2906" y="14185"/>
                    </a:cubicBezTo>
                    <a:cubicBezTo>
                      <a:pt x="3382" y="14624"/>
                      <a:pt x="3897" y="15019"/>
                      <a:pt x="4432" y="15383"/>
                    </a:cubicBezTo>
                    <a:cubicBezTo>
                      <a:pt x="4591" y="15490"/>
                      <a:pt x="4756" y="15592"/>
                      <a:pt x="4921" y="15688"/>
                    </a:cubicBezTo>
                    <a:cubicBezTo>
                      <a:pt x="4938" y="15697"/>
                      <a:pt x="4956" y="15707"/>
                      <a:pt x="4973" y="15715"/>
                    </a:cubicBezTo>
                    <a:cubicBezTo>
                      <a:pt x="4975" y="15719"/>
                      <a:pt x="4979" y="15723"/>
                      <a:pt x="4983" y="15727"/>
                    </a:cubicBezTo>
                    <a:cubicBezTo>
                      <a:pt x="5034" y="15765"/>
                      <a:pt x="5098" y="15778"/>
                      <a:pt x="5163" y="15778"/>
                    </a:cubicBezTo>
                    <a:cubicBezTo>
                      <a:pt x="5222" y="15778"/>
                      <a:pt x="5282" y="15767"/>
                      <a:pt x="5335" y="15753"/>
                    </a:cubicBezTo>
                    <a:cubicBezTo>
                      <a:pt x="5660" y="15618"/>
                      <a:pt x="5907" y="15339"/>
                      <a:pt x="6153" y="15095"/>
                    </a:cubicBezTo>
                    <a:cubicBezTo>
                      <a:pt x="6619" y="14591"/>
                      <a:pt x="6983" y="14002"/>
                      <a:pt x="7276" y="13384"/>
                    </a:cubicBezTo>
                    <a:cubicBezTo>
                      <a:pt x="8405" y="10971"/>
                      <a:pt x="8714" y="8347"/>
                      <a:pt x="7912" y="5787"/>
                    </a:cubicBezTo>
                    <a:cubicBezTo>
                      <a:pt x="7675" y="4988"/>
                      <a:pt x="7368" y="4204"/>
                      <a:pt x="6967" y="3471"/>
                    </a:cubicBezTo>
                    <a:cubicBezTo>
                      <a:pt x="6582" y="2804"/>
                      <a:pt x="6105" y="2194"/>
                      <a:pt x="5585" y="1626"/>
                    </a:cubicBezTo>
                    <a:cubicBezTo>
                      <a:pt x="5260" y="1268"/>
                      <a:pt x="4912" y="932"/>
                      <a:pt x="4538" y="624"/>
                    </a:cubicBezTo>
                    <a:cubicBezTo>
                      <a:pt x="4254" y="394"/>
                      <a:pt x="3956" y="162"/>
                      <a:pt x="3608" y="43"/>
                    </a:cubicBezTo>
                    <a:cubicBezTo>
                      <a:pt x="3528" y="14"/>
                      <a:pt x="3453" y="1"/>
                      <a:pt x="33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22"/>
              <p:cNvSpPr/>
              <p:nvPr/>
            </p:nvSpPr>
            <p:spPr>
              <a:xfrm>
                <a:off x="2648825" y="700313"/>
                <a:ext cx="181350" cy="417100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16684" extrusionOk="0">
                    <a:moveTo>
                      <a:pt x="2913" y="1"/>
                    </a:moveTo>
                    <a:cubicBezTo>
                      <a:pt x="2850" y="1"/>
                      <a:pt x="2787" y="43"/>
                      <a:pt x="2790" y="118"/>
                    </a:cubicBezTo>
                    <a:cubicBezTo>
                      <a:pt x="2900" y="827"/>
                      <a:pt x="2997" y="1542"/>
                      <a:pt x="3089" y="2260"/>
                    </a:cubicBezTo>
                    <a:cubicBezTo>
                      <a:pt x="2799" y="2123"/>
                      <a:pt x="2232" y="1838"/>
                      <a:pt x="1939" y="1637"/>
                    </a:cubicBezTo>
                    <a:cubicBezTo>
                      <a:pt x="1843" y="1594"/>
                      <a:pt x="1756" y="1472"/>
                      <a:pt x="1647" y="1472"/>
                    </a:cubicBezTo>
                    <a:cubicBezTo>
                      <a:pt x="1640" y="1472"/>
                      <a:pt x="1633" y="1473"/>
                      <a:pt x="1625" y="1474"/>
                    </a:cubicBezTo>
                    <a:cubicBezTo>
                      <a:pt x="1527" y="1499"/>
                      <a:pt x="1506" y="1645"/>
                      <a:pt x="1597" y="1694"/>
                    </a:cubicBezTo>
                    <a:cubicBezTo>
                      <a:pt x="2070" y="2029"/>
                      <a:pt x="2594" y="2300"/>
                      <a:pt x="3122" y="2535"/>
                    </a:cubicBezTo>
                    <a:cubicBezTo>
                      <a:pt x="3207" y="3200"/>
                      <a:pt x="3288" y="3869"/>
                      <a:pt x="3375" y="4540"/>
                    </a:cubicBezTo>
                    <a:cubicBezTo>
                      <a:pt x="3108" y="4409"/>
                      <a:pt x="2632" y="4183"/>
                      <a:pt x="2359" y="4058"/>
                    </a:cubicBezTo>
                    <a:cubicBezTo>
                      <a:pt x="1832" y="3814"/>
                      <a:pt x="1308" y="3629"/>
                      <a:pt x="857" y="3405"/>
                    </a:cubicBezTo>
                    <a:cubicBezTo>
                      <a:pt x="834" y="3389"/>
                      <a:pt x="811" y="3382"/>
                      <a:pt x="790" y="3382"/>
                    </a:cubicBezTo>
                    <a:cubicBezTo>
                      <a:pt x="686" y="3382"/>
                      <a:pt x="612" y="3537"/>
                      <a:pt x="728" y="3608"/>
                    </a:cubicBezTo>
                    <a:cubicBezTo>
                      <a:pt x="1538" y="3988"/>
                      <a:pt x="2320" y="4273"/>
                      <a:pt x="3159" y="4703"/>
                    </a:cubicBezTo>
                    <a:cubicBezTo>
                      <a:pt x="3246" y="4738"/>
                      <a:pt x="3327" y="4791"/>
                      <a:pt x="3413" y="4829"/>
                    </a:cubicBezTo>
                    <a:cubicBezTo>
                      <a:pt x="3510" y="5580"/>
                      <a:pt x="3617" y="6335"/>
                      <a:pt x="3739" y="7090"/>
                    </a:cubicBezTo>
                    <a:cubicBezTo>
                      <a:pt x="3441" y="6981"/>
                      <a:pt x="2886" y="6729"/>
                      <a:pt x="2546" y="6597"/>
                    </a:cubicBezTo>
                    <a:cubicBezTo>
                      <a:pt x="1933" y="6347"/>
                      <a:pt x="1416" y="6125"/>
                      <a:pt x="790" y="5812"/>
                    </a:cubicBezTo>
                    <a:cubicBezTo>
                      <a:pt x="596" y="5719"/>
                      <a:pt x="401" y="5629"/>
                      <a:pt x="212" y="5529"/>
                    </a:cubicBezTo>
                    <a:cubicBezTo>
                      <a:pt x="193" y="5518"/>
                      <a:pt x="173" y="5513"/>
                      <a:pt x="152" y="5513"/>
                    </a:cubicBezTo>
                    <a:cubicBezTo>
                      <a:pt x="141" y="5513"/>
                      <a:pt x="130" y="5514"/>
                      <a:pt x="120" y="5517"/>
                    </a:cubicBezTo>
                    <a:cubicBezTo>
                      <a:pt x="21" y="5541"/>
                      <a:pt x="1" y="5687"/>
                      <a:pt x="92" y="5736"/>
                    </a:cubicBezTo>
                    <a:cubicBezTo>
                      <a:pt x="1290" y="6343"/>
                      <a:pt x="2531" y="6873"/>
                      <a:pt x="3782" y="7354"/>
                    </a:cubicBezTo>
                    <a:cubicBezTo>
                      <a:pt x="3786" y="7377"/>
                      <a:pt x="3788" y="7400"/>
                      <a:pt x="3793" y="7424"/>
                    </a:cubicBezTo>
                    <a:cubicBezTo>
                      <a:pt x="3906" y="8189"/>
                      <a:pt x="4030" y="8975"/>
                      <a:pt x="4143" y="9766"/>
                    </a:cubicBezTo>
                    <a:cubicBezTo>
                      <a:pt x="3954" y="9693"/>
                      <a:pt x="3631" y="9528"/>
                      <a:pt x="3402" y="9413"/>
                    </a:cubicBezTo>
                    <a:cubicBezTo>
                      <a:pt x="2568" y="8987"/>
                      <a:pt x="1713" y="8605"/>
                      <a:pt x="877" y="8187"/>
                    </a:cubicBezTo>
                    <a:cubicBezTo>
                      <a:pt x="695" y="8098"/>
                      <a:pt x="511" y="8015"/>
                      <a:pt x="324" y="7936"/>
                    </a:cubicBezTo>
                    <a:cubicBezTo>
                      <a:pt x="284" y="7919"/>
                      <a:pt x="236" y="7898"/>
                      <a:pt x="191" y="7898"/>
                    </a:cubicBezTo>
                    <a:cubicBezTo>
                      <a:pt x="158" y="7898"/>
                      <a:pt x="127" y="7910"/>
                      <a:pt x="105" y="7943"/>
                    </a:cubicBezTo>
                    <a:cubicBezTo>
                      <a:pt x="50" y="8005"/>
                      <a:pt x="87" y="8112"/>
                      <a:pt x="167" y="8131"/>
                    </a:cubicBezTo>
                    <a:cubicBezTo>
                      <a:pt x="900" y="8440"/>
                      <a:pt x="1860" y="8938"/>
                      <a:pt x="2682" y="9321"/>
                    </a:cubicBezTo>
                    <a:cubicBezTo>
                      <a:pt x="3182" y="9547"/>
                      <a:pt x="3656" y="9857"/>
                      <a:pt x="4178" y="10021"/>
                    </a:cubicBezTo>
                    <a:cubicBezTo>
                      <a:pt x="4278" y="10739"/>
                      <a:pt x="4366" y="11462"/>
                      <a:pt x="4427" y="12184"/>
                    </a:cubicBezTo>
                    <a:cubicBezTo>
                      <a:pt x="4102" y="12049"/>
                      <a:pt x="3560" y="11758"/>
                      <a:pt x="3187" y="11569"/>
                    </a:cubicBezTo>
                    <a:cubicBezTo>
                      <a:pt x="2634" y="11266"/>
                      <a:pt x="2064" y="10990"/>
                      <a:pt x="1527" y="10660"/>
                    </a:cubicBezTo>
                    <a:cubicBezTo>
                      <a:pt x="1506" y="10648"/>
                      <a:pt x="1485" y="10643"/>
                      <a:pt x="1466" y="10643"/>
                    </a:cubicBezTo>
                    <a:cubicBezTo>
                      <a:pt x="1360" y="10643"/>
                      <a:pt x="1290" y="10800"/>
                      <a:pt x="1404" y="10868"/>
                    </a:cubicBezTo>
                    <a:cubicBezTo>
                      <a:pt x="1955" y="11205"/>
                      <a:pt x="2537" y="11486"/>
                      <a:pt x="3104" y="11795"/>
                    </a:cubicBezTo>
                    <a:cubicBezTo>
                      <a:pt x="3549" y="12010"/>
                      <a:pt x="3983" y="12274"/>
                      <a:pt x="4449" y="12442"/>
                    </a:cubicBezTo>
                    <a:cubicBezTo>
                      <a:pt x="4550" y="13724"/>
                      <a:pt x="4562" y="14997"/>
                      <a:pt x="4400" y="16216"/>
                    </a:cubicBezTo>
                    <a:cubicBezTo>
                      <a:pt x="4397" y="16350"/>
                      <a:pt x="4329" y="16497"/>
                      <a:pt x="4370" y="16625"/>
                    </a:cubicBezTo>
                    <a:cubicBezTo>
                      <a:pt x="4390" y="16662"/>
                      <a:pt x="4433" y="16684"/>
                      <a:pt x="4475" y="16684"/>
                    </a:cubicBezTo>
                    <a:cubicBezTo>
                      <a:pt x="4495" y="16684"/>
                      <a:pt x="4516" y="16679"/>
                      <a:pt x="4534" y="16667"/>
                    </a:cubicBezTo>
                    <a:cubicBezTo>
                      <a:pt x="4560" y="16650"/>
                      <a:pt x="4581" y="16627"/>
                      <a:pt x="4589" y="16596"/>
                    </a:cubicBezTo>
                    <a:cubicBezTo>
                      <a:pt x="4609" y="16454"/>
                      <a:pt x="4628" y="16312"/>
                      <a:pt x="4647" y="16169"/>
                    </a:cubicBezTo>
                    <a:cubicBezTo>
                      <a:pt x="4821" y="14937"/>
                      <a:pt x="4782" y="13689"/>
                      <a:pt x="4684" y="12450"/>
                    </a:cubicBezTo>
                    <a:cubicBezTo>
                      <a:pt x="4830" y="12391"/>
                      <a:pt x="4950" y="12261"/>
                      <a:pt x="5075" y="12169"/>
                    </a:cubicBezTo>
                    <a:cubicBezTo>
                      <a:pt x="5502" y="11803"/>
                      <a:pt x="5908" y="11413"/>
                      <a:pt x="6318" y="11028"/>
                    </a:cubicBezTo>
                    <a:cubicBezTo>
                      <a:pt x="6424" y="10929"/>
                      <a:pt x="6528" y="10830"/>
                      <a:pt x="6634" y="10729"/>
                    </a:cubicBezTo>
                    <a:cubicBezTo>
                      <a:pt x="6689" y="10676"/>
                      <a:pt x="6675" y="10579"/>
                      <a:pt x="6609" y="10541"/>
                    </a:cubicBezTo>
                    <a:cubicBezTo>
                      <a:pt x="6588" y="10530"/>
                      <a:pt x="6569" y="10526"/>
                      <a:pt x="6550" y="10526"/>
                    </a:cubicBezTo>
                    <a:cubicBezTo>
                      <a:pt x="6451" y="10526"/>
                      <a:pt x="6379" y="10657"/>
                      <a:pt x="6303" y="10712"/>
                    </a:cubicBezTo>
                    <a:cubicBezTo>
                      <a:pt x="6104" y="10902"/>
                      <a:pt x="5905" y="11089"/>
                      <a:pt x="5703" y="11276"/>
                    </a:cubicBezTo>
                    <a:cubicBezTo>
                      <a:pt x="5415" y="11553"/>
                      <a:pt x="4885" y="12029"/>
                      <a:pt x="4662" y="12191"/>
                    </a:cubicBezTo>
                    <a:cubicBezTo>
                      <a:pt x="4654" y="12093"/>
                      <a:pt x="4646" y="11994"/>
                      <a:pt x="4636" y="11897"/>
                    </a:cubicBezTo>
                    <a:cubicBezTo>
                      <a:pt x="4577" y="11266"/>
                      <a:pt x="4502" y="10637"/>
                      <a:pt x="4419" y="10009"/>
                    </a:cubicBezTo>
                    <a:cubicBezTo>
                      <a:pt x="4614" y="9940"/>
                      <a:pt x="4783" y="9793"/>
                      <a:pt x="4958" y="9688"/>
                    </a:cubicBezTo>
                    <a:cubicBezTo>
                      <a:pt x="5450" y="9348"/>
                      <a:pt x="5948" y="9019"/>
                      <a:pt x="6433" y="8670"/>
                    </a:cubicBezTo>
                    <a:cubicBezTo>
                      <a:pt x="6680" y="8492"/>
                      <a:pt x="6924" y="8308"/>
                      <a:pt x="7173" y="8131"/>
                    </a:cubicBezTo>
                    <a:cubicBezTo>
                      <a:pt x="7240" y="8102"/>
                      <a:pt x="7253" y="8002"/>
                      <a:pt x="7198" y="7950"/>
                    </a:cubicBezTo>
                    <a:cubicBezTo>
                      <a:pt x="7170" y="7927"/>
                      <a:pt x="7142" y="7917"/>
                      <a:pt x="7115" y="7917"/>
                    </a:cubicBezTo>
                    <a:cubicBezTo>
                      <a:pt x="7007" y="7917"/>
                      <a:pt x="6902" y="8061"/>
                      <a:pt x="6808" y="8107"/>
                    </a:cubicBezTo>
                    <a:cubicBezTo>
                      <a:pt x="6509" y="8325"/>
                      <a:pt x="6212" y="8547"/>
                      <a:pt x="5906" y="8756"/>
                    </a:cubicBezTo>
                    <a:cubicBezTo>
                      <a:pt x="5433" y="9056"/>
                      <a:pt x="4826" y="9543"/>
                      <a:pt x="4383" y="9762"/>
                    </a:cubicBezTo>
                    <a:cubicBezTo>
                      <a:pt x="4273" y="8954"/>
                      <a:pt x="4148" y="8149"/>
                      <a:pt x="4021" y="7341"/>
                    </a:cubicBezTo>
                    <a:cubicBezTo>
                      <a:pt x="4192" y="7270"/>
                      <a:pt x="4341" y="7121"/>
                      <a:pt x="4491" y="7024"/>
                    </a:cubicBezTo>
                    <a:cubicBezTo>
                      <a:pt x="4950" y="6657"/>
                      <a:pt x="5367" y="6242"/>
                      <a:pt x="5786" y="5835"/>
                    </a:cubicBezTo>
                    <a:cubicBezTo>
                      <a:pt x="5993" y="5634"/>
                      <a:pt x="6195" y="5429"/>
                      <a:pt x="6397" y="5224"/>
                    </a:cubicBezTo>
                    <a:cubicBezTo>
                      <a:pt x="6452" y="5172"/>
                      <a:pt x="6439" y="5072"/>
                      <a:pt x="6372" y="5036"/>
                    </a:cubicBezTo>
                    <a:cubicBezTo>
                      <a:pt x="6351" y="5026"/>
                      <a:pt x="6331" y="5021"/>
                      <a:pt x="6313" y="5021"/>
                    </a:cubicBezTo>
                    <a:cubicBezTo>
                      <a:pt x="6208" y="5021"/>
                      <a:pt x="6134" y="5168"/>
                      <a:pt x="6054" y="5229"/>
                    </a:cubicBezTo>
                    <a:cubicBezTo>
                      <a:pt x="5814" y="5475"/>
                      <a:pt x="5567" y="5712"/>
                      <a:pt x="5321" y="5949"/>
                    </a:cubicBezTo>
                    <a:cubicBezTo>
                      <a:pt x="4890" y="6361"/>
                      <a:pt x="4395" y="6842"/>
                      <a:pt x="3982" y="7087"/>
                    </a:cubicBezTo>
                    <a:cubicBezTo>
                      <a:pt x="3918" y="6680"/>
                      <a:pt x="3856" y="6276"/>
                      <a:pt x="3794" y="5870"/>
                    </a:cubicBezTo>
                    <a:cubicBezTo>
                      <a:pt x="3743" y="5531"/>
                      <a:pt x="3696" y="5191"/>
                      <a:pt x="3652" y="4849"/>
                    </a:cubicBezTo>
                    <a:cubicBezTo>
                      <a:pt x="3709" y="4830"/>
                      <a:pt x="3763" y="4803"/>
                      <a:pt x="3814" y="4775"/>
                    </a:cubicBezTo>
                    <a:cubicBezTo>
                      <a:pt x="4341" y="4428"/>
                      <a:pt x="4773" y="3957"/>
                      <a:pt x="5220" y="3517"/>
                    </a:cubicBezTo>
                    <a:cubicBezTo>
                      <a:pt x="5350" y="3386"/>
                      <a:pt x="5478" y="3251"/>
                      <a:pt x="5610" y="3120"/>
                    </a:cubicBezTo>
                    <a:cubicBezTo>
                      <a:pt x="5665" y="3067"/>
                      <a:pt x="5651" y="2969"/>
                      <a:pt x="5585" y="2932"/>
                    </a:cubicBezTo>
                    <a:cubicBezTo>
                      <a:pt x="5564" y="2921"/>
                      <a:pt x="5545" y="2916"/>
                      <a:pt x="5526" y="2916"/>
                    </a:cubicBezTo>
                    <a:cubicBezTo>
                      <a:pt x="5432" y="2916"/>
                      <a:pt x="5365" y="3039"/>
                      <a:pt x="5296" y="3097"/>
                    </a:cubicBezTo>
                    <a:cubicBezTo>
                      <a:pt x="5047" y="3353"/>
                      <a:pt x="4795" y="3608"/>
                      <a:pt x="4538" y="3856"/>
                    </a:cubicBezTo>
                    <a:cubicBezTo>
                      <a:pt x="4249" y="4134"/>
                      <a:pt x="3847" y="4502"/>
                      <a:pt x="3620" y="4604"/>
                    </a:cubicBezTo>
                    <a:cubicBezTo>
                      <a:pt x="3534" y="3917"/>
                      <a:pt x="3453" y="3224"/>
                      <a:pt x="3366" y="2520"/>
                    </a:cubicBezTo>
                    <a:cubicBezTo>
                      <a:pt x="3467" y="2463"/>
                      <a:pt x="3550" y="2362"/>
                      <a:pt x="3631" y="2290"/>
                    </a:cubicBezTo>
                    <a:cubicBezTo>
                      <a:pt x="3890" y="2020"/>
                      <a:pt x="4133" y="1728"/>
                      <a:pt x="4355" y="1429"/>
                    </a:cubicBezTo>
                    <a:cubicBezTo>
                      <a:pt x="4382" y="1376"/>
                      <a:pt x="4355" y="1309"/>
                      <a:pt x="4306" y="1279"/>
                    </a:cubicBezTo>
                    <a:cubicBezTo>
                      <a:pt x="4288" y="1268"/>
                      <a:pt x="4267" y="1263"/>
                      <a:pt x="4247" y="1263"/>
                    </a:cubicBezTo>
                    <a:cubicBezTo>
                      <a:pt x="4215" y="1263"/>
                      <a:pt x="4183" y="1275"/>
                      <a:pt x="4160" y="1298"/>
                    </a:cubicBezTo>
                    <a:cubicBezTo>
                      <a:pt x="4067" y="1417"/>
                      <a:pt x="3971" y="1534"/>
                      <a:pt x="3875" y="1651"/>
                    </a:cubicBezTo>
                    <a:cubicBezTo>
                      <a:pt x="3710" y="1849"/>
                      <a:pt x="3505" y="2097"/>
                      <a:pt x="3331" y="2243"/>
                    </a:cubicBezTo>
                    <a:cubicBezTo>
                      <a:pt x="3294" y="1960"/>
                      <a:pt x="3258" y="1677"/>
                      <a:pt x="3219" y="1391"/>
                    </a:cubicBezTo>
                    <a:cubicBezTo>
                      <a:pt x="3157" y="955"/>
                      <a:pt x="3076" y="397"/>
                      <a:pt x="3019" y="71"/>
                    </a:cubicBezTo>
                    <a:cubicBezTo>
                      <a:pt x="3002" y="23"/>
                      <a:pt x="2958" y="1"/>
                      <a:pt x="2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22"/>
              <p:cNvSpPr/>
              <p:nvPr/>
            </p:nvSpPr>
            <p:spPr>
              <a:xfrm>
                <a:off x="2663000" y="874788"/>
                <a:ext cx="2795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665" extrusionOk="0">
                    <a:moveTo>
                      <a:pt x="160" y="0"/>
                    </a:moveTo>
                    <a:cubicBezTo>
                      <a:pt x="50" y="0"/>
                      <a:pt x="0" y="169"/>
                      <a:pt x="105" y="225"/>
                    </a:cubicBezTo>
                    <a:cubicBezTo>
                      <a:pt x="365" y="373"/>
                      <a:pt x="636" y="505"/>
                      <a:pt x="901" y="647"/>
                    </a:cubicBezTo>
                    <a:cubicBezTo>
                      <a:pt x="921" y="659"/>
                      <a:pt x="941" y="664"/>
                      <a:pt x="960" y="664"/>
                    </a:cubicBezTo>
                    <a:cubicBezTo>
                      <a:pt x="1045" y="664"/>
                      <a:pt x="1118" y="566"/>
                      <a:pt x="1066" y="481"/>
                    </a:cubicBezTo>
                    <a:cubicBezTo>
                      <a:pt x="972" y="385"/>
                      <a:pt x="824" y="346"/>
                      <a:pt x="708" y="274"/>
                    </a:cubicBezTo>
                    <a:cubicBezTo>
                      <a:pt x="532" y="191"/>
                      <a:pt x="362" y="78"/>
                      <a:pt x="182" y="3"/>
                    </a:cubicBezTo>
                    <a:cubicBezTo>
                      <a:pt x="174" y="1"/>
                      <a:pt x="167" y="0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22"/>
              <p:cNvSpPr/>
              <p:nvPr/>
            </p:nvSpPr>
            <p:spPr>
              <a:xfrm>
                <a:off x="2701850" y="895663"/>
                <a:ext cx="16700" cy="115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462" extrusionOk="0">
                    <a:moveTo>
                      <a:pt x="161" y="1"/>
                    </a:moveTo>
                    <a:cubicBezTo>
                      <a:pt x="50" y="1"/>
                      <a:pt x="1" y="169"/>
                      <a:pt x="105" y="225"/>
                    </a:cubicBezTo>
                    <a:cubicBezTo>
                      <a:pt x="198" y="288"/>
                      <a:pt x="294" y="343"/>
                      <a:pt x="391" y="398"/>
                    </a:cubicBezTo>
                    <a:cubicBezTo>
                      <a:pt x="437" y="423"/>
                      <a:pt x="482" y="461"/>
                      <a:pt x="534" y="461"/>
                    </a:cubicBezTo>
                    <a:cubicBezTo>
                      <a:pt x="544" y="461"/>
                      <a:pt x="554" y="460"/>
                      <a:pt x="565" y="457"/>
                    </a:cubicBezTo>
                    <a:cubicBezTo>
                      <a:pt x="626" y="440"/>
                      <a:pt x="668" y="370"/>
                      <a:pt x="648" y="309"/>
                    </a:cubicBezTo>
                    <a:cubicBezTo>
                      <a:pt x="620" y="223"/>
                      <a:pt x="517" y="203"/>
                      <a:pt x="449" y="154"/>
                    </a:cubicBezTo>
                    <a:cubicBezTo>
                      <a:pt x="357" y="111"/>
                      <a:pt x="279" y="32"/>
                      <a:pt x="182" y="3"/>
                    </a:cubicBezTo>
                    <a:cubicBezTo>
                      <a:pt x="175" y="1"/>
                      <a:pt x="168" y="1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22"/>
              <p:cNvSpPr/>
              <p:nvPr/>
            </p:nvSpPr>
            <p:spPr>
              <a:xfrm>
                <a:off x="2760175" y="807588"/>
                <a:ext cx="3460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1256" extrusionOk="0">
                    <a:moveTo>
                      <a:pt x="1258" y="0"/>
                    </a:moveTo>
                    <a:cubicBezTo>
                      <a:pt x="1247" y="0"/>
                      <a:pt x="1237" y="2"/>
                      <a:pt x="1227" y="4"/>
                    </a:cubicBezTo>
                    <a:cubicBezTo>
                      <a:pt x="1164" y="25"/>
                      <a:pt x="1130" y="90"/>
                      <a:pt x="1081" y="130"/>
                    </a:cubicBezTo>
                    <a:cubicBezTo>
                      <a:pt x="942" y="275"/>
                      <a:pt x="804" y="420"/>
                      <a:pt x="660" y="559"/>
                    </a:cubicBezTo>
                    <a:cubicBezTo>
                      <a:pt x="449" y="771"/>
                      <a:pt x="253" y="925"/>
                      <a:pt x="70" y="1062"/>
                    </a:cubicBezTo>
                    <a:cubicBezTo>
                      <a:pt x="0" y="1142"/>
                      <a:pt x="77" y="1256"/>
                      <a:pt x="166" y="1256"/>
                    </a:cubicBezTo>
                    <a:cubicBezTo>
                      <a:pt x="185" y="1256"/>
                      <a:pt x="205" y="1251"/>
                      <a:pt x="224" y="1238"/>
                    </a:cubicBezTo>
                    <a:cubicBezTo>
                      <a:pt x="557" y="1016"/>
                      <a:pt x="838" y="721"/>
                      <a:pt x="1117" y="438"/>
                    </a:cubicBezTo>
                    <a:cubicBezTo>
                      <a:pt x="1197" y="346"/>
                      <a:pt x="1300" y="267"/>
                      <a:pt x="1366" y="166"/>
                    </a:cubicBezTo>
                    <a:cubicBezTo>
                      <a:pt x="1384" y="139"/>
                      <a:pt x="1384" y="102"/>
                      <a:pt x="1369" y="74"/>
                    </a:cubicBezTo>
                    <a:cubicBezTo>
                      <a:pt x="1352" y="28"/>
                      <a:pt x="1305" y="0"/>
                      <a:pt x="1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22"/>
              <p:cNvSpPr/>
              <p:nvPr/>
            </p:nvSpPr>
            <p:spPr>
              <a:xfrm>
                <a:off x="2674175" y="764188"/>
                <a:ext cx="215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863" h="419" extrusionOk="0">
                    <a:moveTo>
                      <a:pt x="175" y="0"/>
                    </a:moveTo>
                    <a:cubicBezTo>
                      <a:pt x="70" y="0"/>
                      <a:pt x="1" y="158"/>
                      <a:pt x="114" y="225"/>
                    </a:cubicBezTo>
                    <a:cubicBezTo>
                      <a:pt x="251" y="288"/>
                      <a:pt x="397" y="325"/>
                      <a:pt x="538" y="377"/>
                    </a:cubicBezTo>
                    <a:cubicBezTo>
                      <a:pt x="583" y="393"/>
                      <a:pt x="638" y="419"/>
                      <a:pt x="687" y="419"/>
                    </a:cubicBezTo>
                    <a:cubicBezTo>
                      <a:pt x="720" y="419"/>
                      <a:pt x="751" y="407"/>
                      <a:pt x="775" y="372"/>
                    </a:cubicBezTo>
                    <a:cubicBezTo>
                      <a:pt x="863" y="247"/>
                      <a:pt x="724" y="176"/>
                      <a:pt x="617" y="151"/>
                    </a:cubicBezTo>
                    <a:cubicBezTo>
                      <a:pt x="498" y="108"/>
                      <a:pt x="255" y="31"/>
                      <a:pt x="237" y="18"/>
                    </a:cubicBezTo>
                    <a:cubicBezTo>
                      <a:pt x="215" y="6"/>
                      <a:pt x="195" y="0"/>
                      <a:pt x="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22"/>
              <p:cNvSpPr/>
              <p:nvPr/>
            </p:nvSpPr>
            <p:spPr>
              <a:xfrm>
                <a:off x="2714075" y="678838"/>
                <a:ext cx="9225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450" extrusionOk="0">
                    <a:moveTo>
                      <a:pt x="143" y="1"/>
                    </a:moveTo>
                    <a:cubicBezTo>
                      <a:pt x="70" y="1"/>
                      <a:pt x="1" y="75"/>
                      <a:pt x="25" y="153"/>
                    </a:cubicBezTo>
                    <a:cubicBezTo>
                      <a:pt x="58" y="255"/>
                      <a:pt x="55" y="450"/>
                      <a:pt x="188" y="450"/>
                    </a:cubicBezTo>
                    <a:cubicBezTo>
                      <a:pt x="199" y="450"/>
                      <a:pt x="210" y="449"/>
                      <a:pt x="223" y="446"/>
                    </a:cubicBezTo>
                    <a:cubicBezTo>
                      <a:pt x="368" y="399"/>
                      <a:pt x="289" y="240"/>
                      <a:pt x="267" y="135"/>
                    </a:cubicBezTo>
                    <a:cubicBezTo>
                      <a:pt x="259" y="90"/>
                      <a:pt x="246" y="41"/>
                      <a:pt x="201" y="18"/>
                    </a:cubicBezTo>
                    <a:cubicBezTo>
                      <a:pt x="183" y="6"/>
                      <a:pt x="163" y="1"/>
                      <a:pt x="1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22"/>
              <p:cNvSpPr/>
              <p:nvPr/>
            </p:nvSpPr>
            <p:spPr>
              <a:xfrm>
                <a:off x="2739100" y="713413"/>
                <a:ext cx="121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9" extrusionOk="0">
                    <a:moveTo>
                      <a:pt x="342" y="1"/>
                    </a:moveTo>
                    <a:cubicBezTo>
                      <a:pt x="340" y="1"/>
                      <a:pt x="339" y="1"/>
                      <a:pt x="338" y="1"/>
                    </a:cubicBezTo>
                    <a:cubicBezTo>
                      <a:pt x="236" y="7"/>
                      <a:pt x="191" y="120"/>
                      <a:pt x="126" y="184"/>
                    </a:cubicBezTo>
                    <a:cubicBezTo>
                      <a:pt x="84" y="247"/>
                      <a:pt x="6" y="299"/>
                      <a:pt x="3" y="379"/>
                    </a:cubicBezTo>
                    <a:cubicBezTo>
                      <a:pt x="0" y="449"/>
                      <a:pt x="64" y="498"/>
                      <a:pt x="127" y="498"/>
                    </a:cubicBezTo>
                    <a:cubicBezTo>
                      <a:pt x="156" y="498"/>
                      <a:pt x="185" y="488"/>
                      <a:pt x="208" y="463"/>
                    </a:cubicBezTo>
                    <a:cubicBezTo>
                      <a:pt x="280" y="361"/>
                      <a:pt x="378" y="273"/>
                      <a:pt x="448" y="168"/>
                    </a:cubicBezTo>
                    <a:cubicBezTo>
                      <a:pt x="484" y="94"/>
                      <a:pt x="421" y="1"/>
                      <a:pt x="3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22"/>
              <p:cNvSpPr/>
              <p:nvPr/>
            </p:nvSpPr>
            <p:spPr>
              <a:xfrm>
                <a:off x="2796900" y="948913"/>
                <a:ext cx="12825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08" extrusionOk="0">
                    <a:moveTo>
                      <a:pt x="346" y="0"/>
                    </a:moveTo>
                    <a:cubicBezTo>
                      <a:pt x="327" y="0"/>
                      <a:pt x="307" y="6"/>
                      <a:pt x="288" y="17"/>
                    </a:cubicBezTo>
                    <a:cubicBezTo>
                      <a:pt x="203" y="98"/>
                      <a:pt x="14" y="164"/>
                      <a:pt x="4" y="287"/>
                    </a:cubicBezTo>
                    <a:cubicBezTo>
                      <a:pt x="1" y="358"/>
                      <a:pt x="65" y="407"/>
                      <a:pt x="128" y="407"/>
                    </a:cubicBezTo>
                    <a:cubicBezTo>
                      <a:pt x="157" y="407"/>
                      <a:pt x="186" y="397"/>
                      <a:pt x="208" y="373"/>
                    </a:cubicBezTo>
                    <a:cubicBezTo>
                      <a:pt x="219" y="363"/>
                      <a:pt x="227" y="357"/>
                      <a:pt x="230" y="355"/>
                    </a:cubicBezTo>
                    <a:cubicBezTo>
                      <a:pt x="299" y="301"/>
                      <a:pt x="378" y="256"/>
                      <a:pt x="442" y="195"/>
                    </a:cubicBezTo>
                    <a:cubicBezTo>
                      <a:pt x="513" y="115"/>
                      <a:pt x="436" y="0"/>
                      <a:pt x="3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22"/>
              <p:cNvSpPr/>
              <p:nvPr/>
            </p:nvSpPr>
            <p:spPr>
              <a:xfrm>
                <a:off x="2787050" y="868488"/>
                <a:ext cx="26575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779" extrusionOk="0">
                    <a:moveTo>
                      <a:pt x="928" y="1"/>
                    </a:moveTo>
                    <a:cubicBezTo>
                      <a:pt x="852" y="1"/>
                      <a:pt x="776" y="79"/>
                      <a:pt x="712" y="117"/>
                    </a:cubicBezTo>
                    <a:cubicBezTo>
                      <a:pt x="499" y="263"/>
                      <a:pt x="285" y="407"/>
                      <a:pt x="87" y="573"/>
                    </a:cubicBezTo>
                    <a:cubicBezTo>
                      <a:pt x="1" y="658"/>
                      <a:pt x="81" y="778"/>
                      <a:pt x="174" y="778"/>
                    </a:cubicBezTo>
                    <a:cubicBezTo>
                      <a:pt x="201" y="778"/>
                      <a:pt x="230" y="768"/>
                      <a:pt x="256" y="742"/>
                    </a:cubicBezTo>
                    <a:cubicBezTo>
                      <a:pt x="409" y="611"/>
                      <a:pt x="732" y="390"/>
                      <a:pt x="981" y="223"/>
                    </a:cubicBezTo>
                    <a:cubicBezTo>
                      <a:pt x="1051" y="187"/>
                      <a:pt x="1063" y="90"/>
                      <a:pt x="1007" y="36"/>
                    </a:cubicBezTo>
                    <a:cubicBezTo>
                      <a:pt x="981" y="11"/>
                      <a:pt x="954" y="1"/>
                      <a:pt x="9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57" name="Google Shape;2057;p22"/>
            <p:cNvSpPr/>
            <p:nvPr/>
          </p:nvSpPr>
          <p:spPr>
            <a:xfrm rot="-2848677">
              <a:off x="8776735" y="3800185"/>
              <a:ext cx="419757" cy="878134"/>
            </a:xfrm>
            <a:custGeom>
              <a:avLst/>
              <a:gdLst/>
              <a:ahLst/>
              <a:cxnLst/>
              <a:rect l="l" t="t" r="r" b="b"/>
              <a:pathLst>
                <a:path w="8782" h="18372" extrusionOk="0">
                  <a:moveTo>
                    <a:pt x="7032" y="0"/>
                  </a:moveTo>
                  <a:cubicBezTo>
                    <a:pt x="6974" y="0"/>
                    <a:pt x="6917" y="6"/>
                    <a:pt x="6860" y="18"/>
                  </a:cubicBezTo>
                  <a:cubicBezTo>
                    <a:pt x="6563" y="77"/>
                    <a:pt x="6327" y="279"/>
                    <a:pt x="6142" y="506"/>
                  </a:cubicBezTo>
                  <a:cubicBezTo>
                    <a:pt x="5945" y="738"/>
                    <a:pt x="5788" y="1005"/>
                    <a:pt x="5714" y="1302"/>
                  </a:cubicBezTo>
                  <a:cubicBezTo>
                    <a:pt x="5594" y="1765"/>
                    <a:pt x="5556" y="2247"/>
                    <a:pt x="5581" y="2724"/>
                  </a:cubicBezTo>
                  <a:cubicBezTo>
                    <a:pt x="5595" y="2978"/>
                    <a:pt x="5632" y="3232"/>
                    <a:pt x="5691" y="3480"/>
                  </a:cubicBezTo>
                  <a:cubicBezTo>
                    <a:pt x="5707" y="3527"/>
                    <a:pt x="5718" y="3582"/>
                    <a:pt x="5738" y="3632"/>
                  </a:cubicBezTo>
                  <a:cubicBezTo>
                    <a:pt x="5404" y="4574"/>
                    <a:pt x="5231" y="5559"/>
                    <a:pt x="5107" y="6547"/>
                  </a:cubicBezTo>
                  <a:cubicBezTo>
                    <a:pt x="4937" y="5966"/>
                    <a:pt x="4768" y="5379"/>
                    <a:pt x="4417" y="4879"/>
                  </a:cubicBezTo>
                  <a:cubicBezTo>
                    <a:pt x="4152" y="4519"/>
                    <a:pt x="3817" y="4207"/>
                    <a:pt x="3428" y="3984"/>
                  </a:cubicBezTo>
                  <a:cubicBezTo>
                    <a:pt x="3206" y="3854"/>
                    <a:pt x="2967" y="3731"/>
                    <a:pt x="2707" y="3708"/>
                  </a:cubicBezTo>
                  <a:cubicBezTo>
                    <a:pt x="2705" y="3708"/>
                    <a:pt x="2703" y="3708"/>
                    <a:pt x="2702" y="3708"/>
                  </a:cubicBezTo>
                  <a:cubicBezTo>
                    <a:pt x="2459" y="3708"/>
                    <a:pt x="2218" y="3848"/>
                    <a:pt x="2096" y="4059"/>
                  </a:cubicBezTo>
                  <a:cubicBezTo>
                    <a:pt x="1853" y="4567"/>
                    <a:pt x="2393" y="5166"/>
                    <a:pt x="2675" y="5559"/>
                  </a:cubicBezTo>
                  <a:cubicBezTo>
                    <a:pt x="3136" y="6146"/>
                    <a:pt x="3694" y="6674"/>
                    <a:pt x="4393" y="6959"/>
                  </a:cubicBezTo>
                  <a:cubicBezTo>
                    <a:pt x="4604" y="7054"/>
                    <a:pt x="4818" y="7145"/>
                    <a:pt x="5029" y="7239"/>
                  </a:cubicBezTo>
                  <a:cubicBezTo>
                    <a:pt x="4919" y="8271"/>
                    <a:pt x="4838" y="9297"/>
                    <a:pt x="4662" y="10271"/>
                  </a:cubicBezTo>
                  <a:cubicBezTo>
                    <a:pt x="4645" y="10375"/>
                    <a:pt x="4625" y="10479"/>
                    <a:pt x="4607" y="10584"/>
                  </a:cubicBezTo>
                  <a:cubicBezTo>
                    <a:pt x="4530" y="9842"/>
                    <a:pt x="4341" y="8998"/>
                    <a:pt x="4030" y="8299"/>
                  </a:cubicBezTo>
                  <a:cubicBezTo>
                    <a:pt x="3815" y="7849"/>
                    <a:pt x="3515" y="7226"/>
                    <a:pt x="2950" y="7199"/>
                  </a:cubicBezTo>
                  <a:cubicBezTo>
                    <a:pt x="2641" y="7237"/>
                    <a:pt x="2441" y="7563"/>
                    <a:pt x="2431" y="7857"/>
                  </a:cubicBezTo>
                  <a:cubicBezTo>
                    <a:pt x="2399" y="8269"/>
                    <a:pt x="2522" y="8679"/>
                    <a:pt x="2654" y="9064"/>
                  </a:cubicBezTo>
                  <a:cubicBezTo>
                    <a:pt x="2810" y="9519"/>
                    <a:pt x="3031" y="9959"/>
                    <a:pt x="3359" y="10314"/>
                  </a:cubicBezTo>
                  <a:cubicBezTo>
                    <a:pt x="3683" y="10690"/>
                    <a:pt x="4101" y="10969"/>
                    <a:pt x="4461" y="11310"/>
                  </a:cubicBezTo>
                  <a:cubicBezTo>
                    <a:pt x="4284" y="12096"/>
                    <a:pt x="4059" y="12872"/>
                    <a:pt x="3785" y="13630"/>
                  </a:cubicBezTo>
                  <a:cubicBezTo>
                    <a:pt x="3367" y="12531"/>
                    <a:pt x="2289" y="11009"/>
                    <a:pt x="1263" y="11009"/>
                  </a:cubicBezTo>
                  <a:cubicBezTo>
                    <a:pt x="1228" y="11009"/>
                    <a:pt x="1193" y="11010"/>
                    <a:pt x="1158" y="11014"/>
                  </a:cubicBezTo>
                  <a:cubicBezTo>
                    <a:pt x="888" y="11052"/>
                    <a:pt x="649" y="11243"/>
                    <a:pt x="579" y="11510"/>
                  </a:cubicBezTo>
                  <a:cubicBezTo>
                    <a:pt x="540" y="11723"/>
                    <a:pt x="655" y="11934"/>
                    <a:pt x="760" y="12113"/>
                  </a:cubicBezTo>
                  <a:cubicBezTo>
                    <a:pt x="930" y="12373"/>
                    <a:pt x="1128" y="12615"/>
                    <a:pt x="1353" y="12827"/>
                  </a:cubicBezTo>
                  <a:cubicBezTo>
                    <a:pt x="1827" y="13283"/>
                    <a:pt x="2384" y="13641"/>
                    <a:pt x="2982" y="13913"/>
                  </a:cubicBezTo>
                  <a:cubicBezTo>
                    <a:pt x="3179" y="14005"/>
                    <a:pt x="3374" y="14101"/>
                    <a:pt x="3575" y="14185"/>
                  </a:cubicBezTo>
                  <a:cubicBezTo>
                    <a:pt x="3569" y="14197"/>
                    <a:pt x="3566" y="14210"/>
                    <a:pt x="3561" y="14223"/>
                  </a:cubicBezTo>
                  <a:cubicBezTo>
                    <a:pt x="3280" y="14966"/>
                    <a:pt x="2843" y="15774"/>
                    <a:pt x="2451" y="16583"/>
                  </a:cubicBezTo>
                  <a:cubicBezTo>
                    <a:pt x="2385" y="15572"/>
                    <a:pt x="2045" y="14497"/>
                    <a:pt x="1294" y="13809"/>
                  </a:cubicBezTo>
                  <a:cubicBezTo>
                    <a:pt x="1130" y="13677"/>
                    <a:pt x="948" y="13550"/>
                    <a:pt x="736" y="13519"/>
                  </a:cubicBezTo>
                  <a:cubicBezTo>
                    <a:pt x="702" y="13515"/>
                    <a:pt x="668" y="13513"/>
                    <a:pt x="633" y="13513"/>
                  </a:cubicBezTo>
                  <a:cubicBezTo>
                    <a:pt x="409" y="13513"/>
                    <a:pt x="173" y="13603"/>
                    <a:pt x="80" y="13818"/>
                  </a:cubicBezTo>
                  <a:cubicBezTo>
                    <a:pt x="0" y="13986"/>
                    <a:pt x="15" y="14175"/>
                    <a:pt x="51" y="14350"/>
                  </a:cubicBezTo>
                  <a:cubicBezTo>
                    <a:pt x="119" y="14743"/>
                    <a:pt x="320" y="15092"/>
                    <a:pt x="542" y="15417"/>
                  </a:cubicBezTo>
                  <a:cubicBezTo>
                    <a:pt x="970" y="16062"/>
                    <a:pt x="1526" y="16602"/>
                    <a:pt x="2118" y="17094"/>
                  </a:cubicBezTo>
                  <a:cubicBezTo>
                    <a:pt x="2142" y="17111"/>
                    <a:pt x="2164" y="17132"/>
                    <a:pt x="2186" y="17153"/>
                  </a:cubicBezTo>
                  <a:cubicBezTo>
                    <a:pt x="2159" y="17213"/>
                    <a:pt x="2131" y="17274"/>
                    <a:pt x="2105" y="17333"/>
                  </a:cubicBezTo>
                  <a:cubicBezTo>
                    <a:pt x="1991" y="17639"/>
                    <a:pt x="1819" y="17969"/>
                    <a:pt x="1845" y="18299"/>
                  </a:cubicBezTo>
                  <a:cubicBezTo>
                    <a:pt x="1863" y="18349"/>
                    <a:pt x="1908" y="18371"/>
                    <a:pt x="1952" y="18371"/>
                  </a:cubicBezTo>
                  <a:cubicBezTo>
                    <a:pt x="2014" y="18371"/>
                    <a:pt x="2077" y="18328"/>
                    <a:pt x="2075" y="18254"/>
                  </a:cubicBezTo>
                  <a:cubicBezTo>
                    <a:pt x="2117" y="17947"/>
                    <a:pt x="2231" y="17626"/>
                    <a:pt x="2376" y="17295"/>
                  </a:cubicBezTo>
                  <a:cubicBezTo>
                    <a:pt x="2382" y="17296"/>
                    <a:pt x="2391" y="17300"/>
                    <a:pt x="2397" y="17301"/>
                  </a:cubicBezTo>
                  <a:cubicBezTo>
                    <a:pt x="2716" y="17284"/>
                    <a:pt x="3031" y="17231"/>
                    <a:pt x="3346" y="17188"/>
                  </a:cubicBezTo>
                  <a:cubicBezTo>
                    <a:pt x="4257" y="17043"/>
                    <a:pt x="5198" y="16890"/>
                    <a:pt x="6005" y="16417"/>
                  </a:cubicBezTo>
                  <a:cubicBezTo>
                    <a:pt x="6174" y="16316"/>
                    <a:pt x="6308" y="16170"/>
                    <a:pt x="6418" y="16011"/>
                  </a:cubicBezTo>
                  <a:cubicBezTo>
                    <a:pt x="6482" y="15926"/>
                    <a:pt x="6531" y="15829"/>
                    <a:pt x="6540" y="15724"/>
                  </a:cubicBezTo>
                  <a:cubicBezTo>
                    <a:pt x="6589" y="15259"/>
                    <a:pt x="6112" y="15026"/>
                    <a:pt x="5707" y="15026"/>
                  </a:cubicBezTo>
                  <a:cubicBezTo>
                    <a:pt x="5685" y="15026"/>
                    <a:pt x="5663" y="15027"/>
                    <a:pt x="5641" y="15028"/>
                  </a:cubicBezTo>
                  <a:cubicBezTo>
                    <a:pt x="4714" y="15118"/>
                    <a:pt x="3878" y="15651"/>
                    <a:pt x="3154" y="16207"/>
                  </a:cubicBezTo>
                  <a:cubicBezTo>
                    <a:pt x="3003" y="16327"/>
                    <a:pt x="2857" y="16455"/>
                    <a:pt x="2716" y="16587"/>
                  </a:cubicBezTo>
                  <a:cubicBezTo>
                    <a:pt x="2810" y="16402"/>
                    <a:pt x="2905" y="16216"/>
                    <a:pt x="2994" y="16032"/>
                  </a:cubicBezTo>
                  <a:cubicBezTo>
                    <a:pt x="3288" y="15455"/>
                    <a:pt x="3558" y="14866"/>
                    <a:pt x="3799" y="14265"/>
                  </a:cubicBezTo>
                  <a:cubicBezTo>
                    <a:pt x="3809" y="14267"/>
                    <a:pt x="3819" y="14268"/>
                    <a:pt x="3829" y="14268"/>
                  </a:cubicBezTo>
                  <a:cubicBezTo>
                    <a:pt x="3832" y="14268"/>
                    <a:pt x="3836" y="14268"/>
                    <a:pt x="3839" y="14268"/>
                  </a:cubicBezTo>
                  <a:cubicBezTo>
                    <a:pt x="3842" y="14270"/>
                    <a:pt x="3844" y="14273"/>
                    <a:pt x="3849" y="14274"/>
                  </a:cubicBezTo>
                  <a:cubicBezTo>
                    <a:pt x="4140" y="14314"/>
                    <a:pt x="4436" y="14334"/>
                    <a:pt x="4732" y="14334"/>
                  </a:cubicBezTo>
                  <a:cubicBezTo>
                    <a:pt x="5378" y="14334"/>
                    <a:pt x="6027" y="14237"/>
                    <a:pt x="6638" y="14032"/>
                  </a:cubicBezTo>
                  <a:cubicBezTo>
                    <a:pt x="7163" y="13850"/>
                    <a:pt x="7826" y="13506"/>
                    <a:pt x="7960" y="12920"/>
                  </a:cubicBezTo>
                  <a:cubicBezTo>
                    <a:pt x="8106" y="12431"/>
                    <a:pt x="7613" y="12006"/>
                    <a:pt x="7151" y="11993"/>
                  </a:cubicBezTo>
                  <a:cubicBezTo>
                    <a:pt x="7106" y="11990"/>
                    <a:pt x="7060" y="11988"/>
                    <a:pt x="7015" y="11988"/>
                  </a:cubicBezTo>
                  <a:cubicBezTo>
                    <a:pt x="6583" y="11988"/>
                    <a:pt x="6167" y="12130"/>
                    <a:pt x="5797" y="12347"/>
                  </a:cubicBezTo>
                  <a:cubicBezTo>
                    <a:pt x="5387" y="12567"/>
                    <a:pt x="5003" y="12833"/>
                    <a:pt x="4646" y="13129"/>
                  </a:cubicBezTo>
                  <a:cubicBezTo>
                    <a:pt x="4413" y="13322"/>
                    <a:pt x="4198" y="13536"/>
                    <a:pt x="3994" y="13758"/>
                  </a:cubicBezTo>
                  <a:cubicBezTo>
                    <a:pt x="4053" y="13595"/>
                    <a:pt x="4110" y="13433"/>
                    <a:pt x="4164" y="13268"/>
                  </a:cubicBezTo>
                  <a:cubicBezTo>
                    <a:pt x="4384" y="12618"/>
                    <a:pt x="4564" y="11956"/>
                    <a:pt x="4709" y="11288"/>
                  </a:cubicBezTo>
                  <a:cubicBezTo>
                    <a:pt x="4716" y="11288"/>
                    <a:pt x="4724" y="11286"/>
                    <a:pt x="4732" y="11285"/>
                  </a:cubicBezTo>
                  <a:cubicBezTo>
                    <a:pt x="5376" y="11118"/>
                    <a:pt x="6012" y="10918"/>
                    <a:pt x="6627" y="10661"/>
                  </a:cubicBezTo>
                  <a:cubicBezTo>
                    <a:pt x="7214" y="10417"/>
                    <a:pt x="7777" y="10072"/>
                    <a:pt x="8150" y="9545"/>
                  </a:cubicBezTo>
                  <a:cubicBezTo>
                    <a:pt x="8355" y="9243"/>
                    <a:pt x="8550" y="8854"/>
                    <a:pt x="8448" y="8484"/>
                  </a:cubicBezTo>
                  <a:cubicBezTo>
                    <a:pt x="8338" y="8093"/>
                    <a:pt x="8001" y="7912"/>
                    <a:pt x="7640" y="7912"/>
                  </a:cubicBezTo>
                  <a:cubicBezTo>
                    <a:pt x="7532" y="7912"/>
                    <a:pt x="7421" y="7928"/>
                    <a:pt x="7314" y="7959"/>
                  </a:cubicBezTo>
                  <a:cubicBezTo>
                    <a:pt x="6866" y="8088"/>
                    <a:pt x="6494" y="8383"/>
                    <a:pt x="6155" y="8692"/>
                  </a:cubicBezTo>
                  <a:cubicBezTo>
                    <a:pt x="5694" y="9125"/>
                    <a:pt x="5322" y="9645"/>
                    <a:pt x="5001" y="10186"/>
                  </a:cubicBezTo>
                  <a:cubicBezTo>
                    <a:pt x="4960" y="10255"/>
                    <a:pt x="4922" y="10322"/>
                    <a:pt x="4885" y="10391"/>
                  </a:cubicBezTo>
                  <a:cubicBezTo>
                    <a:pt x="4948" y="10033"/>
                    <a:pt x="5001" y="9674"/>
                    <a:pt x="5047" y="9312"/>
                  </a:cubicBezTo>
                  <a:cubicBezTo>
                    <a:pt x="5138" y="8615"/>
                    <a:pt x="5199" y="7926"/>
                    <a:pt x="5273" y="7244"/>
                  </a:cubicBezTo>
                  <a:cubicBezTo>
                    <a:pt x="5318" y="7235"/>
                    <a:pt x="5362" y="7222"/>
                    <a:pt x="5405" y="7221"/>
                  </a:cubicBezTo>
                  <a:cubicBezTo>
                    <a:pt x="6276" y="7078"/>
                    <a:pt x="7201" y="6950"/>
                    <a:pt x="7890" y="6351"/>
                  </a:cubicBezTo>
                  <a:cubicBezTo>
                    <a:pt x="8377" y="5959"/>
                    <a:pt x="8781" y="5266"/>
                    <a:pt x="8507" y="4641"/>
                  </a:cubicBezTo>
                  <a:cubicBezTo>
                    <a:pt x="8378" y="4322"/>
                    <a:pt x="8042" y="4172"/>
                    <a:pt x="7712" y="4172"/>
                  </a:cubicBezTo>
                  <a:cubicBezTo>
                    <a:pt x="7639" y="4172"/>
                    <a:pt x="7565" y="4180"/>
                    <a:pt x="7495" y="4194"/>
                  </a:cubicBezTo>
                  <a:cubicBezTo>
                    <a:pt x="7153" y="4258"/>
                    <a:pt x="6855" y="4449"/>
                    <a:pt x="6597" y="4678"/>
                  </a:cubicBezTo>
                  <a:cubicBezTo>
                    <a:pt x="6064" y="5110"/>
                    <a:pt x="5667" y="5685"/>
                    <a:pt x="5383" y="6307"/>
                  </a:cubicBezTo>
                  <a:cubicBezTo>
                    <a:pt x="5506" y="5391"/>
                    <a:pt x="5679" y="4488"/>
                    <a:pt x="6001" y="3595"/>
                  </a:cubicBezTo>
                  <a:cubicBezTo>
                    <a:pt x="6008" y="3597"/>
                    <a:pt x="6016" y="3597"/>
                    <a:pt x="6024" y="3597"/>
                  </a:cubicBezTo>
                  <a:cubicBezTo>
                    <a:pt x="6069" y="3597"/>
                    <a:pt x="6120" y="3579"/>
                    <a:pt x="6163" y="3546"/>
                  </a:cubicBezTo>
                  <a:cubicBezTo>
                    <a:pt x="7134" y="3025"/>
                    <a:pt x="8020" y="2063"/>
                    <a:pt x="8023" y="908"/>
                  </a:cubicBezTo>
                  <a:cubicBezTo>
                    <a:pt x="8024" y="641"/>
                    <a:pt x="7920" y="357"/>
                    <a:pt x="7691" y="204"/>
                  </a:cubicBezTo>
                  <a:cubicBezTo>
                    <a:pt x="7496" y="88"/>
                    <a:pt x="7263" y="0"/>
                    <a:pt x="7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58" name="Google Shape;2058;p22"/>
            <p:cNvGrpSpPr/>
            <p:nvPr/>
          </p:nvGrpSpPr>
          <p:grpSpPr>
            <a:xfrm rot="5400000">
              <a:off x="7996660" y="4649806"/>
              <a:ext cx="760407" cy="751695"/>
              <a:chOff x="1178400" y="476638"/>
              <a:chExt cx="330425" cy="326625"/>
            </a:xfrm>
          </p:grpSpPr>
          <p:sp>
            <p:nvSpPr>
              <p:cNvPr id="2059" name="Google Shape;2059;p22"/>
              <p:cNvSpPr/>
              <p:nvPr/>
            </p:nvSpPr>
            <p:spPr>
              <a:xfrm>
                <a:off x="1178400" y="476638"/>
                <a:ext cx="330425" cy="326625"/>
              </a:xfrm>
              <a:custGeom>
                <a:avLst/>
                <a:gdLst/>
                <a:ahLst/>
                <a:cxnLst/>
                <a:rect l="l" t="t" r="r" b="b"/>
                <a:pathLst>
                  <a:path w="13217" h="13065" extrusionOk="0">
                    <a:moveTo>
                      <a:pt x="13060" y="0"/>
                    </a:moveTo>
                    <a:cubicBezTo>
                      <a:pt x="13032" y="0"/>
                      <a:pt x="13003" y="11"/>
                      <a:pt x="12980" y="36"/>
                    </a:cubicBezTo>
                    <a:cubicBezTo>
                      <a:pt x="12141" y="731"/>
                      <a:pt x="11495" y="1624"/>
                      <a:pt x="10845" y="2491"/>
                    </a:cubicBezTo>
                    <a:cubicBezTo>
                      <a:pt x="10400" y="3057"/>
                      <a:pt x="9977" y="3659"/>
                      <a:pt x="9561" y="4267"/>
                    </a:cubicBezTo>
                    <a:cubicBezTo>
                      <a:pt x="9346" y="4108"/>
                      <a:pt x="9082" y="4011"/>
                      <a:pt x="8836" y="3914"/>
                    </a:cubicBezTo>
                    <a:cubicBezTo>
                      <a:pt x="8520" y="3801"/>
                      <a:pt x="8186" y="3725"/>
                      <a:pt x="7850" y="3725"/>
                    </a:cubicBezTo>
                    <a:cubicBezTo>
                      <a:pt x="7793" y="3725"/>
                      <a:pt x="7735" y="3727"/>
                      <a:pt x="7678" y="3732"/>
                    </a:cubicBezTo>
                    <a:cubicBezTo>
                      <a:pt x="6446" y="3823"/>
                      <a:pt x="5371" y="4524"/>
                      <a:pt x="4317" y="5109"/>
                    </a:cubicBezTo>
                    <a:cubicBezTo>
                      <a:pt x="4150" y="5232"/>
                      <a:pt x="3784" y="5396"/>
                      <a:pt x="3893" y="5649"/>
                    </a:cubicBezTo>
                    <a:cubicBezTo>
                      <a:pt x="3988" y="5767"/>
                      <a:pt x="4163" y="5761"/>
                      <a:pt x="4299" y="5804"/>
                    </a:cubicBezTo>
                    <a:cubicBezTo>
                      <a:pt x="4935" y="5940"/>
                      <a:pt x="5574" y="6092"/>
                      <a:pt x="6225" y="6119"/>
                    </a:cubicBezTo>
                    <a:cubicBezTo>
                      <a:pt x="6270" y="6120"/>
                      <a:pt x="6315" y="6121"/>
                      <a:pt x="6360" y="6121"/>
                    </a:cubicBezTo>
                    <a:cubicBezTo>
                      <a:pt x="6924" y="6121"/>
                      <a:pt x="7492" y="6014"/>
                      <a:pt x="8002" y="5772"/>
                    </a:cubicBezTo>
                    <a:cubicBezTo>
                      <a:pt x="8328" y="5621"/>
                      <a:pt x="8637" y="5430"/>
                      <a:pt x="8923" y="5209"/>
                    </a:cubicBezTo>
                    <a:lnTo>
                      <a:pt x="8923" y="5209"/>
                    </a:lnTo>
                    <a:cubicBezTo>
                      <a:pt x="8473" y="5871"/>
                      <a:pt x="8027" y="6516"/>
                      <a:pt x="7564" y="7101"/>
                    </a:cubicBezTo>
                    <a:cubicBezTo>
                      <a:pt x="7325" y="7407"/>
                      <a:pt x="7075" y="7697"/>
                      <a:pt x="6819" y="7979"/>
                    </a:cubicBezTo>
                    <a:cubicBezTo>
                      <a:pt x="6757" y="7849"/>
                      <a:pt x="6599" y="7765"/>
                      <a:pt x="6496" y="7672"/>
                    </a:cubicBezTo>
                    <a:cubicBezTo>
                      <a:pt x="6003" y="7322"/>
                      <a:pt x="5428" y="7089"/>
                      <a:pt x="4839" y="6963"/>
                    </a:cubicBezTo>
                    <a:cubicBezTo>
                      <a:pt x="4644" y="6921"/>
                      <a:pt x="4446" y="6904"/>
                      <a:pt x="4247" y="6904"/>
                    </a:cubicBezTo>
                    <a:cubicBezTo>
                      <a:pt x="3989" y="6904"/>
                      <a:pt x="3730" y="6933"/>
                      <a:pt x="3478" y="6975"/>
                    </a:cubicBezTo>
                    <a:cubicBezTo>
                      <a:pt x="2961" y="7058"/>
                      <a:pt x="2447" y="7218"/>
                      <a:pt x="2011" y="7512"/>
                    </a:cubicBezTo>
                    <a:cubicBezTo>
                      <a:pt x="1823" y="7658"/>
                      <a:pt x="1309" y="7948"/>
                      <a:pt x="1528" y="8224"/>
                    </a:cubicBezTo>
                    <a:cubicBezTo>
                      <a:pt x="2045" y="8607"/>
                      <a:pt x="2612" y="8935"/>
                      <a:pt x="3205" y="9189"/>
                    </a:cubicBezTo>
                    <a:cubicBezTo>
                      <a:pt x="3545" y="9332"/>
                      <a:pt x="3909" y="9404"/>
                      <a:pt x="4274" y="9404"/>
                    </a:cubicBezTo>
                    <a:cubicBezTo>
                      <a:pt x="4493" y="9404"/>
                      <a:pt x="4712" y="9378"/>
                      <a:pt x="4927" y="9326"/>
                    </a:cubicBezTo>
                    <a:cubicBezTo>
                      <a:pt x="5246" y="9255"/>
                      <a:pt x="5552" y="9127"/>
                      <a:pt x="5840" y="8972"/>
                    </a:cubicBezTo>
                    <a:lnTo>
                      <a:pt x="5840" y="8972"/>
                    </a:lnTo>
                    <a:cubicBezTo>
                      <a:pt x="5207" y="9560"/>
                      <a:pt x="4539" y="10098"/>
                      <a:pt x="3836" y="10599"/>
                    </a:cubicBezTo>
                    <a:cubicBezTo>
                      <a:pt x="3767" y="10566"/>
                      <a:pt x="3680" y="10570"/>
                      <a:pt x="3608" y="10550"/>
                    </a:cubicBezTo>
                    <a:cubicBezTo>
                      <a:pt x="3398" y="10514"/>
                      <a:pt x="3183" y="10494"/>
                      <a:pt x="2969" y="10494"/>
                    </a:cubicBezTo>
                    <a:cubicBezTo>
                      <a:pt x="2553" y="10494"/>
                      <a:pt x="2138" y="10570"/>
                      <a:pt x="1762" y="10754"/>
                    </a:cubicBezTo>
                    <a:cubicBezTo>
                      <a:pt x="1193" y="11019"/>
                      <a:pt x="696" y="11432"/>
                      <a:pt x="361" y="11965"/>
                    </a:cubicBezTo>
                    <a:cubicBezTo>
                      <a:pt x="224" y="12196"/>
                      <a:pt x="62" y="12433"/>
                      <a:pt x="17" y="12700"/>
                    </a:cubicBezTo>
                    <a:cubicBezTo>
                      <a:pt x="1" y="12839"/>
                      <a:pt x="84" y="12948"/>
                      <a:pt x="225" y="12959"/>
                    </a:cubicBezTo>
                    <a:cubicBezTo>
                      <a:pt x="409" y="12986"/>
                      <a:pt x="594" y="13002"/>
                      <a:pt x="778" y="13021"/>
                    </a:cubicBezTo>
                    <a:cubicBezTo>
                      <a:pt x="1004" y="13041"/>
                      <a:pt x="1235" y="13058"/>
                      <a:pt x="1465" y="13058"/>
                    </a:cubicBezTo>
                    <a:cubicBezTo>
                      <a:pt x="1827" y="13058"/>
                      <a:pt x="2187" y="13015"/>
                      <a:pt x="2522" y="12873"/>
                    </a:cubicBezTo>
                    <a:cubicBezTo>
                      <a:pt x="3237" y="12581"/>
                      <a:pt x="3798" y="11934"/>
                      <a:pt x="4003" y="11190"/>
                    </a:cubicBezTo>
                    <a:cubicBezTo>
                      <a:pt x="4036" y="11075"/>
                      <a:pt x="4054" y="10956"/>
                      <a:pt x="4065" y="10837"/>
                    </a:cubicBezTo>
                    <a:cubicBezTo>
                      <a:pt x="4066" y="10802"/>
                      <a:pt x="4070" y="10761"/>
                      <a:pt x="4068" y="10723"/>
                    </a:cubicBezTo>
                    <a:cubicBezTo>
                      <a:pt x="4920" y="10109"/>
                      <a:pt x="5732" y="9440"/>
                      <a:pt x="6474" y="8695"/>
                    </a:cubicBezTo>
                    <a:lnTo>
                      <a:pt x="6474" y="8695"/>
                    </a:lnTo>
                    <a:cubicBezTo>
                      <a:pt x="6284" y="9185"/>
                      <a:pt x="6110" y="9684"/>
                      <a:pt x="6043" y="10209"/>
                    </a:cubicBezTo>
                    <a:cubicBezTo>
                      <a:pt x="5923" y="11126"/>
                      <a:pt x="6052" y="12161"/>
                      <a:pt x="6700" y="12866"/>
                    </a:cubicBezTo>
                    <a:cubicBezTo>
                      <a:pt x="6802" y="12972"/>
                      <a:pt x="6935" y="13064"/>
                      <a:pt x="7056" y="13064"/>
                    </a:cubicBezTo>
                    <a:cubicBezTo>
                      <a:pt x="7145" y="13064"/>
                      <a:pt x="7228" y="13013"/>
                      <a:pt x="7285" y="12878"/>
                    </a:cubicBezTo>
                    <a:cubicBezTo>
                      <a:pt x="7521" y="12394"/>
                      <a:pt x="7727" y="11888"/>
                      <a:pt x="7849" y="11361"/>
                    </a:cubicBezTo>
                    <a:cubicBezTo>
                      <a:pt x="8046" y="10471"/>
                      <a:pt x="7937" y="9492"/>
                      <a:pt x="7455" y="8708"/>
                    </a:cubicBezTo>
                    <a:cubicBezTo>
                      <a:pt x="7335" y="8523"/>
                      <a:pt x="7189" y="8357"/>
                      <a:pt x="7034" y="8202"/>
                    </a:cubicBezTo>
                    <a:cubicBezTo>
                      <a:pt x="7017" y="8188"/>
                      <a:pt x="7003" y="8171"/>
                      <a:pt x="6988" y="8155"/>
                    </a:cubicBezTo>
                    <a:cubicBezTo>
                      <a:pt x="7892" y="7167"/>
                      <a:pt x="8637" y="6057"/>
                      <a:pt x="9386" y="4949"/>
                    </a:cubicBezTo>
                    <a:lnTo>
                      <a:pt x="9386" y="4949"/>
                    </a:lnTo>
                    <a:cubicBezTo>
                      <a:pt x="9166" y="6160"/>
                      <a:pt x="9113" y="7438"/>
                      <a:pt x="9592" y="8593"/>
                    </a:cubicBezTo>
                    <a:cubicBezTo>
                      <a:pt x="9839" y="9147"/>
                      <a:pt x="10158" y="9704"/>
                      <a:pt x="10621" y="10106"/>
                    </a:cubicBezTo>
                    <a:cubicBezTo>
                      <a:pt x="10677" y="10144"/>
                      <a:pt x="10725" y="10161"/>
                      <a:pt x="10766" y="10161"/>
                    </a:cubicBezTo>
                    <a:cubicBezTo>
                      <a:pt x="10983" y="10161"/>
                      <a:pt x="11022" y="9701"/>
                      <a:pt x="11104" y="9526"/>
                    </a:cubicBezTo>
                    <a:cubicBezTo>
                      <a:pt x="11331" y="8831"/>
                      <a:pt x="11529" y="8117"/>
                      <a:pt x="11545" y="7381"/>
                    </a:cubicBezTo>
                    <a:cubicBezTo>
                      <a:pt x="11607" y="6367"/>
                      <a:pt x="11206" y="5304"/>
                      <a:pt x="10335" y="4732"/>
                    </a:cubicBezTo>
                    <a:cubicBezTo>
                      <a:pt x="10153" y="4607"/>
                      <a:pt x="9964" y="4494"/>
                      <a:pt x="9771" y="4389"/>
                    </a:cubicBezTo>
                    <a:cubicBezTo>
                      <a:pt x="9769" y="4389"/>
                      <a:pt x="9768" y="4387"/>
                      <a:pt x="9766" y="4387"/>
                    </a:cubicBezTo>
                    <a:cubicBezTo>
                      <a:pt x="9844" y="4272"/>
                      <a:pt x="9924" y="4157"/>
                      <a:pt x="10004" y="4044"/>
                    </a:cubicBezTo>
                    <a:cubicBezTo>
                      <a:pt x="10852" y="2895"/>
                      <a:pt x="11591" y="1791"/>
                      <a:pt x="12539" y="783"/>
                    </a:cubicBezTo>
                    <a:cubicBezTo>
                      <a:pt x="12735" y="560"/>
                      <a:pt x="12974" y="371"/>
                      <a:pt x="13180" y="163"/>
                    </a:cubicBezTo>
                    <a:cubicBezTo>
                      <a:pt x="13216" y="83"/>
                      <a:pt x="13138" y="0"/>
                      <a:pt x="130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22"/>
              <p:cNvSpPr/>
              <p:nvPr/>
            </p:nvSpPr>
            <p:spPr>
              <a:xfrm>
                <a:off x="1217025" y="750788"/>
                <a:ext cx="5140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521" extrusionOk="0">
                    <a:moveTo>
                      <a:pt x="1931" y="1"/>
                    </a:moveTo>
                    <a:cubicBezTo>
                      <a:pt x="1881" y="1"/>
                      <a:pt x="1830" y="28"/>
                      <a:pt x="1816" y="87"/>
                    </a:cubicBezTo>
                    <a:cubicBezTo>
                      <a:pt x="1591" y="611"/>
                      <a:pt x="829" y="1090"/>
                      <a:pt x="176" y="1274"/>
                    </a:cubicBezTo>
                    <a:cubicBezTo>
                      <a:pt x="0" y="1287"/>
                      <a:pt x="4" y="1520"/>
                      <a:pt x="163" y="1520"/>
                    </a:cubicBezTo>
                    <a:cubicBezTo>
                      <a:pt x="173" y="1520"/>
                      <a:pt x="183" y="1519"/>
                      <a:pt x="194" y="1517"/>
                    </a:cubicBezTo>
                    <a:cubicBezTo>
                      <a:pt x="712" y="1366"/>
                      <a:pt x="1220" y="1121"/>
                      <a:pt x="1614" y="748"/>
                    </a:cubicBezTo>
                    <a:cubicBezTo>
                      <a:pt x="1743" y="623"/>
                      <a:pt x="1863" y="486"/>
                      <a:pt x="1960" y="334"/>
                    </a:cubicBezTo>
                    <a:cubicBezTo>
                      <a:pt x="1995" y="261"/>
                      <a:pt x="2055" y="185"/>
                      <a:pt x="2050" y="103"/>
                    </a:cubicBezTo>
                    <a:cubicBezTo>
                      <a:pt x="2045" y="36"/>
                      <a:pt x="1988" y="1"/>
                      <a:pt x="1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22"/>
              <p:cNvSpPr/>
              <p:nvPr/>
            </p:nvSpPr>
            <p:spPr>
              <a:xfrm>
                <a:off x="1202300" y="785338"/>
                <a:ext cx="78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1" extrusionOk="0">
                    <a:moveTo>
                      <a:pt x="157" y="0"/>
                    </a:moveTo>
                    <a:cubicBezTo>
                      <a:pt x="0" y="0"/>
                      <a:pt x="0" y="241"/>
                      <a:pt x="157" y="241"/>
                    </a:cubicBezTo>
                    <a:cubicBezTo>
                      <a:pt x="314" y="241"/>
                      <a:pt x="314" y="2"/>
                      <a:pt x="1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22"/>
              <p:cNvSpPr/>
              <p:nvPr/>
            </p:nvSpPr>
            <p:spPr>
              <a:xfrm>
                <a:off x="1251825" y="677738"/>
                <a:ext cx="749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586" extrusionOk="0">
                    <a:moveTo>
                      <a:pt x="139" y="1"/>
                    </a:moveTo>
                    <a:cubicBezTo>
                      <a:pt x="132" y="1"/>
                      <a:pt x="126" y="1"/>
                      <a:pt x="119" y="2"/>
                    </a:cubicBezTo>
                    <a:cubicBezTo>
                      <a:pt x="21" y="26"/>
                      <a:pt x="0" y="172"/>
                      <a:pt x="91" y="221"/>
                    </a:cubicBezTo>
                    <a:cubicBezTo>
                      <a:pt x="577" y="469"/>
                      <a:pt x="1119" y="585"/>
                      <a:pt x="1663" y="585"/>
                    </a:cubicBezTo>
                    <a:cubicBezTo>
                      <a:pt x="1882" y="585"/>
                      <a:pt x="2102" y="566"/>
                      <a:pt x="2318" y="529"/>
                    </a:cubicBezTo>
                    <a:cubicBezTo>
                      <a:pt x="2535" y="484"/>
                      <a:pt x="2819" y="399"/>
                      <a:pt x="2957" y="219"/>
                    </a:cubicBezTo>
                    <a:cubicBezTo>
                      <a:pt x="2998" y="136"/>
                      <a:pt x="2920" y="55"/>
                      <a:pt x="2841" y="55"/>
                    </a:cubicBezTo>
                    <a:cubicBezTo>
                      <a:pt x="2813" y="55"/>
                      <a:pt x="2785" y="65"/>
                      <a:pt x="2762" y="90"/>
                    </a:cubicBezTo>
                    <a:cubicBezTo>
                      <a:pt x="2529" y="272"/>
                      <a:pt x="2130" y="348"/>
                      <a:pt x="1709" y="348"/>
                    </a:cubicBezTo>
                    <a:cubicBezTo>
                      <a:pt x="1250" y="348"/>
                      <a:pt x="765" y="258"/>
                      <a:pt x="441" y="118"/>
                    </a:cubicBezTo>
                    <a:cubicBezTo>
                      <a:pt x="339" y="89"/>
                      <a:pt x="244" y="1"/>
                      <a:pt x="1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22"/>
              <p:cNvSpPr/>
              <p:nvPr/>
            </p:nvSpPr>
            <p:spPr>
              <a:xfrm>
                <a:off x="1232375" y="669513"/>
                <a:ext cx="787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0" extrusionOk="0">
                    <a:moveTo>
                      <a:pt x="158" y="0"/>
                    </a:moveTo>
                    <a:cubicBezTo>
                      <a:pt x="0" y="0"/>
                      <a:pt x="0" y="240"/>
                      <a:pt x="158" y="240"/>
                    </a:cubicBezTo>
                    <a:cubicBezTo>
                      <a:pt x="315" y="240"/>
                      <a:pt x="315" y="0"/>
                      <a:pt x="1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22"/>
              <p:cNvSpPr/>
              <p:nvPr/>
            </p:nvSpPr>
            <p:spPr>
              <a:xfrm>
                <a:off x="1350650" y="730313"/>
                <a:ext cx="8350" cy="498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995" extrusionOk="0">
                    <a:moveTo>
                      <a:pt x="195" y="1"/>
                    </a:moveTo>
                    <a:cubicBezTo>
                      <a:pt x="153" y="1"/>
                      <a:pt x="112" y="24"/>
                      <a:pt x="90" y="60"/>
                    </a:cubicBezTo>
                    <a:cubicBezTo>
                      <a:pt x="56" y="126"/>
                      <a:pt x="84" y="205"/>
                      <a:pt x="79" y="276"/>
                    </a:cubicBezTo>
                    <a:cubicBezTo>
                      <a:pt x="86" y="509"/>
                      <a:pt x="90" y="741"/>
                      <a:pt x="84" y="974"/>
                    </a:cubicBezTo>
                    <a:cubicBezTo>
                      <a:pt x="78" y="1323"/>
                      <a:pt x="39" y="1619"/>
                      <a:pt x="1" y="1892"/>
                    </a:cubicBezTo>
                    <a:cubicBezTo>
                      <a:pt x="6" y="1959"/>
                      <a:pt x="63" y="1994"/>
                      <a:pt x="120" y="1994"/>
                    </a:cubicBezTo>
                    <a:cubicBezTo>
                      <a:pt x="171" y="1994"/>
                      <a:pt x="221" y="1967"/>
                      <a:pt x="235" y="1909"/>
                    </a:cubicBezTo>
                    <a:cubicBezTo>
                      <a:pt x="327" y="1419"/>
                      <a:pt x="333" y="915"/>
                      <a:pt x="325" y="417"/>
                    </a:cubicBezTo>
                    <a:cubicBezTo>
                      <a:pt x="316" y="304"/>
                      <a:pt x="331" y="184"/>
                      <a:pt x="304" y="75"/>
                    </a:cubicBezTo>
                    <a:cubicBezTo>
                      <a:pt x="294" y="46"/>
                      <a:pt x="268" y="21"/>
                      <a:pt x="240" y="11"/>
                    </a:cubicBezTo>
                    <a:cubicBezTo>
                      <a:pt x="226" y="4"/>
                      <a:pt x="210" y="1"/>
                      <a:pt x="1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22"/>
              <p:cNvSpPr/>
              <p:nvPr/>
            </p:nvSpPr>
            <p:spPr>
              <a:xfrm>
                <a:off x="1350550" y="708563"/>
                <a:ext cx="6650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45" extrusionOk="0">
                    <a:moveTo>
                      <a:pt x="131" y="0"/>
                    </a:moveTo>
                    <a:cubicBezTo>
                      <a:pt x="34" y="0"/>
                      <a:pt x="0" y="98"/>
                      <a:pt x="11" y="180"/>
                    </a:cubicBezTo>
                    <a:cubicBezTo>
                      <a:pt x="11" y="212"/>
                      <a:pt x="1" y="244"/>
                      <a:pt x="18" y="272"/>
                    </a:cubicBezTo>
                    <a:cubicBezTo>
                      <a:pt x="36" y="322"/>
                      <a:pt x="79" y="345"/>
                      <a:pt x="123" y="345"/>
                    </a:cubicBezTo>
                    <a:cubicBezTo>
                      <a:pt x="186" y="345"/>
                      <a:pt x="250" y="300"/>
                      <a:pt x="248" y="227"/>
                    </a:cubicBezTo>
                    <a:cubicBezTo>
                      <a:pt x="266" y="135"/>
                      <a:pt x="253" y="0"/>
                      <a:pt x="1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22"/>
              <p:cNvSpPr/>
              <p:nvPr/>
            </p:nvSpPr>
            <p:spPr>
              <a:xfrm>
                <a:off x="1329450" y="590138"/>
                <a:ext cx="7025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883" extrusionOk="0">
                    <a:moveTo>
                      <a:pt x="2666" y="1"/>
                    </a:moveTo>
                    <a:cubicBezTo>
                      <a:pt x="2647" y="1"/>
                      <a:pt x="2627" y="6"/>
                      <a:pt x="2609" y="18"/>
                    </a:cubicBezTo>
                    <a:cubicBezTo>
                      <a:pt x="1964" y="358"/>
                      <a:pt x="897" y="560"/>
                      <a:pt x="181" y="639"/>
                    </a:cubicBezTo>
                    <a:cubicBezTo>
                      <a:pt x="1" y="657"/>
                      <a:pt x="42" y="882"/>
                      <a:pt x="192" y="882"/>
                    </a:cubicBezTo>
                    <a:cubicBezTo>
                      <a:pt x="208" y="882"/>
                      <a:pt x="226" y="880"/>
                      <a:pt x="244" y="874"/>
                    </a:cubicBezTo>
                    <a:cubicBezTo>
                      <a:pt x="965" y="788"/>
                      <a:pt x="1684" y="642"/>
                      <a:pt x="2366" y="392"/>
                    </a:cubicBezTo>
                    <a:cubicBezTo>
                      <a:pt x="2481" y="345"/>
                      <a:pt x="2598" y="305"/>
                      <a:pt x="2705" y="241"/>
                    </a:cubicBezTo>
                    <a:cubicBezTo>
                      <a:pt x="2741" y="222"/>
                      <a:pt x="2777" y="195"/>
                      <a:pt x="2786" y="153"/>
                    </a:cubicBezTo>
                    <a:cubicBezTo>
                      <a:pt x="2810" y="75"/>
                      <a:pt x="2740" y="1"/>
                      <a:pt x="26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22"/>
              <p:cNvSpPr/>
              <p:nvPr/>
            </p:nvSpPr>
            <p:spPr>
              <a:xfrm>
                <a:off x="1306850" y="604088"/>
                <a:ext cx="11825" cy="695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78" extrusionOk="0">
                    <a:moveTo>
                      <a:pt x="303" y="21"/>
                    </a:moveTo>
                    <a:cubicBezTo>
                      <a:pt x="292" y="21"/>
                      <a:pt x="281" y="22"/>
                      <a:pt x="269" y="25"/>
                    </a:cubicBezTo>
                    <a:cubicBezTo>
                      <a:pt x="257" y="41"/>
                      <a:pt x="0" y="1"/>
                      <a:pt x="38" y="190"/>
                    </a:cubicBezTo>
                    <a:cubicBezTo>
                      <a:pt x="59" y="259"/>
                      <a:pt x="114" y="278"/>
                      <a:pt x="176" y="278"/>
                    </a:cubicBezTo>
                    <a:cubicBezTo>
                      <a:pt x="229" y="278"/>
                      <a:pt x="287" y="264"/>
                      <a:pt x="333" y="257"/>
                    </a:cubicBezTo>
                    <a:cubicBezTo>
                      <a:pt x="472" y="218"/>
                      <a:pt x="429" y="21"/>
                      <a:pt x="303" y="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22"/>
              <p:cNvSpPr/>
              <p:nvPr/>
            </p:nvSpPr>
            <p:spPr>
              <a:xfrm>
                <a:off x="1436150" y="648213"/>
                <a:ext cx="1285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514" h="2302" extrusionOk="0">
                    <a:moveTo>
                      <a:pt x="184" y="1"/>
                    </a:moveTo>
                    <a:cubicBezTo>
                      <a:pt x="1" y="1"/>
                      <a:pt x="68" y="192"/>
                      <a:pt x="96" y="308"/>
                    </a:cubicBezTo>
                    <a:cubicBezTo>
                      <a:pt x="140" y="522"/>
                      <a:pt x="185" y="735"/>
                      <a:pt x="216" y="952"/>
                    </a:cubicBezTo>
                    <a:cubicBezTo>
                      <a:pt x="242" y="1118"/>
                      <a:pt x="248" y="1651"/>
                      <a:pt x="205" y="1940"/>
                    </a:cubicBezTo>
                    <a:cubicBezTo>
                      <a:pt x="190" y="2054"/>
                      <a:pt x="200" y="2021"/>
                      <a:pt x="172" y="2151"/>
                    </a:cubicBezTo>
                    <a:cubicBezTo>
                      <a:pt x="165" y="2181"/>
                      <a:pt x="168" y="2216"/>
                      <a:pt x="184" y="2243"/>
                    </a:cubicBezTo>
                    <a:cubicBezTo>
                      <a:pt x="206" y="2283"/>
                      <a:pt x="246" y="2301"/>
                      <a:pt x="286" y="2301"/>
                    </a:cubicBezTo>
                    <a:cubicBezTo>
                      <a:pt x="338" y="2301"/>
                      <a:pt x="390" y="2271"/>
                      <a:pt x="404" y="2214"/>
                    </a:cubicBezTo>
                    <a:cubicBezTo>
                      <a:pt x="514" y="1627"/>
                      <a:pt x="498" y="1019"/>
                      <a:pt x="367" y="438"/>
                    </a:cubicBezTo>
                    <a:cubicBezTo>
                      <a:pt x="334" y="310"/>
                      <a:pt x="328" y="165"/>
                      <a:pt x="270" y="45"/>
                    </a:cubicBezTo>
                    <a:cubicBezTo>
                      <a:pt x="253" y="19"/>
                      <a:pt x="222" y="2"/>
                      <a:pt x="192" y="1"/>
                    </a:cubicBezTo>
                    <a:cubicBezTo>
                      <a:pt x="189" y="1"/>
                      <a:pt x="187" y="1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22"/>
              <p:cNvSpPr/>
              <p:nvPr/>
            </p:nvSpPr>
            <p:spPr>
              <a:xfrm>
                <a:off x="1426875" y="620588"/>
                <a:ext cx="87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91" extrusionOk="0">
                    <a:moveTo>
                      <a:pt x="146" y="1"/>
                    </a:moveTo>
                    <a:cubicBezTo>
                      <a:pt x="139" y="1"/>
                      <a:pt x="132" y="1"/>
                      <a:pt x="125" y="2"/>
                    </a:cubicBezTo>
                    <a:cubicBezTo>
                      <a:pt x="11" y="15"/>
                      <a:pt x="1" y="150"/>
                      <a:pt x="60" y="229"/>
                    </a:cubicBezTo>
                    <a:cubicBezTo>
                      <a:pt x="92" y="286"/>
                      <a:pt x="63" y="257"/>
                      <a:pt x="113" y="344"/>
                    </a:cubicBezTo>
                    <a:cubicBezTo>
                      <a:pt x="136" y="376"/>
                      <a:pt x="168" y="390"/>
                      <a:pt x="201" y="390"/>
                    </a:cubicBezTo>
                    <a:cubicBezTo>
                      <a:pt x="274" y="390"/>
                      <a:pt x="349" y="322"/>
                      <a:pt x="322" y="240"/>
                    </a:cubicBezTo>
                    <a:cubicBezTo>
                      <a:pt x="282" y="155"/>
                      <a:pt x="258" y="1"/>
                      <a:pt x="1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0" name="Google Shape;2070;p22"/>
            <p:cNvGrpSpPr/>
            <p:nvPr/>
          </p:nvGrpSpPr>
          <p:grpSpPr>
            <a:xfrm rot="-2059219">
              <a:off x="8655275" y="4383246"/>
              <a:ext cx="485230" cy="970238"/>
              <a:chOff x="4941500" y="1532375"/>
              <a:chExt cx="231300" cy="462525"/>
            </a:xfrm>
          </p:grpSpPr>
          <p:sp>
            <p:nvSpPr>
              <p:cNvPr id="2071" name="Google Shape;2071;p22"/>
              <p:cNvSpPr/>
              <p:nvPr/>
            </p:nvSpPr>
            <p:spPr>
              <a:xfrm>
                <a:off x="4981225" y="1568775"/>
                <a:ext cx="1458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7045" extrusionOk="0">
                    <a:moveTo>
                      <a:pt x="590" y="0"/>
                    </a:moveTo>
                    <a:cubicBezTo>
                      <a:pt x="467" y="7"/>
                      <a:pt x="463" y="131"/>
                      <a:pt x="467" y="229"/>
                    </a:cubicBezTo>
                    <a:cubicBezTo>
                      <a:pt x="465" y="377"/>
                      <a:pt x="465" y="528"/>
                      <a:pt x="465" y="677"/>
                    </a:cubicBezTo>
                    <a:cubicBezTo>
                      <a:pt x="465" y="1324"/>
                      <a:pt x="489" y="1973"/>
                      <a:pt x="563" y="2616"/>
                    </a:cubicBezTo>
                    <a:cubicBezTo>
                      <a:pt x="677" y="3803"/>
                      <a:pt x="961" y="4966"/>
                      <a:pt x="1400" y="6074"/>
                    </a:cubicBezTo>
                    <a:cubicBezTo>
                      <a:pt x="1955" y="7564"/>
                      <a:pt x="2534" y="9052"/>
                      <a:pt x="2840" y="10617"/>
                    </a:cubicBezTo>
                    <a:cubicBezTo>
                      <a:pt x="2994" y="11391"/>
                      <a:pt x="3091" y="12186"/>
                      <a:pt x="3129" y="12994"/>
                    </a:cubicBezTo>
                    <a:cubicBezTo>
                      <a:pt x="2683" y="12063"/>
                      <a:pt x="2114" y="11197"/>
                      <a:pt x="1610" y="10298"/>
                    </a:cubicBezTo>
                    <a:cubicBezTo>
                      <a:pt x="1077" y="9376"/>
                      <a:pt x="683" y="8375"/>
                      <a:pt x="230" y="7421"/>
                    </a:cubicBezTo>
                    <a:cubicBezTo>
                      <a:pt x="209" y="7402"/>
                      <a:pt x="185" y="7395"/>
                      <a:pt x="161" y="7395"/>
                    </a:cubicBezTo>
                    <a:cubicBezTo>
                      <a:pt x="79" y="7395"/>
                      <a:pt x="0" y="7491"/>
                      <a:pt x="54" y="7575"/>
                    </a:cubicBezTo>
                    <a:cubicBezTo>
                      <a:pt x="452" y="8515"/>
                      <a:pt x="867" y="9449"/>
                      <a:pt x="1361" y="10342"/>
                    </a:cubicBezTo>
                    <a:cubicBezTo>
                      <a:pt x="1786" y="11121"/>
                      <a:pt x="2281" y="11859"/>
                      <a:pt x="2687" y="12648"/>
                    </a:cubicBezTo>
                    <a:cubicBezTo>
                      <a:pt x="2855" y="12964"/>
                      <a:pt x="3033" y="13348"/>
                      <a:pt x="3146" y="13602"/>
                    </a:cubicBezTo>
                    <a:cubicBezTo>
                      <a:pt x="3151" y="14200"/>
                      <a:pt x="3122" y="14803"/>
                      <a:pt x="3057" y="15407"/>
                    </a:cubicBezTo>
                    <a:cubicBezTo>
                      <a:pt x="3010" y="15839"/>
                      <a:pt x="2931" y="16342"/>
                      <a:pt x="2812" y="16845"/>
                    </a:cubicBezTo>
                    <a:cubicBezTo>
                      <a:pt x="2794" y="16905"/>
                      <a:pt x="2784" y="16980"/>
                      <a:pt x="2843" y="17020"/>
                    </a:cubicBezTo>
                    <a:cubicBezTo>
                      <a:pt x="2864" y="17037"/>
                      <a:pt x="2889" y="17045"/>
                      <a:pt x="2914" y="17045"/>
                    </a:cubicBezTo>
                    <a:cubicBezTo>
                      <a:pt x="2966" y="17045"/>
                      <a:pt x="3019" y="17011"/>
                      <a:pt x="3032" y="16958"/>
                    </a:cubicBezTo>
                    <a:cubicBezTo>
                      <a:pt x="3278" y="15888"/>
                      <a:pt x="3390" y="14794"/>
                      <a:pt x="3387" y="13700"/>
                    </a:cubicBezTo>
                    <a:cubicBezTo>
                      <a:pt x="3411" y="13679"/>
                      <a:pt x="3425" y="13650"/>
                      <a:pt x="3425" y="13614"/>
                    </a:cubicBezTo>
                    <a:cubicBezTo>
                      <a:pt x="3806" y="11552"/>
                      <a:pt x="4842" y="9476"/>
                      <a:pt x="5780" y="7487"/>
                    </a:cubicBezTo>
                    <a:cubicBezTo>
                      <a:pt x="5832" y="7394"/>
                      <a:pt x="5752" y="7305"/>
                      <a:pt x="5670" y="7305"/>
                    </a:cubicBezTo>
                    <a:cubicBezTo>
                      <a:pt x="5634" y="7305"/>
                      <a:pt x="5597" y="7323"/>
                      <a:pt x="5572" y="7366"/>
                    </a:cubicBezTo>
                    <a:cubicBezTo>
                      <a:pt x="5008" y="8580"/>
                      <a:pt x="4404" y="9778"/>
                      <a:pt x="3928" y="11032"/>
                    </a:cubicBezTo>
                    <a:cubicBezTo>
                      <a:pt x="3713" y="11617"/>
                      <a:pt x="3518" y="12210"/>
                      <a:pt x="3359" y="12812"/>
                    </a:cubicBezTo>
                    <a:cubicBezTo>
                      <a:pt x="3297" y="11773"/>
                      <a:pt x="3135" y="10740"/>
                      <a:pt x="2881" y="9729"/>
                    </a:cubicBezTo>
                    <a:cubicBezTo>
                      <a:pt x="2882" y="9724"/>
                      <a:pt x="2885" y="9718"/>
                      <a:pt x="2885" y="9712"/>
                    </a:cubicBezTo>
                    <a:cubicBezTo>
                      <a:pt x="2828" y="8466"/>
                      <a:pt x="2885" y="7210"/>
                      <a:pt x="3044" y="5972"/>
                    </a:cubicBezTo>
                    <a:cubicBezTo>
                      <a:pt x="3190" y="4831"/>
                      <a:pt x="3553" y="3351"/>
                      <a:pt x="3850" y="2116"/>
                    </a:cubicBezTo>
                    <a:cubicBezTo>
                      <a:pt x="3862" y="2055"/>
                      <a:pt x="3895" y="1991"/>
                      <a:pt x="3861" y="1934"/>
                    </a:cubicBezTo>
                    <a:cubicBezTo>
                      <a:pt x="3836" y="1893"/>
                      <a:pt x="3799" y="1875"/>
                      <a:pt x="3761" y="1875"/>
                    </a:cubicBezTo>
                    <a:cubicBezTo>
                      <a:pt x="3697" y="1875"/>
                      <a:pt x="3632" y="1927"/>
                      <a:pt x="3630" y="2006"/>
                    </a:cubicBezTo>
                    <a:cubicBezTo>
                      <a:pt x="3270" y="3510"/>
                      <a:pt x="2887" y="5015"/>
                      <a:pt x="2734" y="6557"/>
                    </a:cubicBezTo>
                    <a:cubicBezTo>
                      <a:pt x="2660" y="7304"/>
                      <a:pt x="2626" y="8056"/>
                      <a:pt x="2624" y="8808"/>
                    </a:cubicBezTo>
                    <a:cubicBezTo>
                      <a:pt x="2605" y="8746"/>
                      <a:pt x="2588" y="8684"/>
                      <a:pt x="2567" y="8622"/>
                    </a:cubicBezTo>
                    <a:cubicBezTo>
                      <a:pt x="2162" y="7322"/>
                      <a:pt x="1604" y="6073"/>
                      <a:pt x="1209" y="4771"/>
                    </a:cubicBezTo>
                    <a:cubicBezTo>
                      <a:pt x="989" y="4021"/>
                      <a:pt x="879" y="3289"/>
                      <a:pt x="801" y="2585"/>
                    </a:cubicBezTo>
                    <a:cubicBezTo>
                      <a:pt x="720" y="1874"/>
                      <a:pt x="701" y="1159"/>
                      <a:pt x="705" y="444"/>
                    </a:cubicBezTo>
                    <a:cubicBezTo>
                      <a:pt x="698" y="321"/>
                      <a:pt x="726" y="193"/>
                      <a:pt x="700" y="74"/>
                    </a:cubicBezTo>
                    <a:cubicBezTo>
                      <a:pt x="685" y="29"/>
                      <a:pt x="636" y="0"/>
                      <a:pt x="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22"/>
              <p:cNvSpPr/>
              <p:nvPr/>
            </p:nvSpPr>
            <p:spPr>
              <a:xfrm>
                <a:off x="4948675" y="1532375"/>
                <a:ext cx="804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2824" extrusionOk="0">
                    <a:moveTo>
                      <a:pt x="2358" y="1"/>
                    </a:moveTo>
                    <a:cubicBezTo>
                      <a:pt x="2273" y="1"/>
                      <a:pt x="2179" y="49"/>
                      <a:pt x="2119" y="136"/>
                    </a:cubicBezTo>
                    <a:cubicBezTo>
                      <a:pt x="1944" y="338"/>
                      <a:pt x="1827" y="652"/>
                      <a:pt x="1734" y="896"/>
                    </a:cubicBezTo>
                    <a:cubicBezTo>
                      <a:pt x="1682" y="730"/>
                      <a:pt x="1610" y="519"/>
                      <a:pt x="1546" y="402"/>
                    </a:cubicBezTo>
                    <a:cubicBezTo>
                      <a:pt x="1483" y="275"/>
                      <a:pt x="1395" y="217"/>
                      <a:pt x="1315" y="217"/>
                    </a:cubicBezTo>
                    <a:cubicBezTo>
                      <a:pt x="1205" y="217"/>
                      <a:pt x="1108" y="323"/>
                      <a:pt x="1096" y="506"/>
                    </a:cubicBezTo>
                    <a:cubicBezTo>
                      <a:pt x="1081" y="814"/>
                      <a:pt x="1135" y="1078"/>
                      <a:pt x="1166" y="1333"/>
                    </a:cubicBezTo>
                    <a:cubicBezTo>
                      <a:pt x="977" y="1150"/>
                      <a:pt x="776" y="975"/>
                      <a:pt x="520" y="911"/>
                    </a:cubicBezTo>
                    <a:cubicBezTo>
                      <a:pt x="490" y="905"/>
                      <a:pt x="459" y="901"/>
                      <a:pt x="428" y="901"/>
                    </a:cubicBezTo>
                    <a:cubicBezTo>
                      <a:pt x="342" y="901"/>
                      <a:pt x="256" y="929"/>
                      <a:pt x="207" y="1004"/>
                    </a:cubicBezTo>
                    <a:cubicBezTo>
                      <a:pt x="0" y="1301"/>
                      <a:pt x="755" y="2030"/>
                      <a:pt x="971" y="2231"/>
                    </a:cubicBezTo>
                    <a:cubicBezTo>
                      <a:pt x="1156" y="2396"/>
                      <a:pt x="1357" y="2547"/>
                      <a:pt x="1569" y="2681"/>
                    </a:cubicBezTo>
                    <a:cubicBezTo>
                      <a:pt x="1670" y="2731"/>
                      <a:pt x="1771" y="2822"/>
                      <a:pt x="1887" y="2823"/>
                    </a:cubicBezTo>
                    <a:cubicBezTo>
                      <a:pt x="1934" y="2819"/>
                      <a:pt x="1964" y="2791"/>
                      <a:pt x="1979" y="2754"/>
                    </a:cubicBezTo>
                    <a:cubicBezTo>
                      <a:pt x="2006" y="2734"/>
                      <a:pt x="2029" y="2704"/>
                      <a:pt x="2043" y="2664"/>
                    </a:cubicBezTo>
                    <a:cubicBezTo>
                      <a:pt x="2342" y="2150"/>
                      <a:pt x="2677" y="1822"/>
                      <a:pt x="3040" y="1327"/>
                    </a:cubicBezTo>
                    <a:cubicBezTo>
                      <a:pt x="3107" y="1230"/>
                      <a:pt x="3164" y="1123"/>
                      <a:pt x="3192" y="1008"/>
                    </a:cubicBezTo>
                    <a:cubicBezTo>
                      <a:pt x="3215" y="912"/>
                      <a:pt x="3166" y="809"/>
                      <a:pt x="3069" y="787"/>
                    </a:cubicBezTo>
                    <a:cubicBezTo>
                      <a:pt x="3039" y="778"/>
                      <a:pt x="3009" y="774"/>
                      <a:pt x="2979" y="774"/>
                    </a:cubicBezTo>
                    <a:cubicBezTo>
                      <a:pt x="2903" y="774"/>
                      <a:pt x="2828" y="799"/>
                      <a:pt x="2760" y="833"/>
                    </a:cubicBezTo>
                    <a:cubicBezTo>
                      <a:pt x="2621" y="898"/>
                      <a:pt x="2495" y="985"/>
                      <a:pt x="2369" y="1073"/>
                    </a:cubicBezTo>
                    <a:cubicBezTo>
                      <a:pt x="2448" y="788"/>
                      <a:pt x="2553" y="506"/>
                      <a:pt x="2551" y="211"/>
                    </a:cubicBezTo>
                    <a:cubicBezTo>
                      <a:pt x="2543" y="66"/>
                      <a:pt x="2456" y="1"/>
                      <a:pt x="2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22"/>
              <p:cNvSpPr/>
              <p:nvPr/>
            </p:nvSpPr>
            <p:spPr>
              <a:xfrm>
                <a:off x="5045400" y="1572750"/>
                <a:ext cx="76075" cy="65275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2611" extrusionOk="0">
                    <a:moveTo>
                      <a:pt x="1586" y="0"/>
                    </a:moveTo>
                    <a:cubicBezTo>
                      <a:pt x="1502" y="0"/>
                      <a:pt x="1409" y="58"/>
                      <a:pt x="1339" y="177"/>
                    </a:cubicBezTo>
                    <a:cubicBezTo>
                      <a:pt x="1186" y="443"/>
                      <a:pt x="1115" y="703"/>
                      <a:pt x="1024" y="944"/>
                    </a:cubicBezTo>
                    <a:cubicBezTo>
                      <a:pt x="940" y="697"/>
                      <a:pt x="840" y="449"/>
                      <a:pt x="639" y="275"/>
                    </a:cubicBezTo>
                    <a:cubicBezTo>
                      <a:pt x="580" y="226"/>
                      <a:pt x="503" y="188"/>
                      <a:pt x="427" y="188"/>
                    </a:cubicBezTo>
                    <a:cubicBezTo>
                      <a:pt x="390" y="188"/>
                      <a:pt x="353" y="197"/>
                      <a:pt x="319" y="217"/>
                    </a:cubicBezTo>
                    <a:cubicBezTo>
                      <a:pt x="0" y="386"/>
                      <a:pt x="340" y="1380"/>
                      <a:pt x="440" y="1657"/>
                    </a:cubicBezTo>
                    <a:cubicBezTo>
                      <a:pt x="530" y="1889"/>
                      <a:pt x="640" y="2116"/>
                      <a:pt x="768" y="2330"/>
                    </a:cubicBezTo>
                    <a:cubicBezTo>
                      <a:pt x="835" y="2421"/>
                      <a:pt x="884" y="2547"/>
                      <a:pt x="987" y="2601"/>
                    </a:cubicBezTo>
                    <a:cubicBezTo>
                      <a:pt x="1002" y="2607"/>
                      <a:pt x="1016" y="2610"/>
                      <a:pt x="1030" y="2610"/>
                    </a:cubicBezTo>
                    <a:cubicBezTo>
                      <a:pt x="1057" y="2610"/>
                      <a:pt x="1081" y="2600"/>
                      <a:pt x="1100" y="2583"/>
                    </a:cubicBezTo>
                    <a:cubicBezTo>
                      <a:pt x="1133" y="2577"/>
                      <a:pt x="1168" y="2561"/>
                      <a:pt x="1198" y="2531"/>
                    </a:cubicBezTo>
                    <a:cubicBezTo>
                      <a:pt x="1699" y="2211"/>
                      <a:pt x="2146" y="2070"/>
                      <a:pt x="2695" y="1794"/>
                    </a:cubicBezTo>
                    <a:cubicBezTo>
                      <a:pt x="2799" y="1739"/>
                      <a:pt x="2899" y="1668"/>
                      <a:pt x="2978" y="1580"/>
                    </a:cubicBezTo>
                    <a:cubicBezTo>
                      <a:pt x="3040" y="1505"/>
                      <a:pt x="3043" y="1390"/>
                      <a:pt x="2967" y="1326"/>
                    </a:cubicBezTo>
                    <a:cubicBezTo>
                      <a:pt x="2888" y="1250"/>
                      <a:pt x="2777" y="1228"/>
                      <a:pt x="2671" y="1225"/>
                    </a:cubicBezTo>
                    <a:cubicBezTo>
                      <a:pt x="2652" y="1225"/>
                      <a:pt x="2634" y="1224"/>
                      <a:pt x="2615" y="1224"/>
                    </a:cubicBezTo>
                    <a:cubicBezTo>
                      <a:pt x="2481" y="1224"/>
                      <a:pt x="2347" y="1243"/>
                      <a:pt x="2214" y="1260"/>
                    </a:cubicBezTo>
                    <a:cubicBezTo>
                      <a:pt x="2414" y="1043"/>
                      <a:pt x="2637" y="840"/>
                      <a:pt x="2769" y="574"/>
                    </a:cubicBezTo>
                    <a:cubicBezTo>
                      <a:pt x="2852" y="388"/>
                      <a:pt x="2726" y="273"/>
                      <a:pt x="2573" y="273"/>
                    </a:cubicBezTo>
                    <a:cubicBezTo>
                      <a:pt x="2522" y="273"/>
                      <a:pt x="2469" y="286"/>
                      <a:pt x="2419" y="312"/>
                    </a:cubicBezTo>
                    <a:cubicBezTo>
                      <a:pt x="2171" y="413"/>
                      <a:pt x="1924" y="639"/>
                      <a:pt x="1729" y="814"/>
                    </a:cubicBezTo>
                    <a:cubicBezTo>
                      <a:pt x="1759" y="643"/>
                      <a:pt x="1791" y="422"/>
                      <a:pt x="1786" y="288"/>
                    </a:cubicBezTo>
                    <a:cubicBezTo>
                      <a:pt x="1788" y="99"/>
                      <a:pt x="1695" y="0"/>
                      <a:pt x="1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22"/>
              <p:cNvSpPr/>
              <p:nvPr/>
            </p:nvSpPr>
            <p:spPr>
              <a:xfrm>
                <a:off x="4941500" y="1708825"/>
                <a:ext cx="779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867" extrusionOk="0">
                    <a:moveTo>
                      <a:pt x="2160" y="0"/>
                    </a:moveTo>
                    <a:cubicBezTo>
                      <a:pt x="2067" y="0"/>
                      <a:pt x="1964" y="66"/>
                      <a:pt x="1912" y="174"/>
                    </a:cubicBezTo>
                    <a:cubicBezTo>
                      <a:pt x="1771" y="401"/>
                      <a:pt x="1704" y="728"/>
                      <a:pt x="1650" y="985"/>
                    </a:cubicBezTo>
                    <a:cubicBezTo>
                      <a:pt x="1573" y="829"/>
                      <a:pt x="1468" y="631"/>
                      <a:pt x="1388" y="526"/>
                    </a:cubicBezTo>
                    <a:cubicBezTo>
                      <a:pt x="1314" y="423"/>
                      <a:pt x="1230" y="377"/>
                      <a:pt x="1156" y="377"/>
                    </a:cubicBezTo>
                    <a:cubicBezTo>
                      <a:pt x="1035" y="377"/>
                      <a:pt x="940" y="501"/>
                      <a:pt x="960" y="698"/>
                    </a:cubicBezTo>
                    <a:cubicBezTo>
                      <a:pt x="992" y="1003"/>
                      <a:pt x="1089" y="1256"/>
                      <a:pt x="1156" y="1504"/>
                    </a:cubicBezTo>
                    <a:cubicBezTo>
                      <a:pt x="943" y="1353"/>
                      <a:pt x="716" y="1211"/>
                      <a:pt x="452" y="1187"/>
                    </a:cubicBezTo>
                    <a:cubicBezTo>
                      <a:pt x="443" y="1187"/>
                      <a:pt x="435" y="1187"/>
                      <a:pt x="426" y="1187"/>
                    </a:cubicBezTo>
                    <a:cubicBezTo>
                      <a:pt x="319" y="1187"/>
                      <a:pt x="204" y="1225"/>
                      <a:pt x="158" y="1330"/>
                    </a:cubicBezTo>
                    <a:cubicBezTo>
                      <a:pt x="0" y="1655"/>
                      <a:pt x="859" y="2258"/>
                      <a:pt x="1105" y="2421"/>
                    </a:cubicBezTo>
                    <a:cubicBezTo>
                      <a:pt x="1314" y="2556"/>
                      <a:pt x="1536" y="2675"/>
                      <a:pt x="1766" y="2773"/>
                    </a:cubicBezTo>
                    <a:cubicBezTo>
                      <a:pt x="1864" y="2803"/>
                      <a:pt x="1965" y="2866"/>
                      <a:pt x="2069" y="2866"/>
                    </a:cubicBezTo>
                    <a:cubicBezTo>
                      <a:pt x="2080" y="2866"/>
                      <a:pt x="2091" y="2866"/>
                      <a:pt x="2103" y="2864"/>
                    </a:cubicBezTo>
                    <a:cubicBezTo>
                      <a:pt x="2147" y="2853"/>
                      <a:pt x="2173" y="2820"/>
                      <a:pt x="2182" y="2783"/>
                    </a:cubicBezTo>
                    <a:cubicBezTo>
                      <a:pt x="2207" y="2760"/>
                      <a:pt x="2224" y="2725"/>
                      <a:pt x="2230" y="2684"/>
                    </a:cubicBezTo>
                    <a:cubicBezTo>
                      <a:pt x="2447" y="2132"/>
                      <a:pt x="2726" y="1754"/>
                      <a:pt x="3007" y="1208"/>
                    </a:cubicBezTo>
                    <a:cubicBezTo>
                      <a:pt x="3058" y="1101"/>
                      <a:pt x="3097" y="986"/>
                      <a:pt x="3108" y="868"/>
                    </a:cubicBezTo>
                    <a:cubicBezTo>
                      <a:pt x="3116" y="774"/>
                      <a:pt x="3051" y="678"/>
                      <a:pt x="2952" y="671"/>
                    </a:cubicBezTo>
                    <a:cubicBezTo>
                      <a:pt x="2938" y="669"/>
                      <a:pt x="2924" y="668"/>
                      <a:pt x="2911" y="668"/>
                    </a:cubicBezTo>
                    <a:cubicBezTo>
                      <a:pt x="2818" y="668"/>
                      <a:pt x="2730" y="711"/>
                      <a:pt x="2654" y="764"/>
                    </a:cubicBezTo>
                    <a:cubicBezTo>
                      <a:pt x="2526" y="849"/>
                      <a:pt x="2416" y="957"/>
                      <a:pt x="2304" y="1061"/>
                    </a:cubicBezTo>
                    <a:cubicBezTo>
                      <a:pt x="2338" y="768"/>
                      <a:pt x="2399" y="472"/>
                      <a:pt x="2351" y="180"/>
                    </a:cubicBezTo>
                    <a:cubicBezTo>
                      <a:pt x="2323" y="54"/>
                      <a:pt x="2245" y="0"/>
                      <a:pt x="2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22"/>
              <p:cNvSpPr/>
              <p:nvPr/>
            </p:nvSpPr>
            <p:spPr>
              <a:xfrm>
                <a:off x="5100525" y="1700825"/>
                <a:ext cx="72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19" extrusionOk="0">
                    <a:moveTo>
                      <a:pt x="1600" y="1"/>
                    </a:moveTo>
                    <a:cubicBezTo>
                      <a:pt x="1522" y="1"/>
                      <a:pt x="1433" y="47"/>
                      <a:pt x="1356" y="146"/>
                    </a:cubicBezTo>
                    <a:cubicBezTo>
                      <a:pt x="1170" y="391"/>
                      <a:pt x="1065" y="639"/>
                      <a:pt x="944" y="866"/>
                    </a:cubicBezTo>
                    <a:cubicBezTo>
                      <a:pt x="893" y="611"/>
                      <a:pt x="826" y="352"/>
                      <a:pt x="649" y="153"/>
                    </a:cubicBezTo>
                    <a:cubicBezTo>
                      <a:pt x="590" y="90"/>
                      <a:pt x="508" y="38"/>
                      <a:pt x="422" y="38"/>
                    </a:cubicBezTo>
                    <a:cubicBezTo>
                      <a:pt x="394" y="38"/>
                      <a:pt x="367" y="43"/>
                      <a:pt x="340" y="55"/>
                    </a:cubicBezTo>
                    <a:cubicBezTo>
                      <a:pt x="1" y="183"/>
                      <a:pt x="211" y="1210"/>
                      <a:pt x="276" y="1497"/>
                    </a:cubicBezTo>
                    <a:cubicBezTo>
                      <a:pt x="334" y="1740"/>
                      <a:pt x="415" y="1977"/>
                      <a:pt x="514" y="2208"/>
                    </a:cubicBezTo>
                    <a:cubicBezTo>
                      <a:pt x="568" y="2307"/>
                      <a:pt x="601" y="2438"/>
                      <a:pt x="697" y="2504"/>
                    </a:cubicBezTo>
                    <a:cubicBezTo>
                      <a:pt x="715" y="2514"/>
                      <a:pt x="732" y="2519"/>
                      <a:pt x="750" y="2519"/>
                    </a:cubicBezTo>
                    <a:cubicBezTo>
                      <a:pt x="772" y="2519"/>
                      <a:pt x="793" y="2512"/>
                      <a:pt x="811" y="2501"/>
                    </a:cubicBezTo>
                    <a:cubicBezTo>
                      <a:pt x="844" y="2498"/>
                      <a:pt x="881" y="2488"/>
                      <a:pt x="915" y="2463"/>
                    </a:cubicBezTo>
                    <a:cubicBezTo>
                      <a:pt x="1452" y="2209"/>
                      <a:pt x="1914" y="2128"/>
                      <a:pt x="2494" y="1924"/>
                    </a:cubicBezTo>
                    <a:cubicBezTo>
                      <a:pt x="2604" y="1883"/>
                      <a:pt x="2713" y="1826"/>
                      <a:pt x="2801" y="1749"/>
                    </a:cubicBezTo>
                    <a:cubicBezTo>
                      <a:pt x="2873" y="1684"/>
                      <a:pt x="2890" y="1570"/>
                      <a:pt x="2822" y="1495"/>
                    </a:cubicBezTo>
                    <a:cubicBezTo>
                      <a:pt x="2754" y="1410"/>
                      <a:pt x="2648" y="1374"/>
                      <a:pt x="2542" y="1359"/>
                    </a:cubicBezTo>
                    <a:cubicBezTo>
                      <a:pt x="2402" y="1335"/>
                      <a:pt x="2261" y="1334"/>
                      <a:pt x="2120" y="1334"/>
                    </a:cubicBezTo>
                    <a:cubicBezTo>
                      <a:pt x="2108" y="1334"/>
                      <a:pt x="2096" y="1334"/>
                      <a:pt x="2085" y="1334"/>
                    </a:cubicBezTo>
                    <a:cubicBezTo>
                      <a:pt x="2311" y="1145"/>
                      <a:pt x="2557" y="973"/>
                      <a:pt x="2723" y="726"/>
                    </a:cubicBezTo>
                    <a:cubicBezTo>
                      <a:pt x="2838" y="537"/>
                      <a:pt x="2696" y="400"/>
                      <a:pt x="2525" y="400"/>
                    </a:cubicBezTo>
                    <a:cubicBezTo>
                      <a:pt x="2487" y="400"/>
                      <a:pt x="2447" y="406"/>
                      <a:pt x="2408" y="421"/>
                    </a:cubicBezTo>
                    <a:cubicBezTo>
                      <a:pt x="2150" y="488"/>
                      <a:pt x="1877" y="682"/>
                      <a:pt x="1661" y="829"/>
                    </a:cubicBezTo>
                    <a:cubicBezTo>
                      <a:pt x="1712" y="663"/>
                      <a:pt x="1772" y="448"/>
                      <a:pt x="1786" y="315"/>
                    </a:cubicBezTo>
                    <a:cubicBezTo>
                      <a:pt x="1813" y="113"/>
                      <a:pt x="1721" y="1"/>
                      <a:pt x="16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22"/>
              <p:cNvSpPr/>
              <p:nvPr/>
            </p:nvSpPr>
            <p:spPr>
              <a:xfrm>
                <a:off x="4981250" y="1556050"/>
                <a:ext cx="77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64" extrusionOk="0">
                    <a:moveTo>
                      <a:pt x="128" y="1"/>
                    </a:moveTo>
                    <a:cubicBezTo>
                      <a:pt x="65" y="1"/>
                      <a:pt x="1" y="45"/>
                      <a:pt x="3" y="119"/>
                    </a:cubicBezTo>
                    <a:cubicBezTo>
                      <a:pt x="26" y="229"/>
                      <a:pt x="22" y="464"/>
                      <a:pt x="156" y="464"/>
                    </a:cubicBezTo>
                    <a:cubicBezTo>
                      <a:pt x="176" y="464"/>
                      <a:pt x="198" y="459"/>
                      <a:pt x="224" y="447"/>
                    </a:cubicBezTo>
                    <a:cubicBezTo>
                      <a:pt x="309" y="402"/>
                      <a:pt x="281" y="304"/>
                      <a:pt x="265" y="229"/>
                    </a:cubicBezTo>
                    <a:cubicBezTo>
                      <a:pt x="241" y="119"/>
                      <a:pt x="255" y="137"/>
                      <a:pt x="233" y="73"/>
                    </a:cubicBezTo>
                    <a:cubicBezTo>
                      <a:pt x="215" y="23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22"/>
              <p:cNvSpPr/>
              <p:nvPr/>
            </p:nvSpPr>
            <p:spPr>
              <a:xfrm>
                <a:off x="4985475" y="1577300"/>
                <a:ext cx="103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635" extrusionOk="0">
                    <a:moveTo>
                      <a:pt x="149" y="0"/>
                    </a:moveTo>
                    <a:cubicBezTo>
                      <a:pt x="76" y="0"/>
                      <a:pt x="0" y="68"/>
                      <a:pt x="26" y="152"/>
                    </a:cubicBezTo>
                    <a:cubicBezTo>
                      <a:pt x="62" y="296"/>
                      <a:pt x="78" y="455"/>
                      <a:pt x="142" y="588"/>
                    </a:cubicBezTo>
                    <a:cubicBezTo>
                      <a:pt x="159" y="614"/>
                      <a:pt x="189" y="632"/>
                      <a:pt x="220" y="634"/>
                    </a:cubicBezTo>
                    <a:cubicBezTo>
                      <a:pt x="223" y="634"/>
                      <a:pt x="225" y="634"/>
                      <a:pt x="228" y="634"/>
                    </a:cubicBezTo>
                    <a:cubicBezTo>
                      <a:pt x="412" y="634"/>
                      <a:pt x="345" y="446"/>
                      <a:pt x="311" y="331"/>
                    </a:cubicBezTo>
                    <a:cubicBezTo>
                      <a:pt x="279" y="240"/>
                      <a:pt x="284" y="131"/>
                      <a:pt x="236" y="47"/>
                    </a:cubicBezTo>
                    <a:cubicBezTo>
                      <a:pt x="214" y="14"/>
                      <a:pt x="182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22"/>
              <p:cNvSpPr/>
              <p:nvPr/>
            </p:nvSpPr>
            <p:spPr>
              <a:xfrm>
                <a:off x="4993175" y="1560175"/>
                <a:ext cx="84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523" extrusionOk="0">
                    <a:moveTo>
                      <a:pt x="218" y="1"/>
                    </a:moveTo>
                    <a:cubicBezTo>
                      <a:pt x="198" y="1"/>
                      <a:pt x="178" y="6"/>
                      <a:pt x="160" y="17"/>
                    </a:cubicBezTo>
                    <a:cubicBezTo>
                      <a:pt x="84" y="69"/>
                      <a:pt x="89" y="176"/>
                      <a:pt x="58" y="255"/>
                    </a:cubicBezTo>
                    <a:cubicBezTo>
                      <a:pt x="45" y="324"/>
                      <a:pt x="1" y="398"/>
                      <a:pt x="40" y="464"/>
                    </a:cubicBezTo>
                    <a:cubicBezTo>
                      <a:pt x="61" y="504"/>
                      <a:pt x="101" y="523"/>
                      <a:pt x="142" y="523"/>
                    </a:cubicBezTo>
                    <a:cubicBezTo>
                      <a:pt x="193" y="523"/>
                      <a:pt x="245" y="492"/>
                      <a:pt x="259" y="436"/>
                    </a:cubicBezTo>
                    <a:cubicBezTo>
                      <a:pt x="279" y="325"/>
                      <a:pt x="335" y="216"/>
                      <a:pt x="339" y="106"/>
                    </a:cubicBezTo>
                    <a:cubicBezTo>
                      <a:pt x="335" y="43"/>
                      <a:pt x="277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22"/>
              <p:cNvSpPr/>
              <p:nvPr/>
            </p:nvSpPr>
            <p:spPr>
              <a:xfrm>
                <a:off x="4998650" y="1544550"/>
                <a:ext cx="83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9" extrusionOk="0">
                    <a:moveTo>
                      <a:pt x="176" y="1"/>
                    </a:moveTo>
                    <a:cubicBezTo>
                      <a:pt x="63" y="1"/>
                      <a:pt x="1" y="198"/>
                      <a:pt x="45" y="279"/>
                    </a:cubicBezTo>
                    <a:cubicBezTo>
                      <a:pt x="67" y="319"/>
                      <a:pt x="107" y="338"/>
                      <a:pt x="147" y="338"/>
                    </a:cubicBezTo>
                    <a:cubicBezTo>
                      <a:pt x="199" y="338"/>
                      <a:pt x="251" y="307"/>
                      <a:pt x="265" y="251"/>
                    </a:cubicBezTo>
                    <a:cubicBezTo>
                      <a:pt x="294" y="160"/>
                      <a:pt x="331" y="44"/>
                      <a:pt x="209" y="6"/>
                    </a:cubicBezTo>
                    <a:cubicBezTo>
                      <a:pt x="197" y="3"/>
                      <a:pt x="186" y="1"/>
                      <a:pt x="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22"/>
              <p:cNvSpPr/>
              <p:nvPr/>
            </p:nvSpPr>
            <p:spPr>
              <a:xfrm>
                <a:off x="4998600" y="1568350"/>
                <a:ext cx="140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656" extrusionOk="0">
                    <a:moveTo>
                      <a:pt x="428" y="1"/>
                    </a:moveTo>
                    <a:cubicBezTo>
                      <a:pt x="408" y="1"/>
                      <a:pt x="388" y="6"/>
                      <a:pt x="370" y="17"/>
                    </a:cubicBezTo>
                    <a:cubicBezTo>
                      <a:pt x="271" y="111"/>
                      <a:pt x="205" y="239"/>
                      <a:pt x="119" y="344"/>
                    </a:cubicBezTo>
                    <a:cubicBezTo>
                      <a:pt x="84" y="402"/>
                      <a:pt x="27" y="453"/>
                      <a:pt x="16" y="521"/>
                    </a:cubicBezTo>
                    <a:cubicBezTo>
                      <a:pt x="1" y="601"/>
                      <a:pt x="71" y="655"/>
                      <a:pt x="139" y="655"/>
                    </a:cubicBezTo>
                    <a:cubicBezTo>
                      <a:pt x="178" y="655"/>
                      <a:pt x="216" y="638"/>
                      <a:pt x="238" y="598"/>
                    </a:cubicBezTo>
                    <a:cubicBezTo>
                      <a:pt x="326" y="436"/>
                      <a:pt x="479" y="305"/>
                      <a:pt x="548" y="137"/>
                    </a:cubicBezTo>
                    <a:cubicBezTo>
                      <a:pt x="563" y="62"/>
                      <a:pt x="496" y="1"/>
                      <a:pt x="4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22"/>
              <p:cNvSpPr/>
              <p:nvPr/>
            </p:nvSpPr>
            <p:spPr>
              <a:xfrm>
                <a:off x="4962225" y="1566000"/>
                <a:ext cx="146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494" extrusionOk="0">
                    <a:moveTo>
                      <a:pt x="163" y="0"/>
                    </a:moveTo>
                    <a:cubicBezTo>
                      <a:pt x="82" y="0"/>
                      <a:pt x="1" y="82"/>
                      <a:pt x="54" y="179"/>
                    </a:cubicBezTo>
                    <a:cubicBezTo>
                      <a:pt x="110" y="267"/>
                      <a:pt x="195" y="332"/>
                      <a:pt x="271" y="403"/>
                    </a:cubicBezTo>
                    <a:cubicBezTo>
                      <a:pt x="313" y="446"/>
                      <a:pt x="368" y="494"/>
                      <a:pt x="425" y="494"/>
                    </a:cubicBezTo>
                    <a:cubicBezTo>
                      <a:pt x="451" y="494"/>
                      <a:pt x="478" y="484"/>
                      <a:pt x="503" y="459"/>
                    </a:cubicBezTo>
                    <a:cubicBezTo>
                      <a:pt x="586" y="373"/>
                      <a:pt x="507" y="277"/>
                      <a:pt x="430" y="223"/>
                    </a:cubicBezTo>
                    <a:cubicBezTo>
                      <a:pt x="384" y="185"/>
                      <a:pt x="285" y="86"/>
                      <a:pt x="271" y="73"/>
                    </a:cubicBezTo>
                    <a:cubicBezTo>
                      <a:pt x="247" y="22"/>
                      <a:pt x="205" y="0"/>
                      <a:pt x="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22"/>
              <p:cNvSpPr/>
              <p:nvPr/>
            </p:nvSpPr>
            <p:spPr>
              <a:xfrm>
                <a:off x="5056325" y="1592100"/>
                <a:ext cx="917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7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78" y="249"/>
                      <a:pt x="87" y="454"/>
                      <a:pt x="213" y="471"/>
                    </a:cubicBezTo>
                    <a:cubicBezTo>
                      <a:pt x="220" y="472"/>
                      <a:pt x="227" y="473"/>
                      <a:pt x="234" y="473"/>
                    </a:cubicBezTo>
                    <a:cubicBezTo>
                      <a:pt x="307" y="473"/>
                      <a:pt x="367" y="394"/>
                      <a:pt x="344" y="321"/>
                    </a:cubicBezTo>
                    <a:cubicBezTo>
                      <a:pt x="305" y="233"/>
                      <a:pt x="284" y="132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22"/>
              <p:cNvSpPr/>
              <p:nvPr/>
            </p:nvSpPr>
            <p:spPr>
              <a:xfrm>
                <a:off x="5064175" y="1611600"/>
                <a:ext cx="107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54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52" y="244"/>
                      <a:pt x="101" y="331"/>
                      <a:pt x="141" y="419"/>
                    </a:cubicBezTo>
                    <a:cubicBezTo>
                      <a:pt x="159" y="488"/>
                      <a:pt x="215" y="543"/>
                      <a:pt x="277" y="543"/>
                    </a:cubicBezTo>
                    <a:cubicBezTo>
                      <a:pt x="304" y="543"/>
                      <a:pt x="332" y="532"/>
                      <a:pt x="358" y="508"/>
                    </a:cubicBezTo>
                    <a:cubicBezTo>
                      <a:pt x="431" y="437"/>
                      <a:pt x="368" y="345"/>
                      <a:pt x="333" y="271"/>
                    </a:cubicBezTo>
                    <a:cubicBezTo>
                      <a:pt x="271" y="147"/>
                      <a:pt x="288" y="153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22"/>
              <p:cNvSpPr/>
              <p:nvPr/>
            </p:nvSpPr>
            <p:spPr>
              <a:xfrm>
                <a:off x="5073375" y="1594950"/>
                <a:ext cx="995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741" extrusionOk="0">
                    <a:moveTo>
                      <a:pt x="247" y="1"/>
                    </a:moveTo>
                    <a:cubicBezTo>
                      <a:pt x="119" y="1"/>
                      <a:pt x="114" y="185"/>
                      <a:pt x="81" y="283"/>
                    </a:cubicBezTo>
                    <a:cubicBezTo>
                      <a:pt x="56" y="408"/>
                      <a:pt x="0" y="543"/>
                      <a:pt x="28" y="668"/>
                    </a:cubicBezTo>
                    <a:cubicBezTo>
                      <a:pt x="46" y="718"/>
                      <a:pt x="90" y="740"/>
                      <a:pt x="134" y="740"/>
                    </a:cubicBezTo>
                    <a:cubicBezTo>
                      <a:pt x="196" y="740"/>
                      <a:pt x="260" y="696"/>
                      <a:pt x="258" y="622"/>
                    </a:cubicBezTo>
                    <a:cubicBezTo>
                      <a:pt x="257" y="558"/>
                      <a:pt x="299" y="394"/>
                      <a:pt x="339" y="248"/>
                    </a:cubicBezTo>
                    <a:cubicBezTo>
                      <a:pt x="371" y="159"/>
                      <a:pt x="398" y="38"/>
                      <a:pt x="282" y="5"/>
                    </a:cubicBezTo>
                    <a:cubicBezTo>
                      <a:pt x="269" y="2"/>
                      <a:pt x="258" y="1"/>
                      <a:pt x="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22"/>
              <p:cNvSpPr/>
              <p:nvPr/>
            </p:nvSpPr>
            <p:spPr>
              <a:xfrm>
                <a:off x="5085750" y="1598575"/>
                <a:ext cx="1150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3" extrusionOk="0">
                    <a:moveTo>
                      <a:pt x="329" y="0"/>
                    </a:moveTo>
                    <a:cubicBezTo>
                      <a:pt x="213" y="0"/>
                      <a:pt x="125" y="202"/>
                      <a:pt x="54" y="282"/>
                    </a:cubicBezTo>
                    <a:cubicBezTo>
                      <a:pt x="0" y="376"/>
                      <a:pt x="82" y="462"/>
                      <a:pt x="164" y="462"/>
                    </a:cubicBezTo>
                    <a:cubicBezTo>
                      <a:pt x="200" y="462"/>
                      <a:pt x="237" y="445"/>
                      <a:pt x="261" y="404"/>
                    </a:cubicBezTo>
                    <a:cubicBezTo>
                      <a:pt x="318" y="309"/>
                      <a:pt x="353" y="295"/>
                      <a:pt x="437" y="168"/>
                    </a:cubicBezTo>
                    <a:cubicBezTo>
                      <a:pt x="459" y="124"/>
                      <a:pt x="445" y="67"/>
                      <a:pt x="412" y="34"/>
                    </a:cubicBezTo>
                    <a:cubicBezTo>
                      <a:pt x="383" y="10"/>
                      <a:pt x="355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22"/>
              <p:cNvSpPr/>
              <p:nvPr/>
            </p:nvSpPr>
            <p:spPr>
              <a:xfrm>
                <a:off x="5084950" y="1614200"/>
                <a:ext cx="162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06" extrusionOk="0">
                    <a:moveTo>
                      <a:pt x="507" y="0"/>
                    </a:moveTo>
                    <a:cubicBezTo>
                      <a:pt x="434" y="0"/>
                      <a:pt x="367" y="54"/>
                      <a:pt x="299" y="77"/>
                    </a:cubicBezTo>
                    <a:cubicBezTo>
                      <a:pt x="210" y="133"/>
                      <a:pt x="68" y="147"/>
                      <a:pt x="26" y="253"/>
                    </a:cubicBezTo>
                    <a:cubicBezTo>
                      <a:pt x="1" y="331"/>
                      <a:pt x="70" y="405"/>
                      <a:pt x="144" y="405"/>
                    </a:cubicBezTo>
                    <a:cubicBezTo>
                      <a:pt x="163" y="405"/>
                      <a:pt x="183" y="400"/>
                      <a:pt x="201" y="388"/>
                    </a:cubicBezTo>
                    <a:cubicBezTo>
                      <a:pt x="367" y="292"/>
                      <a:pt x="521" y="270"/>
                      <a:pt x="605" y="179"/>
                    </a:cubicBezTo>
                    <a:cubicBezTo>
                      <a:pt x="647" y="113"/>
                      <a:pt x="609" y="22"/>
                      <a:pt x="535" y="3"/>
                    </a:cubicBezTo>
                    <a:cubicBezTo>
                      <a:pt x="526" y="1"/>
                      <a:pt x="516" y="0"/>
                      <a:pt x="5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22"/>
              <p:cNvSpPr/>
              <p:nvPr/>
            </p:nvSpPr>
            <p:spPr>
              <a:xfrm>
                <a:off x="5109575" y="1713225"/>
                <a:ext cx="79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63" extrusionOk="0">
                    <a:moveTo>
                      <a:pt x="131" y="0"/>
                    </a:moveTo>
                    <a:cubicBezTo>
                      <a:pt x="80" y="0"/>
                      <a:pt x="29" y="28"/>
                      <a:pt x="15" y="85"/>
                    </a:cubicBezTo>
                    <a:cubicBezTo>
                      <a:pt x="0" y="248"/>
                      <a:pt x="44" y="415"/>
                      <a:pt x="63" y="576"/>
                    </a:cubicBezTo>
                    <a:cubicBezTo>
                      <a:pt x="77" y="632"/>
                      <a:pt x="129" y="663"/>
                      <a:pt x="180" y="663"/>
                    </a:cubicBezTo>
                    <a:cubicBezTo>
                      <a:pt x="221" y="663"/>
                      <a:pt x="261" y="644"/>
                      <a:pt x="282" y="604"/>
                    </a:cubicBezTo>
                    <a:cubicBezTo>
                      <a:pt x="319" y="540"/>
                      <a:pt x="282" y="469"/>
                      <a:pt x="278" y="403"/>
                    </a:cubicBezTo>
                    <a:cubicBezTo>
                      <a:pt x="272" y="393"/>
                      <a:pt x="247" y="121"/>
                      <a:pt x="249" y="102"/>
                    </a:cubicBezTo>
                    <a:cubicBezTo>
                      <a:pt x="244" y="35"/>
                      <a:pt x="188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22"/>
              <p:cNvSpPr/>
              <p:nvPr/>
            </p:nvSpPr>
            <p:spPr>
              <a:xfrm>
                <a:off x="5114250" y="1740600"/>
                <a:ext cx="81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478" extrusionOk="0">
                    <a:moveTo>
                      <a:pt x="128" y="0"/>
                    </a:moveTo>
                    <a:cubicBezTo>
                      <a:pt x="65" y="0"/>
                      <a:pt x="0" y="45"/>
                      <a:pt x="3" y="119"/>
                    </a:cubicBezTo>
                    <a:cubicBezTo>
                      <a:pt x="28" y="229"/>
                      <a:pt x="35" y="477"/>
                      <a:pt x="171" y="477"/>
                    </a:cubicBezTo>
                    <a:cubicBezTo>
                      <a:pt x="190" y="477"/>
                      <a:pt x="212" y="472"/>
                      <a:pt x="237" y="461"/>
                    </a:cubicBezTo>
                    <a:cubicBezTo>
                      <a:pt x="323" y="414"/>
                      <a:pt x="293" y="314"/>
                      <a:pt x="272" y="236"/>
                    </a:cubicBezTo>
                    <a:cubicBezTo>
                      <a:pt x="240" y="127"/>
                      <a:pt x="253" y="133"/>
                      <a:pt x="234" y="72"/>
                    </a:cubicBezTo>
                    <a:cubicBezTo>
                      <a:pt x="216" y="23"/>
                      <a:pt x="172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22"/>
              <p:cNvSpPr/>
              <p:nvPr/>
            </p:nvSpPr>
            <p:spPr>
              <a:xfrm>
                <a:off x="5123925" y="1717625"/>
                <a:ext cx="1205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815" extrusionOk="0">
                    <a:moveTo>
                      <a:pt x="356" y="0"/>
                    </a:moveTo>
                    <a:cubicBezTo>
                      <a:pt x="315" y="0"/>
                      <a:pt x="275" y="19"/>
                      <a:pt x="254" y="59"/>
                    </a:cubicBezTo>
                    <a:cubicBezTo>
                      <a:pt x="169" y="256"/>
                      <a:pt x="89" y="458"/>
                      <a:pt x="25" y="664"/>
                    </a:cubicBezTo>
                    <a:cubicBezTo>
                      <a:pt x="1" y="755"/>
                      <a:pt x="74" y="814"/>
                      <a:pt x="145" y="814"/>
                    </a:cubicBezTo>
                    <a:cubicBezTo>
                      <a:pt x="193" y="814"/>
                      <a:pt x="240" y="788"/>
                      <a:pt x="256" y="727"/>
                    </a:cubicBezTo>
                    <a:cubicBezTo>
                      <a:pt x="313" y="541"/>
                      <a:pt x="423" y="267"/>
                      <a:pt x="461" y="180"/>
                    </a:cubicBezTo>
                    <a:cubicBezTo>
                      <a:pt x="477" y="152"/>
                      <a:pt x="481" y="118"/>
                      <a:pt x="473" y="87"/>
                    </a:cubicBezTo>
                    <a:cubicBezTo>
                      <a:pt x="459" y="31"/>
                      <a:pt x="407" y="0"/>
                      <a:pt x="3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22"/>
              <p:cNvSpPr/>
              <p:nvPr/>
            </p:nvSpPr>
            <p:spPr>
              <a:xfrm>
                <a:off x="5128150" y="1736825"/>
                <a:ext cx="1350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569" extrusionOk="0">
                    <a:moveTo>
                      <a:pt x="392" y="0"/>
                    </a:moveTo>
                    <a:cubicBezTo>
                      <a:pt x="284" y="0"/>
                      <a:pt x="204" y="173"/>
                      <a:pt x="135" y="248"/>
                    </a:cubicBezTo>
                    <a:cubicBezTo>
                      <a:pt x="91" y="321"/>
                      <a:pt x="0" y="389"/>
                      <a:pt x="24" y="482"/>
                    </a:cubicBezTo>
                    <a:cubicBezTo>
                      <a:pt x="38" y="538"/>
                      <a:pt x="90" y="569"/>
                      <a:pt x="141" y="569"/>
                    </a:cubicBezTo>
                    <a:cubicBezTo>
                      <a:pt x="182" y="569"/>
                      <a:pt x="222" y="550"/>
                      <a:pt x="243" y="510"/>
                    </a:cubicBezTo>
                    <a:cubicBezTo>
                      <a:pt x="338" y="370"/>
                      <a:pt x="365" y="336"/>
                      <a:pt x="447" y="239"/>
                    </a:cubicBezTo>
                    <a:cubicBezTo>
                      <a:pt x="506" y="187"/>
                      <a:pt x="540" y="97"/>
                      <a:pt x="476" y="35"/>
                    </a:cubicBezTo>
                    <a:cubicBezTo>
                      <a:pt x="446" y="10"/>
                      <a:pt x="418" y="0"/>
                      <a:pt x="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22"/>
              <p:cNvSpPr/>
              <p:nvPr/>
            </p:nvSpPr>
            <p:spPr>
              <a:xfrm>
                <a:off x="5144775" y="1721025"/>
                <a:ext cx="104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03" extrusionOk="0">
                    <a:moveTo>
                      <a:pt x="294" y="1"/>
                    </a:moveTo>
                    <a:cubicBezTo>
                      <a:pt x="285" y="1"/>
                      <a:pt x="275" y="2"/>
                      <a:pt x="265" y="5"/>
                    </a:cubicBezTo>
                    <a:cubicBezTo>
                      <a:pt x="195" y="32"/>
                      <a:pt x="150" y="97"/>
                      <a:pt x="98" y="147"/>
                    </a:cubicBezTo>
                    <a:cubicBezTo>
                      <a:pt x="56" y="194"/>
                      <a:pt x="0" y="249"/>
                      <a:pt x="22" y="317"/>
                    </a:cubicBezTo>
                    <a:cubicBezTo>
                      <a:pt x="35" y="372"/>
                      <a:pt x="87" y="402"/>
                      <a:pt x="138" y="402"/>
                    </a:cubicBezTo>
                    <a:cubicBezTo>
                      <a:pt x="176" y="402"/>
                      <a:pt x="213" y="386"/>
                      <a:pt x="234" y="353"/>
                    </a:cubicBezTo>
                    <a:cubicBezTo>
                      <a:pt x="242" y="346"/>
                      <a:pt x="280" y="302"/>
                      <a:pt x="292" y="290"/>
                    </a:cubicBezTo>
                    <a:cubicBezTo>
                      <a:pt x="336" y="236"/>
                      <a:pt x="417" y="199"/>
                      <a:pt x="416" y="119"/>
                    </a:cubicBezTo>
                    <a:cubicBezTo>
                      <a:pt x="417" y="54"/>
                      <a:pt x="358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22"/>
              <p:cNvSpPr/>
              <p:nvPr/>
            </p:nvSpPr>
            <p:spPr>
              <a:xfrm>
                <a:off x="5145925" y="1740325"/>
                <a:ext cx="132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530" h="347" extrusionOk="0">
                    <a:moveTo>
                      <a:pt x="409" y="0"/>
                    </a:moveTo>
                    <a:cubicBezTo>
                      <a:pt x="356" y="0"/>
                      <a:pt x="294" y="28"/>
                      <a:pt x="245" y="52"/>
                    </a:cubicBezTo>
                    <a:cubicBezTo>
                      <a:pt x="185" y="82"/>
                      <a:pt x="113" y="100"/>
                      <a:pt x="69" y="153"/>
                    </a:cubicBezTo>
                    <a:cubicBezTo>
                      <a:pt x="1" y="233"/>
                      <a:pt x="77" y="346"/>
                      <a:pt x="165" y="346"/>
                    </a:cubicBezTo>
                    <a:cubicBezTo>
                      <a:pt x="185" y="346"/>
                      <a:pt x="205" y="341"/>
                      <a:pt x="224" y="328"/>
                    </a:cubicBezTo>
                    <a:cubicBezTo>
                      <a:pt x="351" y="251"/>
                      <a:pt x="354" y="276"/>
                      <a:pt x="472" y="209"/>
                    </a:cubicBezTo>
                    <a:cubicBezTo>
                      <a:pt x="513" y="185"/>
                      <a:pt x="530" y="130"/>
                      <a:pt x="517" y="84"/>
                    </a:cubicBezTo>
                    <a:cubicBezTo>
                      <a:pt x="496" y="21"/>
                      <a:pt x="456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22"/>
              <p:cNvSpPr/>
              <p:nvPr/>
            </p:nvSpPr>
            <p:spPr>
              <a:xfrm>
                <a:off x="4952575" y="1747250"/>
                <a:ext cx="1567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26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0" y="207"/>
                    </a:cubicBezTo>
                    <a:cubicBezTo>
                      <a:pt x="158" y="268"/>
                      <a:pt x="246" y="313"/>
                      <a:pt x="327" y="369"/>
                    </a:cubicBezTo>
                    <a:cubicBezTo>
                      <a:pt x="365" y="400"/>
                      <a:pt x="416" y="426"/>
                      <a:pt x="463" y="426"/>
                    </a:cubicBezTo>
                    <a:cubicBezTo>
                      <a:pt x="501" y="426"/>
                      <a:pt x="535" y="410"/>
                      <a:pt x="559" y="369"/>
                    </a:cubicBezTo>
                    <a:cubicBezTo>
                      <a:pt x="626" y="250"/>
                      <a:pt x="488" y="185"/>
                      <a:pt x="404" y="132"/>
                    </a:cubicBezTo>
                    <a:cubicBezTo>
                      <a:pt x="306" y="73"/>
                      <a:pt x="256" y="34"/>
                      <a:pt x="212" y="12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22"/>
              <p:cNvSpPr/>
              <p:nvPr/>
            </p:nvSpPr>
            <p:spPr>
              <a:xfrm>
                <a:off x="4973225" y="1760450"/>
                <a:ext cx="17175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483" extrusionOk="0">
                    <a:moveTo>
                      <a:pt x="151" y="0"/>
                    </a:moveTo>
                    <a:cubicBezTo>
                      <a:pt x="140" y="0"/>
                      <a:pt x="130" y="2"/>
                      <a:pt x="120" y="4"/>
                    </a:cubicBezTo>
                    <a:cubicBezTo>
                      <a:pt x="20" y="29"/>
                      <a:pt x="1" y="175"/>
                      <a:pt x="92" y="224"/>
                    </a:cubicBezTo>
                    <a:cubicBezTo>
                      <a:pt x="212" y="303"/>
                      <a:pt x="330" y="388"/>
                      <a:pt x="453" y="464"/>
                    </a:cubicBezTo>
                    <a:cubicBezTo>
                      <a:pt x="474" y="477"/>
                      <a:pt x="495" y="482"/>
                      <a:pt x="514" y="482"/>
                    </a:cubicBezTo>
                    <a:cubicBezTo>
                      <a:pt x="618" y="482"/>
                      <a:pt x="687" y="325"/>
                      <a:pt x="574" y="258"/>
                    </a:cubicBezTo>
                    <a:cubicBezTo>
                      <a:pt x="451" y="180"/>
                      <a:pt x="332" y="96"/>
                      <a:pt x="212" y="16"/>
                    </a:cubicBezTo>
                    <a:cubicBezTo>
                      <a:pt x="194" y="5"/>
                      <a:pt x="172" y="0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22"/>
              <p:cNvSpPr/>
              <p:nvPr/>
            </p:nvSpPr>
            <p:spPr>
              <a:xfrm>
                <a:off x="4973850" y="1738825"/>
                <a:ext cx="125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10" extrusionOk="0">
                    <a:moveTo>
                      <a:pt x="152" y="0"/>
                    </a:moveTo>
                    <a:cubicBezTo>
                      <a:pt x="110" y="0"/>
                      <a:pt x="68" y="21"/>
                      <a:pt x="47" y="60"/>
                    </a:cubicBezTo>
                    <a:cubicBezTo>
                      <a:pt x="1" y="151"/>
                      <a:pt x="83" y="247"/>
                      <a:pt x="107" y="337"/>
                    </a:cubicBezTo>
                    <a:cubicBezTo>
                      <a:pt x="164" y="449"/>
                      <a:pt x="187" y="589"/>
                      <a:pt x="269" y="683"/>
                    </a:cubicBezTo>
                    <a:cubicBezTo>
                      <a:pt x="291" y="701"/>
                      <a:pt x="315" y="709"/>
                      <a:pt x="339" y="709"/>
                    </a:cubicBezTo>
                    <a:cubicBezTo>
                      <a:pt x="422" y="709"/>
                      <a:pt x="500" y="611"/>
                      <a:pt x="446" y="527"/>
                    </a:cubicBezTo>
                    <a:cubicBezTo>
                      <a:pt x="377" y="391"/>
                      <a:pt x="336" y="242"/>
                      <a:pt x="245" y="47"/>
                    </a:cubicBezTo>
                    <a:cubicBezTo>
                      <a:pt x="224" y="15"/>
                      <a:pt x="188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22"/>
              <p:cNvSpPr/>
              <p:nvPr/>
            </p:nvSpPr>
            <p:spPr>
              <a:xfrm>
                <a:off x="4968950" y="1725075"/>
                <a:ext cx="742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0" extrusionOk="0">
                    <a:moveTo>
                      <a:pt x="131" y="0"/>
                    </a:moveTo>
                    <a:cubicBezTo>
                      <a:pt x="79" y="0"/>
                      <a:pt x="27" y="35"/>
                      <a:pt x="13" y="88"/>
                    </a:cubicBezTo>
                    <a:cubicBezTo>
                      <a:pt x="0" y="164"/>
                      <a:pt x="43" y="271"/>
                      <a:pt x="122" y="295"/>
                    </a:cubicBezTo>
                    <a:cubicBezTo>
                      <a:pt x="133" y="298"/>
                      <a:pt x="144" y="300"/>
                      <a:pt x="154" y="300"/>
                    </a:cubicBezTo>
                    <a:cubicBezTo>
                      <a:pt x="234" y="300"/>
                      <a:pt x="297" y="207"/>
                      <a:pt x="262" y="130"/>
                    </a:cubicBezTo>
                    <a:lnTo>
                      <a:pt x="262" y="130"/>
                    </a:lnTo>
                    <a:cubicBezTo>
                      <a:pt x="262" y="131"/>
                      <a:pt x="262" y="132"/>
                      <a:pt x="263" y="133"/>
                    </a:cubicBezTo>
                    <a:lnTo>
                      <a:pt x="263" y="133"/>
                    </a:lnTo>
                    <a:cubicBezTo>
                      <a:pt x="245" y="89"/>
                      <a:pt x="234" y="40"/>
                      <a:pt x="189" y="16"/>
                    </a:cubicBezTo>
                    <a:cubicBezTo>
                      <a:pt x="171" y="5"/>
                      <a:pt x="151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22"/>
              <p:cNvSpPr/>
              <p:nvPr/>
            </p:nvSpPr>
            <p:spPr>
              <a:xfrm>
                <a:off x="4988800" y="1750350"/>
                <a:ext cx="83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09" extrusionOk="0">
                    <a:moveTo>
                      <a:pt x="139" y="1"/>
                    </a:moveTo>
                    <a:cubicBezTo>
                      <a:pt x="138" y="1"/>
                      <a:pt x="137" y="1"/>
                      <a:pt x="137" y="1"/>
                    </a:cubicBezTo>
                    <a:cubicBezTo>
                      <a:pt x="0" y="3"/>
                      <a:pt x="11" y="151"/>
                      <a:pt x="29" y="250"/>
                    </a:cubicBezTo>
                    <a:cubicBezTo>
                      <a:pt x="46" y="353"/>
                      <a:pt x="41" y="471"/>
                      <a:pt x="95" y="563"/>
                    </a:cubicBezTo>
                    <a:cubicBezTo>
                      <a:pt x="117" y="595"/>
                      <a:pt x="150" y="609"/>
                      <a:pt x="183" y="609"/>
                    </a:cubicBezTo>
                    <a:cubicBezTo>
                      <a:pt x="257" y="609"/>
                      <a:pt x="333" y="540"/>
                      <a:pt x="307" y="457"/>
                    </a:cubicBezTo>
                    <a:cubicBezTo>
                      <a:pt x="269" y="304"/>
                      <a:pt x="278" y="310"/>
                      <a:pt x="261" y="170"/>
                    </a:cubicBezTo>
                    <a:cubicBezTo>
                      <a:pt x="266" y="92"/>
                      <a:pt x="229" y="1"/>
                      <a:pt x="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22"/>
              <p:cNvSpPr/>
              <p:nvPr/>
            </p:nvSpPr>
            <p:spPr>
              <a:xfrm>
                <a:off x="4987850" y="1726100"/>
                <a:ext cx="830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76" extrusionOk="0">
                    <a:moveTo>
                      <a:pt x="152" y="0"/>
                    </a:moveTo>
                    <a:cubicBezTo>
                      <a:pt x="142" y="0"/>
                      <a:pt x="131" y="1"/>
                      <a:pt x="119" y="2"/>
                    </a:cubicBezTo>
                    <a:cubicBezTo>
                      <a:pt x="22" y="27"/>
                      <a:pt x="29" y="134"/>
                      <a:pt x="21" y="213"/>
                    </a:cubicBezTo>
                    <a:cubicBezTo>
                      <a:pt x="18" y="274"/>
                      <a:pt x="1" y="344"/>
                      <a:pt x="24" y="403"/>
                    </a:cubicBezTo>
                    <a:cubicBezTo>
                      <a:pt x="43" y="453"/>
                      <a:pt x="86" y="475"/>
                      <a:pt x="131" y="475"/>
                    </a:cubicBezTo>
                    <a:cubicBezTo>
                      <a:pt x="193" y="475"/>
                      <a:pt x="258" y="431"/>
                      <a:pt x="255" y="358"/>
                    </a:cubicBezTo>
                    <a:cubicBezTo>
                      <a:pt x="245" y="236"/>
                      <a:pt x="332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22"/>
              <p:cNvSpPr/>
              <p:nvPr/>
            </p:nvSpPr>
            <p:spPr>
              <a:xfrm>
                <a:off x="4998850" y="1739775"/>
                <a:ext cx="103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08" extrusionOk="0">
                    <a:moveTo>
                      <a:pt x="279" y="1"/>
                    </a:moveTo>
                    <a:cubicBezTo>
                      <a:pt x="268" y="1"/>
                      <a:pt x="258" y="2"/>
                      <a:pt x="247" y="6"/>
                    </a:cubicBezTo>
                    <a:cubicBezTo>
                      <a:pt x="173" y="25"/>
                      <a:pt x="156" y="106"/>
                      <a:pt x="124" y="166"/>
                    </a:cubicBezTo>
                    <a:cubicBezTo>
                      <a:pt x="91" y="256"/>
                      <a:pt x="0" y="353"/>
                      <a:pt x="51" y="450"/>
                    </a:cubicBezTo>
                    <a:cubicBezTo>
                      <a:pt x="73" y="489"/>
                      <a:pt x="113" y="508"/>
                      <a:pt x="153" y="508"/>
                    </a:cubicBezTo>
                    <a:cubicBezTo>
                      <a:pt x="205" y="508"/>
                      <a:pt x="257" y="477"/>
                      <a:pt x="270" y="421"/>
                    </a:cubicBezTo>
                    <a:cubicBezTo>
                      <a:pt x="273" y="414"/>
                      <a:pt x="273" y="411"/>
                      <a:pt x="274" y="408"/>
                    </a:cubicBezTo>
                    <a:cubicBezTo>
                      <a:pt x="312" y="315"/>
                      <a:pt x="371" y="230"/>
                      <a:pt x="396" y="137"/>
                    </a:cubicBezTo>
                    <a:cubicBezTo>
                      <a:pt x="413" y="66"/>
                      <a:pt x="347" y="1"/>
                      <a:pt x="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Google Shape;2101;p23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3" name="Google Shape;2103;p23"/>
          <p:cNvSpPr txBox="1">
            <a:spLocks noGrp="1"/>
          </p:cNvSpPr>
          <p:nvPr>
            <p:ph type="subTitle" idx="1"/>
          </p:nvPr>
        </p:nvSpPr>
        <p:spPr>
          <a:xfrm>
            <a:off x="2110311" y="201055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4" name="Google Shape;2104;p23"/>
          <p:cNvSpPr txBox="1">
            <a:spLocks noGrp="1"/>
          </p:cNvSpPr>
          <p:nvPr>
            <p:ph type="subTitle" idx="2"/>
          </p:nvPr>
        </p:nvSpPr>
        <p:spPr>
          <a:xfrm>
            <a:off x="5055489" y="201055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5" name="Google Shape;2105;p23"/>
          <p:cNvSpPr txBox="1">
            <a:spLocks noGrp="1"/>
          </p:cNvSpPr>
          <p:nvPr>
            <p:ph type="subTitle" idx="3"/>
          </p:nvPr>
        </p:nvSpPr>
        <p:spPr>
          <a:xfrm>
            <a:off x="2110311" y="36534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6" name="Google Shape;2106;p23"/>
          <p:cNvSpPr txBox="1">
            <a:spLocks noGrp="1"/>
          </p:cNvSpPr>
          <p:nvPr>
            <p:ph type="subTitle" idx="4"/>
          </p:nvPr>
        </p:nvSpPr>
        <p:spPr>
          <a:xfrm>
            <a:off x="5055489" y="36534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7" name="Google Shape;2107;p23"/>
          <p:cNvSpPr txBox="1">
            <a:spLocks noGrp="1"/>
          </p:cNvSpPr>
          <p:nvPr>
            <p:ph type="subTitle" idx="5"/>
          </p:nvPr>
        </p:nvSpPr>
        <p:spPr>
          <a:xfrm>
            <a:off x="2110300" y="1371600"/>
            <a:ext cx="1978200" cy="7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08" name="Google Shape;2108;p23"/>
          <p:cNvSpPr txBox="1">
            <a:spLocks noGrp="1"/>
          </p:cNvSpPr>
          <p:nvPr>
            <p:ph type="subTitle" idx="6"/>
          </p:nvPr>
        </p:nvSpPr>
        <p:spPr>
          <a:xfrm>
            <a:off x="2110300" y="3014425"/>
            <a:ext cx="1978200" cy="7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09" name="Google Shape;2109;p23"/>
          <p:cNvSpPr txBox="1">
            <a:spLocks noGrp="1"/>
          </p:cNvSpPr>
          <p:nvPr>
            <p:ph type="subTitle" idx="7"/>
          </p:nvPr>
        </p:nvSpPr>
        <p:spPr>
          <a:xfrm>
            <a:off x="5055475" y="1371600"/>
            <a:ext cx="1978200" cy="7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10" name="Google Shape;2110;p23"/>
          <p:cNvSpPr txBox="1">
            <a:spLocks noGrp="1"/>
          </p:cNvSpPr>
          <p:nvPr>
            <p:ph type="subTitle" idx="8"/>
          </p:nvPr>
        </p:nvSpPr>
        <p:spPr>
          <a:xfrm>
            <a:off x="5055475" y="3014425"/>
            <a:ext cx="1978200" cy="7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2111" name="Google Shape;2111;p23"/>
          <p:cNvGrpSpPr/>
          <p:nvPr/>
        </p:nvGrpSpPr>
        <p:grpSpPr>
          <a:xfrm>
            <a:off x="-375225" y="-205421"/>
            <a:ext cx="9924053" cy="5821825"/>
            <a:chOff x="-375225" y="-205421"/>
            <a:chExt cx="9924053" cy="5821825"/>
          </a:xfrm>
        </p:grpSpPr>
        <p:sp>
          <p:nvSpPr>
            <p:cNvPr id="2112" name="Google Shape;2112;p23"/>
            <p:cNvSpPr/>
            <p:nvPr/>
          </p:nvSpPr>
          <p:spPr>
            <a:xfrm flipH="1">
              <a:off x="8827831" y="89096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13" name="Google Shape;2113;p23"/>
            <p:cNvGrpSpPr/>
            <p:nvPr/>
          </p:nvGrpSpPr>
          <p:grpSpPr>
            <a:xfrm flipH="1">
              <a:off x="8939048" y="336023"/>
              <a:ext cx="95128" cy="126710"/>
              <a:chOff x="3666475" y="2030800"/>
              <a:chExt cx="68600" cy="91375"/>
            </a:xfrm>
          </p:grpSpPr>
          <p:sp>
            <p:nvSpPr>
              <p:cNvPr id="2114" name="Google Shape;2114;p23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23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23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23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8" name="Google Shape;2118;p23"/>
            <p:cNvGrpSpPr/>
            <p:nvPr/>
          </p:nvGrpSpPr>
          <p:grpSpPr>
            <a:xfrm flipH="1">
              <a:off x="122698" y="4671798"/>
              <a:ext cx="95128" cy="126710"/>
              <a:chOff x="3666475" y="2030800"/>
              <a:chExt cx="68600" cy="91375"/>
            </a:xfrm>
          </p:grpSpPr>
          <p:sp>
            <p:nvSpPr>
              <p:cNvPr id="2119" name="Google Shape;2119;p23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23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23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23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23" name="Google Shape;2123;p23"/>
            <p:cNvSpPr/>
            <p:nvPr/>
          </p:nvSpPr>
          <p:spPr>
            <a:xfrm flipH="1">
              <a:off x="445831" y="4938159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24" name="Google Shape;2124;p23"/>
            <p:cNvGrpSpPr/>
            <p:nvPr/>
          </p:nvGrpSpPr>
          <p:grpSpPr>
            <a:xfrm rot="8568302">
              <a:off x="-124343" y="388587"/>
              <a:ext cx="511050" cy="1001970"/>
              <a:chOff x="2099025" y="329788"/>
              <a:chExt cx="229750" cy="450450"/>
            </a:xfrm>
          </p:grpSpPr>
          <p:sp>
            <p:nvSpPr>
              <p:cNvPr id="2125" name="Google Shape;2125;p23"/>
              <p:cNvSpPr/>
              <p:nvPr/>
            </p:nvSpPr>
            <p:spPr>
              <a:xfrm>
                <a:off x="2099025" y="329788"/>
                <a:ext cx="229750" cy="450450"/>
              </a:xfrm>
              <a:custGeom>
                <a:avLst/>
                <a:gdLst/>
                <a:ahLst/>
                <a:cxnLst/>
                <a:rect l="l" t="t" r="r" b="b"/>
                <a:pathLst>
                  <a:path w="9190" h="18018" extrusionOk="0">
                    <a:moveTo>
                      <a:pt x="4391" y="1"/>
                    </a:moveTo>
                    <a:cubicBezTo>
                      <a:pt x="4333" y="1"/>
                      <a:pt x="4276" y="29"/>
                      <a:pt x="4224" y="100"/>
                    </a:cubicBezTo>
                    <a:cubicBezTo>
                      <a:pt x="3673" y="1140"/>
                      <a:pt x="3157" y="2256"/>
                      <a:pt x="3077" y="3447"/>
                    </a:cubicBezTo>
                    <a:cubicBezTo>
                      <a:pt x="3034" y="4398"/>
                      <a:pt x="3358" y="5349"/>
                      <a:pt x="3962" y="6083"/>
                    </a:cubicBezTo>
                    <a:cubicBezTo>
                      <a:pt x="4116" y="6262"/>
                      <a:pt x="4279" y="6458"/>
                      <a:pt x="4485" y="6576"/>
                    </a:cubicBezTo>
                    <a:cubicBezTo>
                      <a:pt x="4498" y="7654"/>
                      <a:pt x="4501" y="8731"/>
                      <a:pt x="4505" y="9809"/>
                    </a:cubicBezTo>
                    <a:cubicBezTo>
                      <a:pt x="4395" y="9434"/>
                      <a:pt x="4247" y="9069"/>
                      <a:pt x="4100" y="8710"/>
                    </a:cubicBezTo>
                    <a:cubicBezTo>
                      <a:pt x="3930" y="8294"/>
                      <a:pt x="3737" y="7883"/>
                      <a:pt x="3464" y="7524"/>
                    </a:cubicBezTo>
                    <a:cubicBezTo>
                      <a:pt x="2839" y="6689"/>
                      <a:pt x="1874" y="6093"/>
                      <a:pt x="844" y="5930"/>
                    </a:cubicBezTo>
                    <a:cubicBezTo>
                      <a:pt x="809" y="5927"/>
                      <a:pt x="771" y="5924"/>
                      <a:pt x="732" y="5924"/>
                    </a:cubicBezTo>
                    <a:cubicBezTo>
                      <a:pt x="615" y="5924"/>
                      <a:pt x="492" y="5950"/>
                      <a:pt x="456" y="6072"/>
                    </a:cubicBezTo>
                    <a:cubicBezTo>
                      <a:pt x="442" y="6344"/>
                      <a:pt x="575" y="6610"/>
                      <a:pt x="635" y="6873"/>
                    </a:cubicBezTo>
                    <a:cubicBezTo>
                      <a:pt x="985" y="8051"/>
                      <a:pt x="1445" y="9319"/>
                      <a:pt x="2525" y="10017"/>
                    </a:cubicBezTo>
                    <a:cubicBezTo>
                      <a:pt x="2944" y="10301"/>
                      <a:pt x="3415" y="10510"/>
                      <a:pt x="3904" y="10633"/>
                    </a:cubicBezTo>
                    <a:cubicBezTo>
                      <a:pt x="4101" y="10675"/>
                      <a:pt x="4303" y="10742"/>
                      <a:pt x="4507" y="10748"/>
                    </a:cubicBezTo>
                    <a:cubicBezTo>
                      <a:pt x="4509" y="12047"/>
                      <a:pt x="4507" y="13346"/>
                      <a:pt x="4511" y="14642"/>
                    </a:cubicBezTo>
                    <a:cubicBezTo>
                      <a:pt x="4108" y="13676"/>
                      <a:pt x="3332" y="12879"/>
                      <a:pt x="2570" y="12167"/>
                    </a:cubicBezTo>
                    <a:cubicBezTo>
                      <a:pt x="1911" y="11577"/>
                      <a:pt x="1136" y="11137"/>
                      <a:pt x="412" y="10632"/>
                    </a:cubicBezTo>
                    <a:cubicBezTo>
                      <a:pt x="376" y="10619"/>
                      <a:pt x="345" y="10612"/>
                      <a:pt x="318" y="10612"/>
                    </a:cubicBezTo>
                    <a:cubicBezTo>
                      <a:pt x="0" y="10612"/>
                      <a:pt x="260" y="11477"/>
                      <a:pt x="307" y="11660"/>
                    </a:cubicBezTo>
                    <a:cubicBezTo>
                      <a:pt x="623" y="12714"/>
                      <a:pt x="1018" y="13789"/>
                      <a:pt x="1792" y="14598"/>
                    </a:cubicBezTo>
                    <a:cubicBezTo>
                      <a:pt x="2153" y="14977"/>
                      <a:pt x="2582" y="15283"/>
                      <a:pt x="3039" y="15535"/>
                    </a:cubicBezTo>
                    <a:cubicBezTo>
                      <a:pt x="3488" y="15784"/>
                      <a:pt x="3990" y="15999"/>
                      <a:pt x="4507" y="16020"/>
                    </a:cubicBezTo>
                    <a:cubicBezTo>
                      <a:pt x="4505" y="16440"/>
                      <a:pt x="4499" y="16862"/>
                      <a:pt x="4487" y="17282"/>
                    </a:cubicBezTo>
                    <a:cubicBezTo>
                      <a:pt x="4482" y="17495"/>
                      <a:pt x="4469" y="17711"/>
                      <a:pt x="4460" y="17924"/>
                    </a:cubicBezTo>
                    <a:cubicBezTo>
                      <a:pt x="4460" y="17950"/>
                      <a:pt x="4469" y="17973"/>
                      <a:pt x="4487" y="17991"/>
                    </a:cubicBezTo>
                    <a:cubicBezTo>
                      <a:pt x="4505" y="18009"/>
                      <a:pt x="4528" y="18018"/>
                      <a:pt x="4551" y="18018"/>
                    </a:cubicBezTo>
                    <a:cubicBezTo>
                      <a:pt x="4601" y="18018"/>
                      <a:pt x="4650" y="17981"/>
                      <a:pt x="4648" y="17924"/>
                    </a:cubicBezTo>
                    <a:cubicBezTo>
                      <a:pt x="4673" y="17299"/>
                      <a:pt x="4684" y="16675"/>
                      <a:pt x="4693" y="16049"/>
                    </a:cubicBezTo>
                    <a:lnTo>
                      <a:pt x="4745" y="16012"/>
                    </a:lnTo>
                    <a:cubicBezTo>
                      <a:pt x="4820" y="16001"/>
                      <a:pt x="4915" y="15944"/>
                      <a:pt x="4970" y="15917"/>
                    </a:cubicBezTo>
                    <a:cubicBezTo>
                      <a:pt x="6011" y="15428"/>
                      <a:pt x="6986" y="14731"/>
                      <a:pt x="7711" y="13839"/>
                    </a:cubicBezTo>
                    <a:cubicBezTo>
                      <a:pt x="7905" y="13618"/>
                      <a:pt x="8084" y="13386"/>
                      <a:pt x="8243" y="13139"/>
                    </a:cubicBezTo>
                    <a:cubicBezTo>
                      <a:pt x="8756" y="12303"/>
                      <a:pt x="9045" y="11352"/>
                      <a:pt x="9189" y="10385"/>
                    </a:cubicBezTo>
                    <a:cubicBezTo>
                      <a:pt x="9183" y="10306"/>
                      <a:pt x="9144" y="10279"/>
                      <a:pt x="9091" y="10279"/>
                    </a:cubicBezTo>
                    <a:cubicBezTo>
                      <a:pt x="9010" y="10279"/>
                      <a:pt x="8899" y="10342"/>
                      <a:pt x="8835" y="10374"/>
                    </a:cubicBezTo>
                    <a:cubicBezTo>
                      <a:pt x="8572" y="10499"/>
                      <a:pt x="8313" y="10635"/>
                      <a:pt x="8057" y="10775"/>
                    </a:cubicBezTo>
                    <a:cubicBezTo>
                      <a:pt x="7468" y="11057"/>
                      <a:pt x="6947" y="11385"/>
                      <a:pt x="6499" y="11781"/>
                    </a:cubicBezTo>
                    <a:cubicBezTo>
                      <a:pt x="5588" y="12519"/>
                      <a:pt x="4940" y="13589"/>
                      <a:pt x="4702" y="14733"/>
                    </a:cubicBezTo>
                    <a:cubicBezTo>
                      <a:pt x="4705" y="13415"/>
                      <a:pt x="4694" y="12095"/>
                      <a:pt x="4694" y="10775"/>
                    </a:cubicBezTo>
                    <a:cubicBezTo>
                      <a:pt x="5802" y="10153"/>
                      <a:pt x="6959" y="9478"/>
                      <a:pt x="7703" y="8422"/>
                    </a:cubicBezTo>
                    <a:cubicBezTo>
                      <a:pt x="8231" y="7627"/>
                      <a:pt x="8507" y="6638"/>
                      <a:pt x="8405" y="5687"/>
                    </a:cubicBezTo>
                    <a:cubicBezTo>
                      <a:pt x="8370" y="5396"/>
                      <a:pt x="8279" y="5172"/>
                      <a:pt x="8086" y="5172"/>
                    </a:cubicBezTo>
                    <a:cubicBezTo>
                      <a:pt x="8003" y="5172"/>
                      <a:pt x="7901" y="5214"/>
                      <a:pt x="7776" y="5311"/>
                    </a:cubicBezTo>
                    <a:cubicBezTo>
                      <a:pt x="6963" y="5822"/>
                      <a:pt x="6130" y="6356"/>
                      <a:pt x="5583" y="7165"/>
                    </a:cubicBezTo>
                    <a:cubicBezTo>
                      <a:pt x="5230" y="7655"/>
                      <a:pt x="4987" y="8216"/>
                      <a:pt x="4820" y="8793"/>
                    </a:cubicBezTo>
                    <a:cubicBezTo>
                      <a:pt x="4769" y="8976"/>
                      <a:pt x="4727" y="9161"/>
                      <a:pt x="4689" y="9348"/>
                    </a:cubicBezTo>
                    <a:cubicBezTo>
                      <a:pt x="4680" y="8375"/>
                      <a:pt x="4678" y="7405"/>
                      <a:pt x="4669" y="6432"/>
                    </a:cubicBezTo>
                    <a:cubicBezTo>
                      <a:pt x="4999" y="6066"/>
                      <a:pt x="5200" y="5574"/>
                      <a:pt x="5411" y="5130"/>
                    </a:cubicBezTo>
                    <a:cubicBezTo>
                      <a:pt x="5778" y="4275"/>
                      <a:pt x="5946" y="3312"/>
                      <a:pt x="5734" y="2397"/>
                    </a:cubicBezTo>
                    <a:cubicBezTo>
                      <a:pt x="5565" y="1664"/>
                      <a:pt x="5274" y="939"/>
                      <a:pt x="4823" y="333"/>
                    </a:cubicBezTo>
                    <a:cubicBezTo>
                      <a:pt x="4725" y="213"/>
                      <a:pt x="4552" y="1"/>
                      <a:pt x="43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23"/>
              <p:cNvSpPr/>
              <p:nvPr/>
            </p:nvSpPr>
            <p:spPr>
              <a:xfrm>
                <a:off x="2205325" y="394288"/>
                <a:ext cx="8575" cy="888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554" extrusionOk="0">
                    <a:moveTo>
                      <a:pt x="99" y="0"/>
                    </a:moveTo>
                    <a:cubicBezTo>
                      <a:pt x="50" y="0"/>
                      <a:pt x="0" y="38"/>
                      <a:pt x="2" y="93"/>
                    </a:cubicBezTo>
                    <a:cubicBezTo>
                      <a:pt x="48" y="1028"/>
                      <a:pt x="90" y="1964"/>
                      <a:pt x="123" y="2899"/>
                    </a:cubicBezTo>
                    <a:cubicBezTo>
                      <a:pt x="147" y="3103"/>
                      <a:pt x="104" y="3336"/>
                      <a:pt x="179" y="3527"/>
                    </a:cubicBezTo>
                    <a:cubicBezTo>
                      <a:pt x="197" y="3546"/>
                      <a:pt x="220" y="3554"/>
                      <a:pt x="244" y="3554"/>
                    </a:cubicBezTo>
                    <a:cubicBezTo>
                      <a:pt x="293" y="3554"/>
                      <a:pt x="343" y="3516"/>
                      <a:pt x="340" y="3461"/>
                    </a:cubicBezTo>
                    <a:cubicBezTo>
                      <a:pt x="257" y="2321"/>
                      <a:pt x="295" y="1152"/>
                      <a:pt x="163" y="27"/>
                    </a:cubicBezTo>
                    <a:cubicBezTo>
                      <a:pt x="145" y="9"/>
                      <a:pt x="122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23"/>
              <p:cNvSpPr/>
              <p:nvPr/>
            </p:nvSpPr>
            <p:spPr>
              <a:xfrm>
                <a:off x="2205375" y="380213"/>
                <a:ext cx="5550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82" extrusionOk="0">
                    <a:moveTo>
                      <a:pt x="113" y="0"/>
                    </a:moveTo>
                    <a:cubicBezTo>
                      <a:pt x="81" y="0"/>
                      <a:pt x="48" y="16"/>
                      <a:pt x="31" y="45"/>
                    </a:cubicBezTo>
                    <a:cubicBezTo>
                      <a:pt x="12" y="108"/>
                      <a:pt x="0" y="200"/>
                      <a:pt x="45" y="254"/>
                    </a:cubicBezTo>
                    <a:cubicBezTo>
                      <a:pt x="63" y="274"/>
                      <a:pt x="86" y="282"/>
                      <a:pt x="109" y="282"/>
                    </a:cubicBezTo>
                    <a:cubicBezTo>
                      <a:pt x="158" y="282"/>
                      <a:pt x="208" y="244"/>
                      <a:pt x="206" y="188"/>
                    </a:cubicBezTo>
                    <a:cubicBezTo>
                      <a:pt x="202" y="134"/>
                      <a:pt x="221" y="69"/>
                      <a:pt x="179" y="27"/>
                    </a:cubicBezTo>
                    <a:cubicBezTo>
                      <a:pt x="161" y="9"/>
                      <a:pt x="137" y="0"/>
                      <a:pt x="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23"/>
              <p:cNvSpPr/>
              <p:nvPr/>
            </p:nvSpPr>
            <p:spPr>
              <a:xfrm>
                <a:off x="2205150" y="339288"/>
                <a:ext cx="6125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183" extrusionOk="0">
                    <a:moveTo>
                      <a:pt x="143" y="0"/>
                    </a:moveTo>
                    <a:cubicBezTo>
                      <a:pt x="143" y="0"/>
                      <a:pt x="142" y="0"/>
                      <a:pt x="142" y="0"/>
                    </a:cubicBezTo>
                    <a:cubicBezTo>
                      <a:pt x="1" y="12"/>
                      <a:pt x="59" y="191"/>
                      <a:pt x="43" y="287"/>
                    </a:cubicBezTo>
                    <a:cubicBezTo>
                      <a:pt x="32" y="531"/>
                      <a:pt x="22" y="775"/>
                      <a:pt x="33" y="1020"/>
                    </a:cubicBezTo>
                    <a:cubicBezTo>
                      <a:pt x="39" y="1066"/>
                      <a:pt x="29" y="1120"/>
                      <a:pt x="66" y="1155"/>
                    </a:cubicBezTo>
                    <a:cubicBezTo>
                      <a:pt x="83" y="1174"/>
                      <a:pt x="106" y="1182"/>
                      <a:pt x="130" y="1182"/>
                    </a:cubicBezTo>
                    <a:cubicBezTo>
                      <a:pt x="179" y="1182"/>
                      <a:pt x="229" y="1144"/>
                      <a:pt x="227" y="1089"/>
                    </a:cubicBezTo>
                    <a:cubicBezTo>
                      <a:pt x="201" y="766"/>
                      <a:pt x="229" y="441"/>
                      <a:pt x="235" y="118"/>
                    </a:cubicBezTo>
                    <a:cubicBezTo>
                      <a:pt x="244" y="60"/>
                      <a:pt x="203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23"/>
              <p:cNvSpPr/>
              <p:nvPr/>
            </p:nvSpPr>
            <p:spPr>
              <a:xfrm>
                <a:off x="2217650" y="540113"/>
                <a:ext cx="367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820" extrusionOk="0">
                    <a:moveTo>
                      <a:pt x="1276" y="0"/>
                    </a:moveTo>
                    <a:cubicBezTo>
                      <a:pt x="1244" y="0"/>
                      <a:pt x="1211" y="17"/>
                      <a:pt x="1194" y="47"/>
                    </a:cubicBezTo>
                    <a:cubicBezTo>
                      <a:pt x="941" y="428"/>
                      <a:pt x="679" y="802"/>
                      <a:pt x="405" y="1169"/>
                    </a:cubicBezTo>
                    <a:cubicBezTo>
                      <a:pt x="281" y="1341"/>
                      <a:pt x="145" y="1507"/>
                      <a:pt x="20" y="1679"/>
                    </a:cubicBezTo>
                    <a:cubicBezTo>
                      <a:pt x="0" y="1710"/>
                      <a:pt x="2" y="1756"/>
                      <a:pt x="26" y="1783"/>
                    </a:cubicBezTo>
                    <a:cubicBezTo>
                      <a:pt x="43" y="1808"/>
                      <a:pt x="71" y="1819"/>
                      <a:pt x="100" y="1819"/>
                    </a:cubicBezTo>
                    <a:cubicBezTo>
                      <a:pt x="132" y="1819"/>
                      <a:pt x="165" y="1804"/>
                      <a:pt x="182" y="1774"/>
                    </a:cubicBezTo>
                    <a:cubicBezTo>
                      <a:pt x="540" y="1304"/>
                      <a:pt x="894" y="832"/>
                      <a:pt x="1222" y="340"/>
                    </a:cubicBezTo>
                    <a:cubicBezTo>
                      <a:pt x="1273" y="244"/>
                      <a:pt x="1470" y="79"/>
                      <a:pt x="1300" y="3"/>
                    </a:cubicBezTo>
                    <a:cubicBezTo>
                      <a:pt x="1292" y="1"/>
                      <a:pt x="1284" y="0"/>
                      <a:pt x="1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23"/>
              <p:cNvSpPr/>
              <p:nvPr/>
            </p:nvSpPr>
            <p:spPr>
              <a:xfrm>
                <a:off x="2255500" y="476788"/>
                <a:ext cx="408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69" extrusionOk="0">
                    <a:moveTo>
                      <a:pt x="1541" y="1"/>
                    </a:moveTo>
                    <a:cubicBezTo>
                      <a:pt x="1510" y="1"/>
                      <a:pt x="1478" y="15"/>
                      <a:pt x="1462" y="46"/>
                    </a:cubicBezTo>
                    <a:cubicBezTo>
                      <a:pt x="1029" y="724"/>
                      <a:pt x="555" y="1374"/>
                      <a:pt x="88" y="2028"/>
                    </a:cubicBezTo>
                    <a:cubicBezTo>
                      <a:pt x="59" y="2081"/>
                      <a:pt x="0" y="2133"/>
                      <a:pt x="18" y="2200"/>
                    </a:cubicBezTo>
                    <a:cubicBezTo>
                      <a:pt x="29" y="2244"/>
                      <a:pt x="70" y="2268"/>
                      <a:pt x="111" y="2268"/>
                    </a:cubicBezTo>
                    <a:cubicBezTo>
                      <a:pt x="142" y="2268"/>
                      <a:pt x="173" y="2254"/>
                      <a:pt x="190" y="2223"/>
                    </a:cubicBezTo>
                    <a:cubicBezTo>
                      <a:pt x="558" y="1677"/>
                      <a:pt x="958" y="1151"/>
                      <a:pt x="1324" y="603"/>
                    </a:cubicBezTo>
                    <a:cubicBezTo>
                      <a:pt x="1410" y="443"/>
                      <a:pt x="1619" y="238"/>
                      <a:pt x="1635" y="70"/>
                    </a:cubicBezTo>
                    <a:cubicBezTo>
                      <a:pt x="1623" y="25"/>
                      <a:pt x="1582" y="1"/>
                      <a:pt x="15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23"/>
              <p:cNvSpPr/>
              <p:nvPr/>
            </p:nvSpPr>
            <p:spPr>
              <a:xfrm>
                <a:off x="2122200" y="487138"/>
                <a:ext cx="23850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217" extrusionOk="0">
                    <a:moveTo>
                      <a:pt x="120" y="1"/>
                    </a:moveTo>
                    <a:cubicBezTo>
                      <a:pt x="53" y="1"/>
                      <a:pt x="1" y="81"/>
                      <a:pt x="40" y="142"/>
                    </a:cubicBezTo>
                    <a:cubicBezTo>
                      <a:pt x="285" y="482"/>
                      <a:pt x="505" y="840"/>
                      <a:pt x="763" y="1171"/>
                    </a:cubicBezTo>
                    <a:cubicBezTo>
                      <a:pt x="779" y="1202"/>
                      <a:pt x="810" y="1216"/>
                      <a:pt x="842" y="1216"/>
                    </a:cubicBezTo>
                    <a:cubicBezTo>
                      <a:pt x="883" y="1216"/>
                      <a:pt x="924" y="1192"/>
                      <a:pt x="935" y="1148"/>
                    </a:cubicBezTo>
                    <a:cubicBezTo>
                      <a:pt x="953" y="1080"/>
                      <a:pt x="887" y="1035"/>
                      <a:pt x="855" y="982"/>
                    </a:cubicBezTo>
                    <a:cubicBezTo>
                      <a:pt x="644" y="698"/>
                      <a:pt x="450" y="402"/>
                      <a:pt x="249" y="110"/>
                    </a:cubicBezTo>
                    <a:cubicBezTo>
                      <a:pt x="217" y="73"/>
                      <a:pt x="197" y="19"/>
                      <a:pt x="146" y="5"/>
                    </a:cubicBezTo>
                    <a:cubicBezTo>
                      <a:pt x="137" y="2"/>
                      <a:pt x="12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23"/>
              <p:cNvSpPr/>
              <p:nvPr/>
            </p:nvSpPr>
            <p:spPr>
              <a:xfrm>
                <a:off x="2152300" y="526338"/>
                <a:ext cx="60200" cy="63975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559" extrusionOk="0">
                    <a:moveTo>
                      <a:pt x="127" y="1"/>
                    </a:moveTo>
                    <a:cubicBezTo>
                      <a:pt x="62" y="1"/>
                      <a:pt x="1" y="77"/>
                      <a:pt x="43" y="144"/>
                    </a:cubicBezTo>
                    <a:cubicBezTo>
                      <a:pt x="465" y="816"/>
                      <a:pt x="969" y="1439"/>
                      <a:pt x="1546" y="1986"/>
                    </a:cubicBezTo>
                    <a:cubicBezTo>
                      <a:pt x="1753" y="2184"/>
                      <a:pt x="1969" y="2375"/>
                      <a:pt x="2198" y="2545"/>
                    </a:cubicBezTo>
                    <a:cubicBezTo>
                      <a:pt x="2213" y="2554"/>
                      <a:pt x="2230" y="2558"/>
                      <a:pt x="2246" y="2558"/>
                    </a:cubicBezTo>
                    <a:cubicBezTo>
                      <a:pt x="2255" y="2558"/>
                      <a:pt x="2263" y="2557"/>
                      <a:pt x="2272" y="2555"/>
                    </a:cubicBezTo>
                    <a:cubicBezTo>
                      <a:pt x="2407" y="2494"/>
                      <a:pt x="2314" y="2380"/>
                      <a:pt x="2223" y="2328"/>
                    </a:cubicBezTo>
                    <a:cubicBezTo>
                      <a:pt x="1765" y="1984"/>
                      <a:pt x="1067" y="1255"/>
                      <a:pt x="723" y="794"/>
                    </a:cubicBezTo>
                    <a:cubicBezTo>
                      <a:pt x="532" y="544"/>
                      <a:pt x="357" y="279"/>
                      <a:pt x="181" y="21"/>
                    </a:cubicBezTo>
                    <a:cubicBezTo>
                      <a:pt x="165" y="7"/>
                      <a:pt x="14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23"/>
              <p:cNvSpPr/>
              <p:nvPr/>
            </p:nvSpPr>
            <p:spPr>
              <a:xfrm>
                <a:off x="2221425" y="645563"/>
                <a:ext cx="60675" cy="6787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2715" extrusionOk="0">
                    <a:moveTo>
                      <a:pt x="2328" y="1"/>
                    </a:moveTo>
                    <a:cubicBezTo>
                      <a:pt x="2305" y="1"/>
                      <a:pt x="2282" y="9"/>
                      <a:pt x="2265" y="28"/>
                    </a:cubicBezTo>
                    <a:cubicBezTo>
                      <a:pt x="1711" y="711"/>
                      <a:pt x="1146" y="1387"/>
                      <a:pt x="546" y="2031"/>
                    </a:cubicBezTo>
                    <a:cubicBezTo>
                      <a:pt x="378" y="2209"/>
                      <a:pt x="202" y="2381"/>
                      <a:pt x="29" y="2555"/>
                    </a:cubicBezTo>
                    <a:cubicBezTo>
                      <a:pt x="12" y="2572"/>
                      <a:pt x="2" y="2596"/>
                      <a:pt x="2" y="2621"/>
                    </a:cubicBezTo>
                    <a:cubicBezTo>
                      <a:pt x="0" y="2676"/>
                      <a:pt x="50" y="2715"/>
                      <a:pt x="99" y="2715"/>
                    </a:cubicBezTo>
                    <a:cubicBezTo>
                      <a:pt x="123" y="2715"/>
                      <a:pt x="146" y="2706"/>
                      <a:pt x="163" y="2687"/>
                    </a:cubicBezTo>
                    <a:cubicBezTo>
                      <a:pt x="965" y="1874"/>
                      <a:pt x="1757" y="1011"/>
                      <a:pt x="2426" y="93"/>
                    </a:cubicBezTo>
                    <a:cubicBezTo>
                      <a:pt x="2427" y="40"/>
                      <a:pt x="2377" y="1"/>
                      <a:pt x="23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23"/>
              <p:cNvSpPr/>
              <p:nvPr/>
            </p:nvSpPr>
            <p:spPr>
              <a:xfrm>
                <a:off x="2287975" y="608438"/>
                <a:ext cx="22075" cy="26650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066" extrusionOk="0">
                    <a:moveTo>
                      <a:pt x="759" y="0"/>
                    </a:moveTo>
                    <a:cubicBezTo>
                      <a:pt x="744" y="0"/>
                      <a:pt x="728" y="5"/>
                      <a:pt x="713" y="14"/>
                    </a:cubicBezTo>
                    <a:cubicBezTo>
                      <a:pt x="483" y="306"/>
                      <a:pt x="269" y="679"/>
                      <a:pt x="68" y="905"/>
                    </a:cubicBezTo>
                    <a:cubicBezTo>
                      <a:pt x="1" y="970"/>
                      <a:pt x="66" y="1066"/>
                      <a:pt x="138" y="1066"/>
                    </a:cubicBezTo>
                    <a:cubicBezTo>
                      <a:pt x="160" y="1066"/>
                      <a:pt x="182" y="1058"/>
                      <a:pt x="202" y="1037"/>
                    </a:cubicBezTo>
                    <a:cubicBezTo>
                      <a:pt x="436" y="755"/>
                      <a:pt x="635" y="445"/>
                      <a:pt x="842" y="143"/>
                    </a:cubicBezTo>
                    <a:cubicBezTo>
                      <a:pt x="882" y="78"/>
                      <a:pt x="825" y="0"/>
                      <a:pt x="7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23"/>
              <p:cNvSpPr/>
              <p:nvPr/>
            </p:nvSpPr>
            <p:spPr>
              <a:xfrm>
                <a:off x="2113200" y="609538"/>
                <a:ext cx="53750" cy="60925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2437" extrusionOk="0">
                    <a:moveTo>
                      <a:pt x="121" y="0"/>
                    </a:moveTo>
                    <a:cubicBezTo>
                      <a:pt x="55" y="0"/>
                      <a:pt x="1" y="81"/>
                      <a:pt x="39" y="142"/>
                    </a:cubicBezTo>
                    <a:cubicBezTo>
                      <a:pt x="478" y="753"/>
                      <a:pt x="965" y="1329"/>
                      <a:pt x="1469" y="1889"/>
                    </a:cubicBezTo>
                    <a:cubicBezTo>
                      <a:pt x="1629" y="2035"/>
                      <a:pt x="1848" y="2362"/>
                      <a:pt x="2025" y="2436"/>
                    </a:cubicBezTo>
                    <a:cubicBezTo>
                      <a:pt x="2026" y="2436"/>
                      <a:pt x="2026" y="2436"/>
                      <a:pt x="2027" y="2436"/>
                    </a:cubicBezTo>
                    <a:cubicBezTo>
                      <a:pt x="2105" y="2436"/>
                      <a:pt x="2150" y="2331"/>
                      <a:pt x="2091" y="2276"/>
                    </a:cubicBezTo>
                    <a:cubicBezTo>
                      <a:pt x="1560" y="1733"/>
                      <a:pt x="1062" y="1158"/>
                      <a:pt x="590" y="563"/>
                    </a:cubicBezTo>
                    <a:cubicBezTo>
                      <a:pt x="477" y="445"/>
                      <a:pt x="298" y="130"/>
                      <a:pt x="147" y="5"/>
                    </a:cubicBezTo>
                    <a:cubicBezTo>
                      <a:pt x="138" y="2"/>
                      <a:pt x="129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23"/>
              <p:cNvSpPr/>
              <p:nvPr/>
            </p:nvSpPr>
            <p:spPr>
              <a:xfrm>
                <a:off x="2179425" y="685563"/>
                <a:ext cx="2765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30" extrusionOk="0">
                    <a:moveTo>
                      <a:pt x="140" y="0"/>
                    </a:moveTo>
                    <a:cubicBezTo>
                      <a:pt x="67" y="0"/>
                      <a:pt x="1" y="84"/>
                      <a:pt x="68" y="160"/>
                    </a:cubicBezTo>
                    <a:cubicBezTo>
                      <a:pt x="351" y="449"/>
                      <a:pt x="639" y="735"/>
                      <a:pt x="943" y="1002"/>
                    </a:cubicBezTo>
                    <a:cubicBezTo>
                      <a:pt x="961" y="1021"/>
                      <a:pt x="984" y="1029"/>
                      <a:pt x="1007" y="1029"/>
                    </a:cubicBezTo>
                    <a:cubicBezTo>
                      <a:pt x="1056" y="1029"/>
                      <a:pt x="1106" y="991"/>
                      <a:pt x="1105" y="935"/>
                    </a:cubicBezTo>
                    <a:cubicBezTo>
                      <a:pt x="1103" y="909"/>
                      <a:pt x="1096" y="886"/>
                      <a:pt x="1077" y="868"/>
                    </a:cubicBezTo>
                    <a:cubicBezTo>
                      <a:pt x="780" y="608"/>
                      <a:pt x="499" y="329"/>
                      <a:pt x="222" y="47"/>
                    </a:cubicBezTo>
                    <a:cubicBezTo>
                      <a:pt x="199" y="14"/>
                      <a:pt x="16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23"/>
              <p:cNvSpPr/>
              <p:nvPr/>
            </p:nvSpPr>
            <p:spPr>
              <a:xfrm>
                <a:off x="2220600" y="371913"/>
                <a:ext cx="12150" cy="851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405" extrusionOk="0">
                    <a:moveTo>
                      <a:pt x="312" y="1"/>
                    </a:moveTo>
                    <a:cubicBezTo>
                      <a:pt x="280" y="1"/>
                      <a:pt x="247" y="17"/>
                      <a:pt x="231" y="46"/>
                    </a:cubicBezTo>
                    <a:cubicBezTo>
                      <a:pt x="204" y="94"/>
                      <a:pt x="229" y="149"/>
                      <a:pt x="231" y="201"/>
                    </a:cubicBezTo>
                    <a:cubicBezTo>
                      <a:pt x="308" y="932"/>
                      <a:pt x="282" y="1815"/>
                      <a:pt x="189" y="2452"/>
                    </a:cubicBezTo>
                    <a:cubicBezTo>
                      <a:pt x="152" y="2748"/>
                      <a:pt x="61" y="3036"/>
                      <a:pt x="0" y="3324"/>
                    </a:cubicBezTo>
                    <a:cubicBezTo>
                      <a:pt x="5" y="3376"/>
                      <a:pt x="50" y="3404"/>
                      <a:pt x="94" y="3404"/>
                    </a:cubicBezTo>
                    <a:cubicBezTo>
                      <a:pt x="134" y="3404"/>
                      <a:pt x="173" y="3382"/>
                      <a:pt x="183" y="3337"/>
                    </a:cubicBezTo>
                    <a:cubicBezTo>
                      <a:pt x="386" y="2667"/>
                      <a:pt x="451" y="1966"/>
                      <a:pt x="462" y="1269"/>
                    </a:cubicBezTo>
                    <a:cubicBezTo>
                      <a:pt x="451" y="862"/>
                      <a:pt x="485" y="422"/>
                      <a:pt x="378" y="28"/>
                    </a:cubicBezTo>
                    <a:cubicBezTo>
                      <a:pt x="360" y="9"/>
                      <a:pt x="336" y="1"/>
                      <a:pt x="3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23"/>
              <p:cNvSpPr/>
              <p:nvPr/>
            </p:nvSpPr>
            <p:spPr>
              <a:xfrm>
                <a:off x="2187625" y="370713"/>
                <a:ext cx="12600" cy="9170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3668" extrusionOk="0">
                    <a:moveTo>
                      <a:pt x="266" y="1"/>
                    </a:moveTo>
                    <a:cubicBezTo>
                      <a:pt x="233" y="1"/>
                      <a:pt x="198" y="21"/>
                      <a:pt x="176" y="71"/>
                    </a:cubicBezTo>
                    <a:cubicBezTo>
                      <a:pt x="45" y="660"/>
                      <a:pt x="1" y="1268"/>
                      <a:pt x="36" y="1870"/>
                    </a:cubicBezTo>
                    <a:cubicBezTo>
                      <a:pt x="77" y="2461"/>
                      <a:pt x="132" y="3067"/>
                      <a:pt x="316" y="3631"/>
                    </a:cubicBezTo>
                    <a:cubicBezTo>
                      <a:pt x="335" y="3657"/>
                      <a:pt x="361" y="3668"/>
                      <a:pt x="387" y="3668"/>
                    </a:cubicBezTo>
                    <a:cubicBezTo>
                      <a:pt x="445" y="3668"/>
                      <a:pt x="503" y="3614"/>
                      <a:pt x="483" y="3548"/>
                    </a:cubicBezTo>
                    <a:cubicBezTo>
                      <a:pt x="193" y="2453"/>
                      <a:pt x="119" y="1252"/>
                      <a:pt x="349" y="169"/>
                    </a:cubicBezTo>
                    <a:cubicBezTo>
                      <a:pt x="392" y="79"/>
                      <a:pt x="331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23"/>
              <p:cNvSpPr/>
              <p:nvPr/>
            </p:nvSpPr>
            <p:spPr>
              <a:xfrm>
                <a:off x="2228575" y="492263"/>
                <a:ext cx="4105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195" extrusionOk="0">
                    <a:moveTo>
                      <a:pt x="1520" y="1"/>
                    </a:moveTo>
                    <a:cubicBezTo>
                      <a:pt x="1498" y="1"/>
                      <a:pt x="1476" y="9"/>
                      <a:pt x="1458" y="28"/>
                    </a:cubicBezTo>
                    <a:cubicBezTo>
                      <a:pt x="1049" y="446"/>
                      <a:pt x="670" y="894"/>
                      <a:pt x="359" y="1390"/>
                    </a:cubicBezTo>
                    <a:cubicBezTo>
                      <a:pt x="228" y="1620"/>
                      <a:pt x="59" y="1854"/>
                      <a:pt x="1" y="2114"/>
                    </a:cubicBezTo>
                    <a:cubicBezTo>
                      <a:pt x="5" y="2167"/>
                      <a:pt x="50" y="2194"/>
                      <a:pt x="95" y="2194"/>
                    </a:cubicBezTo>
                    <a:cubicBezTo>
                      <a:pt x="134" y="2194"/>
                      <a:pt x="174" y="2172"/>
                      <a:pt x="184" y="2126"/>
                    </a:cubicBezTo>
                    <a:cubicBezTo>
                      <a:pt x="468" y="1419"/>
                      <a:pt x="1047" y="732"/>
                      <a:pt x="1609" y="131"/>
                    </a:cubicBezTo>
                    <a:cubicBezTo>
                      <a:pt x="1642" y="65"/>
                      <a:pt x="1581" y="1"/>
                      <a:pt x="15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23"/>
              <p:cNvSpPr/>
              <p:nvPr/>
            </p:nvSpPr>
            <p:spPr>
              <a:xfrm>
                <a:off x="2245525" y="498163"/>
                <a:ext cx="57250" cy="72075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883" extrusionOk="0">
                    <a:moveTo>
                      <a:pt x="2168" y="0"/>
                    </a:moveTo>
                    <a:cubicBezTo>
                      <a:pt x="2144" y="0"/>
                      <a:pt x="2120" y="9"/>
                      <a:pt x="2102" y="27"/>
                    </a:cubicBezTo>
                    <a:cubicBezTo>
                      <a:pt x="2072" y="62"/>
                      <a:pt x="2067" y="113"/>
                      <a:pt x="2048" y="154"/>
                    </a:cubicBezTo>
                    <a:cubicBezTo>
                      <a:pt x="1818" y="737"/>
                      <a:pt x="1362" y="1342"/>
                      <a:pt x="913" y="1847"/>
                    </a:cubicBezTo>
                    <a:cubicBezTo>
                      <a:pt x="637" y="2164"/>
                      <a:pt x="317" y="2446"/>
                      <a:pt x="32" y="2751"/>
                    </a:cubicBezTo>
                    <a:cubicBezTo>
                      <a:pt x="0" y="2818"/>
                      <a:pt x="61" y="2882"/>
                      <a:pt x="123" y="2882"/>
                    </a:cubicBezTo>
                    <a:cubicBezTo>
                      <a:pt x="145" y="2882"/>
                      <a:pt x="167" y="2874"/>
                      <a:pt x="185" y="2854"/>
                    </a:cubicBezTo>
                    <a:cubicBezTo>
                      <a:pt x="775" y="2293"/>
                      <a:pt x="1347" y="1701"/>
                      <a:pt x="1798" y="1018"/>
                    </a:cubicBezTo>
                    <a:cubicBezTo>
                      <a:pt x="1944" y="800"/>
                      <a:pt x="2075" y="568"/>
                      <a:pt x="2181" y="325"/>
                    </a:cubicBezTo>
                    <a:cubicBezTo>
                      <a:pt x="2205" y="236"/>
                      <a:pt x="2289" y="140"/>
                      <a:pt x="2250" y="47"/>
                    </a:cubicBezTo>
                    <a:cubicBezTo>
                      <a:pt x="2233" y="16"/>
                      <a:pt x="2201" y="0"/>
                      <a:pt x="2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23"/>
              <p:cNvSpPr/>
              <p:nvPr/>
            </p:nvSpPr>
            <p:spPr>
              <a:xfrm>
                <a:off x="2145125" y="497088"/>
                <a:ext cx="48550" cy="567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2271" extrusionOk="0">
                    <a:moveTo>
                      <a:pt x="129" y="1"/>
                    </a:moveTo>
                    <a:cubicBezTo>
                      <a:pt x="56" y="1"/>
                      <a:pt x="1" y="104"/>
                      <a:pt x="63" y="162"/>
                    </a:cubicBezTo>
                    <a:cubicBezTo>
                      <a:pt x="716" y="695"/>
                      <a:pt x="1339" y="1445"/>
                      <a:pt x="1761" y="2251"/>
                    </a:cubicBezTo>
                    <a:cubicBezTo>
                      <a:pt x="1777" y="2265"/>
                      <a:pt x="1796" y="2271"/>
                      <a:pt x="1815" y="2271"/>
                    </a:cubicBezTo>
                    <a:cubicBezTo>
                      <a:pt x="1880" y="2271"/>
                      <a:pt x="1941" y="2194"/>
                      <a:pt x="1899" y="2127"/>
                    </a:cubicBezTo>
                    <a:cubicBezTo>
                      <a:pt x="1666" y="1656"/>
                      <a:pt x="1362" y="1224"/>
                      <a:pt x="1015" y="831"/>
                    </a:cubicBezTo>
                    <a:cubicBezTo>
                      <a:pt x="755" y="546"/>
                      <a:pt x="415" y="183"/>
                      <a:pt x="166" y="10"/>
                    </a:cubicBezTo>
                    <a:cubicBezTo>
                      <a:pt x="154" y="4"/>
                      <a:pt x="141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23"/>
              <p:cNvSpPr/>
              <p:nvPr/>
            </p:nvSpPr>
            <p:spPr>
              <a:xfrm>
                <a:off x="2128975" y="523613"/>
                <a:ext cx="49525" cy="52425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2097" extrusionOk="0">
                    <a:moveTo>
                      <a:pt x="128" y="0"/>
                    </a:moveTo>
                    <a:cubicBezTo>
                      <a:pt x="62" y="0"/>
                      <a:pt x="1" y="77"/>
                      <a:pt x="43" y="143"/>
                    </a:cubicBezTo>
                    <a:cubicBezTo>
                      <a:pt x="421" y="746"/>
                      <a:pt x="863" y="1322"/>
                      <a:pt x="1396" y="1796"/>
                    </a:cubicBezTo>
                    <a:cubicBezTo>
                      <a:pt x="1513" y="1897"/>
                      <a:pt x="1628" y="2002"/>
                      <a:pt x="1755" y="2089"/>
                    </a:cubicBezTo>
                    <a:cubicBezTo>
                      <a:pt x="1765" y="2094"/>
                      <a:pt x="1778" y="2097"/>
                      <a:pt x="1791" y="2097"/>
                    </a:cubicBezTo>
                    <a:cubicBezTo>
                      <a:pt x="1803" y="2097"/>
                      <a:pt x="1816" y="2094"/>
                      <a:pt x="1828" y="2089"/>
                    </a:cubicBezTo>
                    <a:cubicBezTo>
                      <a:pt x="1981" y="1999"/>
                      <a:pt x="1791" y="1883"/>
                      <a:pt x="1711" y="1820"/>
                    </a:cubicBezTo>
                    <a:cubicBezTo>
                      <a:pt x="1227" y="1427"/>
                      <a:pt x="859" y="990"/>
                      <a:pt x="525" y="524"/>
                    </a:cubicBezTo>
                    <a:cubicBezTo>
                      <a:pt x="402" y="362"/>
                      <a:pt x="292" y="188"/>
                      <a:pt x="182" y="21"/>
                    </a:cubicBezTo>
                    <a:cubicBezTo>
                      <a:pt x="165" y="7"/>
                      <a:pt x="146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23"/>
              <p:cNvSpPr/>
              <p:nvPr/>
            </p:nvSpPr>
            <p:spPr>
              <a:xfrm>
                <a:off x="2227600" y="618313"/>
                <a:ext cx="54675" cy="69275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2771" extrusionOk="0">
                    <a:moveTo>
                      <a:pt x="2063" y="1"/>
                    </a:moveTo>
                    <a:cubicBezTo>
                      <a:pt x="2041" y="1"/>
                      <a:pt x="2019" y="9"/>
                      <a:pt x="2000" y="28"/>
                    </a:cubicBezTo>
                    <a:cubicBezTo>
                      <a:pt x="1484" y="546"/>
                      <a:pt x="992" y="1097"/>
                      <a:pt x="570" y="1699"/>
                    </a:cubicBezTo>
                    <a:cubicBezTo>
                      <a:pt x="385" y="1967"/>
                      <a:pt x="220" y="2250"/>
                      <a:pt x="74" y="2541"/>
                    </a:cubicBezTo>
                    <a:cubicBezTo>
                      <a:pt x="53" y="2599"/>
                      <a:pt x="1" y="2665"/>
                      <a:pt x="36" y="2725"/>
                    </a:cubicBezTo>
                    <a:cubicBezTo>
                      <a:pt x="53" y="2756"/>
                      <a:pt x="84" y="2771"/>
                      <a:pt x="116" y="2771"/>
                    </a:cubicBezTo>
                    <a:cubicBezTo>
                      <a:pt x="157" y="2771"/>
                      <a:pt x="198" y="2747"/>
                      <a:pt x="209" y="2703"/>
                    </a:cubicBezTo>
                    <a:cubicBezTo>
                      <a:pt x="620" y="1783"/>
                      <a:pt x="1396" y="919"/>
                      <a:pt x="2153" y="131"/>
                    </a:cubicBezTo>
                    <a:cubicBezTo>
                      <a:pt x="2186" y="65"/>
                      <a:pt x="2125" y="1"/>
                      <a:pt x="20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23"/>
              <p:cNvSpPr/>
              <p:nvPr/>
            </p:nvSpPr>
            <p:spPr>
              <a:xfrm>
                <a:off x="2249475" y="639613"/>
                <a:ext cx="53900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513" extrusionOk="0">
                    <a:moveTo>
                      <a:pt x="2044" y="1"/>
                    </a:moveTo>
                    <a:cubicBezTo>
                      <a:pt x="1969" y="1"/>
                      <a:pt x="1956" y="99"/>
                      <a:pt x="1922" y="158"/>
                    </a:cubicBezTo>
                    <a:cubicBezTo>
                      <a:pt x="1605" y="765"/>
                      <a:pt x="1229" y="1204"/>
                      <a:pt x="757" y="1702"/>
                    </a:cubicBezTo>
                    <a:cubicBezTo>
                      <a:pt x="534" y="1948"/>
                      <a:pt x="259" y="2145"/>
                      <a:pt x="32" y="2382"/>
                    </a:cubicBezTo>
                    <a:cubicBezTo>
                      <a:pt x="0" y="2448"/>
                      <a:pt x="62" y="2512"/>
                      <a:pt x="124" y="2512"/>
                    </a:cubicBezTo>
                    <a:cubicBezTo>
                      <a:pt x="146" y="2512"/>
                      <a:pt x="168" y="2504"/>
                      <a:pt x="186" y="2485"/>
                    </a:cubicBezTo>
                    <a:cubicBezTo>
                      <a:pt x="821" y="1949"/>
                      <a:pt x="1401" y="1343"/>
                      <a:pt x="1857" y="646"/>
                    </a:cubicBezTo>
                    <a:cubicBezTo>
                      <a:pt x="1968" y="478"/>
                      <a:pt x="2069" y="305"/>
                      <a:pt x="2144" y="119"/>
                    </a:cubicBezTo>
                    <a:cubicBezTo>
                      <a:pt x="2155" y="83"/>
                      <a:pt x="2142" y="40"/>
                      <a:pt x="2111" y="20"/>
                    </a:cubicBezTo>
                    <a:cubicBezTo>
                      <a:pt x="2084" y="7"/>
                      <a:pt x="2062" y="1"/>
                      <a:pt x="20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23"/>
              <p:cNvSpPr/>
              <p:nvPr/>
            </p:nvSpPr>
            <p:spPr>
              <a:xfrm>
                <a:off x="2123375" y="648963"/>
                <a:ext cx="65575" cy="63800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2552" extrusionOk="0">
                    <a:moveTo>
                      <a:pt x="128" y="1"/>
                    </a:moveTo>
                    <a:cubicBezTo>
                      <a:pt x="64" y="1"/>
                      <a:pt x="0" y="62"/>
                      <a:pt x="43" y="141"/>
                    </a:cubicBezTo>
                    <a:cubicBezTo>
                      <a:pt x="318" y="665"/>
                      <a:pt x="685" y="1137"/>
                      <a:pt x="1124" y="1534"/>
                    </a:cubicBezTo>
                    <a:cubicBezTo>
                      <a:pt x="1456" y="1839"/>
                      <a:pt x="1805" y="2124"/>
                      <a:pt x="2178" y="2379"/>
                    </a:cubicBezTo>
                    <a:cubicBezTo>
                      <a:pt x="2285" y="2441"/>
                      <a:pt x="2390" y="2540"/>
                      <a:pt x="2515" y="2551"/>
                    </a:cubicBezTo>
                    <a:cubicBezTo>
                      <a:pt x="2614" y="2544"/>
                      <a:pt x="2623" y="2390"/>
                      <a:pt x="2527" y="2367"/>
                    </a:cubicBezTo>
                    <a:cubicBezTo>
                      <a:pt x="1680" y="1864"/>
                      <a:pt x="718" y="1035"/>
                      <a:pt x="216" y="65"/>
                    </a:cubicBezTo>
                    <a:cubicBezTo>
                      <a:pt x="199" y="20"/>
                      <a:pt x="164" y="1"/>
                      <a:pt x="1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23"/>
              <p:cNvSpPr/>
              <p:nvPr/>
            </p:nvSpPr>
            <p:spPr>
              <a:xfrm>
                <a:off x="2142625" y="630363"/>
                <a:ext cx="53025" cy="52175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7" extrusionOk="0">
                    <a:moveTo>
                      <a:pt x="129" y="0"/>
                    </a:moveTo>
                    <a:cubicBezTo>
                      <a:pt x="29" y="0"/>
                      <a:pt x="1" y="137"/>
                      <a:pt x="86" y="181"/>
                    </a:cubicBezTo>
                    <a:cubicBezTo>
                      <a:pt x="624" y="667"/>
                      <a:pt x="1131" y="1188"/>
                      <a:pt x="1626" y="1718"/>
                    </a:cubicBezTo>
                    <a:cubicBezTo>
                      <a:pt x="1728" y="1831"/>
                      <a:pt x="1829" y="1944"/>
                      <a:pt x="1928" y="2059"/>
                    </a:cubicBezTo>
                    <a:cubicBezTo>
                      <a:pt x="1945" y="2077"/>
                      <a:pt x="1970" y="2086"/>
                      <a:pt x="1994" y="2086"/>
                    </a:cubicBezTo>
                    <a:cubicBezTo>
                      <a:pt x="1995" y="2086"/>
                      <a:pt x="1996" y="2086"/>
                      <a:pt x="1997" y="2086"/>
                    </a:cubicBezTo>
                    <a:cubicBezTo>
                      <a:pt x="2078" y="2086"/>
                      <a:pt x="2121" y="1980"/>
                      <a:pt x="2062" y="1926"/>
                    </a:cubicBezTo>
                    <a:cubicBezTo>
                      <a:pt x="1665" y="1462"/>
                      <a:pt x="1233" y="1031"/>
                      <a:pt x="801" y="599"/>
                    </a:cubicBezTo>
                    <a:cubicBezTo>
                      <a:pt x="579" y="409"/>
                      <a:pt x="383" y="133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7" name="Google Shape;2147;p23"/>
            <p:cNvGrpSpPr/>
            <p:nvPr/>
          </p:nvGrpSpPr>
          <p:grpSpPr>
            <a:xfrm>
              <a:off x="-211351" y="10"/>
              <a:ext cx="763237" cy="572698"/>
              <a:chOff x="2250588" y="1686550"/>
              <a:chExt cx="404000" cy="303175"/>
            </a:xfrm>
          </p:grpSpPr>
          <p:sp>
            <p:nvSpPr>
              <p:cNvPr id="2148" name="Google Shape;2148;p23"/>
              <p:cNvSpPr/>
              <p:nvPr/>
            </p:nvSpPr>
            <p:spPr>
              <a:xfrm>
                <a:off x="2250588" y="1686550"/>
                <a:ext cx="404000" cy="303175"/>
              </a:xfrm>
              <a:custGeom>
                <a:avLst/>
                <a:gdLst/>
                <a:ahLst/>
                <a:cxnLst/>
                <a:rect l="l" t="t" r="r" b="b"/>
                <a:pathLst>
                  <a:path w="16160" h="12127" extrusionOk="0">
                    <a:moveTo>
                      <a:pt x="162" y="1"/>
                    </a:moveTo>
                    <a:cubicBezTo>
                      <a:pt x="49" y="1"/>
                      <a:pt x="0" y="173"/>
                      <a:pt x="114" y="227"/>
                    </a:cubicBezTo>
                    <a:cubicBezTo>
                      <a:pt x="1289" y="1020"/>
                      <a:pt x="2497" y="1767"/>
                      <a:pt x="3753" y="2426"/>
                    </a:cubicBezTo>
                    <a:cubicBezTo>
                      <a:pt x="4538" y="2828"/>
                      <a:pt x="5339" y="3196"/>
                      <a:pt x="6127" y="3587"/>
                    </a:cubicBezTo>
                    <a:cubicBezTo>
                      <a:pt x="6121" y="3609"/>
                      <a:pt x="6116" y="3631"/>
                      <a:pt x="6109" y="3652"/>
                    </a:cubicBezTo>
                    <a:cubicBezTo>
                      <a:pt x="6077" y="3707"/>
                      <a:pt x="6043" y="3762"/>
                      <a:pt x="6014" y="3820"/>
                    </a:cubicBezTo>
                    <a:cubicBezTo>
                      <a:pt x="5985" y="3827"/>
                      <a:pt x="5956" y="3846"/>
                      <a:pt x="5938" y="3882"/>
                    </a:cubicBezTo>
                    <a:cubicBezTo>
                      <a:pt x="5409" y="4702"/>
                      <a:pt x="5042" y="5699"/>
                      <a:pt x="5302" y="6675"/>
                    </a:cubicBezTo>
                    <a:cubicBezTo>
                      <a:pt x="5472" y="7296"/>
                      <a:pt x="5763" y="8018"/>
                      <a:pt x="6412" y="8257"/>
                    </a:cubicBezTo>
                    <a:cubicBezTo>
                      <a:pt x="6505" y="8292"/>
                      <a:pt x="6600" y="8308"/>
                      <a:pt x="6696" y="8308"/>
                    </a:cubicBezTo>
                    <a:cubicBezTo>
                      <a:pt x="6957" y="8308"/>
                      <a:pt x="7218" y="8187"/>
                      <a:pt x="7414" y="8016"/>
                    </a:cubicBezTo>
                    <a:cubicBezTo>
                      <a:pt x="7739" y="7678"/>
                      <a:pt x="7878" y="7189"/>
                      <a:pt x="7915" y="6731"/>
                    </a:cubicBezTo>
                    <a:cubicBezTo>
                      <a:pt x="7991" y="5953"/>
                      <a:pt x="7621" y="5203"/>
                      <a:pt x="7225" y="4557"/>
                    </a:cubicBezTo>
                    <a:cubicBezTo>
                      <a:pt x="7070" y="4325"/>
                      <a:pt x="6901" y="4103"/>
                      <a:pt x="6704" y="3908"/>
                    </a:cubicBezTo>
                    <a:lnTo>
                      <a:pt x="6704" y="3908"/>
                    </a:lnTo>
                    <a:cubicBezTo>
                      <a:pt x="6732" y="3913"/>
                      <a:pt x="6759" y="3920"/>
                      <a:pt x="6787" y="3925"/>
                    </a:cubicBezTo>
                    <a:cubicBezTo>
                      <a:pt x="6958" y="4015"/>
                      <a:pt x="7128" y="4104"/>
                      <a:pt x="7295" y="4198"/>
                    </a:cubicBezTo>
                    <a:cubicBezTo>
                      <a:pt x="8003" y="4579"/>
                      <a:pt x="8688" y="5006"/>
                      <a:pt x="9349" y="5471"/>
                    </a:cubicBezTo>
                    <a:lnTo>
                      <a:pt x="9349" y="5476"/>
                    </a:lnTo>
                    <a:cubicBezTo>
                      <a:pt x="9303" y="5478"/>
                      <a:pt x="9256" y="5505"/>
                      <a:pt x="9228" y="5568"/>
                    </a:cubicBezTo>
                    <a:cubicBezTo>
                      <a:pt x="8818" y="6104"/>
                      <a:pt x="8520" y="6725"/>
                      <a:pt x="8407" y="7393"/>
                    </a:cubicBezTo>
                    <a:cubicBezTo>
                      <a:pt x="8292" y="7925"/>
                      <a:pt x="8280" y="8479"/>
                      <a:pt x="8422" y="9008"/>
                    </a:cubicBezTo>
                    <a:cubicBezTo>
                      <a:pt x="8550" y="9611"/>
                      <a:pt x="8905" y="10280"/>
                      <a:pt x="9553" y="10422"/>
                    </a:cubicBezTo>
                    <a:cubicBezTo>
                      <a:pt x="9635" y="10436"/>
                      <a:pt x="9717" y="10443"/>
                      <a:pt x="9796" y="10443"/>
                    </a:cubicBezTo>
                    <a:cubicBezTo>
                      <a:pt x="10591" y="10443"/>
                      <a:pt x="11180" y="9759"/>
                      <a:pt x="11221" y="8955"/>
                    </a:cubicBezTo>
                    <a:cubicBezTo>
                      <a:pt x="11292" y="7913"/>
                      <a:pt x="10825" y="6912"/>
                      <a:pt x="10198" y="6104"/>
                    </a:cubicBezTo>
                    <a:cubicBezTo>
                      <a:pt x="10194" y="6100"/>
                      <a:pt x="10192" y="6096"/>
                      <a:pt x="10187" y="6091"/>
                    </a:cubicBezTo>
                    <a:lnTo>
                      <a:pt x="10187" y="6091"/>
                    </a:lnTo>
                    <a:cubicBezTo>
                      <a:pt x="10909" y="6655"/>
                      <a:pt x="11593" y="7266"/>
                      <a:pt x="12228" y="7917"/>
                    </a:cubicBezTo>
                    <a:cubicBezTo>
                      <a:pt x="12178" y="8099"/>
                      <a:pt x="12203" y="8327"/>
                      <a:pt x="12197" y="8511"/>
                    </a:cubicBezTo>
                    <a:cubicBezTo>
                      <a:pt x="12213" y="8977"/>
                      <a:pt x="12298" y="9441"/>
                      <a:pt x="12429" y="9886"/>
                    </a:cubicBezTo>
                    <a:cubicBezTo>
                      <a:pt x="12788" y="10944"/>
                      <a:pt x="13659" y="12127"/>
                      <a:pt x="14857" y="12127"/>
                    </a:cubicBezTo>
                    <a:cubicBezTo>
                      <a:pt x="14949" y="12127"/>
                      <a:pt x="15043" y="12120"/>
                      <a:pt x="15138" y="12105"/>
                    </a:cubicBezTo>
                    <a:cubicBezTo>
                      <a:pt x="15537" y="12040"/>
                      <a:pt x="15815" y="11691"/>
                      <a:pt x="15958" y="11336"/>
                    </a:cubicBezTo>
                    <a:cubicBezTo>
                      <a:pt x="16160" y="10838"/>
                      <a:pt x="16081" y="10262"/>
                      <a:pt x="15880" y="9776"/>
                    </a:cubicBezTo>
                    <a:cubicBezTo>
                      <a:pt x="15682" y="9327"/>
                      <a:pt x="15344" y="8961"/>
                      <a:pt x="14949" y="8674"/>
                    </a:cubicBezTo>
                    <a:cubicBezTo>
                      <a:pt x="14616" y="8431"/>
                      <a:pt x="14263" y="8207"/>
                      <a:pt x="13873" y="8067"/>
                    </a:cubicBezTo>
                    <a:cubicBezTo>
                      <a:pt x="13474" y="7926"/>
                      <a:pt x="13045" y="7825"/>
                      <a:pt x="12617" y="7825"/>
                    </a:cubicBezTo>
                    <a:cubicBezTo>
                      <a:pt x="12569" y="7825"/>
                      <a:pt x="12522" y="7826"/>
                      <a:pt x="12474" y="7829"/>
                    </a:cubicBezTo>
                    <a:cubicBezTo>
                      <a:pt x="11823" y="7155"/>
                      <a:pt x="11124" y="6528"/>
                      <a:pt x="10388" y="5948"/>
                    </a:cubicBezTo>
                    <a:lnTo>
                      <a:pt x="10388" y="5948"/>
                    </a:lnTo>
                    <a:cubicBezTo>
                      <a:pt x="11043" y="6199"/>
                      <a:pt x="11739" y="6345"/>
                      <a:pt x="12438" y="6345"/>
                    </a:cubicBezTo>
                    <a:cubicBezTo>
                      <a:pt x="12453" y="6345"/>
                      <a:pt x="12468" y="6345"/>
                      <a:pt x="12484" y="6345"/>
                    </a:cubicBezTo>
                    <a:cubicBezTo>
                      <a:pt x="13045" y="6333"/>
                      <a:pt x="13718" y="6199"/>
                      <a:pt x="13984" y="5642"/>
                    </a:cubicBezTo>
                    <a:cubicBezTo>
                      <a:pt x="14342" y="4799"/>
                      <a:pt x="13414" y="4188"/>
                      <a:pt x="12723" y="3957"/>
                    </a:cubicBezTo>
                    <a:cubicBezTo>
                      <a:pt x="12510" y="3888"/>
                      <a:pt x="12289" y="3857"/>
                      <a:pt x="12066" y="3857"/>
                    </a:cubicBezTo>
                    <a:cubicBezTo>
                      <a:pt x="11691" y="3857"/>
                      <a:pt x="11313" y="3946"/>
                      <a:pt x="10973" y="4095"/>
                    </a:cubicBezTo>
                    <a:cubicBezTo>
                      <a:pt x="10604" y="4256"/>
                      <a:pt x="10266" y="4482"/>
                      <a:pt x="9966" y="4752"/>
                    </a:cubicBezTo>
                    <a:cubicBezTo>
                      <a:pt x="9791" y="4909"/>
                      <a:pt x="9614" y="5070"/>
                      <a:pt x="9465" y="5254"/>
                    </a:cubicBezTo>
                    <a:lnTo>
                      <a:pt x="9460" y="5257"/>
                    </a:lnTo>
                    <a:cubicBezTo>
                      <a:pt x="8858" y="4835"/>
                      <a:pt x="8233" y="4444"/>
                      <a:pt x="7588" y="4088"/>
                    </a:cubicBezTo>
                    <a:cubicBezTo>
                      <a:pt x="7540" y="4061"/>
                      <a:pt x="7490" y="4036"/>
                      <a:pt x="7443" y="4009"/>
                    </a:cubicBezTo>
                    <a:lnTo>
                      <a:pt x="7443" y="4009"/>
                    </a:lnTo>
                    <a:cubicBezTo>
                      <a:pt x="7534" y="4014"/>
                      <a:pt x="7625" y="4016"/>
                      <a:pt x="7716" y="4016"/>
                    </a:cubicBezTo>
                    <a:cubicBezTo>
                      <a:pt x="7914" y="4016"/>
                      <a:pt x="8111" y="4004"/>
                      <a:pt x="8308" y="3977"/>
                    </a:cubicBezTo>
                    <a:cubicBezTo>
                      <a:pt x="9320" y="3832"/>
                      <a:pt x="10415" y="3281"/>
                      <a:pt x="10150" y="2083"/>
                    </a:cubicBezTo>
                    <a:cubicBezTo>
                      <a:pt x="10048" y="1518"/>
                      <a:pt x="9528" y="1075"/>
                      <a:pt x="8954" y="1075"/>
                    </a:cubicBezTo>
                    <a:cubicBezTo>
                      <a:pt x="8944" y="1075"/>
                      <a:pt x="8934" y="1075"/>
                      <a:pt x="8923" y="1075"/>
                    </a:cubicBezTo>
                    <a:cubicBezTo>
                      <a:pt x="7890" y="1093"/>
                      <a:pt x="6949" y="2072"/>
                      <a:pt x="6434" y="2896"/>
                    </a:cubicBezTo>
                    <a:cubicBezTo>
                      <a:pt x="6345" y="3042"/>
                      <a:pt x="6266" y="3197"/>
                      <a:pt x="6202" y="3359"/>
                    </a:cubicBezTo>
                    <a:cubicBezTo>
                      <a:pt x="5439" y="2980"/>
                      <a:pt x="4664" y="2622"/>
                      <a:pt x="3905" y="2234"/>
                    </a:cubicBezTo>
                    <a:cubicBezTo>
                      <a:pt x="3018" y="1773"/>
                      <a:pt x="2157" y="1264"/>
                      <a:pt x="1311" y="732"/>
                    </a:cubicBezTo>
                    <a:cubicBezTo>
                      <a:pt x="925" y="502"/>
                      <a:pt x="570" y="208"/>
                      <a:pt x="178" y="2"/>
                    </a:cubicBezTo>
                    <a:cubicBezTo>
                      <a:pt x="172" y="1"/>
                      <a:pt x="167" y="1"/>
                      <a:pt x="1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23"/>
              <p:cNvSpPr/>
              <p:nvPr/>
            </p:nvSpPr>
            <p:spPr>
              <a:xfrm>
                <a:off x="2566163" y="1894900"/>
                <a:ext cx="38025" cy="3830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532" extrusionOk="0">
                    <a:moveTo>
                      <a:pt x="154" y="0"/>
                    </a:moveTo>
                    <a:cubicBezTo>
                      <a:pt x="146" y="0"/>
                      <a:pt x="138" y="1"/>
                      <a:pt x="130" y="3"/>
                    </a:cubicBezTo>
                    <a:cubicBezTo>
                      <a:pt x="27" y="20"/>
                      <a:pt x="0" y="169"/>
                      <a:pt x="89" y="223"/>
                    </a:cubicBezTo>
                    <a:cubicBezTo>
                      <a:pt x="452" y="513"/>
                      <a:pt x="939" y="1107"/>
                      <a:pt x="1334" y="1519"/>
                    </a:cubicBezTo>
                    <a:cubicBezTo>
                      <a:pt x="1350" y="1528"/>
                      <a:pt x="1367" y="1532"/>
                      <a:pt x="1384" y="1532"/>
                    </a:cubicBezTo>
                    <a:cubicBezTo>
                      <a:pt x="1454" y="1532"/>
                      <a:pt x="1520" y="1463"/>
                      <a:pt x="1503" y="1388"/>
                    </a:cubicBezTo>
                    <a:cubicBezTo>
                      <a:pt x="1346" y="1140"/>
                      <a:pt x="1114" y="935"/>
                      <a:pt x="924" y="709"/>
                    </a:cubicBezTo>
                    <a:cubicBezTo>
                      <a:pt x="711" y="484"/>
                      <a:pt x="496" y="256"/>
                      <a:pt x="261" y="53"/>
                    </a:cubicBezTo>
                    <a:cubicBezTo>
                      <a:pt x="231" y="25"/>
                      <a:pt x="195" y="0"/>
                      <a:pt x="1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23"/>
              <p:cNvSpPr/>
              <p:nvPr/>
            </p:nvSpPr>
            <p:spPr>
              <a:xfrm>
                <a:off x="2610188" y="1944525"/>
                <a:ext cx="7875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57" extrusionOk="0">
                    <a:moveTo>
                      <a:pt x="154" y="0"/>
                    </a:moveTo>
                    <a:cubicBezTo>
                      <a:pt x="76" y="0"/>
                      <a:pt x="0" y="73"/>
                      <a:pt x="44" y="173"/>
                    </a:cubicBezTo>
                    <a:cubicBezTo>
                      <a:pt x="68" y="232"/>
                      <a:pt x="115" y="257"/>
                      <a:pt x="161" y="257"/>
                    </a:cubicBezTo>
                    <a:cubicBezTo>
                      <a:pt x="240" y="257"/>
                      <a:pt x="315" y="184"/>
                      <a:pt x="271" y="83"/>
                    </a:cubicBezTo>
                    <a:cubicBezTo>
                      <a:pt x="247" y="25"/>
                      <a:pt x="200" y="0"/>
                      <a:pt x="1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23"/>
              <p:cNvSpPr/>
              <p:nvPr/>
            </p:nvSpPr>
            <p:spPr>
              <a:xfrm>
                <a:off x="2617213" y="1954600"/>
                <a:ext cx="1602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03" extrusionOk="0">
                    <a:moveTo>
                      <a:pt x="166" y="1"/>
                    </a:moveTo>
                    <a:cubicBezTo>
                      <a:pt x="73" y="1"/>
                      <a:pt x="1" y="126"/>
                      <a:pt x="77" y="204"/>
                    </a:cubicBezTo>
                    <a:cubicBezTo>
                      <a:pt x="185" y="316"/>
                      <a:pt x="285" y="436"/>
                      <a:pt x="376" y="564"/>
                    </a:cubicBezTo>
                    <a:cubicBezTo>
                      <a:pt x="398" y="588"/>
                      <a:pt x="431" y="603"/>
                      <a:pt x="464" y="603"/>
                    </a:cubicBezTo>
                    <a:cubicBezTo>
                      <a:pt x="478" y="603"/>
                      <a:pt x="492" y="600"/>
                      <a:pt x="505" y="595"/>
                    </a:cubicBezTo>
                    <a:cubicBezTo>
                      <a:pt x="640" y="543"/>
                      <a:pt x="576" y="408"/>
                      <a:pt x="502" y="329"/>
                    </a:cubicBezTo>
                    <a:cubicBezTo>
                      <a:pt x="413" y="222"/>
                      <a:pt x="330" y="96"/>
                      <a:pt x="218" y="14"/>
                    </a:cubicBezTo>
                    <a:cubicBezTo>
                      <a:pt x="201" y="5"/>
                      <a:pt x="183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23"/>
              <p:cNvSpPr/>
              <p:nvPr/>
            </p:nvSpPr>
            <p:spPr>
              <a:xfrm>
                <a:off x="2485563" y="1842225"/>
                <a:ext cx="12275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491" h="2147" extrusionOk="0">
                    <a:moveTo>
                      <a:pt x="139" y="1"/>
                    </a:moveTo>
                    <a:cubicBezTo>
                      <a:pt x="68" y="1"/>
                      <a:pt x="1" y="68"/>
                      <a:pt x="18" y="145"/>
                    </a:cubicBezTo>
                    <a:cubicBezTo>
                      <a:pt x="148" y="793"/>
                      <a:pt x="196" y="1502"/>
                      <a:pt x="251" y="2067"/>
                    </a:cubicBezTo>
                    <a:cubicBezTo>
                      <a:pt x="264" y="2116"/>
                      <a:pt x="314" y="2147"/>
                      <a:pt x="364" y="2147"/>
                    </a:cubicBezTo>
                    <a:cubicBezTo>
                      <a:pt x="372" y="2147"/>
                      <a:pt x="380" y="2146"/>
                      <a:pt x="388" y="2145"/>
                    </a:cubicBezTo>
                    <a:cubicBezTo>
                      <a:pt x="485" y="2126"/>
                      <a:pt x="490" y="2023"/>
                      <a:pt x="479" y="1943"/>
                    </a:cubicBezTo>
                    <a:cubicBezTo>
                      <a:pt x="467" y="1716"/>
                      <a:pt x="442" y="1490"/>
                      <a:pt x="415" y="1264"/>
                    </a:cubicBezTo>
                    <a:cubicBezTo>
                      <a:pt x="365" y="892"/>
                      <a:pt x="342" y="519"/>
                      <a:pt x="267" y="152"/>
                    </a:cubicBezTo>
                    <a:cubicBezTo>
                      <a:pt x="256" y="103"/>
                      <a:pt x="247" y="48"/>
                      <a:pt x="201" y="20"/>
                    </a:cubicBezTo>
                    <a:cubicBezTo>
                      <a:pt x="182" y="7"/>
                      <a:pt x="160" y="1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23"/>
              <p:cNvSpPr/>
              <p:nvPr/>
            </p:nvSpPr>
            <p:spPr>
              <a:xfrm>
                <a:off x="2493038" y="1906625"/>
                <a:ext cx="7300" cy="1785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714" extrusionOk="0">
                    <a:moveTo>
                      <a:pt x="124" y="1"/>
                    </a:moveTo>
                    <a:cubicBezTo>
                      <a:pt x="61" y="1"/>
                      <a:pt x="0" y="48"/>
                      <a:pt x="11" y="144"/>
                    </a:cubicBezTo>
                    <a:cubicBezTo>
                      <a:pt x="34" y="268"/>
                      <a:pt x="29" y="395"/>
                      <a:pt x="40" y="586"/>
                    </a:cubicBezTo>
                    <a:cubicBezTo>
                      <a:pt x="34" y="650"/>
                      <a:pt x="89" y="710"/>
                      <a:pt x="152" y="713"/>
                    </a:cubicBezTo>
                    <a:cubicBezTo>
                      <a:pt x="155" y="714"/>
                      <a:pt x="157" y="714"/>
                      <a:pt x="160" y="714"/>
                    </a:cubicBezTo>
                    <a:cubicBezTo>
                      <a:pt x="269" y="714"/>
                      <a:pt x="292" y="597"/>
                      <a:pt x="276" y="507"/>
                    </a:cubicBezTo>
                    <a:cubicBezTo>
                      <a:pt x="270" y="385"/>
                      <a:pt x="268" y="265"/>
                      <a:pt x="255" y="146"/>
                    </a:cubicBezTo>
                    <a:cubicBezTo>
                      <a:pt x="256" y="49"/>
                      <a:pt x="189" y="1"/>
                      <a:pt x="1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23"/>
              <p:cNvSpPr/>
              <p:nvPr/>
            </p:nvSpPr>
            <p:spPr>
              <a:xfrm>
                <a:off x="2548113" y="1815650"/>
                <a:ext cx="44525" cy="665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66" extrusionOk="0">
                    <a:moveTo>
                      <a:pt x="974" y="0"/>
                    </a:moveTo>
                    <a:cubicBezTo>
                      <a:pt x="710" y="0"/>
                      <a:pt x="446" y="10"/>
                      <a:pt x="182" y="20"/>
                    </a:cubicBezTo>
                    <a:cubicBezTo>
                      <a:pt x="179" y="20"/>
                      <a:pt x="176" y="20"/>
                      <a:pt x="173" y="20"/>
                    </a:cubicBezTo>
                    <a:cubicBezTo>
                      <a:pt x="117" y="20"/>
                      <a:pt x="52" y="30"/>
                      <a:pt x="29" y="90"/>
                    </a:cubicBezTo>
                    <a:cubicBezTo>
                      <a:pt x="1" y="141"/>
                      <a:pt x="24" y="210"/>
                      <a:pt x="72" y="242"/>
                    </a:cubicBezTo>
                    <a:cubicBezTo>
                      <a:pt x="98" y="257"/>
                      <a:pt x="125" y="261"/>
                      <a:pt x="154" y="261"/>
                    </a:cubicBezTo>
                    <a:cubicBezTo>
                      <a:pt x="190" y="261"/>
                      <a:pt x="227" y="255"/>
                      <a:pt x="262" y="255"/>
                    </a:cubicBezTo>
                    <a:cubicBezTo>
                      <a:pt x="266" y="255"/>
                      <a:pt x="270" y="255"/>
                      <a:pt x="274" y="255"/>
                    </a:cubicBezTo>
                    <a:cubicBezTo>
                      <a:pt x="483" y="248"/>
                      <a:pt x="691" y="243"/>
                      <a:pt x="900" y="239"/>
                    </a:cubicBezTo>
                    <a:cubicBezTo>
                      <a:pt x="1138" y="239"/>
                      <a:pt x="1378" y="247"/>
                      <a:pt x="1615" y="266"/>
                    </a:cubicBezTo>
                    <a:cubicBezTo>
                      <a:pt x="1617" y="266"/>
                      <a:pt x="1620" y="266"/>
                      <a:pt x="1622" y="266"/>
                    </a:cubicBezTo>
                    <a:cubicBezTo>
                      <a:pt x="1652" y="266"/>
                      <a:pt x="1682" y="254"/>
                      <a:pt x="1703" y="235"/>
                    </a:cubicBezTo>
                    <a:cubicBezTo>
                      <a:pt x="1781" y="168"/>
                      <a:pt x="1731" y="30"/>
                      <a:pt x="1628" y="26"/>
                    </a:cubicBezTo>
                    <a:cubicBezTo>
                      <a:pt x="1410" y="7"/>
                      <a:pt x="1192" y="0"/>
                      <a:pt x="9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23"/>
              <p:cNvSpPr/>
              <p:nvPr/>
            </p:nvSpPr>
            <p:spPr>
              <a:xfrm>
                <a:off x="2511863" y="1816700"/>
                <a:ext cx="214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27" extrusionOk="0">
                    <a:moveTo>
                      <a:pt x="701" y="1"/>
                    </a:moveTo>
                    <a:cubicBezTo>
                      <a:pt x="492" y="24"/>
                      <a:pt x="270" y="38"/>
                      <a:pt x="72" y="110"/>
                    </a:cubicBezTo>
                    <a:cubicBezTo>
                      <a:pt x="1" y="152"/>
                      <a:pt x="6" y="268"/>
                      <a:pt x="75" y="309"/>
                    </a:cubicBezTo>
                    <a:cubicBezTo>
                      <a:pt x="100" y="322"/>
                      <a:pt x="125" y="326"/>
                      <a:pt x="151" y="326"/>
                    </a:cubicBezTo>
                    <a:cubicBezTo>
                      <a:pt x="225" y="326"/>
                      <a:pt x="303" y="289"/>
                      <a:pt x="375" y="285"/>
                    </a:cubicBezTo>
                    <a:cubicBezTo>
                      <a:pt x="515" y="255"/>
                      <a:pt x="682" y="251"/>
                      <a:pt x="734" y="233"/>
                    </a:cubicBezTo>
                    <a:cubicBezTo>
                      <a:pt x="857" y="199"/>
                      <a:pt x="829" y="4"/>
                      <a:pt x="7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23"/>
              <p:cNvSpPr/>
              <p:nvPr/>
            </p:nvSpPr>
            <p:spPr>
              <a:xfrm>
                <a:off x="2404938" y="1791150"/>
                <a:ext cx="11375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147" extrusionOk="0">
                    <a:moveTo>
                      <a:pt x="139" y="0"/>
                    </a:moveTo>
                    <a:cubicBezTo>
                      <a:pt x="70" y="0"/>
                      <a:pt x="0" y="54"/>
                      <a:pt x="18" y="143"/>
                    </a:cubicBezTo>
                    <a:cubicBezTo>
                      <a:pt x="72" y="547"/>
                      <a:pt x="53" y="1161"/>
                      <a:pt x="142" y="1663"/>
                    </a:cubicBezTo>
                    <a:cubicBezTo>
                      <a:pt x="162" y="1792"/>
                      <a:pt x="180" y="1922"/>
                      <a:pt x="201" y="2050"/>
                    </a:cubicBezTo>
                    <a:cubicBezTo>
                      <a:pt x="207" y="2081"/>
                      <a:pt x="227" y="2110"/>
                      <a:pt x="254" y="2127"/>
                    </a:cubicBezTo>
                    <a:cubicBezTo>
                      <a:pt x="273" y="2141"/>
                      <a:pt x="294" y="2147"/>
                      <a:pt x="316" y="2147"/>
                    </a:cubicBezTo>
                    <a:cubicBezTo>
                      <a:pt x="386" y="2147"/>
                      <a:pt x="455" y="2080"/>
                      <a:pt x="436" y="2003"/>
                    </a:cubicBezTo>
                    <a:cubicBezTo>
                      <a:pt x="404" y="1800"/>
                      <a:pt x="374" y="1598"/>
                      <a:pt x="348" y="1394"/>
                    </a:cubicBezTo>
                    <a:cubicBezTo>
                      <a:pt x="287" y="973"/>
                      <a:pt x="314" y="573"/>
                      <a:pt x="254" y="95"/>
                    </a:cubicBezTo>
                    <a:cubicBezTo>
                      <a:pt x="240" y="30"/>
                      <a:pt x="190" y="0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23"/>
              <p:cNvSpPr/>
              <p:nvPr/>
            </p:nvSpPr>
            <p:spPr>
              <a:xfrm>
                <a:off x="2412238" y="1855600"/>
                <a:ext cx="83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656" extrusionOk="0">
                    <a:moveTo>
                      <a:pt x="140" y="1"/>
                    </a:moveTo>
                    <a:cubicBezTo>
                      <a:pt x="69" y="1"/>
                      <a:pt x="1" y="69"/>
                      <a:pt x="20" y="145"/>
                    </a:cubicBezTo>
                    <a:cubicBezTo>
                      <a:pt x="48" y="296"/>
                      <a:pt x="43" y="462"/>
                      <a:pt x="99" y="604"/>
                    </a:cubicBezTo>
                    <a:cubicBezTo>
                      <a:pt x="122" y="640"/>
                      <a:pt x="156" y="656"/>
                      <a:pt x="192" y="656"/>
                    </a:cubicBezTo>
                    <a:cubicBezTo>
                      <a:pt x="262" y="656"/>
                      <a:pt x="335" y="594"/>
                      <a:pt x="315" y="512"/>
                    </a:cubicBezTo>
                    <a:cubicBezTo>
                      <a:pt x="291" y="374"/>
                      <a:pt x="271" y="236"/>
                      <a:pt x="254" y="96"/>
                    </a:cubicBezTo>
                    <a:cubicBezTo>
                      <a:pt x="248" y="65"/>
                      <a:pt x="228" y="37"/>
                      <a:pt x="201" y="19"/>
                    </a:cubicBezTo>
                    <a:cubicBezTo>
                      <a:pt x="182" y="7"/>
                      <a:pt x="161" y="1"/>
                      <a:pt x="1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23"/>
              <p:cNvSpPr/>
              <p:nvPr/>
            </p:nvSpPr>
            <p:spPr>
              <a:xfrm>
                <a:off x="2464563" y="1736025"/>
                <a:ext cx="3067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558" extrusionOk="0">
                    <a:moveTo>
                      <a:pt x="1075" y="1"/>
                    </a:moveTo>
                    <a:cubicBezTo>
                      <a:pt x="1066" y="1"/>
                      <a:pt x="1058" y="2"/>
                      <a:pt x="1049" y="4"/>
                    </a:cubicBezTo>
                    <a:cubicBezTo>
                      <a:pt x="795" y="54"/>
                      <a:pt x="561" y="173"/>
                      <a:pt x="318" y="258"/>
                    </a:cubicBezTo>
                    <a:cubicBezTo>
                      <a:pt x="214" y="303"/>
                      <a:pt x="0" y="333"/>
                      <a:pt x="72" y="493"/>
                    </a:cubicBezTo>
                    <a:cubicBezTo>
                      <a:pt x="93" y="534"/>
                      <a:pt x="137" y="558"/>
                      <a:pt x="181" y="558"/>
                    </a:cubicBezTo>
                    <a:cubicBezTo>
                      <a:pt x="198" y="558"/>
                      <a:pt x="216" y="554"/>
                      <a:pt x="232" y="546"/>
                    </a:cubicBezTo>
                    <a:cubicBezTo>
                      <a:pt x="445" y="467"/>
                      <a:pt x="817" y="320"/>
                      <a:pt x="923" y="285"/>
                    </a:cubicBezTo>
                    <a:cubicBezTo>
                      <a:pt x="1001" y="245"/>
                      <a:pt x="1120" y="263"/>
                      <a:pt x="1173" y="187"/>
                    </a:cubicBezTo>
                    <a:cubicBezTo>
                      <a:pt x="1227" y="110"/>
                      <a:pt x="1161" y="1"/>
                      <a:pt x="10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23"/>
              <p:cNvSpPr/>
              <p:nvPr/>
            </p:nvSpPr>
            <p:spPr>
              <a:xfrm>
                <a:off x="2424013" y="1750950"/>
                <a:ext cx="352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751" extrusionOk="0">
                    <a:moveTo>
                      <a:pt x="1245" y="0"/>
                    </a:moveTo>
                    <a:cubicBezTo>
                      <a:pt x="1237" y="0"/>
                      <a:pt x="1228" y="1"/>
                      <a:pt x="1218" y="3"/>
                    </a:cubicBezTo>
                    <a:cubicBezTo>
                      <a:pt x="864" y="119"/>
                      <a:pt x="524" y="264"/>
                      <a:pt x="202" y="451"/>
                    </a:cubicBezTo>
                    <a:cubicBezTo>
                      <a:pt x="131" y="500"/>
                      <a:pt x="1" y="530"/>
                      <a:pt x="13" y="639"/>
                    </a:cubicBezTo>
                    <a:cubicBezTo>
                      <a:pt x="13" y="698"/>
                      <a:pt x="67" y="747"/>
                      <a:pt x="125" y="750"/>
                    </a:cubicBezTo>
                    <a:cubicBezTo>
                      <a:pt x="207" y="749"/>
                      <a:pt x="271" y="680"/>
                      <a:pt x="342" y="648"/>
                    </a:cubicBezTo>
                    <a:cubicBezTo>
                      <a:pt x="610" y="487"/>
                      <a:pt x="1080" y="296"/>
                      <a:pt x="1267" y="238"/>
                    </a:cubicBezTo>
                    <a:cubicBezTo>
                      <a:pt x="1410" y="207"/>
                      <a:pt x="1377" y="0"/>
                      <a:pt x="12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0" name="Google Shape;2160;p23"/>
            <p:cNvGrpSpPr/>
            <p:nvPr/>
          </p:nvGrpSpPr>
          <p:grpSpPr>
            <a:xfrm rot="-2362300">
              <a:off x="8756182" y="3578825"/>
              <a:ext cx="460874" cy="1210914"/>
              <a:chOff x="1910200" y="616438"/>
              <a:chExt cx="156750" cy="411850"/>
            </a:xfrm>
          </p:grpSpPr>
          <p:sp>
            <p:nvSpPr>
              <p:cNvPr id="2161" name="Google Shape;2161;p23"/>
              <p:cNvSpPr/>
              <p:nvPr/>
            </p:nvSpPr>
            <p:spPr>
              <a:xfrm>
                <a:off x="1910200" y="616438"/>
                <a:ext cx="156750" cy="411850"/>
              </a:xfrm>
              <a:custGeom>
                <a:avLst/>
                <a:gdLst/>
                <a:ahLst/>
                <a:cxnLst/>
                <a:rect l="l" t="t" r="r" b="b"/>
                <a:pathLst>
                  <a:path w="6270" h="16474" extrusionOk="0">
                    <a:moveTo>
                      <a:pt x="2862" y="0"/>
                    </a:moveTo>
                    <a:cubicBezTo>
                      <a:pt x="2860" y="0"/>
                      <a:pt x="2859" y="0"/>
                      <a:pt x="2857" y="0"/>
                    </a:cubicBezTo>
                    <a:cubicBezTo>
                      <a:pt x="2798" y="6"/>
                      <a:pt x="2764" y="51"/>
                      <a:pt x="2757" y="101"/>
                    </a:cubicBezTo>
                    <a:cubicBezTo>
                      <a:pt x="2721" y="149"/>
                      <a:pt x="2708" y="217"/>
                      <a:pt x="2681" y="269"/>
                    </a:cubicBezTo>
                    <a:cubicBezTo>
                      <a:pt x="2533" y="642"/>
                      <a:pt x="2383" y="1018"/>
                      <a:pt x="2300" y="1410"/>
                    </a:cubicBezTo>
                    <a:cubicBezTo>
                      <a:pt x="2189" y="1973"/>
                      <a:pt x="2298" y="2563"/>
                      <a:pt x="2526" y="3084"/>
                    </a:cubicBezTo>
                    <a:cubicBezTo>
                      <a:pt x="2614" y="3276"/>
                      <a:pt x="2905" y="3761"/>
                      <a:pt x="3177" y="3835"/>
                    </a:cubicBezTo>
                    <a:cubicBezTo>
                      <a:pt x="3295" y="4685"/>
                      <a:pt x="3395" y="5470"/>
                      <a:pt x="3515" y="6337"/>
                    </a:cubicBezTo>
                    <a:cubicBezTo>
                      <a:pt x="3155" y="5808"/>
                      <a:pt x="2816" y="5257"/>
                      <a:pt x="2326" y="4839"/>
                    </a:cubicBezTo>
                    <a:cubicBezTo>
                      <a:pt x="1912" y="4486"/>
                      <a:pt x="1435" y="4213"/>
                      <a:pt x="936" y="3998"/>
                    </a:cubicBezTo>
                    <a:cubicBezTo>
                      <a:pt x="692" y="3900"/>
                      <a:pt x="449" y="3778"/>
                      <a:pt x="188" y="3735"/>
                    </a:cubicBezTo>
                    <a:cubicBezTo>
                      <a:pt x="182" y="3734"/>
                      <a:pt x="176" y="3734"/>
                      <a:pt x="170" y="3734"/>
                    </a:cubicBezTo>
                    <a:cubicBezTo>
                      <a:pt x="79" y="3734"/>
                      <a:pt x="1" y="3821"/>
                      <a:pt x="27" y="3913"/>
                    </a:cubicBezTo>
                    <a:cubicBezTo>
                      <a:pt x="81" y="4036"/>
                      <a:pt x="187" y="4133"/>
                      <a:pt x="257" y="4249"/>
                    </a:cubicBezTo>
                    <a:cubicBezTo>
                      <a:pt x="555" y="4677"/>
                      <a:pt x="787" y="5151"/>
                      <a:pt x="1108" y="5564"/>
                    </a:cubicBezTo>
                    <a:cubicBezTo>
                      <a:pt x="1571" y="6197"/>
                      <a:pt x="2288" y="6570"/>
                      <a:pt x="3028" y="6782"/>
                    </a:cubicBezTo>
                    <a:cubicBezTo>
                      <a:pt x="3205" y="6825"/>
                      <a:pt x="3413" y="6900"/>
                      <a:pt x="3600" y="6901"/>
                    </a:cubicBezTo>
                    <a:cubicBezTo>
                      <a:pt x="3729" y="7658"/>
                      <a:pt x="3837" y="8404"/>
                      <a:pt x="3920" y="9155"/>
                    </a:cubicBezTo>
                    <a:cubicBezTo>
                      <a:pt x="3586" y="8620"/>
                      <a:pt x="2988" y="8148"/>
                      <a:pt x="2532" y="7899"/>
                    </a:cubicBezTo>
                    <a:cubicBezTo>
                      <a:pt x="2152" y="7692"/>
                      <a:pt x="1716" y="7632"/>
                      <a:pt x="1310" y="7492"/>
                    </a:cubicBezTo>
                    <a:cubicBezTo>
                      <a:pt x="1183" y="7449"/>
                      <a:pt x="934" y="7355"/>
                      <a:pt x="909" y="7342"/>
                    </a:cubicBezTo>
                    <a:cubicBezTo>
                      <a:pt x="875" y="7323"/>
                      <a:pt x="835" y="7309"/>
                      <a:pt x="797" y="7309"/>
                    </a:cubicBezTo>
                    <a:cubicBezTo>
                      <a:pt x="756" y="7309"/>
                      <a:pt x="718" y="7325"/>
                      <a:pt x="694" y="7367"/>
                    </a:cubicBezTo>
                    <a:cubicBezTo>
                      <a:pt x="655" y="7433"/>
                      <a:pt x="690" y="7509"/>
                      <a:pt x="745" y="7552"/>
                    </a:cubicBezTo>
                    <a:cubicBezTo>
                      <a:pt x="864" y="7665"/>
                      <a:pt x="989" y="7772"/>
                      <a:pt x="1106" y="7887"/>
                    </a:cubicBezTo>
                    <a:cubicBezTo>
                      <a:pt x="1654" y="8450"/>
                      <a:pt x="2114" y="9097"/>
                      <a:pt x="2738" y="9584"/>
                    </a:cubicBezTo>
                    <a:cubicBezTo>
                      <a:pt x="3078" y="9855"/>
                      <a:pt x="3496" y="10141"/>
                      <a:pt x="3944" y="10141"/>
                    </a:cubicBezTo>
                    <a:cubicBezTo>
                      <a:pt x="3967" y="10141"/>
                      <a:pt x="3990" y="10140"/>
                      <a:pt x="4013" y="10139"/>
                    </a:cubicBezTo>
                    <a:cubicBezTo>
                      <a:pt x="4059" y="10703"/>
                      <a:pt x="4089" y="11274"/>
                      <a:pt x="4101" y="11862"/>
                    </a:cubicBezTo>
                    <a:cubicBezTo>
                      <a:pt x="4099" y="12004"/>
                      <a:pt x="4099" y="12148"/>
                      <a:pt x="4096" y="12290"/>
                    </a:cubicBezTo>
                    <a:cubicBezTo>
                      <a:pt x="3952" y="11969"/>
                      <a:pt x="3764" y="11667"/>
                      <a:pt x="3572" y="11374"/>
                    </a:cubicBezTo>
                    <a:cubicBezTo>
                      <a:pt x="3243" y="10886"/>
                      <a:pt x="2803" y="10428"/>
                      <a:pt x="2245" y="10215"/>
                    </a:cubicBezTo>
                    <a:cubicBezTo>
                      <a:pt x="2201" y="10201"/>
                      <a:pt x="2161" y="10195"/>
                      <a:pt x="2127" y="10195"/>
                    </a:cubicBezTo>
                    <a:cubicBezTo>
                      <a:pt x="1971" y="10195"/>
                      <a:pt x="1924" y="10327"/>
                      <a:pt x="1968" y="10516"/>
                    </a:cubicBezTo>
                    <a:cubicBezTo>
                      <a:pt x="2028" y="10936"/>
                      <a:pt x="2133" y="11352"/>
                      <a:pt x="2311" y="11738"/>
                    </a:cubicBezTo>
                    <a:cubicBezTo>
                      <a:pt x="2561" y="12294"/>
                      <a:pt x="3080" y="12706"/>
                      <a:pt x="3686" y="12796"/>
                    </a:cubicBezTo>
                    <a:cubicBezTo>
                      <a:pt x="3816" y="12815"/>
                      <a:pt x="3952" y="12849"/>
                      <a:pt x="4086" y="12850"/>
                    </a:cubicBezTo>
                    <a:cubicBezTo>
                      <a:pt x="4072" y="13433"/>
                      <a:pt x="4043" y="14013"/>
                      <a:pt x="3995" y="14594"/>
                    </a:cubicBezTo>
                    <a:cubicBezTo>
                      <a:pt x="3988" y="14581"/>
                      <a:pt x="3982" y="14569"/>
                      <a:pt x="3974" y="14556"/>
                    </a:cubicBezTo>
                    <a:cubicBezTo>
                      <a:pt x="3788" y="14072"/>
                      <a:pt x="3513" y="13608"/>
                      <a:pt x="3062" y="13331"/>
                    </a:cubicBezTo>
                    <a:cubicBezTo>
                      <a:pt x="2904" y="13236"/>
                      <a:pt x="2565" y="12971"/>
                      <a:pt x="2329" y="12971"/>
                    </a:cubicBezTo>
                    <a:cubicBezTo>
                      <a:pt x="2273" y="12971"/>
                      <a:pt x="2222" y="12986"/>
                      <a:pt x="2181" y="13023"/>
                    </a:cubicBezTo>
                    <a:cubicBezTo>
                      <a:pt x="2049" y="13185"/>
                      <a:pt x="2300" y="13363"/>
                      <a:pt x="2364" y="13507"/>
                    </a:cubicBezTo>
                    <a:cubicBezTo>
                      <a:pt x="2538" y="13763"/>
                      <a:pt x="2683" y="14038"/>
                      <a:pt x="2844" y="14301"/>
                    </a:cubicBezTo>
                    <a:cubicBezTo>
                      <a:pt x="3091" y="14721"/>
                      <a:pt x="3492" y="15030"/>
                      <a:pt x="3927" y="15240"/>
                    </a:cubicBezTo>
                    <a:cubicBezTo>
                      <a:pt x="3892" y="15498"/>
                      <a:pt x="3827" y="15839"/>
                      <a:pt x="3772" y="16142"/>
                    </a:cubicBezTo>
                    <a:cubicBezTo>
                      <a:pt x="3763" y="16227"/>
                      <a:pt x="3723" y="16318"/>
                      <a:pt x="3751" y="16402"/>
                    </a:cubicBezTo>
                    <a:cubicBezTo>
                      <a:pt x="3769" y="16451"/>
                      <a:pt x="3813" y="16474"/>
                      <a:pt x="3858" y="16474"/>
                    </a:cubicBezTo>
                    <a:cubicBezTo>
                      <a:pt x="3920" y="16474"/>
                      <a:pt x="3984" y="16430"/>
                      <a:pt x="3982" y="16356"/>
                    </a:cubicBezTo>
                    <a:cubicBezTo>
                      <a:pt x="4049" y="16012"/>
                      <a:pt x="4104" y="15654"/>
                      <a:pt x="4152" y="15290"/>
                    </a:cubicBezTo>
                    <a:cubicBezTo>
                      <a:pt x="4173" y="15282"/>
                      <a:pt x="4194" y="15270"/>
                      <a:pt x="4211" y="15253"/>
                    </a:cubicBezTo>
                    <a:cubicBezTo>
                      <a:pt x="4372" y="15125"/>
                      <a:pt x="4523" y="14988"/>
                      <a:pt x="4667" y="14845"/>
                    </a:cubicBezTo>
                    <a:cubicBezTo>
                      <a:pt x="5086" y="14402"/>
                      <a:pt x="5507" y="13960"/>
                      <a:pt x="5875" y="13475"/>
                    </a:cubicBezTo>
                    <a:cubicBezTo>
                      <a:pt x="5981" y="13327"/>
                      <a:pt x="6269" y="12961"/>
                      <a:pt x="5978" y="12866"/>
                    </a:cubicBezTo>
                    <a:cubicBezTo>
                      <a:pt x="5969" y="12865"/>
                      <a:pt x="5961" y="12865"/>
                      <a:pt x="5952" y="12865"/>
                    </a:cubicBezTo>
                    <a:cubicBezTo>
                      <a:pt x="5902" y="12865"/>
                      <a:pt x="5853" y="12882"/>
                      <a:pt x="5808" y="12902"/>
                    </a:cubicBezTo>
                    <a:cubicBezTo>
                      <a:pt x="5650" y="12969"/>
                      <a:pt x="5497" y="13050"/>
                      <a:pt x="5344" y="13130"/>
                    </a:cubicBezTo>
                    <a:cubicBezTo>
                      <a:pt x="4971" y="13315"/>
                      <a:pt x="4662" y="13610"/>
                      <a:pt x="4440" y="13959"/>
                    </a:cubicBezTo>
                    <a:cubicBezTo>
                      <a:pt x="4375" y="14061"/>
                      <a:pt x="4315" y="14168"/>
                      <a:pt x="4260" y="14274"/>
                    </a:cubicBezTo>
                    <a:cubicBezTo>
                      <a:pt x="4297" y="13828"/>
                      <a:pt x="4320" y="13373"/>
                      <a:pt x="4330" y="12917"/>
                    </a:cubicBezTo>
                    <a:cubicBezTo>
                      <a:pt x="4719" y="12722"/>
                      <a:pt x="5013" y="12347"/>
                      <a:pt x="5290" y="12018"/>
                    </a:cubicBezTo>
                    <a:cubicBezTo>
                      <a:pt x="5596" y="11630"/>
                      <a:pt x="5830" y="11195"/>
                      <a:pt x="5989" y="10729"/>
                    </a:cubicBezTo>
                    <a:cubicBezTo>
                      <a:pt x="6091" y="10438"/>
                      <a:pt x="6188" y="10137"/>
                      <a:pt x="6193" y="9827"/>
                    </a:cubicBezTo>
                    <a:cubicBezTo>
                      <a:pt x="6197" y="9724"/>
                      <a:pt x="6142" y="9608"/>
                      <a:pt x="6039" y="9608"/>
                    </a:cubicBezTo>
                    <a:cubicBezTo>
                      <a:pt x="6024" y="9608"/>
                      <a:pt x="6007" y="9611"/>
                      <a:pt x="5989" y="9617"/>
                    </a:cubicBezTo>
                    <a:cubicBezTo>
                      <a:pt x="5815" y="9711"/>
                      <a:pt x="5684" y="9871"/>
                      <a:pt x="5533" y="9996"/>
                    </a:cubicBezTo>
                    <a:cubicBezTo>
                      <a:pt x="5155" y="10331"/>
                      <a:pt x="4811" y="10709"/>
                      <a:pt x="4564" y="11152"/>
                    </a:cubicBezTo>
                    <a:cubicBezTo>
                      <a:pt x="4476" y="11322"/>
                      <a:pt x="4399" y="11499"/>
                      <a:pt x="4334" y="11682"/>
                    </a:cubicBezTo>
                    <a:cubicBezTo>
                      <a:pt x="4321" y="11127"/>
                      <a:pt x="4291" y="10575"/>
                      <a:pt x="4247" y="10039"/>
                    </a:cubicBezTo>
                    <a:cubicBezTo>
                      <a:pt x="4811" y="9939"/>
                      <a:pt x="5458" y="9240"/>
                      <a:pt x="5698" y="8739"/>
                    </a:cubicBezTo>
                    <a:cubicBezTo>
                      <a:pt x="5994" y="8080"/>
                      <a:pt x="6117" y="7349"/>
                      <a:pt x="6200" y="6633"/>
                    </a:cubicBezTo>
                    <a:cubicBezTo>
                      <a:pt x="6200" y="6542"/>
                      <a:pt x="6204" y="6438"/>
                      <a:pt x="6151" y="6360"/>
                    </a:cubicBezTo>
                    <a:cubicBezTo>
                      <a:pt x="6123" y="6317"/>
                      <a:pt x="6078" y="6296"/>
                      <a:pt x="6032" y="6296"/>
                    </a:cubicBezTo>
                    <a:cubicBezTo>
                      <a:pt x="5991" y="6296"/>
                      <a:pt x="5950" y="6313"/>
                      <a:pt x="5922" y="6349"/>
                    </a:cubicBezTo>
                    <a:cubicBezTo>
                      <a:pt x="5644" y="6738"/>
                      <a:pt x="5442" y="6994"/>
                      <a:pt x="5138" y="7372"/>
                    </a:cubicBezTo>
                    <a:cubicBezTo>
                      <a:pt x="4811" y="7790"/>
                      <a:pt x="4489" y="8224"/>
                      <a:pt x="4287" y="8718"/>
                    </a:cubicBezTo>
                    <a:cubicBezTo>
                      <a:pt x="4234" y="8835"/>
                      <a:pt x="4194" y="8955"/>
                      <a:pt x="4156" y="9075"/>
                    </a:cubicBezTo>
                    <a:cubicBezTo>
                      <a:pt x="4076" y="8339"/>
                      <a:pt x="3958" y="7607"/>
                      <a:pt x="3839" y="6875"/>
                    </a:cubicBezTo>
                    <a:cubicBezTo>
                      <a:pt x="3861" y="6865"/>
                      <a:pt x="3884" y="6849"/>
                      <a:pt x="3896" y="6826"/>
                    </a:cubicBezTo>
                    <a:cubicBezTo>
                      <a:pt x="4096" y="6500"/>
                      <a:pt x="4421" y="6224"/>
                      <a:pt x="4679" y="5851"/>
                    </a:cubicBezTo>
                    <a:cubicBezTo>
                      <a:pt x="5122" y="5244"/>
                      <a:pt x="5421" y="4526"/>
                      <a:pt x="5469" y="3772"/>
                    </a:cubicBezTo>
                    <a:cubicBezTo>
                      <a:pt x="5484" y="3472"/>
                      <a:pt x="5413" y="3371"/>
                      <a:pt x="5302" y="3371"/>
                    </a:cubicBezTo>
                    <a:cubicBezTo>
                      <a:pt x="5133" y="3371"/>
                      <a:pt x="4871" y="3608"/>
                      <a:pt x="4677" y="3738"/>
                    </a:cubicBezTo>
                    <a:cubicBezTo>
                      <a:pt x="4335" y="3992"/>
                      <a:pt x="4065" y="4341"/>
                      <a:pt x="3891" y="4728"/>
                    </a:cubicBezTo>
                    <a:cubicBezTo>
                      <a:pt x="3766" y="4992"/>
                      <a:pt x="3688" y="5273"/>
                      <a:pt x="3651" y="5562"/>
                    </a:cubicBezTo>
                    <a:cubicBezTo>
                      <a:pt x="3573" y="4986"/>
                      <a:pt x="3490" y="4363"/>
                      <a:pt x="3414" y="3808"/>
                    </a:cubicBezTo>
                    <a:cubicBezTo>
                      <a:pt x="3416" y="3803"/>
                      <a:pt x="3419" y="3802"/>
                      <a:pt x="3422" y="3798"/>
                    </a:cubicBezTo>
                    <a:cubicBezTo>
                      <a:pt x="3671" y="3416"/>
                      <a:pt x="3878" y="2985"/>
                      <a:pt x="3892" y="2521"/>
                    </a:cubicBezTo>
                    <a:cubicBezTo>
                      <a:pt x="3932" y="1720"/>
                      <a:pt x="3671" y="901"/>
                      <a:pt x="3200" y="256"/>
                    </a:cubicBezTo>
                    <a:cubicBezTo>
                      <a:pt x="3115" y="156"/>
                      <a:pt x="3002" y="0"/>
                      <a:pt x="2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23"/>
              <p:cNvSpPr/>
              <p:nvPr/>
            </p:nvSpPr>
            <p:spPr>
              <a:xfrm>
                <a:off x="1984425" y="677613"/>
                <a:ext cx="11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085" extrusionOk="0">
                    <a:moveTo>
                      <a:pt x="145" y="0"/>
                    </a:moveTo>
                    <a:cubicBezTo>
                      <a:pt x="103" y="0"/>
                      <a:pt x="60" y="23"/>
                      <a:pt x="39" y="60"/>
                    </a:cubicBezTo>
                    <a:cubicBezTo>
                      <a:pt x="1" y="139"/>
                      <a:pt x="46" y="232"/>
                      <a:pt x="50" y="318"/>
                    </a:cubicBezTo>
                    <a:cubicBezTo>
                      <a:pt x="81" y="540"/>
                      <a:pt x="115" y="762"/>
                      <a:pt x="180" y="977"/>
                    </a:cubicBezTo>
                    <a:cubicBezTo>
                      <a:pt x="193" y="1051"/>
                      <a:pt x="248" y="1084"/>
                      <a:pt x="302" y="1084"/>
                    </a:cubicBezTo>
                    <a:cubicBezTo>
                      <a:pt x="371" y="1084"/>
                      <a:pt x="440" y="1029"/>
                      <a:pt x="419" y="934"/>
                    </a:cubicBezTo>
                    <a:cubicBezTo>
                      <a:pt x="332" y="673"/>
                      <a:pt x="286" y="288"/>
                      <a:pt x="263" y="121"/>
                    </a:cubicBezTo>
                    <a:cubicBezTo>
                      <a:pt x="263" y="74"/>
                      <a:pt x="235" y="25"/>
                      <a:pt x="189" y="10"/>
                    </a:cubicBezTo>
                    <a:cubicBezTo>
                      <a:pt x="175" y="3"/>
                      <a:pt x="160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23"/>
              <p:cNvSpPr/>
              <p:nvPr/>
            </p:nvSpPr>
            <p:spPr>
              <a:xfrm>
                <a:off x="1983125" y="666838"/>
                <a:ext cx="79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240" extrusionOk="0">
                    <a:moveTo>
                      <a:pt x="158" y="0"/>
                    </a:moveTo>
                    <a:cubicBezTo>
                      <a:pt x="1" y="0"/>
                      <a:pt x="1" y="240"/>
                      <a:pt x="158" y="240"/>
                    </a:cubicBezTo>
                    <a:cubicBezTo>
                      <a:pt x="315" y="240"/>
                      <a:pt x="314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23"/>
              <p:cNvSpPr/>
              <p:nvPr/>
            </p:nvSpPr>
            <p:spPr>
              <a:xfrm>
                <a:off x="1982525" y="655588"/>
                <a:ext cx="78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1" extrusionOk="0">
                    <a:moveTo>
                      <a:pt x="157" y="1"/>
                    </a:moveTo>
                    <a:cubicBezTo>
                      <a:pt x="0" y="1"/>
                      <a:pt x="0" y="240"/>
                      <a:pt x="157" y="240"/>
                    </a:cubicBezTo>
                    <a:cubicBezTo>
                      <a:pt x="157" y="240"/>
                      <a:pt x="158" y="240"/>
                      <a:pt x="158" y="240"/>
                    </a:cubicBezTo>
                    <a:cubicBezTo>
                      <a:pt x="314" y="240"/>
                      <a:pt x="312" y="2"/>
                      <a:pt x="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23"/>
              <p:cNvSpPr/>
              <p:nvPr/>
            </p:nvSpPr>
            <p:spPr>
              <a:xfrm>
                <a:off x="1980275" y="632663"/>
                <a:ext cx="84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774" extrusionOk="0">
                    <a:moveTo>
                      <a:pt x="134" y="0"/>
                    </a:moveTo>
                    <a:cubicBezTo>
                      <a:pt x="133" y="0"/>
                      <a:pt x="132" y="0"/>
                      <a:pt x="131" y="0"/>
                    </a:cubicBezTo>
                    <a:cubicBezTo>
                      <a:pt x="10" y="1"/>
                      <a:pt x="0" y="131"/>
                      <a:pt x="22" y="223"/>
                    </a:cubicBezTo>
                    <a:cubicBezTo>
                      <a:pt x="37" y="360"/>
                      <a:pt x="60" y="496"/>
                      <a:pt x="77" y="632"/>
                    </a:cubicBezTo>
                    <a:cubicBezTo>
                      <a:pt x="74" y="727"/>
                      <a:pt x="140" y="773"/>
                      <a:pt x="204" y="773"/>
                    </a:cubicBezTo>
                    <a:cubicBezTo>
                      <a:pt x="271" y="773"/>
                      <a:pt x="336" y="722"/>
                      <a:pt x="319" y="624"/>
                    </a:cubicBezTo>
                    <a:cubicBezTo>
                      <a:pt x="290" y="441"/>
                      <a:pt x="276" y="341"/>
                      <a:pt x="261" y="220"/>
                    </a:cubicBezTo>
                    <a:cubicBezTo>
                      <a:pt x="256" y="130"/>
                      <a:pt x="253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23"/>
              <p:cNvSpPr/>
              <p:nvPr/>
            </p:nvSpPr>
            <p:spPr>
              <a:xfrm>
                <a:off x="2005625" y="748288"/>
                <a:ext cx="149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25" extrusionOk="0">
                    <a:moveTo>
                      <a:pt x="460" y="0"/>
                    </a:moveTo>
                    <a:cubicBezTo>
                      <a:pt x="439" y="0"/>
                      <a:pt x="419" y="5"/>
                      <a:pt x="401" y="17"/>
                    </a:cubicBezTo>
                    <a:cubicBezTo>
                      <a:pt x="340" y="57"/>
                      <a:pt x="325" y="137"/>
                      <a:pt x="289" y="196"/>
                    </a:cubicBezTo>
                    <a:cubicBezTo>
                      <a:pt x="196" y="378"/>
                      <a:pt x="103" y="560"/>
                      <a:pt x="21" y="746"/>
                    </a:cubicBezTo>
                    <a:cubicBezTo>
                      <a:pt x="4" y="773"/>
                      <a:pt x="0" y="808"/>
                      <a:pt x="9" y="838"/>
                    </a:cubicBezTo>
                    <a:cubicBezTo>
                      <a:pt x="22" y="894"/>
                      <a:pt x="74" y="925"/>
                      <a:pt x="125" y="925"/>
                    </a:cubicBezTo>
                    <a:cubicBezTo>
                      <a:pt x="166" y="925"/>
                      <a:pt x="206" y="906"/>
                      <a:pt x="227" y="866"/>
                    </a:cubicBezTo>
                    <a:cubicBezTo>
                      <a:pt x="309" y="685"/>
                      <a:pt x="400" y="507"/>
                      <a:pt x="489" y="329"/>
                    </a:cubicBezTo>
                    <a:cubicBezTo>
                      <a:pt x="520" y="251"/>
                      <a:pt x="596" y="176"/>
                      <a:pt x="577" y="88"/>
                    </a:cubicBezTo>
                    <a:cubicBezTo>
                      <a:pt x="563" y="34"/>
                      <a:pt x="512" y="0"/>
                      <a:pt x="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23"/>
              <p:cNvSpPr/>
              <p:nvPr/>
            </p:nvSpPr>
            <p:spPr>
              <a:xfrm>
                <a:off x="2022100" y="731213"/>
                <a:ext cx="810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357" extrusionOk="0">
                    <a:moveTo>
                      <a:pt x="189" y="1"/>
                    </a:moveTo>
                    <a:cubicBezTo>
                      <a:pt x="179" y="1"/>
                      <a:pt x="169" y="2"/>
                      <a:pt x="159" y="5"/>
                    </a:cubicBezTo>
                    <a:cubicBezTo>
                      <a:pt x="92" y="25"/>
                      <a:pt x="70" y="97"/>
                      <a:pt x="37" y="151"/>
                    </a:cubicBezTo>
                    <a:cubicBezTo>
                      <a:pt x="18" y="188"/>
                      <a:pt x="1" y="227"/>
                      <a:pt x="13" y="270"/>
                    </a:cubicBezTo>
                    <a:cubicBezTo>
                      <a:pt x="27" y="326"/>
                      <a:pt x="79" y="357"/>
                      <a:pt x="131" y="357"/>
                    </a:cubicBezTo>
                    <a:cubicBezTo>
                      <a:pt x="171" y="357"/>
                      <a:pt x="211" y="338"/>
                      <a:pt x="232" y="299"/>
                    </a:cubicBezTo>
                    <a:cubicBezTo>
                      <a:pt x="253" y="242"/>
                      <a:pt x="300" y="197"/>
                      <a:pt x="308" y="137"/>
                    </a:cubicBezTo>
                    <a:cubicBezTo>
                      <a:pt x="323" y="67"/>
                      <a:pt x="258" y="1"/>
                      <a:pt x="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23"/>
              <p:cNvSpPr/>
              <p:nvPr/>
            </p:nvSpPr>
            <p:spPr>
              <a:xfrm>
                <a:off x="2030075" y="715288"/>
                <a:ext cx="875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401" extrusionOk="0">
                    <a:moveTo>
                      <a:pt x="216" y="0"/>
                    </a:moveTo>
                    <a:cubicBezTo>
                      <a:pt x="205" y="0"/>
                      <a:pt x="195" y="2"/>
                      <a:pt x="184" y="5"/>
                    </a:cubicBezTo>
                    <a:cubicBezTo>
                      <a:pt x="115" y="24"/>
                      <a:pt x="93" y="99"/>
                      <a:pt x="61" y="156"/>
                    </a:cubicBezTo>
                    <a:cubicBezTo>
                      <a:pt x="38" y="206"/>
                      <a:pt x="0" y="257"/>
                      <a:pt x="17" y="314"/>
                    </a:cubicBezTo>
                    <a:cubicBezTo>
                      <a:pt x="31" y="370"/>
                      <a:pt x="84" y="401"/>
                      <a:pt x="136" y="401"/>
                    </a:cubicBezTo>
                    <a:cubicBezTo>
                      <a:pt x="176" y="401"/>
                      <a:pt x="216" y="382"/>
                      <a:pt x="237" y="342"/>
                    </a:cubicBezTo>
                    <a:cubicBezTo>
                      <a:pt x="262" y="271"/>
                      <a:pt x="319" y="210"/>
                      <a:pt x="335" y="136"/>
                    </a:cubicBezTo>
                    <a:cubicBezTo>
                      <a:pt x="350" y="66"/>
                      <a:pt x="284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23"/>
              <p:cNvSpPr/>
              <p:nvPr/>
            </p:nvSpPr>
            <p:spPr>
              <a:xfrm>
                <a:off x="1924650" y="722963"/>
                <a:ext cx="120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96" extrusionOk="0">
                    <a:moveTo>
                      <a:pt x="152" y="1"/>
                    </a:moveTo>
                    <a:cubicBezTo>
                      <a:pt x="67" y="1"/>
                      <a:pt x="0" y="104"/>
                      <a:pt x="49" y="181"/>
                    </a:cubicBezTo>
                    <a:cubicBezTo>
                      <a:pt x="134" y="284"/>
                      <a:pt x="163" y="274"/>
                      <a:pt x="226" y="333"/>
                    </a:cubicBezTo>
                    <a:cubicBezTo>
                      <a:pt x="260" y="375"/>
                      <a:pt x="306" y="395"/>
                      <a:pt x="349" y="395"/>
                    </a:cubicBezTo>
                    <a:cubicBezTo>
                      <a:pt x="419" y="395"/>
                      <a:pt x="480" y="343"/>
                      <a:pt x="463" y="246"/>
                    </a:cubicBezTo>
                    <a:cubicBezTo>
                      <a:pt x="431" y="164"/>
                      <a:pt x="336" y="127"/>
                      <a:pt x="274" y="71"/>
                    </a:cubicBezTo>
                    <a:cubicBezTo>
                      <a:pt x="269" y="67"/>
                      <a:pt x="260" y="61"/>
                      <a:pt x="254" y="56"/>
                    </a:cubicBezTo>
                    <a:lnTo>
                      <a:pt x="249" y="51"/>
                    </a:lnTo>
                    <a:cubicBezTo>
                      <a:pt x="248" y="50"/>
                      <a:pt x="247" y="50"/>
                      <a:pt x="247" y="49"/>
                    </a:cubicBezTo>
                    <a:cubicBezTo>
                      <a:pt x="231" y="29"/>
                      <a:pt x="211" y="11"/>
                      <a:pt x="185" y="6"/>
                    </a:cubicBezTo>
                    <a:cubicBezTo>
                      <a:pt x="173" y="2"/>
                      <a:pt x="163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23"/>
              <p:cNvSpPr/>
              <p:nvPr/>
            </p:nvSpPr>
            <p:spPr>
              <a:xfrm>
                <a:off x="1946925" y="742138"/>
                <a:ext cx="2512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49" extrusionOk="0">
                    <a:moveTo>
                      <a:pt x="156" y="0"/>
                    </a:moveTo>
                    <a:cubicBezTo>
                      <a:pt x="56" y="0"/>
                      <a:pt x="1" y="136"/>
                      <a:pt x="76" y="205"/>
                    </a:cubicBezTo>
                    <a:cubicBezTo>
                      <a:pt x="308" y="409"/>
                      <a:pt x="543" y="609"/>
                      <a:pt x="775" y="813"/>
                    </a:cubicBezTo>
                    <a:cubicBezTo>
                      <a:pt x="797" y="836"/>
                      <a:pt x="828" y="849"/>
                      <a:pt x="860" y="849"/>
                    </a:cubicBezTo>
                    <a:cubicBezTo>
                      <a:pt x="876" y="849"/>
                      <a:pt x="892" y="845"/>
                      <a:pt x="906" y="838"/>
                    </a:cubicBezTo>
                    <a:cubicBezTo>
                      <a:pt x="985" y="811"/>
                      <a:pt x="1005" y="698"/>
                      <a:pt x="945" y="643"/>
                    </a:cubicBezTo>
                    <a:cubicBezTo>
                      <a:pt x="763" y="482"/>
                      <a:pt x="579" y="322"/>
                      <a:pt x="393" y="165"/>
                    </a:cubicBezTo>
                    <a:cubicBezTo>
                      <a:pt x="316" y="112"/>
                      <a:pt x="258" y="10"/>
                      <a:pt x="160" y="0"/>
                    </a:cubicBezTo>
                    <a:cubicBezTo>
                      <a:pt x="159" y="0"/>
                      <a:pt x="158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23"/>
              <p:cNvSpPr/>
              <p:nvPr/>
            </p:nvSpPr>
            <p:spPr>
              <a:xfrm>
                <a:off x="1978600" y="768538"/>
                <a:ext cx="845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81" extrusionOk="0">
                    <a:moveTo>
                      <a:pt x="156" y="0"/>
                    </a:moveTo>
                    <a:cubicBezTo>
                      <a:pt x="55" y="0"/>
                      <a:pt x="1" y="136"/>
                      <a:pt x="74" y="205"/>
                    </a:cubicBezTo>
                    <a:cubicBezTo>
                      <a:pt x="116" y="257"/>
                      <a:pt x="169" y="281"/>
                      <a:pt x="215" y="281"/>
                    </a:cubicBezTo>
                    <a:cubicBezTo>
                      <a:pt x="284" y="281"/>
                      <a:pt x="338" y="228"/>
                      <a:pt x="325" y="131"/>
                    </a:cubicBezTo>
                    <a:cubicBezTo>
                      <a:pt x="299" y="68"/>
                      <a:pt x="229" y="5"/>
                      <a:pt x="159" y="1"/>
                    </a:cubicBezTo>
                    <a:cubicBezTo>
                      <a:pt x="158" y="0"/>
                      <a:pt x="15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23"/>
              <p:cNvSpPr/>
              <p:nvPr/>
            </p:nvSpPr>
            <p:spPr>
              <a:xfrm>
                <a:off x="2018025" y="827763"/>
                <a:ext cx="213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154" extrusionOk="0">
                    <a:moveTo>
                      <a:pt x="720" y="0"/>
                    </a:moveTo>
                    <a:cubicBezTo>
                      <a:pt x="699" y="0"/>
                      <a:pt x="679" y="5"/>
                      <a:pt x="661" y="17"/>
                    </a:cubicBezTo>
                    <a:cubicBezTo>
                      <a:pt x="591" y="69"/>
                      <a:pt x="568" y="163"/>
                      <a:pt x="517" y="233"/>
                    </a:cubicBezTo>
                    <a:cubicBezTo>
                      <a:pt x="368" y="488"/>
                      <a:pt x="153" y="827"/>
                      <a:pt x="42" y="987"/>
                    </a:cubicBezTo>
                    <a:cubicBezTo>
                      <a:pt x="0" y="1072"/>
                      <a:pt x="79" y="1153"/>
                      <a:pt x="158" y="1153"/>
                    </a:cubicBezTo>
                    <a:cubicBezTo>
                      <a:pt x="186" y="1153"/>
                      <a:pt x="214" y="1143"/>
                      <a:pt x="237" y="1118"/>
                    </a:cubicBezTo>
                    <a:cubicBezTo>
                      <a:pt x="413" y="885"/>
                      <a:pt x="554" y="630"/>
                      <a:pt x="708" y="382"/>
                    </a:cubicBezTo>
                    <a:cubicBezTo>
                      <a:pt x="750" y="285"/>
                      <a:pt x="853" y="198"/>
                      <a:pt x="836" y="88"/>
                    </a:cubicBezTo>
                    <a:cubicBezTo>
                      <a:pt x="823" y="34"/>
                      <a:pt x="772" y="0"/>
                      <a:pt x="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23"/>
              <p:cNvSpPr/>
              <p:nvPr/>
            </p:nvSpPr>
            <p:spPr>
              <a:xfrm>
                <a:off x="2038850" y="814188"/>
                <a:ext cx="895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93" extrusionOk="0">
                    <a:moveTo>
                      <a:pt x="195" y="1"/>
                    </a:moveTo>
                    <a:cubicBezTo>
                      <a:pt x="160" y="1"/>
                      <a:pt x="121" y="19"/>
                      <a:pt x="88" y="61"/>
                    </a:cubicBezTo>
                    <a:cubicBezTo>
                      <a:pt x="1" y="170"/>
                      <a:pt x="72" y="292"/>
                      <a:pt x="164" y="292"/>
                    </a:cubicBezTo>
                    <a:cubicBezTo>
                      <a:pt x="199" y="292"/>
                      <a:pt x="237" y="274"/>
                      <a:pt x="271" y="231"/>
                    </a:cubicBezTo>
                    <a:cubicBezTo>
                      <a:pt x="358" y="122"/>
                      <a:pt x="287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23"/>
              <p:cNvSpPr/>
              <p:nvPr/>
            </p:nvSpPr>
            <p:spPr>
              <a:xfrm>
                <a:off x="2047775" y="794288"/>
                <a:ext cx="97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494" extrusionOk="0">
                    <a:moveTo>
                      <a:pt x="261" y="1"/>
                    </a:moveTo>
                    <a:cubicBezTo>
                      <a:pt x="220" y="1"/>
                      <a:pt x="178" y="21"/>
                      <a:pt x="158" y="59"/>
                    </a:cubicBezTo>
                    <a:cubicBezTo>
                      <a:pt x="114" y="160"/>
                      <a:pt x="47" y="254"/>
                      <a:pt x="17" y="359"/>
                    </a:cubicBezTo>
                    <a:cubicBezTo>
                      <a:pt x="1" y="439"/>
                      <a:pt x="71" y="493"/>
                      <a:pt x="140" y="493"/>
                    </a:cubicBezTo>
                    <a:cubicBezTo>
                      <a:pt x="179" y="493"/>
                      <a:pt x="217" y="476"/>
                      <a:pt x="239" y="436"/>
                    </a:cubicBezTo>
                    <a:cubicBezTo>
                      <a:pt x="280" y="352"/>
                      <a:pt x="322" y="267"/>
                      <a:pt x="364" y="181"/>
                    </a:cubicBezTo>
                    <a:cubicBezTo>
                      <a:pt x="387" y="140"/>
                      <a:pt x="386" y="82"/>
                      <a:pt x="355" y="47"/>
                    </a:cubicBezTo>
                    <a:cubicBezTo>
                      <a:pt x="334" y="16"/>
                      <a:pt x="298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23"/>
              <p:cNvSpPr/>
              <p:nvPr/>
            </p:nvSpPr>
            <p:spPr>
              <a:xfrm>
                <a:off x="1946650" y="811963"/>
                <a:ext cx="233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34" h="660" extrusionOk="0">
                    <a:moveTo>
                      <a:pt x="160" y="1"/>
                    </a:moveTo>
                    <a:cubicBezTo>
                      <a:pt x="49" y="1"/>
                      <a:pt x="0" y="168"/>
                      <a:pt x="105" y="225"/>
                    </a:cubicBezTo>
                    <a:cubicBezTo>
                      <a:pt x="269" y="333"/>
                      <a:pt x="432" y="441"/>
                      <a:pt x="595" y="552"/>
                    </a:cubicBezTo>
                    <a:cubicBezTo>
                      <a:pt x="659" y="587"/>
                      <a:pt x="718" y="660"/>
                      <a:pt x="793" y="660"/>
                    </a:cubicBezTo>
                    <a:cubicBezTo>
                      <a:pt x="802" y="660"/>
                      <a:pt x="812" y="659"/>
                      <a:pt x="822" y="656"/>
                    </a:cubicBezTo>
                    <a:cubicBezTo>
                      <a:pt x="897" y="638"/>
                      <a:pt x="934" y="546"/>
                      <a:pt x="895" y="479"/>
                    </a:cubicBezTo>
                    <a:cubicBezTo>
                      <a:pt x="795" y="377"/>
                      <a:pt x="658" y="314"/>
                      <a:pt x="545" y="228"/>
                    </a:cubicBezTo>
                    <a:cubicBezTo>
                      <a:pt x="423" y="158"/>
                      <a:pt x="314" y="52"/>
                      <a:pt x="182" y="3"/>
                    </a:cubicBezTo>
                    <a:cubicBezTo>
                      <a:pt x="174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23"/>
              <p:cNvSpPr/>
              <p:nvPr/>
            </p:nvSpPr>
            <p:spPr>
              <a:xfrm>
                <a:off x="1978150" y="833588"/>
                <a:ext cx="190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97" extrusionOk="0">
                    <a:moveTo>
                      <a:pt x="173" y="0"/>
                    </a:moveTo>
                    <a:cubicBezTo>
                      <a:pt x="81" y="0"/>
                      <a:pt x="0" y="120"/>
                      <a:pt x="85" y="206"/>
                    </a:cubicBezTo>
                    <a:cubicBezTo>
                      <a:pt x="224" y="327"/>
                      <a:pt x="366" y="442"/>
                      <a:pt x="507" y="561"/>
                    </a:cubicBezTo>
                    <a:cubicBezTo>
                      <a:pt x="529" y="585"/>
                      <a:pt x="560" y="596"/>
                      <a:pt x="591" y="596"/>
                    </a:cubicBezTo>
                    <a:cubicBezTo>
                      <a:pt x="623" y="596"/>
                      <a:pt x="654" y="585"/>
                      <a:pt x="675" y="561"/>
                    </a:cubicBezTo>
                    <a:cubicBezTo>
                      <a:pt x="761" y="473"/>
                      <a:pt x="673" y="376"/>
                      <a:pt x="593" y="323"/>
                    </a:cubicBezTo>
                    <a:cubicBezTo>
                      <a:pt x="479" y="229"/>
                      <a:pt x="365" y="136"/>
                      <a:pt x="254" y="36"/>
                    </a:cubicBezTo>
                    <a:cubicBezTo>
                      <a:pt x="229" y="11"/>
                      <a:pt x="200" y="0"/>
                      <a:pt x="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23"/>
              <p:cNvSpPr/>
              <p:nvPr/>
            </p:nvSpPr>
            <p:spPr>
              <a:xfrm>
                <a:off x="2001075" y="852638"/>
                <a:ext cx="86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46" extrusionOk="0">
                    <a:moveTo>
                      <a:pt x="173" y="1"/>
                    </a:moveTo>
                    <a:cubicBezTo>
                      <a:pt x="81" y="1"/>
                      <a:pt x="0" y="119"/>
                      <a:pt x="85" y="208"/>
                    </a:cubicBezTo>
                    <a:cubicBezTo>
                      <a:pt x="111" y="234"/>
                      <a:pt x="140" y="245"/>
                      <a:pt x="169" y="245"/>
                    </a:cubicBezTo>
                    <a:cubicBezTo>
                      <a:pt x="262" y="245"/>
                      <a:pt x="343" y="127"/>
                      <a:pt x="258" y="40"/>
                    </a:cubicBezTo>
                    <a:cubicBezTo>
                      <a:pt x="232" y="12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23"/>
              <p:cNvSpPr/>
              <p:nvPr/>
            </p:nvSpPr>
            <p:spPr>
              <a:xfrm>
                <a:off x="2017225" y="904863"/>
                <a:ext cx="187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750" h="919" extrusionOk="0">
                    <a:moveTo>
                      <a:pt x="623" y="0"/>
                    </a:moveTo>
                    <a:cubicBezTo>
                      <a:pt x="583" y="0"/>
                      <a:pt x="543" y="19"/>
                      <a:pt x="522" y="59"/>
                    </a:cubicBezTo>
                    <a:cubicBezTo>
                      <a:pt x="384" y="268"/>
                      <a:pt x="238" y="472"/>
                      <a:pt x="99" y="684"/>
                    </a:cubicBezTo>
                    <a:cubicBezTo>
                      <a:pt x="0" y="790"/>
                      <a:pt x="74" y="919"/>
                      <a:pt x="168" y="919"/>
                    </a:cubicBezTo>
                    <a:cubicBezTo>
                      <a:pt x="203" y="919"/>
                      <a:pt x="241" y="901"/>
                      <a:pt x="275" y="858"/>
                    </a:cubicBezTo>
                    <a:cubicBezTo>
                      <a:pt x="418" y="627"/>
                      <a:pt x="581" y="408"/>
                      <a:pt x="730" y="180"/>
                    </a:cubicBezTo>
                    <a:cubicBezTo>
                      <a:pt x="746" y="152"/>
                      <a:pt x="749" y="117"/>
                      <a:pt x="742" y="87"/>
                    </a:cubicBezTo>
                    <a:cubicBezTo>
                      <a:pt x="728" y="31"/>
                      <a:pt x="675" y="0"/>
                      <a:pt x="6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23"/>
              <p:cNvSpPr/>
              <p:nvPr/>
            </p:nvSpPr>
            <p:spPr>
              <a:xfrm>
                <a:off x="2037075" y="890063"/>
                <a:ext cx="865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4" extrusionOk="0">
                    <a:moveTo>
                      <a:pt x="210" y="0"/>
                    </a:moveTo>
                    <a:cubicBezTo>
                      <a:pt x="191" y="0"/>
                      <a:pt x="171" y="5"/>
                      <a:pt x="152" y="17"/>
                    </a:cubicBezTo>
                    <a:cubicBezTo>
                      <a:pt x="95" y="67"/>
                      <a:pt x="1" y="189"/>
                      <a:pt x="23" y="267"/>
                    </a:cubicBezTo>
                    <a:cubicBezTo>
                      <a:pt x="37" y="323"/>
                      <a:pt x="89" y="354"/>
                      <a:pt x="140" y="354"/>
                    </a:cubicBezTo>
                    <a:cubicBezTo>
                      <a:pt x="181" y="354"/>
                      <a:pt x="221" y="335"/>
                      <a:pt x="242" y="295"/>
                    </a:cubicBezTo>
                    <a:cubicBezTo>
                      <a:pt x="267" y="240"/>
                      <a:pt x="322" y="197"/>
                      <a:pt x="331" y="136"/>
                    </a:cubicBezTo>
                    <a:cubicBezTo>
                      <a:pt x="345" y="62"/>
                      <a:pt x="279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23"/>
              <p:cNvSpPr/>
              <p:nvPr/>
            </p:nvSpPr>
            <p:spPr>
              <a:xfrm>
                <a:off x="2044975" y="876288"/>
                <a:ext cx="116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19" extrusionOk="0">
                    <a:moveTo>
                      <a:pt x="245" y="1"/>
                    </a:moveTo>
                    <a:cubicBezTo>
                      <a:pt x="175" y="1"/>
                      <a:pt x="131" y="73"/>
                      <a:pt x="98" y="131"/>
                    </a:cubicBezTo>
                    <a:cubicBezTo>
                      <a:pt x="71" y="182"/>
                      <a:pt x="24" y="225"/>
                      <a:pt x="16" y="283"/>
                    </a:cubicBezTo>
                    <a:cubicBezTo>
                      <a:pt x="0" y="364"/>
                      <a:pt x="71" y="418"/>
                      <a:pt x="140" y="418"/>
                    </a:cubicBezTo>
                    <a:cubicBezTo>
                      <a:pt x="179" y="418"/>
                      <a:pt x="217" y="401"/>
                      <a:pt x="238" y="361"/>
                    </a:cubicBezTo>
                    <a:cubicBezTo>
                      <a:pt x="302" y="254"/>
                      <a:pt x="467" y="77"/>
                      <a:pt x="278" y="6"/>
                    </a:cubicBezTo>
                    <a:cubicBezTo>
                      <a:pt x="267" y="2"/>
                      <a:pt x="255" y="1"/>
                      <a:pt x="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23"/>
              <p:cNvSpPr/>
              <p:nvPr/>
            </p:nvSpPr>
            <p:spPr>
              <a:xfrm>
                <a:off x="1964525" y="878113"/>
                <a:ext cx="20750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992" extrusionOk="0">
                    <a:moveTo>
                      <a:pt x="143" y="0"/>
                    </a:moveTo>
                    <a:cubicBezTo>
                      <a:pt x="70" y="0"/>
                      <a:pt x="1" y="74"/>
                      <a:pt x="25" y="153"/>
                    </a:cubicBezTo>
                    <a:cubicBezTo>
                      <a:pt x="158" y="436"/>
                      <a:pt x="359" y="683"/>
                      <a:pt x="545" y="934"/>
                    </a:cubicBezTo>
                    <a:cubicBezTo>
                      <a:pt x="566" y="972"/>
                      <a:pt x="607" y="992"/>
                      <a:pt x="648" y="992"/>
                    </a:cubicBezTo>
                    <a:cubicBezTo>
                      <a:pt x="679" y="992"/>
                      <a:pt x="710" y="981"/>
                      <a:pt x="733" y="957"/>
                    </a:cubicBezTo>
                    <a:cubicBezTo>
                      <a:pt x="829" y="858"/>
                      <a:pt x="699" y="755"/>
                      <a:pt x="644" y="670"/>
                    </a:cubicBezTo>
                    <a:cubicBezTo>
                      <a:pt x="531" y="522"/>
                      <a:pt x="422" y="367"/>
                      <a:pt x="325" y="207"/>
                    </a:cubicBezTo>
                    <a:cubicBezTo>
                      <a:pt x="254" y="107"/>
                      <a:pt x="276" y="78"/>
                      <a:pt x="201" y="17"/>
                    </a:cubicBezTo>
                    <a:cubicBezTo>
                      <a:pt x="183" y="5"/>
                      <a:pt x="163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23"/>
              <p:cNvSpPr/>
              <p:nvPr/>
            </p:nvSpPr>
            <p:spPr>
              <a:xfrm>
                <a:off x="1985775" y="907463"/>
                <a:ext cx="1255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99" extrusionOk="0">
                    <a:moveTo>
                      <a:pt x="160" y="1"/>
                    </a:moveTo>
                    <a:cubicBezTo>
                      <a:pt x="78" y="1"/>
                      <a:pt x="0" y="99"/>
                      <a:pt x="54" y="182"/>
                    </a:cubicBezTo>
                    <a:cubicBezTo>
                      <a:pt x="142" y="286"/>
                      <a:pt x="223" y="410"/>
                      <a:pt x="333" y="488"/>
                    </a:cubicBezTo>
                    <a:cubicBezTo>
                      <a:pt x="347" y="495"/>
                      <a:pt x="363" y="499"/>
                      <a:pt x="379" y="499"/>
                    </a:cubicBezTo>
                    <a:cubicBezTo>
                      <a:pt x="441" y="499"/>
                      <a:pt x="501" y="443"/>
                      <a:pt x="499" y="378"/>
                    </a:cubicBezTo>
                    <a:cubicBezTo>
                      <a:pt x="498" y="301"/>
                      <a:pt x="424" y="258"/>
                      <a:pt x="381" y="201"/>
                    </a:cubicBezTo>
                    <a:cubicBezTo>
                      <a:pt x="296" y="112"/>
                      <a:pt x="278" y="73"/>
                      <a:pt x="230" y="27"/>
                    </a:cubicBezTo>
                    <a:cubicBezTo>
                      <a:pt x="208" y="9"/>
                      <a:pt x="184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23"/>
              <p:cNvSpPr/>
              <p:nvPr/>
            </p:nvSpPr>
            <p:spPr>
              <a:xfrm>
                <a:off x="2014200" y="970288"/>
                <a:ext cx="1485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682" extrusionOk="0">
                    <a:moveTo>
                      <a:pt x="467" y="0"/>
                    </a:moveTo>
                    <a:cubicBezTo>
                      <a:pt x="346" y="0"/>
                      <a:pt x="236" y="252"/>
                      <a:pt x="188" y="284"/>
                    </a:cubicBezTo>
                    <a:cubicBezTo>
                      <a:pt x="98" y="403"/>
                      <a:pt x="94" y="405"/>
                      <a:pt x="20" y="503"/>
                    </a:cubicBezTo>
                    <a:cubicBezTo>
                      <a:pt x="4" y="530"/>
                      <a:pt x="0" y="565"/>
                      <a:pt x="8" y="595"/>
                    </a:cubicBezTo>
                    <a:cubicBezTo>
                      <a:pt x="22" y="651"/>
                      <a:pt x="74" y="682"/>
                      <a:pt x="125" y="682"/>
                    </a:cubicBezTo>
                    <a:cubicBezTo>
                      <a:pt x="165" y="682"/>
                      <a:pt x="205" y="663"/>
                      <a:pt x="227" y="623"/>
                    </a:cubicBezTo>
                    <a:cubicBezTo>
                      <a:pt x="281" y="550"/>
                      <a:pt x="489" y="284"/>
                      <a:pt x="546" y="206"/>
                    </a:cubicBezTo>
                    <a:cubicBezTo>
                      <a:pt x="581" y="173"/>
                      <a:pt x="594" y="118"/>
                      <a:pt x="572" y="75"/>
                    </a:cubicBezTo>
                    <a:cubicBezTo>
                      <a:pt x="537" y="21"/>
                      <a:pt x="501" y="0"/>
                      <a:pt x="4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23"/>
              <p:cNvSpPr/>
              <p:nvPr/>
            </p:nvSpPr>
            <p:spPr>
              <a:xfrm>
                <a:off x="2031800" y="951338"/>
                <a:ext cx="15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520" extrusionOk="0">
                    <a:moveTo>
                      <a:pt x="500" y="0"/>
                    </a:moveTo>
                    <a:cubicBezTo>
                      <a:pt x="426" y="0"/>
                      <a:pt x="364" y="80"/>
                      <a:pt x="307" y="127"/>
                    </a:cubicBezTo>
                    <a:cubicBezTo>
                      <a:pt x="190" y="238"/>
                      <a:pt x="170" y="236"/>
                      <a:pt x="69" y="325"/>
                    </a:cubicBezTo>
                    <a:cubicBezTo>
                      <a:pt x="0" y="405"/>
                      <a:pt x="76" y="519"/>
                      <a:pt x="165" y="519"/>
                    </a:cubicBezTo>
                    <a:cubicBezTo>
                      <a:pt x="184" y="519"/>
                      <a:pt x="204" y="514"/>
                      <a:pt x="224" y="501"/>
                    </a:cubicBezTo>
                    <a:cubicBezTo>
                      <a:pt x="354" y="417"/>
                      <a:pt x="462" y="305"/>
                      <a:pt x="581" y="206"/>
                    </a:cubicBezTo>
                    <a:cubicBezTo>
                      <a:pt x="636" y="154"/>
                      <a:pt x="623" y="54"/>
                      <a:pt x="556" y="16"/>
                    </a:cubicBezTo>
                    <a:cubicBezTo>
                      <a:pt x="537" y="5"/>
                      <a:pt x="518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23"/>
              <p:cNvSpPr/>
              <p:nvPr/>
            </p:nvSpPr>
            <p:spPr>
              <a:xfrm>
                <a:off x="1973050" y="948963"/>
                <a:ext cx="1752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73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1" y="207"/>
                    </a:cubicBezTo>
                    <a:cubicBezTo>
                      <a:pt x="191" y="343"/>
                      <a:pt x="296" y="479"/>
                      <a:pt x="407" y="614"/>
                    </a:cubicBezTo>
                    <a:cubicBezTo>
                      <a:pt x="430" y="648"/>
                      <a:pt x="471" y="672"/>
                      <a:pt x="512" y="672"/>
                    </a:cubicBezTo>
                    <a:cubicBezTo>
                      <a:pt x="528" y="672"/>
                      <a:pt x="543" y="669"/>
                      <a:pt x="558" y="661"/>
                    </a:cubicBezTo>
                    <a:cubicBezTo>
                      <a:pt x="701" y="588"/>
                      <a:pt x="604" y="462"/>
                      <a:pt x="526" y="381"/>
                    </a:cubicBezTo>
                    <a:cubicBezTo>
                      <a:pt x="417" y="264"/>
                      <a:pt x="338" y="107"/>
                      <a:pt x="212" y="13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23"/>
              <p:cNvSpPr/>
              <p:nvPr/>
            </p:nvSpPr>
            <p:spPr>
              <a:xfrm>
                <a:off x="1991525" y="970888"/>
                <a:ext cx="101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71" extrusionOk="0">
                    <a:moveTo>
                      <a:pt x="165" y="1"/>
                    </a:moveTo>
                    <a:cubicBezTo>
                      <a:pt x="164" y="1"/>
                      <a:pt x="162" y="1"/>
                      <a:pt x="160" y="1"/>
                    </a:cubicBezTo>
                    <a:cubicBezTo>
                      <a:pt x="158" y="1"/>
                      <a:pt x="157" y="1"/>
                      <a:pt x="155" y="1"/>
                    </a:cubicBezTo>
                    <a:cubicBezTo>
                      <a:pt x="55" y="1"/>
                      <a:pt x="1" y="136"/>
                      <a:pt x="74" y="206"/>
                    </a:cubicBezTo>
                    <a:cubicBezTo>
                      <a:pt x="130" y="254"/>
                      <a:pt x="172" y="325"/>
                      <a:pt x="237" y="359"/>
                    </a:cubicBezTo>
                    <a:cubicBezTo>
                      <a:pt x="252" y="367"/>
                      <a:pt x="267" y="370"/>
                      <a:pt x="283" y="370"/>
                    </a:cubicBezTo>
                    <a:cubicBezTo>
                      <a:pt x="345" y="370"/>
                      <a:pt x="405" y="315"/>
                      <a:pt x="404" y="250"/>
                    </a:cubicBezTo>
                    <a:cubicBezTo>
                      <a:pt x="404" y="180"/>
                      <a:pt x="340" y="137"/>
                      <a:pt x="296" y="89"/>
                    </a:cubicBezTo>
                    <a:cubicBezTo>
                      <a:pt x="259" y="52"/>
                      <a:pt x="223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7" name="Google Shape;2187;p23"/>
            <p:cNvGrpSpPr/>
            <p:nvPr/>
          </p:nvGrpSpPr>
          <p:grpSpPr>
            <a:xfrm rot="8272971">
              <a:off x="574555" y="-204533"/>
              <a:ext cx="277347" cy="713435"/>
              <a:chOff x="4062625" y="554263"/>
              <a:chExt cx="138725" cy="356850"/>
            </a:xfrm>
          </p:grpSpPr>
          <p:sp>
            <p:nvSpPr>
              <p:cNvPr id="2188" name="Google Shape;2188;p23"/>
              <p:cNvSpPr/>
              <p:nvPr/>
            </p:nvSpPr>
            <p:spPr>
              <a:xfrm>
                <a:off x="4070200" y="566138"/>
                <a:ext cx="117075" cy="344975"/>
              </a:xfrm>
              <a:custGeom>
                <a:avLst/>
                <a:gdLst/>
                <a:ahLst/>
                <a:cxnLst/>
                <a:rect l="l" t="t" r="r" b="b"/>
                <a:pathLst>
                  <a:path w="4683" h="13799" extrusionOk="0">
                    <a:moveTo>
                      <a:pt x="3026" y="1"/>
                    </a:moveTo>
                    <a:cubicBezTo>
                      <a:pt x="2894" y="1"/>
                      <a:pt x="2877" y="258"/>
                      <a:pt x="2834" y="367"/>
                    </a:cubicBezTo>
                    <a:cubicBezTo>
                      <a:pt x="2737" y="699"/>
                      <a:pt x="2646" y="1034"/>
                      <a:pt x="2571" y="1372"/>
                    </a:cubicBezTo>
                    <a:cubicBezTo>
                      <a:pt x="2478" y="1784"/>
                      <a:pt x="2401" y="2200"/>
                      <a:pt x="2335" y="2617"/>
                    </a:cubicBezTo>
                    <a:cubicBezTo>
                      <a:pt x="1913" y="2027"/>
                      <a:pt x="1535" y="1407"/>
                      <a:pt x="1108" y="822"/>
                    </a:cubicBezTo>
                    <a:cubicBezTo>
                      <a:pt x="1080" y="767"/>
                      <a:pt x="1035" y="744"/>
                      <a:pt x="992" y="744"/>
                    </a:cubicBezTo>
                    <a:cubicBezTo>
                      <a:pt x="902" y="744"/>
                      <a:pt x="817" y="845"/>
                      <a:pt x="903" y="947"/>
                    </a:cubicBezTo>
                    <a:cubicBezTo>
                      <a:pt x="1306" y="1478"/>
                      <a:pt x="1800" y="2334"/>
                      <a:pt x="2287" y="2945"/>
                    </a:cubicBezTo>
                    <a:cubicBezTo>
                      <a:pt x="2144" y="3934"/>
                      <a:pt x="2070" y="4934"/>
                      <a:pt x="2037" y="5932"/>
                    </a:cubicBezTo>
                    <a:cubicBezTo>
                      <a:pt x="2035" y="5956"/>
                      <a:pt x="2035" y="5979"/>
                      <a:pt x="2034" y="6001"/>
                    </a:cubicBezTo>
                    <a:cubicBezTo>
                      <a:pt x="1780" y="5659"/>
                      <a:pt x="1388" y="5052"/>
                      <a:pt x="1156" y="4635"/>
                    </a:cubicBezTo>
                    <a:cubicBezTo>
                      <a:pt x="936" y="4290"/>
                      <a:pt x="756" y="3915"/>
                      <a:pt x="518" y="3586"/>
                    </a:cubicBezTo>
                    <a:cubicBezTo>
                      <a:pt x="496" y="3568"/>
                      <a:pt x="473" y="3560"/>
                      <a:pt x="449" y="3560"/>
                    </a:cubicBezTo>
                    <a:cubicBezTo>
                      <a:pt x="366" y="3560"/>
                      <a:pt x="288" y="3657"/>
                      <a:pt x="342" y="3741"/>
                    </a:cubicBezTo>
                    <a:cubicBezTo>
                      <a:pt x="900" y="4613"/>
                      <a:pt x="1344" y="5571"/>
                      <a:pt x="2024" y="6357"/>
                    </a:cubicBezTo>
                    <a:cubicBezTo>
                      <a:pt x="2006" y="7312"/>
                      <a:pt x="2057" y="8269"/>
                      <a:pt x="2170" y="9217"/>
                    </a:cubicBezTo>
                    <a:cubicBezTo>
                      <a:pt x="1724" y="8938"/>
                      <a:pt x="1368" y="8605"/>
                      <a:pt x="976" y="8183"/>
                    </a:cubicBezTo>
                    <a:cubicBezTo>
                      <a:pt x="705" y="7897"/>
                      <a:pt x="488" y="7550"/>
                      <a:pt x="212" y="7277"/>
                    </a:cubicBezTo>
                    <a:cubicBezTo>
                      <a:pt x="196" y="7270"/>
                      <a:pt x="180" y="7266"/>
                      <a:pt x="165" y="7266"/>
                    </a:cubicBezTo>
                    <a:cubicBezTo>
                      <a:pt x="71" y="7266"/>
                      <a:pt x="0" y="7398"/>
                      <a:pt x="80" y="7472"/>
                    </a:cubicBezTo>
                    <a:cubicBezTo>
                      <a:pt x="691" y="8244"/>
                      <a:pt x="1336" y="9034"/>
                      <a:pt x="2207" y="9520"/>
                    </a:cubicBezTo>
                    <a:cubicBezTo>
                      <a:pt x="2295" y="10188"/>
                      <a:pt x="2413" y="10853"/>
                      <a:pt x="2558" y="11513"/>
                    </a:cubicBezTo>
                    <a:cubicBezTo>
                      <a:pt x="2060" y="11299"/>
                      <a:pt x="1415" y="10984"/>
                      <a:pt x="887" y="10696"/>
                    </a:cubicBezTo>
                    <a:cubicBezTo>
                      <a:pt x="761" y="10627"/>
                      <a:pt x="635" y="10557"/>
                      <a:pt x="512" y="10480"/>
                    </a:cubicBezTo>
                    <a:cubicBezTo>
                      <a:pt x="488" y="10461"/>
                      <a:pt x="457" y="10448"/>
                      <a:pt x="426" y="10448"/>
                    </a:cubicBezTo>
                    <a:cubicBezTo>
                      <a:pt x="416" y="10448"/>
                      <a:pt x="405" y="10449"/>
                      <a:pt x="395" y="10452"/>
                    </a:cubicBezTo>
                    <a:cubicBezTo>
                      <a:pt x="297" y="10476"/>
                      <a:pt x="277" y="10622"/>
                      <a:pt x="367" y="10671"/>
                    </a:cubicBezTo>
                    <a:cubicBezTo>
                      <a:pt x="1044" y="11086"/>
                      <a:pt x="1769" y="11422"/>
                      <a:pt x="2491" y="11748"/>
                    </a:cubicBezTo>
                    <a:cubicBezTo>
                      <a:pt x="2537" y="11775"/>
                      <a:pt x="2580" y="11791"/>
                      <a:pt x="2621" y="11802"/>
                    </a:cubicBezTo>
                    <a:cubicBezTo>
                      <a:pt x="2767" y="12442"/>
                      <a:pt x="2928" y="13079"/>
                      <a:pt x="3097" y="13714"/>
                    </a:cubicBezTo>
                    <a:cubicBezTo>
                      <a:pt x="3113" y="13772"/>
                      <a:pt x="3162" y="13799"/>
                      <a:pt x="3210" y="13799"/>
                    </a:cubicBezTo>
                    <a:cubicBezTo>
                      <a:pt x="3282" y="13799"/>
                      <a:pt x="3354" y="13742"/>
                      <a:pt x="3329" y="13650"/>
                    </a:cubicBezTo>
                    <a:cubicBezTo>
                      <a:pt x="3163" y="13030"/>
                      <a:pt x="3007" y="12406"/>
                      <a:pt x="2865" y="11781"/>
                    </a:cubicBezTo>
                    <a:cubicBezTo>
                      <a:pt x="2988" y="11731"/>
                      <a:pt x="3101" y="11631"/>
                      <a:pt x="3208" y="11531"/>
                    </a:cubicBezTo>
                    <a:cubicBezTo>
                      <a:pt x="3582" y="11178"/>
                      <a:pt x="3904" y="10774"/>
                      <a:pt x="4234" y="10381"/>
                    </a:cubicBezTo>
                    <a:cubicBezTo>
                      <a:pt x="4364" y="10221"/>
                      <a:pt x="4493" y="10062"/>
                      <a:pt x="4620" y="9902"/>
                    </a:cubicBezTo>
                    <a:cubicBezTo>
                      <a:pt x="4682" y="9839"/>
                      <a:pt x="4669" y="9742"/>
                      <a:pt x="4602" y="9704"/>
                    </a:cubicBezTo>
                    <a:cubicBezTo>
                      <a:pt x="4584" y="9693"/>
                      <a:pt x="4563" y="9688"/>
                      <a:pt x="4542" y="9688"/>
                    </a:cubicBezTo>
                    <a:cubicBezTo>
                      <a:pt x="4510" y="9688"/>
                      <a:pt x="4479" y="9699"/>
                      <a:pt x="4456" y="9722"/>
                    </a:cubicBezTo>
                    <a:cubicBezTo>
                      <a:pt x="4363" y="9839"/>
                      <a:pt x="4270" y="9955"/>
                      <a:pt x="4174" y="10072"/>
                    </a:cubicBezTo>
                    <a:cubicBezTo>
                      <a:pt x="3833" y="10485"/>
                      <a:pt x="3496" y="10902"/>
                      <a:pt x="3117" y="11281"/>
                    </a:cubicBezTo>
                    <a:cubicBezTo>
                      <a:pt x="3004" y="11395"/>
                      <a:pt x="2895" y="11486"/>
                      <a:pt x="2815" y="11531"/>
                    </a:cubicBezTo>
                    <a:cubicBezTo>
                      <a:pt x="2669" y="10864"/>
                      <a:pt x="2544" y="10198"/>
                      <a:pt x="2452" y="9538"/>
                    </a:cubicBezTo>
                    <a:cubicBezTo>
                      <a:pt x="2479" y="9526"/>
                      <a:pt x="2505" y="9510"/>
                      <a:pt x="2528" y="9493"/>
                    </a:cubicBezTo>
                    <a:cubicBezTo>
                      <a:pt x="2673" y="9384"/>
                      <a:pt x="2793" y="9247"/>
                      <a:pt x="2913" y="9113"/>
                    </a:cubicBezTo>
                    <a:cubicBezTo>
                      <a:pt x="3274" y="8697"/>
                      <a:pt x="3593" y="8245"/>
                      <a:pt x="3885" y="7779"/>
                    </a:cubicBezTo>
                    <a:cubicBezTo>
                      <a:pt x="3958" y="7664"/>
                      <a:pt x="4030" y="7549"/>
                      <a:pt x="4099" y="7432"/>
                    </a:cubicBezTo>
                    <a:cubicBezTo>
                      <a:pt x="4140" y="7367"/>
                      <a:pt x="4102" y="7275"/>
                      <a:pt x="4027" y="7257"/>
                    </a:cubicBezTo>
                    <a:cubicBezTo>
                      <a:pt x="4015" y="7254"/>
                      <a:pt x="4004" y="7252"/>
                      <a:pt x="3993" y="7252"/>
                    </a:cubicBezTo>
                    <a:cubicBezTo>
                      <a:pt x="3901" y="7252"/>
                      <a:pt x="3864" y="7367"/>
                      <a:pt x="3817" y="7436"/>
                    </a:cubicBezTo>
                    <a:cubicBezTo>
                      <a:pt x="3708" y="7614"/>
                      <a:pt x="3595" y="7790"/>
                      <a:pt x="3481" y="7965"/>
                    </a:cubicBezTo>
                    <a:cubicBezTo>
                      <a:pt x="3205" y="8377"/>
                      <a:pt x="3005" y="8650"/>
                      <a:pt x="2687" y="9011"/>
                    </a:cubicBezTo>
                    <a:cubicBezTo>
                      <a:pt x="2592" y="9113"/>
                      <a:pt x="2500" y="9213"/>
                      <a:pt x="2416" y="9279"/>
                    </a:cubicBezTo>
                    <a:cubicBezTo>
                      <a:pt x="2389" y="9065"/>
                      <a:pt x="2366" y="8849"/>
                      <a:pt x="2346" y="8637"/>
                    </a:cubicBezTo>
                    <a:cubicBezTo>
                      <a:pt x="2288" y="7898"/>
                      <a:pt x="2263" y="7160"/>
                      <a:pt x="2267" y="6425"/>
                    </a:cubicBezTo>
                    <a:cubicBezTo>
                      <a:pt x="2484" y="6362"/>
                      <a:pt x="2709" y="6033"/>
                      <a:pt x="2826" y="5899"/>
                    </a:cubicBezTo>
                    <a:cubicBezTo>
                      <a:pt x="3165" y="5444"/>
                      <a:pt x="3456" y="4956"/>
                      <a:pt x="3713" y="4453"/>
                    </a:cubicBezTo>
                    <a:cubicBezTo>
                      <a:pt x="3755" y="4328"/>
                      <a:pt x="3944" y="4153"/>
                      <a:pt x="3793" y="4044"/>
                    </a:cubicBezTo>
                    <a:cubicBezTo>
                      <a:pt x="3772" y="4032"/>
                      <a:pt x="3751" y="4027"/>
                      <a:pt x="3733" y="4027"/>
                    </a:cubicBezTo>
                    <a:cubicBezTo>
                      <a:pt x="3662" y="4027"/>
                      <a:pt x="3612" y="4103"/>
                      <a:pt x="3586" y="4172"/>
                    </a:cubicBezTo>
                    <a:cubicBezTo>
                      <a:pt x="3496" y="4350"/>
                      <a:pt x="3404" y="4527"/>
                      <a:pt x="3308" y="4702"/>
                    </a:cubicBezTo>
                    <a:cubicBezTo>
                      <a:pt x="2987" y="5253"/>
                      <a:pt x="2712" y="5734"/>
                      <a:pt x="2288" y="6141"/>
                    </a:cubicBezTo>
                    <a:cubicBezTo>
                      <a:pt x="2281" y="6148"/>
                      <a:pt x="2277" y="6152"/>
                      <a:pt x="2271" y="6156"/>
                    </a:cubicBezTo>
                    <a:cubicBezTo>
                      <a:pt x="2290" y="5079"/>
                      <a:pt x="2374" y="4008"/>
                      <a:pt x="2527" y="2962"/>
                    </a:cubicBezTo>
                    <a:cubicBezTo>
                      <a:pt x="2936" y="2826"/>
                      <a:pt x="3651" y="2145"/>
                      <a:pt x="3839" y="1993"/>
                    </a:cubicBezTo>
                    <a:cubicBezTo>
                      <a:pt x="4044" y="1809"/>
                      <a:pt x="4249" y="1621"/>
                      <a:pt x="4454" y="1435"/>
                    </a:cubicBezTo>
                    <a:cubicBezTo>
                      <a:pt x="4529" y="1366"/>
                      <a:pt x="4474" y="1230"/>
                      <a:pt x="4373" y="1230"/>
                    </a:cubicBezTo>
                    <a:cubicBezTo>
                      <a:pt x="4372" y="1230"/>
                      <a:pt x="4370" y="1230"/>
                      <a:pt x="4368" y="1230"/>
                    </a:cubicBezTo>
                    <a:cubicBezTo>
                      <a:pt x="4336" y="1233"/>
                      <a:pt x="4307" y="1241"/>
                      <a:pt x="4283" y="1266"/>
                    </a:cubicBezTo>
                    <a:cubicBezTo>
                      <a:pt x="4119" y="1415"/>
                      <a:pt x="3957" y="1565"/>
                      <a:pt x="3792" y="1713"/>
                    </a:cubicBezTo>
                    <a:cubicBezTo>
                      <a:pt x="3360" y="2087"/>
                      <a:pt x="3032" y="2412"/>
                      <a:pt x="2570" y="2674"/>
                    </a:cubicBezTo>
                    <a:cubicBezTo>
                      <a:pt x="2619" y="2365"/>
                      <a:pt x="2673" y="2059"/>
                      <a:pt x="2734" y="1756"/>
                    </a:cubicBezTo>
                    <a:cubicBezTo>
                      <a:pt x="2844" y="1214"/>
                      <a:pt x="2986" y="679"/>
                      <a:pt x="3149" y="151"/>
                    </a:cubicBezTo>
                    <a:cubicBezTo>
                      <a:pt x="3161" y="105"/>
                      <a:pt x="3145" y="53"/>
                      <a:pt x="3105" y="26"/>
                    </a:cubicBezTo>
                    <a:cubicBezTo>
                      <a:pt x="3075" y="8"/>
                      <a:pt x="3049" y="1"/>
                      <a:pt x="30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23"/>
              <p:cNvSpPr/>
              <p:nvPr/>
            </p:nvSpPr>
            <p:spPr>
              <a:xfrm>
                <a:off x="4133725" y="554263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0" y="1"/>
                    </a:moveTo>
                    <a:cubicBezTo>
                      <a:pt x="342" y="1"/>
                      <a:pt x="160" y="89"/>
                      <a:pt x="78" y="254"/>
                    </a:cubicBezTo>
                    <a:cubicBezTo>
                      <a:pt x="0" y="398"/>
                      <a:pt x="3" y="584"/>
                      <a:pt x="94" y="721"/>
                    </a:cubicBezTo>
                    <a:cubicBezTo>
                      <a:pt x="133" y="836"/>
                      <a:pt x="219" y="935"/>
                      <a:pt x="338" y="974"/>
                    </a:cubicBezTo>
                    <a:cubicBezTo>
                      <a:pt x="378" y="990"/>
                      <a:pt x="420" y="998"/>
                      <a:pt x="463" y="998"/>
                    </a:cubicBezTo>
                    <a:cubicBezTo>
                      <a:pt x="770" y="998"/>
                      <a:pt x="1108" y="603"/>
                      <a:pt x="923" y="227"/>
                    </a:cubicBezTo>
                    <a:cubicBezTo>
                      <a:pt x="842" y="73"/>
                      <a:pt x="683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23"/>
              <p:cNvSpPr/>
              <p:nvPr/>
            </p:nvSpPr>
            <p:spPr>
              <a:xfrm>
                <a:off x="4169925" y="586688"/>
                <a:ext cx="277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00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5"/>
                      <a:pt x="96" y="721"/>
                    </a:cubicBezTo>
                    <a:cubicBezTo>
                      <a:pt x="135" y="836"/>
                      <a:pt x="220" y="935"/>
                      <a:pt x="339" y="975"/>
                    </a:cubicBezTo>
                    <a:cubicBezTo>
                      <a:pt x="380" y="991"/>
                      <a:pt x="422" y="999"/>
                      <a:pt x="465" y="999"/>
                    </a:cubicBezTo>
                    <a:cubicBezTo>
                      <a:pt x="772" y="999"/>
                      <a:pt x="1110" y="604"/>
                      <a:pt x="924" y="227"/>
                    </a:cubicBezTo>
                    <a:cubicBezTo>
                      <a:pt x="843" y="74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23"/>
              <p:cNvSpPr/>
              <p:nvPr/>
            </p:nvSpPr>
            <p:spPr>
              <a:xfrm>
                <a:off x="4083650" y="572238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1" y="1"/>
                    </a:moveTo>
                    <a:cubicBezTo>
                      <a:pt x="342" y="1"/>
                      <a:pt x="161" y="89"/>
                      <a:pt x="78" y="254"/>
                    </a:cubicBezTo>
                    <a:cubicBezTo>
                      <a:pt x="0" y="397"/>
                      <a:pt x="5" y="584"/>
                      <a:pt x="95" y="721"/>
                    </a:cubicBezTo>
                    <a:cubicBezTo>
                      <a:pt x="135" y="836"/>
                      <a:pt x="219" y="935"/>
                      <a:pt x="338" y="974"/>
                    </a:cubicBezTo>
                    <a:cubicBezTo>
                      <a:pt x="378" y="991"/>
                      <a:pt x="421" y="998"/>
                      <a:pt x="464" y="998"/>
                    </a:cubicBezTo>
                    <a:cubicBezTo>
                      <a:pt x="771" y="998"/>
                      <a:pt x="1109" y="603"/>
                      <a:pt x="923" y="227"/>
                    </a:cubicBezTo>
                    <a:cubicBezTo>
                      <a:pt x="843" y="73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23"/>
              <p:cNvSpPr/>
              <p:nvPr/>
            </p:nvSpPr>
            <p:spPr>
              <a:xfrm>
                <a:off x="4154225" y="653213"/>
                <a:ext cx="277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999" extrusionOk="0">
                    <a:moveTo>
                      <a:pt x="521" y="0"/>
                    </a:moveTo>
                    <a:cubicBezTo>
                      <a:pt x="343" y="0"/>
                      <a:pt x="161" y="88"/>
                      <a:pt x="79" y="254"/>
                    </a:cubicBezTo>
                    <a:cubicBezTo>
                      <a:pt x="0" y="397"/>
                      <a:pt x="4" y="584"/>
                      <a:pt x="95" y="720"/>
                    </a:cubicBezTo>
                    <a:cubicBezTo>
                      <a:pt x="134" y="835"/>
                      <a:pt x="220" y="935"/>
                      <a:pt x="339" y="974"/>
                    </a:cubicBezTo>
                    <a:cubicBezTo>
                      <a:pt x="379" y="991"/>
                      <a:pt x="422" y="998"/>
                      <a:pt x="465" y="998"/>
                    </a:cubicBezTo>
                    <a:cubicBezTo>
                      <a:pt x="772" y="998"/>
                      <a:pt x="1110" y="603"/>
                      <a:pt x="924" y="227"/>
                    </a:cubicBezTo>
                    <a:cubicBezTo>
                      <a:pt x="843" y="73"/>
                      <a:pt x="683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23"/>
              <p:cNvSpPr/>
              <p:nvPr/>
            </p:nvSpPr>
            <p:spPr>
              <a:xfrm>
                <a:off x="4068000" y="645313"/>
                <a:ext cx="277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9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4"/>
                      <a:pt x="96" y="721"/>
                    </a:cubicBezTo>
                    <a:cubicBezTo>
                      <a:pt x="135" y="836"/>
                      <a:pt x="220" y="935"/>
                      <a:pt x="339" y="975"/>
                    </a:cubicBezTo>
                    <a:cubicBezTo>
                      <a:pt x="379" y="991"/>
                      <a:pt x="421" y="998"/>
                      <a:pt x="463" y="998"/>
                    </a:cubicBezTo>
                    <a:cubicBezTo>
                      <a:pt x="770" y="998"/>
                      <a:pt x="1110" y="604"/>
                      <a:pt x="924" y="227"/>
                    </a:cubicBezTo>
                    <a:cubicBezTo>
                      <a:pt x="843" y="74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23"/>
              <p:cNvSpPr/>
              <p:nvPr/>
            </p:nvSpPr>
            <p:spPr>
              <a:xfrm>
                <a:off x="4158000" y="734263"/>
                <a:ext cx="277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00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80" y="255"/>
                    </a:cubicBezTo>
                    <a:cubicBezTo>
                      <a:pt x="1" y="398"/>
                      <a:pt x="5" y="585"/>
                      <a:pt x="96" y="721"/>
                    </a:cubicBezTo>
                    <a:cubicBezTo>
                      <a:pt x="135" y="836"/>
                      <a:pt x="221" y="935"/>
                      <a:pt x="340" y="975"/>
                    </a:cubicBezTo>
                    <a:cubicBezTo>
                      <a:pt x="380" y="992"/>
                      <a:pt x="422" y="999"/>
                      <a:pt x="465" y="999"/>
                    </a:cubicBezTo>
                    <a:cubicBezTo>
                      <a:pt x="773" y="999"/>
                      <a:pt x="1111" y="604"/>
                      <a:pt x="925" y="228"/>
                    </a:cubicBezTo>
                    <a:cubicBezTo>
                      <a:pt x="844" y="74"/>
                      <a:pt x="684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23"/>
              <p:cNvSpPr/>
              <p:nvPr/>
            </p:nvSpPr>
            <p:spPr>
              <a:xfrm>
                <a:off x="4062625" y="736438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1" y="1"/>
                    </a:moveTo>
                    <a:cubicBezTo>
                      <a:pt x="342" y="1"/>
                      <a:pt x="161" y="89"/>
                      <a:pt x="79" y="254"/>
                    </a:cubicBezTo>
                    <a:cubicBezTo>
                      <a:pt x="1" y="397"/>
                      <a:pt x="4" y="585"/>
                      <a:pt x="95" y="721"/>
                    </a:cubicBezTo>
                    <a:cubicBezTo>
                      <a:pt x="134" y="836"/>
                      <a:pt x="220" y="934"/>
                      <a:pt x="339" y="975"/>
                    </a:cubicBezTo>
                    <a:cubicBezTo>
                      <a:pt x="379" y="991"/>
                      <a:pt x="422" y="999"/>
                      <a:pt x="465" y="999"/>
                    </a:cubicBezTo>
                    <a:cubicBezTo>
                      <a:pt x="772" y="999"/>
                      <a:pt x="1109" y="603"/>
                      <a:pt x="924" y="227"/>
                    </a:cubicBezTo>
                    <a:cubicBezTo>
                      <a:pt x="843" y="73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23"/>
              <p:cNvSpPr/>
              <p:nvPr/>
            </p:nvSpPr>
            <p:spPr>
              <a:xfrm>
                <a:off x="4173600" y="797038"/>
                <a:ext cx="277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8" extrusionOk="0">
                    <a:moveTo>
                      <a:pt x="521" y="0"/>
                    </a:moveTo>
                    <a:cubicBezTo>
                      <a:pt x="343" y="0"/>
                      <a:pt x="162" y="88"/>
                      <a:pt x="80" y="253"/>
                    </a:cubicBezTo>
                    <a:cubicBezTo>
                      <a:pt x="1" y="397"/>
                      <a:pt x="5" y="584"/>
                      <a:pt x="96" y="720"/>
                    </a:cubicBezTo>
                    <a:cubicBezTo>
                      <a:pt x="135" y="836"/>
                      <a:pt x="220" y="935"/>
                      <a:pt x="340" y="974"/>
                    </a:cubicBezTo>
                    <a:cubicBezTo>
                      <a:pt x="380" y="990"/>
                      <a:pt x="422" y="998"/>
                      <a:pt x="465" y="998"/>
                    </a:cubicBezTo>
                    <a:cubicBezTo>
                      <a:pt x="773" y="998"/>
                      <a:pt x="1110" y="603"/>
                      <a:pt x="924" y="226"/>
                    </a:cubicBezTo>
                    <a:cubicBezTo>
                      <a:pt x="843" y="73"/>
                      <a:pt x="684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23"/>
              <p:cNvSpPr/>
              <p:nvPr/>
            </p:nvSpPr>
            <p:spPr>
              <a:xfrm>
                <a:off x="4068000" y="815138"/>
                <a:ext cx="277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9" extrusionOk="0">
                    <a:moveTo>
                      <a:pt x="522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4"/>
                      <a:pt x="96" y="721"/>
                    </a:cubicBezTo>
                    <a:cubicBezTo>
                      <a:pt x="135" y="836"/>
                      <a:pt x="220" y="935"/>
                      <a:pt x="339" y="974"/>
                    </a:cubicBezTo>
                    <a:cubicBezTo>
                      <a:pt x="379" y="991"/>
                      <a:pt x="422" y="999"/>
                      <a:pt x="465" y="999"/>
                    </a:cubicBezTo>
                    <a:cubicBezTo>
                      <a:pt x="771" y="999"/>
                      <a:pt x="1109" y="603"/>
                      <a:pt x="924" y="227"/>
                    </a:cubicBezTo>
                    <a:cubicBezTo>
                      <a:pt x="843" y="73"/>
                      <a:pt x="684" y="1"/>
                      <a:pt x="5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8" name="Google Shape;2198;p23"/>
            <p:cNvGrpSpPr/>
            <p:nvPr/>
          </p:nvGrpSpPr>
          <p:grpSpPr>
            <a:xfrm rot="-1776089">
              <a:off x="8140197" y="4386503"/>
              <a:ext cx="581148" cy="1162211"/>
              <a:chOff x="4941500" y="1532375"/>
              <a:chExt cx="231300" cy="462525"/>
            </a:xfrm>
          </p:grpSpPr>
          <p:sp>
            <p:nvSpPr>
              <p:cNvPr id="2199" name="Google Shape;2199;p23"/>
              <p:cNvSpPr/>
              <p:nvPr/>
            </p:nvSpPr>
            <p:spPr>
              <a:xfrm>
                <a:off x="4981225" y="1568775"/>
                <a:ext cx="1458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7045" extrusionOk="0">
                    <a:moveTo>
                      <a:pt x="590" y="0"/>
                    </a:moveTo>
                    <a:cubicBezTo>
                      <a:pt x="467" y="7"/>
                      <a:pt x="463" y="131"/>
                      <a:pt x="467" y="229"/>
                    </a:cubicBezTo>
                    <a:cubicBezTo>
                      <a:pt x="465" y="377"/>
                      <a:pt x="465" y="528"/>
                      <a:pt x="465" y="677"/>
                    </a:cubicBezTo>
                    <a:cubicBezTo>
                      <a:pt x="465" y="1324"/>
                      <a:pt x="489" y="1973"/>
                      <a:pt x="563" y="2616"/>
                    </a:cubicBezTo>
                    <a:cubicBezTo>
                      <a:pt x="677" y="3803"/>
                      <a:pt x="961" y="4966"/>
                      <a:pt x="1400" y="6074"/>
                    </a:cubicBezTo>
                    <a:cubicBezTo>
                      <a:pt x="1955" y="7564"/>
                      <a:pt x="2534" y="9052"/>
                      <a:pt x="2840" y="10617"/>
                    </a:cubicBezTo>
                    <a:cubicBezTo>
                      <a:pt x="2994" y="11391"/>
                      <a:pt x="3091" y="12186"/>
                      <a:pt x="3129" y="12994"/>
                    </a:cubicBezTo>
                    <a:cubicBezTo>
                      <a:pt x="2683" y="12063"/>
                      <a:pt x="2114" y="11197"/>
                      <a:pt x="1610" y="10298"/>
                    </a:cubicBezTo>
                    <a:cubicBezTo>
                      <a:pt x="1077" y="9376"/>
                      <a:pt x="683" y="8375"/>
                      <a:pt x="230" y="7421"/>
                    </a:cubicBezTo>
                    <a:cubicBezTo>
                      <a:pt x="209" y="7402"/>
                      <a:pt x="185" y="7395"/>
                      <a:pt x="161" y="7395"/>
                    </a:cubicBezTo>
                    <a:cubicBezTo>
                      <a:pt x="79" y="7395"/>
                      <a:pt x="0" y="7491"/>
                      <a:pt x="54" y="7575"/>
                    </a:cubicBezTo>
                    <a:cubicBezTo>
                      <a:pt x="452" y="8515"/>
                      <a:pt x="867" y="9449"/>
                      <a:pt x="1361" y="10342"/>
                    </a:cubicBezTo>
                    <a:cubicBezTo>
                      <a:pt x="1786" y="11121"/>
                      <a:pt x="2281" y="11859"/>
                      <a:pt x="2687" y="12648"/>
                    </a:cubicBezTo>
                    <a:cubicBezTo>
                      <a:pt x="2855" y="12964"/>
                      <a:pt x="3033" y="13348"/>
                      <a:pt x="3146" y="13602"/>
                    </a:cubicBezTo>
                    <a:cubicBezTo>
                      <a:pt x="3151" y="14200"/>
                      <a:pt x="3122" y="14803"/>
                      <a:pt x="3057" y="15407"/>
                    </a:cubicBezTo>
                    <a:cubicBezTo>
                      <a:pt x="3010" y="15839"/>
                      <a:pt x="2931" y="16342"/>
                      <a:pt x="2812" y="16845"/>
                    </a:cubicBezTo>
                    <a:cubicBezTo>
                      <a:pt x="2794" y="16905"/>
                      <a:pt x="2784" y="16980"/>
                      <a:pt x="2843" y="17020"/>
                    </a:cubicBezTo>
                    <a:cubicBezTo>
                      <a:pt x="2864" y="17037"/>
                      <a:pt x="2889" y="17045"/>
                      <a:pt x="2914" y="17045"/>
                    </a:cubicBezTo>
                    <a:cubicBezTo>
                      <a:pt x="2966" y="17045"/>
                      <a:pt x="3019" y="17011"/>
                      <a:pt x="3032" y="16958"/>
                    </a:cubicBezTo>
                    <a:cubicBezTo>
                      <a:pt x="3278" y="15888"/>
                      <a:pt x="3390" y="14794"/>
                      <a:pt x="3387" y="13700"/>
                    </a:cubicBezTo>
                    <a:cubicBezTo>
                      <a:pt x="3411" y="13679"/>
                      <a:pt x="3425" y="13650"/>
                      <a:pt x="3425" y="13614"/>
                    </a:cubicBezTo>
                    <a:cubicBezTo>
                      <a:pt x="3806" y="11552"/>
                      <a:pt x="4842" y="9476"/>
                      <a:pt x="5780" y="7487"/>
                    </a:cubicBezTo>
                    <a:cubicBezTo>
                      <a:pt x="5832" y="7394"/>
                      <a:pt x="5752" y="7305"/>
                      <a:pt x="5670" y="7305"/>
                    </a:cubicBezTo>
                    <a:cubicBezTo>
                      <a:pt x="5634" y="7305"/>
                      <a:pt x="5597" y="7323"/>
                      <a:pt x="5572" y="7366"/>
                    </a:cubicBezTo>
                    <a:cubicBezTo>
                      <a:pt x="5008" y="8580"/>
                      <a:pt x="4404" y="9778"/>
                      <a:pt x="3928" y="11032"/>
                    </a:cubicBezTo>
                    <a:cubicBezTo>
                      <a:pt x="3713" y="11617"/>
                      <a:pt x="3518" y="12210"/>
                      <a:pt x="3359" y="12812"/>
                    </a:cubicBezTo>
                    <a:cubicBezTo>
                      <a:pt x="3297" y="11773"/>
                      <a:pt x="3135" y="10740"/>
                      <a:pt x="2881" y="9729"/>
                    </a:cubicBezTo>
                    <a:cubicBezTo>
                      <a:pt x="2882" y="9724"/>
                      <a:pt x="2885" y="9718"/>
                      <a:pt x="2885" y="9712"/>
                    </a:cubicBezTo>
                    <a:cubicBezTo>
                      <a:pt x="2828" y="8466"/>
                      <a:pt x="2885" y="7210"/>
                      <a:pt x="3044" y="5972"/>
                    </a:cubicBezTo>
                    <a:cubicBezTo>
                      <a:pt x="3190" y="4831"/>
                      <a:pt x="3553" y="3351"/>
                      <a:pt x="3850" y="2116"/>
                    </a:cubicBezTo>
                    <a:cubicBezTo>
                      <a:pt x="3862" y="2055"/>
                      <a:pt x="3895" y="1991"/>
                      <a:pt x="3861" y="1934"/>
                    </a:cubicBezTo>
                    <a:cubicBezTo>
                      <a:pt x="3836" y="1893"/>
                      <a:pt x="3799" y="1875"/>
                      <a:pt x="3761" y="1875"/>
                    </a:cubicBezTo>
                    <a:cubicBezTo>
                      <a:pt x="3697" y="1875"/>
                      <a:pt x="3632" y="1927"/>
                      <a:pt x="3630" y="2006"/>
                    </a:cubicBezTo>
                    <a:cubicBezTo>
                      <a:pt x="3270" y="3510"/>
                      <a:pt x="2887" y="5015"/>
                      <a:pt x="2734" y="6557"/>
                    </a:cubicBezTo>
                    <a:cubicBezTo>
                      <a:pt x="2660" y="7304"/>
                      <a:pt x="2626" y="8056"/>
                      <a:pt x="2624" y="8808"/>
                    </a:cubicBezTo>
                    <a:cubicBezTo>
                      <a:pt x="2605" y="8746"/>
                      <a:pt x="2588" y="8684"/>
                      <a:pt x="2567" y="8622"/>
                    </a:cubicBezTo>
                    <a:cubicBezTo>
                      <a:pt x="2162" y="7322"/>
                      <a:pt x="1604" y="6073"/>
                      <a:pt x="1209" y="4771"/>
                    </a:cubicBezTo>
                    <a:cubicBezTo>
                      <a:pt x="989" y="4021"/>
                      <a:pt x="879" y="3289"/>
                      <a:pt x="801" y="2585"/>
                    </a:cubicBezTo>
                    <a:cubicBezTo>
                      <a:pt x="720" y="1874"/>
                      <a:pt x="701" y="1159"/>
                      <a:pt x="705" y="444"/>
                    </a:cubicBezTo>
                    <a:cubicBezTo>
                      <a:pt x="698" y="321"/>
                      <a:pt x="726" y="193"/>
                      <a:pt x="700" y="74"/>
                    </a:cubicBezTo>
                    <a:cubicBezTo>
                      <a:pt x="685" y="29"/>
                      <a:pt x="636" y="0"/>
                      <a:pt x="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23"/>
              <p:cNvSpPr/>
              <p:nvPr/>
            </p:nvSpPr>
            <p:spPr>
              <a:xfrm>
                <a:off x="4948675" y="1532375"/>
                <a:ext cx="804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2824" extrusionOk="0">
                    <a:moveTo>
                      <a:pt x="2358" y="1"/>
                    </a:moveTo>
                    <a:cubicBezTo>
                      <a:pt x="2273" y="1"/>
                      <a:pt x="2179" y="49"/>
                      <a:pt x="2119" y="136"/>
                    </a:cubicBezTo>
                    <a:cubicBezTo>
                      <a:pt x="1944" y="338"/>
                      <a:pt x="1827" y="652"/>
                      <a:pt x="1734" y="896"/>
                    </a:cubicBezTo>
                    <a:cubicBezTo>
                      <a:pt x="1682" y="730"/>
                      <a:pt x="1610" y="519"/>
                      <a:pt x="1546" y="402"/>
                    </a:cubicBezTo>
                    <a:cubicBezTo>
                      <a:pt x="1483" y="275"/>
                      <a:pt x="1395" y="217"/>
                      <a:pt x="1315" y="217"/>
                    </a:cubicBezTo>
                    <a:cubicBezTo>
                      <a:pt x="1205" y="217"/>
                      <a:pt x="1108" y="323"/>
                      <a:pt x="1096" y="506"/>
                    </a:cubicBezTo>
                    <a:cubicBezTo>
                      <a:pt x="1081" y="814"/>
                      <a:pt x="1135" y="1078"/>
                      <a:pt x="1166" y="1333"/>
                    </a:cubicBezTo>
                    <a:cubicBezTo>
                      <a:pt x="977" y="1150"/>
                      <a:pt x="776" y="975"/>
                      <a:pt x="520" y="911"/>
                    </a:cubicBezTo>
                    <a:cubicBezTo>
                      <a:pt x="490" y="905"/>
                      <a:pt x="459" y="901"/>
                      <a:pt x="428" y="901"/>
                    </a:cubicBezTo>
                    <a:cubicBezTo>
                      <a:pt x="342" y="901"/>
                      <a:pt x="256" y="929"/>
                      <a:pt x="207" y="1004"/>
                    </a:cubicBezTo>
                    <a:cubicBezTo>
                      <a:pt x="0" y="1301"/>
                      <a:pt x="755" y="2030"/>
                      <a:pt x="971" y="2231"/>
                    </a:cubicBezTo>
                    <a:cubicBezTo>
                      <a:pt x="1156" y="2396"/>
                      <a:pt x="1357" y="2547"/>
                      <a:pt x="1569" y="2681"/>
                    </a:cubicBezTo>
                    <a:cubicBezTo>
                      <a:pt x="1670" y="2731"/>
                      <a:pt x="1771" y="2822"/>
                      <a:pt x="1887" y="2823"/>
                    </a:cubicBezTo>
                    <a:cubicBezTo>
                      <a:pt x="1934" y="2819"/>
                      <a:pt x="1964" y="2791"/>
                      <a:pt x="1979" y="2754"/>
                    </a:cubicBezTo>
                    <a:cubicBezTo>
                      <a:pt x="2006" y="2734"/>
                      <a:pt x="2029" y="2704"/>
                      <a:pt x="2043" y="2664"/>
                    </a:cubicBezTo>
                    <a:cubicBezTo>
                      <a:pt x="2342" y="2150"/>
                      <a:pt x="2677" y="1822"/>
                      <a:pt x="3040" y="1327"/>
                    </a:cubicBezTo>
                    <a:cubicBezTo>
                      <a:pt x="3107" y="1230"/>
                      <a:pt x="3164" y="1123"/>
                      <a:pt x="3192" y="1008"/>
                    </a:cubicBezTo>
                    <a:cubicBezTo>
                      <a:pt x="3215" y="912"/>
                      <a:pt x="3166" y="809"/>
                      <a:pt x="3069" y="787"/>
                    </a:cubicBezTo>
                    <a:cubicBezTo>
                      <a:pt x="3039" y="778"/>
                      <a:pt x="3009" y="774"/>
                      <a:pt x="2979" y="774"/>
                    </a:cubicBezTo>
                    <a:cubicBezTo>
                      <a:pt x="2903" y="774"/>
                      <a:pt x="2828" y="799"/>
                      <a:pt x="2760" y="833"/>
                    </a:cubicBezTo>
                    <a:cubicBezTo>
                      <a:pt x="2621" y="898"/>
                      <a:pt x="2495" y="985"/>
                      <a:pt x="2369" y="1073"/>
                    </a:cubicBezTo>
                    <a:cubicBezTo>
                      <a:pt x="2448" y="788"/>
                      <a:pt x="2553" y="506"/>
                      <a:pt x="2551" y="211"/>
                    </a:cubicBezTo>
                    <a:cubicBezTo>
                      <a:pt x="2543" y="66"/>
                      <a:pt x="2456" y="1"/>
                      <a:pt x="2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23"/>
              <p:cNvSpPr/>
              <p:nvPr/>
            </p:nvSpPr>
            <p:spPr>
              <a:xfrm>
                <a:off x="5045400" y="1572750"/>
                <a:ext cx="76075" cy="65275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2611" extrusionOk="0">
                    <a:moveTo>
                      <a:pt x="1586" y="0"/>
                    </a:moveTo>
                    <a:cubicBezTo>
                      <a:pt x="1502" y="0"/>
                      <a:pt x="1409" y="58"/>
                      <a:pt x="1339" y="177"/>
                    </a:cubicBezTo>
                    <a:cubicBezTo>
                      <a:pt x="1186" y="443"/>
                      <a:pt x="1115" y="703"/>
                      <a:pt x="1024" y="944"/>
                    </a:cubicBezTo>
                    <a:cubicBezTo>
                      <a:pt x="940" y="697"/>
                      <a:pt x="840" y="449"/>
                      <a:pt x="639" y="275"/>
                    </a:cubicBezTo>
                    <a:cubicBezTo>
                      <a:pt x="580" y="226"/>
                      <a:pt x="503" y="188"/>
                      <a:pt x="427" y="188"/>
                    </a:cubicBezTo>
                    <a:cubicBezTo>
                      <a:pt x="390" y="188"/>
                      <a:pt x="353" y="197"/>
                      <a:pt x="319" y="217"/>
                    </a:cubicBezTo>
                    <a:cubicBezTo>
                      <a:pt x="0" y="386"/>
                      <a:pt x="340" y="1380"/>
                      <a:pt x="440" y="1657"/>
                    </a:cubicBezTo>
                    <a:cubicBezTo>
                      <a:pt x="530" y="1889"/>
                      <a:pt x="640" y="2116"/>
                      <a:pt x="768" y="2330"/>
                    </a:cubicBezTo>
                    <a:cubicBezTo>
                      <a:pt x="835" y="2421"/>
                      <a:pt x="884" y="2547"/>
                      <a:pt x="987" y="2601"/>
                    </a:cubicBezTo>
                    <a:cubicBezTo>
                      <a:pt x="1002" y="2607"/>
                      <a:pt x="1016" y="2610"/>
                      <a:pt x="1030" y="2610"/>
                    </a:cubicBezTo>
                    <a:cubicBezTo>
                      <a:pt x="1057" y="2610"/>
                      <a:pt x="1081" y="2600"/>
                      <a:pt x="1100" y="2583"/>
                    </a:cubicBezTo>
                    <a:cubicBezTo>
                      <a:pt x="1133" y="2577"/>
                      <a:pt x="1168" y="2561"/>
                      <a:pt x="1198" y="2531"/>
                    </a:cubicBezTo>
                    <a:cubicBezTo>
                      <a:pt x="1699" y="2211"/>
                      <a:pt x="2146" y="2070"/>
                      <a:pt x="2695" y="1794"/>
                    </a:cubicBezTo>
                    <a:cubicBezTo>
                      <a:pt x="2799" y="1739"/>
                      <a:pt x="2899" y="1668"/>
                      <a:pt x="2978" y="1580"/>
                    </a:cubicBezTo>
                    <a:cubicBezTo>
                      <a:pt x="3040" y="1505"/>
                      <a:pt x="3043" y="1390"/>
                      <a:pt x="2967" y="1326"/>
                    </a:cubicBezTo>
                    <a:cubicBezTo>
                      <a:pt x="2888" y="1250"/>
                      <a:pt x="2777" y="1228"/>
                      <a:pt x="2671" y="1225"/>
                    </a:cubicBezTo>
                    <a:cubicBezTo>
                      <a:pt x="2652" y="1225"/>
                      <a:pt x="2634" y="1224"/>
                      <a:pt x="2615" y="1224"/>
                    </a:cubicBezTo>
                    <a:cubicBezTo>
                      <a:pt x="2481" y="1224"/>
                      <a:pt x="2347" y="1243"/>
                      <a:pt x="2214" y="1260"/>
                    </a:cubicBezTo>
                    <a:cubicBezTo>
                      <a:pt x="2414" y="1043"/>
                      <a:pt x="2637" y="840"/>
                      <a:pt x="2769" y="574"/>
                    </a:cubicBezTo>
                    <a:cubicBezTo>
                      <a:pt x="2852" y="388"/>
                      <a:pt x="2726" y="273"/>
                      <a:pt x="2573" y="273"/>
                    </a:cubicBezTo>
                    <a:cubicBezTo>
                      <a:pt x="2522" y="273"/>
                      <a:pt x="2469" y="286"/>
                      <a:pt x="2419" y="312"/>
                    </a:cubicBezTo>
                    <a:cubicBezTo>
                      <a:pt x="2171" y="413"/>
                      <a:pt x="1924" y="639"/>
                      <a:pt x="1729" y="814"/>
                    </a:cubicBezTo>
                    <a:cubicBezTo>
                      <a:pt x="1759" y="643"/>
                      <a:pt x="1791" y="422"/>
                      <a:pt x="1786" y="288"/>
                    </a:cubicBezTo>
                    <a:cubicBezTo>
                      <a:pt x="1788" y="99"/>
                      <a:pt x="1695" y="0"/>
                      <a:pt x="1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23"/>
              <p:cNvSpPr/>
              <p:nvPr/>
            </p:nvSpPr>
            <p:spPr>
              <a:xfrm>
                <a:off x="4941500" y="1708825"/>
                <a:ext cx="779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867" extrusionOk="0">
                    <a:moveTo>
                      <a:pt x="2160" y="0"/>
                    </a:moveTo>
                    <a:cubicBezTo>
                      <a:pt x="2067" y="0"/>
                      <a:pt x="1964" y="66"/>
                      <a:pt x="1912" y="174"/>
                    </a:cubicBezTo>
                    <a:cubicBezTo>
                      <a:pt x="1771" y="401"/>
                      <a:pt x="1704" y="728"/>
                      <a:pt x="1650" y="985"/>
                    </a:cubicBezTo>
                    <a:cubicBezTo>
                      <a:pt x="1573" y="829"/>
                      <a:pt x="1468" y="631"/>
                      <a:pt x="1388" y="526"/>
                    </a:cubicBezTo>
                    <a:cubicBezTo>
                      <a:pt x="1314" y="423"/>
                      <a:pt x="1230" y="377"/>
                      <a:pt x="1156" y="377"/>
                    </a:cubicBezTo>
                    <a:cubicBezTo>
                      <a:pt x="1035" y="377"/>
                      <a:pt x="940" y="501"/>
                      <a:pt x="960" y="698"/>
                    </a:cubicBezTo>
                    <a:cubicBezTo>
                      <a:pt x="992" y="1003"/>
                      <a:pt x="1089" y="1256"/>
                      <a:pt x="1156" y="1504"/>
                    </a:cubicBezTo>
                    <a:cubicBezTo>
                      <a:pt x="943" y="1353"/>
                      <a:pt x="716" y="1211"/>
                      <a:pt x="452" y="1187"/>
                    </a:cubicBezTo>
                    <a:cubicBezTo>
                      <a:pt x="443" y="1187"/>
                      <a:pt x="435" y="1187"/>
                      <a:pt x="426" y="1187"/>
                    </a:cubicBezTo>
                    <a:cubicBezTo>
                      <a:pt x="319" y="1187"/>
                      <a:pt x="204" y="1225"/>
                      <a:pt x="158" y="1330"/>
                    </a:cubicBezTo>
                    <a:cubicBezTo>
                      <a:pt x="0" y="1655"/>
                      <a:pt x="859" y="2258"/>
                      <a:pt x="1105" y="2421"/>
                    </a:cubicBezTo>
                    <a:cubicBezTo>
                      <a:pt x="1314" y="2556"/>
                      <a:pt x="1536" y="2675"/>
                      <a:pt x="1766" y="2773"/>
                    </a:cubicBezTo>
                    <a:cubicBezTo>
                      <a:pt x="1864" y="2803"/>
                      <a:pt x="1965" y="2866"/>
                      <a:pt x="2069" y="2866"/>
                    </a:cubicBezTo>
                    <a:cubicBezTo>
                      <a:pt x="2080" y="2866"/>
                      <a:pt x="2091" y="2866"/>
                      <a:pt x="2103" y="2864"/>
                    </a:cubicBezTo>
                    <a:cubicBezTo>
                      <a:pt x="2147" y="2853"/>
                      <a:pt x="2173" y="2820"/>
                      <a:pt x="2182" y="2783"/>
                    </a:cubicBezTo>
                    <a:cubicBezTo>
                      <a:pt x="2207" y="2760"/>
                      <a:pt x="2224" y="2725"/>
                      <a:pt x="2230" y="2684"/>
                    </a:cubicBezTo>
                    <a:cubicBezTo>
                      <a:pt x="2447" y="2132"/>
                      <a:pt x="2726" y="1754"/>
                      <a:pt x="3007" y="1208"/>
                    </a:cubicBezTo>
                    <a:cubicBezTo>
                      <a:pt x="3058" y="1101"/>
                      <a:pt x="3097" y="986"/>
                      <a:pt x="3108" y="868"/>
                    </a:cubicBezTo>
                    <a:cubicBezTo>
                      <a:pt x="3116" y="774"/>
                      <a:pt x="3051" y="678"/>
                      <a:pt x="2952" y="671"/>
                    </a:cubicBezTo>
                    <a:cubicBezTo>
                      <a:pt x="2938" y="669"/>
                      <a:pt x="2924" y="668"/>
                      <a:pt x="2911" y="668"/>
                    </a:cubicBezTo>
                    <a:cubicBezTo>
                      <a:pt x="2818" y="668"/>
                      <a:pt x="2730" y="711"/>
                      <a:pt x="2654" y="764"/>
                    </a:cubicBezTo>
                    <a:cubicBezTo>
                      <a:pt x="2526" y="849"/>
                      <a:pt x="2416" y="957"/>
                      <a:pt x="2304" y="1061"/>
                    </a:cubicBezTo>
                    <a:cubicBezTo>
                      <a:pt x="2338" y="768"/>
                      <a:pt x="2399" y="472"/>
                      <a:pt x="2351" y="180"/>
                    </a:cubicBezTo>
                    <a:cubicBezTo>
                      <a:pt x="2323" y="54"/>
                      <a:pt x="2245" y="0"/>
                      <a:pt x="2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23"/>
              <p:cNvSpPr/>
              <p:nvPr/>
            </p:nvSpPr>
            <p:spPr>
              <a:xfrm>
                <a:off x="5100525" y="1700825"/>
                <a:ext cx="72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19" extrusionOk="0">
                    <a:moveTo>
                      <a:pt x="1600" y="1"/>
                    </a:moveTo>
                    <a:cubicBezTo>
                      <a:pt x="1522" y="1"/>
                      <a:pt x="1433" y="47"/>
                      <a:pt x="1356" y="146"/>
                    </a:cubicBezTo>
                    <a:cubicBezTo>
                      <a:pt x="1170" y="391"/>
                      <a:pt x="1065" y="639"/>
                      <a:pt x="944" y="866"/>
                    </a:cubicBezTo>
                    <a:cubicBezTo>
                      <a:pt x="893" y="611"/>
                      <a:pt x="826" y="352"/>
                      <a:pt x="649" y="153"/>
                    </a:cubicBezTo>
                    <a:cubicBezTo>
                      <a:pt x="590" y="90"/>
                      <a:pt x="508" y="38"/>
                      <a:pt x="422" y="38"/>
                    </a:cubicBezTo>
                    <a:cubicBezTo>
                      <a:pt x="394" y="38"/>
                      <a:pt x="367" y="43"/>
                      <a:pt x="340" y="55"/>
                    </a:cubicBezTo>
                    <a:cubicBezTo>
                      <a:pt x="1" y="183"/>
                      <a:pt x="211" y="1210"/>
                      <a:pt x="276" y="1497"/>
                    </a:cubicBezTo>
                    <a:cubicBezTo>
                      <a:pt x="334" y="1740"/>
                      <a:pt x="415" y="1977"/>
                      <a:pt x="514" y="2208"/>
                    </a:cubicBezTo>
                    <a:cubicBezTo>
                      <a:pt x="568" y="2307"/>
                      <a:pt x="601" y="2438"/>
                      <a:pt x="697" y="2504"/>
                    </a:cubicBezTo>
                    <a:cubicBezTo>
                      <a:pt x="715" y="2514"/>
                      <a:pt x="732" y="2519"/>
                      <a:pt x="750" y="2519"/>
                    </a:cubicBezTo>
                    <a:cubicBezTo>
                      <a:pt x="772" y="2519"/>
                      <a:pt x="793" y="2512"/>
                      <a:pt x="811" y="2501"/>
                    </a:cubicBezTo>
                    <a:cubicBezTo>
                      <a:pt x="844" y="2498"/>
                      <a:pt x="881" y="2488"/>
                      <a:pt x="915" y="2463"/>
                    </a:cubicBezTo>
                    <a:cubicBezTo>
                      <a:pt x="1452" y="2209"/>
                      <a:pt x="1914" y="2128"/>
                      <a:pt x="2494" y="1924"/>
                    </a:cubicBezTo>
                    <a:cubicBezTo>
                      <a:pt x="2604" y="1883"/>
                      <a:pt x="2713" y="1826"/>
                      <a:pt x="2801" y="1749"/>
                    </a:cubicBezTo>
                    <a:cubicBezTo>
                      <a:pt x="2873" y="1684"/>
                      <a:pt x="2890" y="1570"/>
                      <a:pt x="2822" y="1495"/>
                    </a:cubicBezTo>
                    <a:cubicBezTo>
                      <a:pt x="2754" y="1410"/>
                      <a:pt x="2648" y="1374"/>
                      <a:pt x="2542" y="1359"/>
                    </a:cubicBezTo>
                    <a:cubicBezTo>
                      <a:pt x="2402" y="1335"/>
                      <a:pt x="2261" y="1334"/>
                      <a:pt x="2120" y="1334"/>
                    </a:cubicBezTo>
                    <a:cubicBezTo>
                      <a:pt x="2108" y="1334"/>
                      <a:pt x="2096" y="1334"/>
                      <a:pt x="2085" y="1334"/>
                    </a:cubicBezTo>
                    <a:cubicBezTo>
                      <a:pt x="2311" y="1145"/>
                      <a:pt x="2557" y="973"/>
                      <a:pt x="2723" y="726"/>
                    </a:cubicBezTo>
                    <a:cubicBezTo>
                      <a:pt x="2838" y="537"/>
                      <a:pt x="2696" y="400"/>
                      <a:pt x="2525" y="400"/>
                    </a:cubicBezTo>
                    <a:cubicBezTo>
                      <a:pt x="2487" y="400"/>
                      <a:pt x="2447" y="406"/>
                      <a:pt x="2408" y="421"/>
                    </a:cubicBezTo>
                    <a:cubicBezTo>
                      <a:pt x="2150" y="488"/>
                      <a:pt x="1877" y="682"/>
                      <a:pt x="1661" y="829"/>
                    </a:cubicBezTo>
                    <a:cubicBezTo>
                      <a:pt x="1712" y="663"/>
                      <a:pt x="1772" y="448"/>
                      <a:pt x="1786" y="315"/>
                    </a:cubicBezTo>
                    <a:cubicBezTo>
                      <a:pt x="1813" y="113"/>
                      <a:pt x="1721" y="1"/>
                      <a:pt x="16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23"/>
              <p:cNvSpPr/>
              <p:nvPr/>
            </p:nvSpPr>
            <p:spPr>
              <a:xfrm>
                <a:off x="4981250" y="1556050"/>
                <a:ext cx="77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64" extrusionOk="0">
                    <a:moveTo>
                      <a:pt x="128" y="1"/>
                    </a:moveTo>
                    <a:cubicBezTo>
                      <a:pt x="65" y="1"/>
                      <a:pt x="1" y="45"/>
                      <a:pt x="3" y="119"/>
                    </a:cubicBezTo>
                    <a:cubicBezTo>
                      <a:pt x="26" y="229"/>
                      <a:pt x="22" y="464"/>
                      <a:pt x="156" y="464"/>
                    </a:cubicBezTo>
                    <a:cubicBezTo>
                      <a:pt x="176" y="464"/>
                      <a:pt x="198" y="459"/>
                      <a:pt x="224" y="447"/>
                    </a:cubicBezTo>
                    <a:cubicBezTo>
                      <a:pt x="309" y="402"/>
                      <a:pt x="281" y="304"/>
                      <a:pt x="265" y="229"/>
                    </a:cubicBezTo>
                    <a:cubicBezTo>
                      <a:pt x="241" y="119"/>
                      <a:pt x="255" y="137"/>
                      <a:pt x="233" y="73"/>
                    </a:cubicBezTo>
                    <a:cubicBezTo>
                      <a:pt x="215" y="23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23"/>
              <p:cNvSpPr/>
              <p:nvPr/>
            </p:nvSpPr>
            <p:spPr>
              <a:xfrm>
                <a:off x="4985475" y="1577300"/>
                <a:ext cx="103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635" extrusionOk="0">
                    <a:moveTo>
                      <a:pt x="149" y="0"/>
                    </a:moveTo>
                    <a:cubicBezTo>
                      <a:pt x="76" y="0"/>
                      <a:pt x="0" y="68"/>
                      <a:pt x="26" y="152"/>
                    </a:cubicBezTo>
                    <a:cubicBezTo>
                      <a:pt x="62" y="296"/>
                      <a:pt x="78" y="455"/>
                      <a:pt x="142" y="588"/>
                    </a:cubicBezTo>
                    <a:cubicBezTo>
                      <a:pt x="159" y="614"/>
                      <a:pt x="189" y="632"/>
                      <a:pt x="220" y="634"/>
                    </a:cubicBezTo>
                    <a:cubicBezTo>
                      <a:pt x="223" y="634"/>
                      <a:pt x="225" y="634"/>
                      <a:pt x="228" y="634"/>
                    </a:cubicBezTo>
                    <a:cubicBezTo>
                      <a:pt x="412" y="634"/>
                      <a:pt x="345" y="446"/>
                      <a:pt x="311" y="331"/>
                    </a:cubicBezTo>
                    <a:cubicBezTo>
                      <a:pt x="279" y="240"/>
                      <a:pt x="284" y="131"/>
                      <a:pt x="236" y="47"/>
                    </a:cubicBezTo>
                    <a:cubicBezTo>
                      <a:pt x="214" y="14"/>
                      <a:pt x="182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23"/>
              <p:cNvSpPr/>
              <p:nvPr/>
            </p:nvSpPr>
            <p:spPr>
              <a:xfrm>
                <a:off x="4993175" y="1560175"/>
                <a:ext cx="84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523" extrusionOk="0">
                    <a:moveTo>
                      <a:pt x="218" y="1"/>
                    </a:moveTo>
                    <a:cubicBezTo>
                      <a:pt x="198" y="1"/>
                      <a:pt x="178" y="6"/>
                      <a:pt x="160" y="17"/>
                    </a:cubicBezTo>
                    <a:cubicBezTo>
                      <a:pt x="84" y="69"/>
                      <a:pt x="89" y="176"/>
                      <a:pt x="58" y="255"/>
                    </a:cubicBezTo>
                    <a:cubicBezTo>
                      <a:pt x="45" y="324"/>
                      <a:pt x="1" y="398"/>
                      <a:pt x="40" y="464"/>
                    </a:cubicBezTo>
                    <a:cubicBezTo>
                      <a:pt x="61" y="504"/>
                      <a:pt x="101" y="523"/>
                      <a:pt x="142" y="523"/>
                    </a:cubicBezTo>
                    <a:cubicBezTo>
                      <a:pt x="193" y="523"/>
                      <a:pt x="245" y="492"/>
                      <a:pt x="259" y="436"/>
                    </a:cubicBezTo>
                    <a:cubicBezTo>
                      <a:pt x="279" y="325"/>
                      <a:pt x="335" y="216"/>
                      <a:pt x="339" y="106"/>
                    </a:cubicBezTo>
                    <a:cubicBezTo>
                      <a:pt x="335" y="43"/>
                      <a:pt x="277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23"/>
              <p:cNvSpPr/>
              <p:nvPr/>
            </p:nvSpPr>
            <p:spPr>
              <a:xfrm>
                <a:off x="4998650" y="1544550"/>
                <a:ext cx="83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9" extrusionOk="0">
                    <a:moveTo>
                      <a:pt x="176" y="1"/>
                    </a:moveTo>
                    <a:cubicBezTo>
                      <a:pt x="63" y="1"/>
                      <a:pt x="1" y="198"/>
                      <a:pt x="45" y="279"/>
                    </a:cubicBezTo>
                    <a:cubicBezTo>
                      <a:pt x="67" y="319"/>
                      <a:pt x="107" y="338"/>
                      <a:pt x="147" y="338"/>
                    </a:cubicBezTo>
                    <a:cubicBezTo>
                      <a:pt x="199" y="338"/>
                      <a:pt x="251" y="307"/>
                      <a:pt x="265" y="251"/>
                    </a:cubicBezTo>
                    <a:cubicBezTo>
                      <a:pt x="294" y="160"/>
                      <a:pt x="331" y="44"/>
                      <a:pt x="209" y="6"/>
                    </a:cubicBezTo>
                    <a:cubicBezTo>
                      <a:pt x="197" y="3"/>
                      <a:pt x="186" y="1"/>
                      <a:pt x="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23"/>
              <p:cNvSpPr/>
              <p:nvPr/>
            </p:nvSpPr>
            <p:spPr>
              <a:xfrm>
                <a:off x="4998600" y="1568350"/>
                <a:ext cx="140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656" extrusionOk="0">
                    <a:moveTo>
                      <a:pt x="428" y="1"/>
                    </a:moveTo>
                    <a:cubicBezTo>
                      <a:pt x="408" y="1"/>
                      <a:pt x="388" y="6"/>
                      <a:pt x="370" y="17"/>
                    </a:cubicBezTo>
                    <a:cubicBezTo>
                      <a:pt x="271" y="111"/>
                      <a:pt x="205" y="239"/>
                      <a:pt x="119" y="344"/>
                    </a:cubicBezTo>
                    <a:cubicBezTo>
                      <a:pt x="84" y="402"/>
                      <a:pt x="27" y="453"/>
                      <a:pt x="16" y="521"/>
                    </a:cubicBezTo>
                    <a:cubicBezTo>
                      <a:pt x="1" y="601"/>
                      <a:pt x="71" y="655"/>
                      <a:pt x="139" y="655"/>
                    </a:cubicBezTo>
                    <a:cubicBezTo>
                      <a:pt x="178" y="655"/>
                      <a:pt x="216" y="638"/>
                      <a:pt x="238" y="598"/>
                    </a:cubicBezTo>
                    <a:cubicBezTo>
                      <a:pt x="326" y="436"/>
                      <a:pt x="479" y="305"/>
                      <a:pt x="548" y="137"/>
                    </a:cubicBezTo>
                    <a:cubicBezTo>
                      <a:pt x="563" y="62"/>
                      <a:pt x="496" y="1"/>
                      <a:pt x="4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23"/>
              <p:cNvSpPr/>
              <p:nvPr/>
            </p:nvSpPr>
            <p:spPr>
              <a:xfrm>
                <a:off x="4962225" y="1566000"/>
                <a:ext cx="146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494" extrusionOk="0">
                    <a:moveTo>
                      <a:pt x="163" y="0"/>
                    </a:moveTo>
                    <a:cubicBezTo>
                      <a:pt x="82" y="0"/>
                      <a:pt x="1" y="82"/>
                      <a:pt x="54" y="179"/>
                    </a:cubicBezTo>
                    <a:cubicBezTo>
                      <a:pt x="110" y="267"/>
                      <a:pt x="195" y="332"/>
                      <a:pt x="271" y="403"/>
                    </a:cubicBezTo>
                    <a:cubicBezTo>
                      <a:pt x="313" y="446"/>
                      <a:pt x="368" y="494"/>
                      <a:pt x="425" y="494"/>
                    </a:cubicBezTo>
                    <a:cubicBezTo>
                      <a:pt x="451" y="494"/>
                      <a:pt x="478" y="484"/>
                      <a:pt x="503" y="459"/>
                    </a:cubicBezTo>
                    <a:cubicBezTo>
                      <a:pt x="586" y="373"/>
                      <a:pt x="507" y="277"/>
                      <a:pt x="430" y="223"/>
                    </a:cubicBezTo>
                    <a:cubicBezTo>
                      <a:pt x="384" y="185"/>
                      <a:pt x="285" y="86"/>
                      <a:pt x="271" y="73"/>
                    </a:cubicBezTo>
                    <a:cubicBezTo>
                      <a:pt x="247" y="22"/>
                      <a:pt x="205" y="0"/>
                      <a:pt x="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23"/>
              <p:cNvSpPr/>
              <p:nvPr/>
            </p:nvSpPr>
            <p:spPr>
              <a:xfrm>
                <a:off x="5056325" y="1592100"/>
                <a:ext cx="917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7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78" y="249"/>
                      <a:pt x="87" y="454"/>
                      <a:pt x="213" y="471"/>
                    </a:cubicBezTo>
                    <a:cubicBezTo>
                      <a:pt x="220" y="472"/>
                      <a:pt x="227" y="473"/>
                      <a:pt x="234" y="473"/>
                    </a:cubicBezTo>
                    <a:cubicBezTo>
                      <a:pt x="307" y="473"/>
                      <a:pt x="367" y="394"/>
                      <a:pt x="344" y="321"/>
                    </a:cubicBezTo>
                    <a:cubicBezTo>
                      <a:pt x="305" y="233"/>
                      <a:pt x="284" y="132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23"/>
              <p:cNvSpPr/>
              <p:nvPr/>
            </p:nvSpPr>
            <p:spPr>
              <a:xfrm>
                <a:off x="5064175" y="1611600"/>
                <a:ext cx="107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54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52" y="244"/>
                      <a:pt x="101" y="331"/>
                      <a:pt x="141" y="419"/>
                    </a:cubicBezTo>
                    <a:cubicBezTo>
                      <a:pt x="159" y="488"/>
                      <a:pt x="215" y="543"/>
                      <a:pt x="277" y="543"/>
                    </a:cubicBezTo>
                    <a:cubicBezTo>
                      <a:pt x="304" y="543"/>
                      <a:pt x="332" y="532"/>
                      <a:pt x="358" y="508"/>
                    </a:cubicBezTo>
                    <a:cubicBezTo>
                      <a:pt x="431" y="437"/>
                      <a:pt x="368" y="345"/>
                      <a:pt x="333" y="271"/>
                    </a:cubicBezTo>
                    <a:cubicBezTo>
                      <a:pt x="271" y="147"/>
                      <a:pt x="288" y="153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23"/>
              <p:cNvSpPr/>
              <p:nvPr/>
            </p:nvSpPr>
            <p:spPr>
              <a:xfrm>
                <a:off x="5073375" y="1594950"/>
                <a:ext cx="995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741" extrusionOk="0">
                    <a:moveTo>
                      <a:pt x="247" y="1"/>
                    </a:moveTo>
                    <a:cubicBezTo>
                      <a:pt x="119" y="1"/>
                      <a:pt x="114" y="185"/>
                      <a:pt x="81" y="283"/>
                    </a:cubicBezTo>
                    <a:cubicBezTo>
                      <a:pt x="56" y="408"/>
                      <a:pt x="0" y="543"/>
                      <a:pt x="28" y="668"/>
                    </a:cubicBezTo>
                    <a:cubicBezTo>
                      <a:pt x="46" y="718"/>
                      <a:pt x="90" y="740"/>
                      <a:pt x="134" y="740"/>
                    </a:cubicBezTo>
                    <a:cubicBezTo>
                      <a:pt x="196" y="740"/>
                      <a:pt x="260" y="696"/>
                      <a:pt x="258" y="622"/>
                    </a:cubicBezTo>
                    <a:cubicBezTo>
                      <a:pt x="257" y="558"/>
                      <a:pt x="299" y="394"/>
                      <a:pt x="339" y="248"/>
                    </a:cubicBezTo>
                    <a:cubicBezTo>
                      <a:pt x="371" y="159"/>
                      <a:pt x="398" y="38"/>
                      <a:pt x="282" y="5"/>
                    </a:cubicBezTo>
                    <a:cubicBezTo>
                      <a:pt x="269" y="2"/>
                      <a:pt x="258" y="1"/>
                      <a:pt x="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23"/>
              <p:cNvSpPr/>
              <p:nvPr/>
            </p:nvSpPr>
            <p:spPr>
              <a:xfrm>
                <a:off x="5085750" y="1598575"/>
                <a:ext cx="1150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3" extrusionOk="0">
                    <a:moveTo>
                      <a:pt x="329" y="0"/>
                    </a:moveTo>
                    <a:cubicBezTo>
                      <a:pt x="213" y="0"/>
                      <a:pt x="125" y="202"/>
                      <a:pt x="54" y="282"/>
                    </a:cubicBezTo>
                    <a:cubicBezTo>
                      <a:pt x="0" y="376"/>
                      <a:pt x="82" y="462"/>
                      <a:pt x="164" y="462"/>
                    </a:cubicBezTo>
                    <a:cubicBezTo>
                      <a:pt x="200" y="462"/>
                      <a:pt x="237" y="445"/>
                      <a:pt x="261" y="404"/>
                    </a:cubicBezTo>
                    <a:cubicBezTo>
                      <a:pt x="318" y="309"/>
                      <a:pt x="353" y="295"/>
                      <a:pt x="437" y="168"/>
                    </a:cubicBezTo>
                    <a:cubicBezTo>
                      <a:pt x="459" y="124"/>
                      <a:pt x="445" y="67"/>
                      <a:pt x="412" y="34"/>
                    </a:cubicBezTo>
                    <a:cubicBezTo>
                      <a:pt x="383" y="10"/>
                      <a:pt x="355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23"/>
              <p:cNvSpPr/>
              <p:nvPr/>
            </p:nvSpPr>
            <p:spPr>
              <a:xfrm>
                <a:off x="5084950" y="1614200"/>
                <a:ext cx="162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06" extrusionOk="0">
                    <a:moveTo>
                      <a:pt x="507" y="0"/>
                    </a:moveTo>
                    <a:cubicBezTo>
                      <a:pt x="434" y="0"/>
                      <a:pt x="367" y="54"/>
                      <a:pt x="299" y="77"/>
                    </a:cubicBezTo>
                    <a:cubicBezTo>
                      <a:pt x="210" y="133"/>
                      <a:pt x="68" y="147"/>
                      <a:pt x="26" y="253"/>
                    </a:cubicBezTo>
                    <a:cubicBezTo>
                      <a:pt x="1" y="331"/>
                      <a:pt x="70" y="405"/>
                      <a:pt x="144" y="405"/>
                    </a:cubicBezTo>
                    <a:cubicBezTo>
                      <a:pt x="163" y="405"/>
                      <a:pt x="183" y="400"/>
                      <a:pt x="201" y="388"/>
                    </a:cubicBezTo>
                    <a:cubicBezTo>
                      <a:pt x="367" y="292"/>
                      <a:pt x="521" y="270"/>
                      <a:pt x="605" y="179"/>
                    </a:cubicBezTo>
                    <a:cubicBezTo>
                      <a:pt x="647" y="113"/>
                      <a:pt x="609" y="22"/>
                      <a:pt x="535" y="3"/>
                    </a:cubicBezTo>
                    <a:cubicBezTo>
                      <a:pt x="526" y="1"/>
                      <a:pt x="516" y="0"/>
                      <a:pt x="5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23"/>
              <p:cNvSpPr/>
              <p:nvPr/>
            </p:nvSpPr>
            <p:spPr>
              <a:xfrm>
                <a:off x="5109575" y="1713225"/>
                <a:ext cx="79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63" extrusionOk="0">
                    <a:moveTo>
                      <a:pt x="131" y="0"/>
                    </a:moveTo>
                    <a:cubicBezTo>
                      <a:pt x="80" y="0"/>
                      <a:pt x="29" y="28"/>
                      <a:pt x="15" y="85"/>
                    </a:cubicBezTo>
                    <a:cubicBezTo>
                      <a:pt x="0" y="248"/>
                      <a:pt x="44" y="415"/>
                      <a:pt x="63" y="576"/>
                    </a:cubicBezTo>
                    <a:cubicBezTo>
                      <a:pt x="77" y="632"/>
                      <a:pt x="129" y="663"/>
                      <a:pt x="180" y="663"/>
                    </a:cubicBezTo>
                    <a:cubicBezTo>
                      <a:pt x="221" y="663"/>
                      <a:pt x="261" y="644"/>
                      <a:pt x="282" y="604"/>
                    </a:cubicBezTo>
                    <a:cubicBezTo>
                      <a:pt x="319" y="540"/>
                      <a:pt x="282" y="469"/>
                      <a:pt x="278" y="403"/>
                    </a:cubicBezTo>
                    <a:cubicBezTo>
                      <a:pt x="272" y="393"/>
                      <a:pt x="247" y="121"/>
                      <a:pt x="249" y="102"/>
                    </a:cubicBezTo>
                    <a:cubicBezTo>
                      <a:pt x="244" y="35"/>
                      <a:pt x="188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23"/>
              <p:cNvSpPr/>
              <p:nvPr/>
            </p:nvSpPr>
            <p:spPr>
              <a:xfrm>
                <a:off x="5114250" y="1740600"/>
                <a:ext cx="81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478" extrusionOk="0">
                    <a:moveTo>
                      <a:pt x="128" y="0"/>
                    </a:moveTo>
                    <a:cubicBezTo>
                      <a:pt x="65" y="0"/>
                      <a:pt x="0" y="45"/>
                      <a:pt x="3" y="119"/>
                    </a:cubicBezTo>
                    <a:cubicBezTo>
                      <a:pt x="28" y="229"/>
                      <a:pt x="35" y="477"/>
                      <a:pt x="171" y="477"/>
                    </a:cubicBezTo>
                    <a:cubicBezTo>
                      <a:pt x="190" y="477"/>
                      <a:pt x="212" y="472"/>
                      <a:pt x="237" y="461"/>
                    </a:cubicBezTo>
                    <a:cubicBezTo>
                      <a:pt x="323" y="414"/>
                      <a:pt x="293" y="314"/>
                      <a:pt x="272" y="236"/>
                    </a:cubicBezTo>
                    <a:cubicBezTo>
                      <a:pt x="240" y="127"/>
                      <a:pt x="253" y="133"/>
                      <a:pt x="234" y="72"/>
                    </a:cubicBezTo>
                    <a:cubicBezTo>
                      <a:pt x="216" y="23"/>
                      <a:pt x="172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23"/>
              <p:cNvSpPr/>
              <p:nvPr/>
            </p:nvSpPr>
            <p:spPr>
              <a:xfrm>
                <a:off x="5123925" y="1717625"/>
                <a:ext cx="1205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815" extrusionOk="0">
                    <a:moveTo>
                      <a:pt x="356" y="0"/>
                    </a:moveTo>
                    <a:cubicBezTo>
                      <a:pt x="315" y="0"/>
                      <a:pt x="275" y="19"/>
                      <a:pt x="254" y="59"/>
                    </a:cubicBezTo>
                    <a:cubicBezTo>
                      <a:pt x="169" y="256"/>
                      <a:pt x="89" y="458"/>
                      <a:pt x="25" y="664"/>
                    </a:cubicBezTo>
                    <a:cubicBezTo>
                      <a:pt x="1" y="755"/>
                      <a:pt x="74" y="814"/>
                      <a:pt x="145" y="814"/>
                    </a:cubicBezTo>
                    <a:cubicBezTo>
                      <a:pt x="193" y="814"/>
                      <a:pt x="240" y="788"/>
                      <a:pt x="256" y="727"/>
                    </a:cubicBezTo>
                    <a:cubicBezTo>
                      <a:pt x="313" y="541"/>
                      <a:pt x="423" y="267"/>
                      <a:pt x="461" y="180"/>
                    </a:cubicBezTo>
                    <a:cubicBezTo>
                      <a:pt x="477" y="152"/>
                      <a:pt x="481" y="118"/>
                      <a:pt x="473" y="87"/>
                    </a:cubicBezTo>
                    <a:cubicBezTo>
                      <a:pt x="459" y="31"/>
                      <a:pt x="407" y="0"/>
                      <a:pt x="3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23"/>
              <p:cNvSpPr/>
              <p:nvPr/>
            </p:nvSpPr>
            <p:spPr>
              <a:xfrm>
                <a:off x="5128150" y="1736825"/>
                <a:ext cx="1350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569" extrusionOk="0">
                    <a:moveTo>
                      <a:pt x="392" y="0"/>
                    </a:moveTo>
                    <a:cubicBezTo>
                      <a:pt x="284" y="0"/>
                      <a:pt x="204" y="173"/>
                      <a:pt x="135" y="248"/>
                    </a:cubicBezTo>
                    <a:cubicBezTo>
                      <a:pt x="91" y="321"/>
                      <a:pt x="0" y="389"/>
                      <a:pt x="24" y="482"/>
                    </a:cubicBezTo>
                    <a:cubicBezTo>
                      <a:pt x="38" y="538"/>
                      <a:pt x="90" y="569"/>
                      <a:pt x="141" y="569"/>
                    </a:cubicBezTo>
                    <a:cubicBezTo>
                      <a:pt x="182" y="569"/>
                      <a:pt x="222" y="550"/>
                      <a:pt x="243" y="510"/>
                    </a:cubicBezTo>
                    <a:cubicBezTo>
                      <a:pt x="338" y="370"/>
                      <a:pt x="365" y="336"/>
                      <a:pt x="447" y="239"/>
                    </a:cubicBezTo>
                    <a:cubicBezTo>
                      <a:pt x="506" y="187"/>
                      <a:pt x="540" y="97"/>
                      <a:pt x="476" y="35"/>
                    </a:cubicBezTo>
                    <a:cubicBezTo>
                      <a:pt x="446" y="10"/>
                      <a:pt x="418" y="0"/>
                      <a:pt x="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23"/>
              <p:cNvSpPr/>
              <p:nvPr/>
            </p:nvSpPr>
            <p:spPr>
              <a:xfrm>
                <a:off x="5144775" y="1721025"/>
                <a:ext cx="104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03" extrusionOk="0">
                    <a:moveTo>
                      <a:pt x="294" y="1"/>
                    </a:moveTo>
                    <a:cubicBezTo>
                      <a:pt x="285" y="1"/>
                      <a:pt x="275" y="2"/>
                      <a:pt x="265" y="5"/>
                    </a:cubicBezTo>
                    <a:cubicBezTo>
                      <a:pt x="195" y="32"/>
                      <a:pt x="150" y="97"/>
                      <a:pt x="98" y="147"/>
                    </a:cubicBezTo>
                    <a:cubicBezTo>
                      <a:pt x="56" y="194"/>
                      <a:pt x="0" y="249"/>
                      <a:pt x="22" y="317"/>
                    </a:cubicBezTo>
                    <a:cubicBezTo>
                      <a:pt x="35" y="372"/>
                      <a:pt x="87" y="402"/>
                      <a:pt x="138" y="402"/>
                    </a:cubicBezTo>
                    <a:cubicBezTo>
                      <a:pt x="176" y="402"/>
                      <a:pt x="213" y="386"/>
                      <a:pt x="234" y="353"/>
                    </a:cubicBezTo>
                    <a:cubicBezTo>
                      <a:pt x="242" y="346"/>
                      <a:pt x="280" y="302"/>
                      <a:pt x="292" y="290"/>
                    </a:cubicBezTo>
                    <a:cubicBezTo>
                      <a:pt x="336" y="236"/>
                      <a:pt x="417" y="199"/>
                      <a:pt x="416" y="119"/>
                    </a:cubicBezTo>
                    <a:cubicBezTo>
                      <a:pt x="417" y="54"/>
                      <a:pt x="358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23"/>
              <p:cNvSpPr/>
              <p:nvPr/>
            </p:nvSpPr>
            <p:spPr>
              <a:xfrm>
                <a:off x="5145925" y="1740325"/>
                <a:ext cx="132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530" h="347" extrusionOk="0">
                    <a:moveTo>
                      <a:pt x="409" y="0"/>
                    </a:moveTo>
                    <a:cubicBezTo>
                      <a:pt x="356" y="0"/>
                      <a:pt x="294" y="28"/>
                      <a:pt x="245" y="52"/>
                    </a:cubicBezTo>
                    <a:cubicBezTo>
                      <a:pt x="185" y="82"/>
                      <a:pt x="113" y="100"/>
                      <a:pt x="69" y="153"/>
                    </a:cubicBezTo>
                    <a:cubicBezTo>
                      <a:pt x="1" y="233"/>
                      <a:pt x="77" y="346"/>
                      <a:pt x="165" y="346"/>
                    </a:cubicBezTo>
                    <a:cubicBezTo>
                      <a:pt x="185" y="346"/>
                      <a:pt x="205" y="341"/>
                      <a:pt x="224" y="328"/>
                    </a:cubicBezTo>
                    <a:cubicBezTo>
                      <a:pt x="351" y="251"/>
                      <a:pt x="354" y="276"/>
                      <a:pt x="472" y="209"/>
                    </a:cubicBezTo>
                    <a:cubicBezTo>
                      <a:pt x="513" y="185"/>
                      <a:pt x="530" y="130"/>
                      <a:pt x="517" y="84"/>
                    </a:cubicBezTo>
                    <a:cubicBezTo>
                      <a:pt x="496" y="21"/>
                      <a:pt x="456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23"/>
              <p:cNvSpPr/>
              <p:nvPr/>
            </p:nvSpPr>
            <p:spPr>
              <a:xfrm>
                <a:off x="4952575" y="1747250"/>
                <a:ext cx="1567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26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0" y="207"/>
                    </a:cubicBezTo>
                    <a:cubicBezTo>
                      <a:pt x="158" y="268"/>
                      <a:pt x="246" y="313"/>
                      <a:pt x="327" y="369"/>
                    </a:cubicBezTo>
                    <a:cubicBezTo>
                      <a:pt x="365" y="400"/>
                      <a:pt x="416" y="426"/>
                      <a:pt x="463" y="426"/>
                    </a:cubicBezTo>
                    <a:cubicBezTo>
                      <a:pt x="501" y="426"/>
                      <a:pt x="535" y="410"/>
                      <a:pt x="559" y="369"/>
                    </a:cubicBezTo>
                    <a:cubicBezTo>
                      <a:pt x="626" y="250"/>
                      <a:pt x="488" y="185"/>
                      <a:pt x="404" y="132"/>
                    </a:cubicBezTo>
                    <a:cubicBezTo>
                      <a:pt x="306" y="73"/>
                      <a:pt x="256" y="34"/>
                      <a:pt x="212" y="12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23"/>
              <p:cNvSpPr/>
              <p:nvPr/>
            </p:nvSpPr>
            <p:spPr>
              <a:xfrm>
                <a:off x="4973225" y="1760450"/>
                <a:ext cx="17175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483" extrusionOk="0">
                    <a:moveTo>
                      <a:pt x="151" y="0"/>
                    </a:moveTo>
                    <a:cubicBezTo>
                      <a:pt x="140" y="0"/>
                      <a:pt x="130" y="2"/>
                      <a:pt x="120" y="4"/>
                    </a:cubicBezTo>
                    <a:cubicBezTo>
                      <a:pt x="20" y="29"/>
                      <a:pt x="1" y="175"/>
                      <a:pt x="92" y="224"/>
                    </a:cubicBezTo>
                    <a:cubicBezTo>
                      <a:pt x="212" y="303"/>
                      <a:pt x="330" y="388"/>
                      <a:pt x="453" y="464"/>
                    </a:cubicBezTo>
                    <a:cubicBezTo>
                      <a:pt x="474" y="477"/>
                      <a:pt x="495" y="482"/>
                      <a:pt x="514" y="482"/>
                    </a:cubicBezTo>
                    <a:cubicBezTo>
                      <a:pt x="618" y="482"/>
                      <a:pt x="687" y="325"/>
                      <a:pt x="574" y="258"/>
                    </a:cubicBezTo>
                    <a:cubicBezTo>
                      <a:pt x="451" y="180"/>
                      <a:pt x="332" y="96"/>
                      <a:pt x="212" y="16"/>
                    </a:cubicBezTo>
                    <a:cubicBezTo>
                      <a:pt x="194" y="5"/>
                      <a:pt x="172" y="0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23"/>
              <p:cNvSpPr/>
              <p:nvPr/>
            </p:nvSpPr>
            <p:spPr>
              <a:xfrm>
                <a:off x="4973850" y="1738825"/>
                <a:ext cx="125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10" extrusionOk="0">
                    <a:moveTo>
                      <a:pt x="152" y="0"/>
                    </a:moveTo>
                    <a:cubicBezTo>
                      <a:pt x="110" y="0"/>
                      <a:pt x="68" y="21"/>
                      <a:pt x="47" y="60"/>
                    </a:cubicBezTo>
                    <a:cubicBezTo>
                      <a:pt x="1" y="151"/>
                      <a:pt x="83" y="247"/>
                      <a:pt x="107" y="337"/>
                    </a:cubicBezTo>
                    <a:cubicBezTo>
                      <a:pt x="164" y="449"/>
                      <a:pt x="187" y="589"/>
                      <a:pt x="269" y="683"/>
                    </a:cubicBezTo>
                    <a:cubicBezTo>
                      <a:pt x="291" y="701"/>
                      <a:pt x="315" y="709"/>
                      <a:pt x="339" y="709"/>
                    </a:cubicBezTo>
                    <a:cubicBezTo>
                      <a:pt x="422" y="709"/>
                      <a:pt x="500" y="611"/>
                      <a:pt x="446" y="527"/>
                    </a:cubicBezTo>
                    <a:cubicBezTo>
                      <a:pt x="377" y="391"/>
                      <a:pt x="336" y="242"/>
                      <a:pt x="245" y="47"/>
                    </a:cubicBezTo>
                    <a:cubicBezTo>
                      <a:pt x="224" y="15"/>
                      <a:pt x="188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23"/>
              <p:cNvSpPr/>
              <p:nvPr/>
            </p:nvSpPr>
            <p:spPr>
              <a:xfrm>
                <a:off x="4968950" y="1725075"/>
                <a:ext cx="742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0" extrusionOk="0">
                    <a:moveTo>
                      <a:pt x="131" y="0"/>
                    </a:moveTo>
                    <a:cubicBezTo>
                      <a:pt x="79" y="0"/>
                      <a:pt x="27" y="35"/>
                      <a:pt x="13" y="88"/>
                    </a:cubicBezTo>
                    <a:cubicBezTo>
                      <a:pt x="0" y="164"/>
                      <a:pt x="43" y="271"/>
                      <a:pt x="122" y="295"/>
                    </a:cubicBezTo>
                    <a:cubicBezTo>
                      <a:pt x="133" y="298"/>
                      <a:pt x="144" y="300"/>
                      <a:pt x="154" y="300"/>
                    </a:cubicBezTo>
                    <a:cubicBezTo>
                      <a:pt x="234" y="300"/>
                      <a:pt x="297" y="207"/>
                      <a:pt x="262" y="130"/>
                    </a:cubicBezTo>
                    <a:lnTo>
                      <a:pt x="262" y="130"/>
                    </a:lnTo>
                    <a:cubicBezTo>
                      <a:pt x="262" y="131"/>
                      <a:pt x="262" y="132"/>
                      <a:pt x="263" y="133"/>
                    </a:cubicBezTo>
                    <a:lnTo>
                      <a:pt x="263" y="133"/>
                    </a:lnTo>
                    <a:cubicBezTo>
                      <a:pt x="245" y="89"/>
                      <a:pt x="234" y="40"/>
                      <a:pt x="189" y="16"/>
                    </a:cubicBezTo>
                    <a:cubicBezTo>
                      <a:pt x="171" y="5"/>
                      <a:pt x="151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23"/>
              <p:cNvSpPr/>
              <p:nvPr/>
            </p:nvSpPr>
            <p:spPr>
              <a:xfrm>
                <a:off x="4988800" y="1750350"/>
                <a:ext cx="83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09" extrusionOk="0">
                    <a:moveTo>
                      <a:pt x="139" y="1"/>
                    </a:moveTo>
                    <a:cubicBezTo>
                      <a:pt x="138" y="1"/>
                      <a:pt x="137" y="1"/>
                      <a:pt x="137" y="1"/>
                    </a:cubicBezTo>
                    <a:cubicBezTo>
                      <a:pt x="0" y="3"/>
                      <a:pt x="11" y="151"/>
                      <a:pt x="29" y="250"/>
                    </a:cubicBezTo>
                    <a:cubicBezTo>
                      <a:pt x="46" y="353"/>
                      <a:pt x="41" y="471"/>
                      <a:pt x="95" y="563"/>
                    </a:cubicBezTo>
                    <a:cubicBezTo>
                      <a:pt x="117" y="595"/>
                      <a:pt x="150" y="609"/>
                      <a:pt x="183" y="609"/>
                    </a:cubicBezTo>
                    <a:cubicBezTo>
                      <a:pt x="257" y="609"/>
                      <a:pt x="333" y="540"/>
                      <a:pt x="307" y="457"/>
                    </a:cubicBezTo>
                    <a:cubicBezTo>
                      <a:pt x="269" y="304"/>
                      <a:pt x="278" y="310"/>
                      <a:pt x="261" y="170"/>
                    </a:cubicBezTo>
                    <a:cubicBezTo>
                      <a:pt x="266" y="92"/>
                      <a:pt x="229" y="1"/>
                      <a:pt x="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23"/>
              <p:cNvSpPr/>
              <p:nvPr/>
            </p:nvSpPr>
            <p:spPr>
              <a:xfrm>
                <a:off x="4987850" y="1726100"/>
                <a:ext cx="830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76" extrusionOk="0">
                    <a:moveTo>
                      <a:pt x="152" y="0"/>
                    </a:moveTo>
                    <a:cubicBezTo>
                      <a:pt x="142" y="0"/>
                      <a:pt x="131" y="1"/>
                      <a:pt x="119" y="2"/>
                    </a:cubicBezTo>
                    <a:cubicBezTo>
                      <a:pt x="22" y="27"/>
                      <a:pt x="29" y="134"/>
                      <a:pt x="21" y="213"/>
                    </a:cubicBezTo>
                    <a:cubicBezTo>
                      <a:pt x="18" y="274"/>
                      <a:pt x="1" y="344"/>
                      <a:pt x="24" y="403"/>
                    </a:cubicBezTo>
                    <a:cubicBezTo>
                      <a:pt x="43" y="453"/>
                      <a:pt x="86" y="475"/>
                      <a:pt x="131" y="475"/>
                    </a:cubicBezTo>
                    <a:cubicBezTo>
                      <a:pt x="193" y="475"/>
                      <a:pt x="258" y="431"/>
                      <a:pt x="255" y="358"/>
                    </a:cubicBezTo>
                    <a:cubicBezTo>
                      <a:pt x="245" y="236"/>
                      <a:pt x="332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23"/>
              <p:cNvSpPr/>
              <p:nvPr/>
            </p:nvSpPr>
            <p:spPr>
              <a:xfrm>
                <a:off x="4998850" y="1739775"/>
                <a:ext cx="103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08" extrusionOk="0">
                    <a:moveTo>
                      <a:pt x="279" y="1"/>
                    </a:moveTo>
                    <a:cubicBezTo>
                      <a:pt x="268" y="1"/>
                      <a:pt x="258" y="2"/>
                      <a:pt x="247" y="6"/>
                    </a:cubicBezTo>
                    <a:cubicBezTo>
                      <a:pt x="173" y="25"/>
                      <a:pt x="156" y="106"/>
                      <a:pt x="124" y="166"/>
                    </a:cubicBezTo>
                    <a:cubicBezTo>
                      <a:pt x="91" y="256"/>
                      <a:pt x="0" y="353"/>
                      <a:pt x="51" y="450"/>
                    </a:cubicBezTo>
                    <a:cubicBezTo>
                      <a:pt x="73" y="489"/>
                      <a:pt x="113" y="508"/>
                      <a:pt x="153" y="508"/>
                    </a:cubicBezTo>
                    <a:cubicBezTo>
                      <a:pt x="205" y="508"/>
                      <a:pt x="257" y="477"/>
                      <a:pt x="270" y="421"/>
                    </a:cubicBezTo>
                    <a:cubicBezTo>
                      <a:pt x="273" y="414"/>
                      <a:pt x="273" y="411"/>
                      <a:pt x="274" y="408"/>
                    </a:cubicBezTo>
                    <a:cubicBezTo>
                      <a:pt x="312" y="315"/>
                      <a:pt x="371" y="230"/>
                      <a:pt x="396" y="137"/>
                    </a:cubicBezTo>
                    <a:cubicBezTo>
                      <a:pt x="413" y="66"/>
                      <a:pt x="347" y="1"/>
                      <a:pt x="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8" name="Google Shape;2228;p23"/>
            <p:cNvGrpSpPr/>
            <p:nvPr/>
          </p:nvGrpSpPr>
          <p:grpSpPr>
            <a:xfrm rot="-2447430">
              <a:off x="8742767" y="4301011"/>
              <a:ext cx="487708" cy="962894"/>
              <a:chOff x="3293875" y="1125863"/>
              <a:chExt cx="194350" cy="383700"/>
            </a:xfrm>
          </p:grpSpPr>
          <p:sp>
            <p:nvSpPr>
              <p:cNvPr id="2229" name="Google Shape;2229;p23"/>
              <p:cNvSpPr/>
              <p:nvPr/>
            </p:nvSpPr>
            <p:spPr>
              <a:xfrm>
                <a:off x="3293875" y="1125863"/>
                <a:ext cx="194350" cy="310575"/>
              </a:xfrm>
              <a:custGeom>
                <a:avLst/>
                <a:gdLst/>
                <a:ahLst/>
                <a:cxnLst/>
                <a:rect l="l" t="t" r="r" b="b"/>
                <a:pathLst>
                  <a:path w="7774" h="12423" extrusionOk="0">
                    <a:moveTo>
                      <a:pt x="4346" y="0"/>
                    </a:moveTo>
                    <a:cubicBezTo>
                      <a:pt x="4222" y="0"/>
                      <a:pt x="4100" y="67"/>
                      <a:pt x="3982" y="245"/>
                    </a:cubicBezTo>
                    <a:cubicBezTo>
                      <a:pt x="3468" y="857"/>
                      <a:pt x="2925" y="1443"/>
                      <a:pt x="2405" y="2050"/>
                    </a:cubicBezTo>
                    <a:cubicBezTo>
                      <a:pt x="1106" y="3509"/>
                      <a:pt x="34" y="5242"/>
                      <a:pt x="17" y="7251"/>
                    </a:cubicBezTo>
                    <a:cubicBezTo>
                      <a:pt x="0" y="8355"/>
                      <a:pt x="266" y="9453"/>
                      <a:pt x="785" y="10428"/>
                    </a:cubicBezTo>
                    <a:cubicBezTo>
                      <a:pt x="1045" y="10977"/>
                      <a:pt x="1380" y="11492"/>
                      <a:pt x="1818" y="11915"/>
                    </a:cubicBezTo>
                    <a:cubicBezTo>
                      <a:pt x="1956" y="12053"/>
                      <a:pt x="2110" y="12176"/>
                      <a:pt x="2274" y="12284"/>
                    </a:cubicBezTo>
                    <a:cubicBezTo>
                      <a:pt x="2319" y="12311"/>
                      <a:pt x="2368" y="12351"/>
                      <a:pt x="2423" y="12351"/>
                    </a:cubicBezTo>
                    <a:cubicBezTo>
                      <a:pt x="2432" y="12351"/>
                      <a:pt x="2442" y="12350"/>
                      <a:pt x="2452" y="12347"/>
                    </a:cubicBezTo>
                    <a:cubicBezTo>
                      <a:pt x="2457" y="12345"/>
                      <a:pt x="2460" y="12342"/>
                      <a:pt x="2466" y="12339"/>
                    </a:cubicBezTo>
                    <a:cubicBezTo>
                      <a:pt x="2504" y="12348"/>
                      <a:pt x="2542" y="12355"/>
                      <a:pt x="2579" y="12360"/>
                    </a:cubicBezTo>
                    <a:cubicBezTo>
                      <a:pt x="2622" y="12386"/>
                      <a:pt x="2678" y="12391"/>
                      <a:pt x="2737" y="12391"/>
                    </a:cubicBezTo>
                    <a:cubicBezTo>
                      <a:pt x="2775" y="12391"/>
                      <a:pt x="2815" y="12389"/>
                      <a:pt x="2852" y="12389"/>
                    </a:cubicBezTo>
                    <a:cubicBezTo>
                      <a:pt x="2886" y="12389"/>
                      <a:pt x="2919" y="12391"/>
                      <a:pt x="2947" y="12398"/>
                    </a:cubicBezTo>
                    <a:cubicBezTo>
                      <a:pt x="3112" y="12409"/>
                      <a:pt x="3278" y="12420"/>
                      <a:pt x="3445" y="12420"/>
                    </a:cubicBezTo>
                    <a:cubicBezTo>
                      <a:pt x="3480" y="12421"/>
                      <a:pt x="3515" y="12422"/>
                      <a:pt x="3550" y="12422"/>
                    </a:cubicBezTo>
                    <a:cubicBezTo>
                      <a:pt x="4360" y="12422"/>
                      <a:pt x="5126" y="12042"/>
                      <a:pt x="5694" y="11477"/>
                    </a:cubicBezTo>
                    <a:cubicBezTo>
                      <a:pt x="6546" y="10600"/>
                      <a:pt x="7084" y="9471"/>
                      <a:pt x="7429" y="8308"/>
                    </a:cubicBezTo>
                    <a:cubicBezTo>
                      <a:pt x="7728" y="7072"/>
                      <a:pt x="7773" y="5756"/>
                      <a:pt x="7485" y="4513"/>
                    </a:cubicBezTo>
                    <a:cubicBezTo>
                      <a:pt x="7123" y="2894"/>
                      <a:pt x="6163" y="1448"/>
                      <a:pt x="4957" y="328"/>
                    </a:cubicBezTo>
                    <a:cubicBezTo>
                      <a:pt x="4753" y="174"/>
                      <a:pt x="4546" y="0"/>
                      <a:pt x="43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23"/>
              <p:cNvSpPr/>
              <p:nvPr/>
            </p:nvSpPr>
            <p:spPr>
              <a:xfrm>
                <a:off x="3299950" y="1146713"/>
                <a:ext cx="164825" cy="362850"/>
              </a:xfrm>
              <a:custGeom>
                <a:avLst/>
                <a:gdLst/>
                <a:ahLst/>
                <a:cxnLst/>
                <a:rect l="l" t="t" r="r" b="b"/>
                <a:pathLst>
                  <a:path w="6593" h="14514" extrusionOk="0">
                    <a:moveTo>
                      <a:pt x="4318" y="1"/>
                    </a:moveTo>
                    <a:cubicBezTo>
                      <a:pt x="4267" y="1"/>
                      <a:pt x="4216" y="31"/>
                      <a:pt x="4203" y="87"/>
                    </a:cubicBezTo>
                    <a:cubicBezTo>
                      <a:pt x="4131" y="519"/>
                      <a:pt x="4181" y="1010"/>
                      <a:pt x="4160" y="1455"/>
                    </a:cubicBezTo>
                    <a:cubicBezTo>
                      <a:pt x="4158" y="1947"/>
                      <a:pt x="4159" y="2441"/>
                      <a:pt x="4155" y="2933"/>
                    </a:cubicBezTo>
                    <a:cubicBezTo>
                      <a:pt x="3620" y="2511"/>
                      <a:pt x="3030" y="2164"/>
                      <a:pt x="2471" y="1778"/>
                    </a:cubicBezTo>
                    <a:cubicBezTo>
                      <a:pt x="2412" y="1744"/>
                      <a:pt x="2359" y="1676"/>
                      <a:pt x="2288" y="1676"/>
                    </a:cubicBezTo>
                    <a:cubicBezTo>
                      <a:pt x="2279" y="1676"/>
                      <a:pt x="2269" y="1677"/>
                      <a:pt x="2258" y="1679"/>
                    </a:cubicBezTo>
                    <a:cubicBezTo>
                      <a:pt x="2160" y="1703"/>
                      <a:pt x="2139" y="1849"/>
                      <a:pt x="2230" y="1898"/>
                    </a:cubicBezTo>
                    <a:cubicBezTo>
                      <a:pt x="2811" y="2314"/>
                      <a:pt x="3560" y="2759"/>
                      <a:pt x="4036" y="3142"/>
                    </a:cubicBezTo>
                    <a:cubicBezTo>
                      <a:pt x="4078" y="3170"/>
                      <a:pt x="4115" y="3206"/>
                      <a:pt x="4153" y="3240"/>
                    </a:cubicBezTo>
                    <a:cubicBezTo>
                      <a:pt x="4144" y="3826"/>
                      <a:pt x="4124" y="4414"/>
                      <a:pt x="4072" y="4999"/>
                    </a:cubicBezTo>
                    <a:cubicBezTo>
                      <a:pt x="4058" y="5178"/>
                      <a:pt x="4039" y="5358"/>
                      <a:pt x="4019" y="5535"/>
                    </a:cubicBezTo>
                    <a:cubicBezTo>
                      <a:pt x="3916" y="5437"/>
                      <a:pt x="3785" y="5309"/>
                      <a:pt x="3709" y="5240"/>
                    </a:cubicBezTo>
                    <a:cubicBezTo>
                      <a:pt x="2968" y="4587"/>
                      <a:pt x="2169" y="3996"/>
                      <a:pt x="1340" y="3458"/>
                    </a:cubicBezTo>
                    <a:cubicBezTo>
                      <a:pt x="1319" y="3446"/>
                      <a:pt x="1299" y="3441"/>
                      <a:pt x="1280" y="3441"/>
                    </a:cubicBezTo>
                    <a:cubicBezTo>
                      <a:pt x="1175" y="3441"/>
                      <a:pt x="1104" y="3597"/>
                      <a:pt x="1219" y="3666"/>
                    </a:cubicBezTo>
                    <a:cubicBezTo>
                      <a:pt x="2124" y="4260"/>
                      <a:pt x="2878" y="4811"/>
                      <a:pt x="3665" y="5527"/>
                    </a:cubicBezTo>
                    <a:cubicBezTo>
                      <a:pt x="3772" y="5624"/>
                      <a:pt x="3869" y="5733"/>
                      <a:pt x="3980" y="5829"/>
                    </a:cubicBezTo>
                    <a:cubicBezTo>
                      <a:pt x="3885" y="6490"/>
                      <a:pt x="3739" y="7143"/>
                      <a:pt x="3550" y="7785"/>
                    </a:cubicBezTo>
                    <a:cubicBezTo>
                      <a:pt x="3479" y="7707"/>
                      <a:pt x="3409" y="7627"/>
                      <a:pt x="3337" y="7549"/>
                    </a:cubicBezTo>
                    <a:cubicBezTo>
                      <a:pt x="2681" y="6808"/>
                      <a:pt x="1939" y="6153"/>
                      <a:pt x="1153" y="5557"/>
                    </a:cubicBezTo>
                    <a:cubicBezTo>
                      <a:pt x="1025" y="5460"/>
                      <a:pt x="895" y="5366"/>
                      <a:pt x="765" y="5272"/>
                    </a:cubicBezTo>
                    <a:cubicBezTo>
                      <a:pt x="746" y="5262"/>
                      <a:pt x="726" y="5256"/>
                      <a:pt x="705" y="5256"/>
                    </a:cubicBezTo>
                    <a:cubicBezTo>
                      <a:pt x="694" y="5256"/>
                      <a:pt x="683" y="5258"/>
                      <a:pt x="673" y="5260"/>
                    </a:cubicBezTo>
                    <a:cubicBezTo>
                      <a:pt x="574" y="5285"/>
                      <a:pt x="554" y="5431"/>
                      <a:pt x="645" y="5480"/>
                    </a:cubicBezTo>
                    <a:cubicBezTo>
                      <a:pt x="1630" y="6168"/>
                      <a:pt x="2623" y="7076"/>
                      <a:pt x="3472" y="8051"/>
                    </a:cubicBezTo>
                    <a:cubicBezTo>
                      <a:pt x="3263" y="8711"/>
                      <a:pt x="3007" y="9360"/>
                      <a:pt x="2712" y="9995"/>
                    </a:cubicBezTo>
                    <a:cubicBezTo>
                      <a:pt x="2499" y="9776"/>
                      <a:pt x="2098" y="9329"/>
                      <a:pt x="1887" y="9072"/>
                    </a:cubicBezTo>
                    <a:cubicBezTo>
                      <a:pt x="1450" y="8586"/>
                      <a:pt x="1098" y="8007"/>
                      <a:pt x="575" y="7609"/>
                    </a:cubicBezTo>
                    <a:cubicBezTo>
                      <a:pt x="559" y="7601"/>
                      <a:pt x="543" y="7597"/>
                      <a:pt x="527" y="7597"/>
                    </a:cubicBezTo>
                    <a:cubicBezTo>
                      <a:pt x="434" y="7597"/>
                      <a:pt x="364" y="7727"/>
                      <a:pt x="444" y="7804"/>
                    </a:cubicBezTo>
                    <a:cubicBezTo>
                      <a:pt x="1004" y="8277"/>
                      <a:pt x="1400" y="8908"/>
                      <a:pt x="1891" y="9447"/>
                    </a:cubicBezTo>
                    <a:cubicBezTo>
                      <a:pt x="2127" y="9700"/>
                      <a:pt x="2341" y="9997"/>
                      <a:pt x="2605" y="10222"/>
                    </a:cubicBezTo>
                    <a:cubicBezTo>
                      <a:pt x="2236" y="10989"/>
                      <a:pt x="1809" y="11731"/>
                      <a:pt x="1333" y="12445"/>
                    </a:cubicBezTo>
                    <a:cubicBezTo>
                      <a:pt x="964" y="13011"/>
                      <a:pt x="589" y="13575"/>
                      <a:pt x="211" y="14137"/>
                    </a:cubicBezTo>
                    <a:cubicBezTo>
                      <a:pt x="161" y="14243"/>
                      <a:pt x="0" y="14344"/>
                      <a:pt x="86" y="14466"/>
                    </a:cubicBezTo>
                    <a:cubicBezTo>
                      <a:pt x="119" y="14500"/>
                      <a:pt x="150" y="14514"/>
                      <a:pt x="179" y="14514"/>
                    </a:cubicBezTo>
                    <a:cubicBezTo>
                      <a:pt x="300" y="14514"/>
                      <a:pt x="389" y="14272"/>
                      <a:pt x="466" y="14190"/>
                    </a:cubicBezTo>
                    <a:cubicBezTo>
                      <a:pt x="732" y="13791"/>
                      <a:pt x="997" y="13394"/>
                      <a:pt x="1261" y="12994"/>
                    </a:cubicBezTo>
                    <a:cubicBezTo>
                      <a:pt x="1874" y="12094"/>
                      <a:pt x="2391" y="11218"/>
                      <a:pt x="2818" y="10336"/>
                    </a:cubicBezTo>
                    <a:cubicBezTo>
                      <a:pt x="3048" y="10335"/>
                      <a:pt x="3272" y="10236"/>
                      <a:pt x="3492" y="10178"/>
                    </a:cubicBezTo>
                    <a:cubicBezTo>
                      <a:pt x="4030" y="10003"/>
                      <a:pt x="4559" y="9794"/>
                      <a:pt x="5091" y="9599"/>
                    </a:cubicBezTo>
                    <a:cubicBezTo>
                      <a:pt x="5283" y="9528"/>
                      <a:pt x="5474" y="9456"/>
                      <a:pt x="5665" y="9383"/>
                    </a:cubicBezTo>
                    <a:cubicBezTo>
                      <a:pt x="5740" y="9364"/>
                      <a:pt x="5775" y="9272"/>
                      <a:pt x="5736" y="9207"/>
                    </a:cubicBezTo>
                    <a:cubicBezTo>
                      <a:pt x="5707" y="9166"/>
                      <a:pt x="5671" y="9150"/>
                      <a:pt x="5631" y="9150"/>
                    </a:cubicBezTo>
                    <a:cubicBezTo>
                      <a:pt x="5538" y="9150"/>
                      <a:pt x="5427" y="9234"/>
                      <a:pt x="5340" y="9252"/>
                    </a:cubicBezTo>
                    <a:cubicBezTo>
                      <a:pt x="4985" y="9385"/>
                      <a:pt x="4631" y="9516"/>
                      <a:pt x="4275" y="9648"/>
                    </a:cubicBezTo>
                    <a:cubicBezTo>
                      <a:pt x="3906" y="9793"/>
                      <a:pt x="3254" y="10014"/>
                      <a:pt x="2940" y="10085"/>
                    </a:cubicBezTo>
                    <a:cubicBezTo>
                      <a:pt x="3239" y="9440"/>
                      <a:pt x="3492" y="8791"/>
                      <a:pt x="3698" y="8129"/>
                    </a:cubicBezTo>
                    <a:cubicBezTo>
                      <a:pt x="3725" y="8123"/>
                      <a:pt x="3752" y="8114"/>
                      <a:pt x="3776" y="8107"/>
                    </a:cubicBezTo>
                    <a:cubicBezTo>
                      <a:pt x="3959" y="8038"/>
                      <a:pt x="4134" y="7953"/>
                      <a:pt x="4312" y="7872"/>
                    </a:cubicBezTo>
                    <a:cubicBezTo>
                      <a:pt x="4835" y="7627"/>
                      <a:pt x="5357" y="7382"/>
                      <a:pt x="5887" y="7150"/>
                    </a:cubicBezTo>
                    <a:cubicBezTo>
                      <a:pt x="6108" y="7051"/>
                      <a:pt x="6260" y="6987"/>
                      <a:pt x="6430" y="6916"/>
                    </a:cubicBezTo>
                    <a:cubicBezTo>
                      <a:pt x="6504" y="6897"/>
                      <a:pt x="6541" y="6805"/>
                      <a:pt x="6501" y="6740"/>
                    </a:cubicBezTo>
                    <a:cubicBezTo>
                      <a:pt x="6481" y="6703"/>
                      <a:pt x="6439" y="6680"/>
                      <a:pt x="6397" y="6680"/>
                    </a:cubicBezTo>
                    <a:cubicBezTo>
                      <a:pt x="6386" y="6680"/>
                      <a:pt x="6376" y="6682"/>
                      <a:pt x="6366" y="6685"/>
                    </a:cubicBezTo>
                    <a:cubicBezTo>
                      <a:pt x="6234" y="6739"/>
                      <a:pt x="6103" y="6796"/>
                      <a:pt x="5970" y="6853"/>
                    </a:cubicBezTo>
                    <a:cubicBezTo>
                      <a:pt x="5640" y="6999"/>
                      <a:pt x="5309" y="7145"/>
                      <a:pt x="4981" y="7296"/>
                    </a:cubicBezTo>
                    <a:cubicBezTo>
                      <a:pt x="4603" y="7462"/>
                      <a:pt x="4100" y="7725"/>
                      <a:pt x="3781" y="7845"/>
                    </a:cubicBezTo>
                    <a:cubicBezTo>
                      <a:pt x="3964" y="7213"/>
                      <a:pt x="4105" y="6566"/>
                      <a:pt x="4207" y="5894"/>
                    </a:cubicBezTo>
                    <a:cubicBezTo>
                      <a:pt x="4225" y="5887"/>
                      <a:pt x="4245" y="5881"/>
                      <a:pt x="4262" y="5871"/>
                    </a:cubicBezTo>
                    <a:cubicBezTo>
                      <a:pt x="4866" y="5516"/>
                      <a:pt x="5432" y="5099"/>
                      <a:pt x="6048" y="4761"/>
                    </a:cubicBezTo>
                    <a:cubicBezTo>
                      <a:pt x="6203" y="4671"/>
                      <a:pt x="6359" y="4583"/>
                      <a:pt x="6520" y="4501"/>
                    </a:cubicBezTo>
                    <a:cubicBezTo>
                      <a:pt x="6580" y="4466"/>
                      <a:pt x="6592" y="4369"/>
                      <a:pt x="6538" y="4315"/>
                    </a:cubicBezTo>
                    <a:cubicBezTo>
                      <a:pt x="6512" y="4292"/>
                      <a:pt x="6483" y="4283"/>
                      <a:pt x="6453" y="4283"/>
                    </a:cubicBezTo>
                    <a:cubicBezTo>
                      <a:pt x="6343" y="4283"/>
                      <a:pt x="6215" y="4408"/>
                      <a:pt x="6120" y="4443"/>
                    </a:cubicBezTo>
                    <a:cubicBezTo>
                      <a:pt x="5819" y="4610"/>
                      <a:pt x="5524" y="4788"/>
                      <a:pt x="5231" y="4970"/>
                    </a:cubicBezTo>
                    <a:cubicBezTo>
                      <a:pt x="4920" y="5149"/>
                      <a:pt x="4527" y="5449"/>
                      <a:pt x="4241" y="5606"/>
                    </a:cubicBezTo>
                    <a:cubicBezTo>
                      <a:pt x="4335" y="4887"/>
                      <a:pt x="4388" y="4143"/>
                      <a:pt x="4394" y="3356"/>
                    </a:cubicBezTo>
                    <a:cubicBezTo>
                      <a:pt x="4426" y="3345"/>
                      <a:pt x="4457" y="3327"/>
                      <a:pt x="4483" y="3308"/>
                    </a:cubicBezTo>
                    <a:cubicBezTo>
                      <a:pt x="4978" y="2888"/>
                      <a:pt x="5460" y="2450"/>
                      <a:pt x="5963" y="2037"/>
                    </a:cubicBezTo>
                    <a:cubicBezTo>
                      <a:pt x="6008" y="1992"/>
                      <a:pt x="6008" y="1911"/>
                      <a:pt x="5963" y="1867"/>
                    </a:cubicBezTo>
                    <a:cubicBezTo>
                      <a:pt x="5940" y="1844"/>
                      <a:pt x="5908" y="1832"/>
                      <a:pt x="5878" y="1832"/>
                    </a:cubicBezTo>
                    <a:cubicBezTo>
                      <a:pt x="5847" y="1832"/>
                      <a:pt x="5816" y="1844"/>
                      <a:pt x="5794" y="1867"/>
                    </a:cubicBezTo>
                    <a:cubicBezTo>
                      <a:pt x="5654" y="1986"/>
                      <a:pt x="5513" y="2105"/>
                      <a:pt x="5373" y="2222"/>
                    </a:cubicBezTo>
                    <a:cubicBezTo>
                      <a:pt x="5054" y="2474"/>
                      <a:pt x="4670" y="2849"/>
                      <a:pt x="4396" y="3067"/>
                    </a:cubicBezTo>
                    <a:lnTo>
                      <a:pt x="4396" y="2958"/>
                    </a:lnTo>
                    <a:cubicBezTo>
                      <a:pt x="4398" y="2059"/>
                      <a:pt x="4396" y="1158"/>
                      <a:pt x="4414" y="259"/>
                    </a:cubicBezTo>
                    <a:cubicBezTo>
                      <a:pt x="4409" y="137"/>
                      <a:pt x="4464" y="197"/>
                      <a:pt x="4422" y="59"/>
                    </a:cubicBezTo>
                    <a:cubicBezTo>
                      <a:pt x="4400" y="20"/>
                      <a:pt x="4359" y="1"/>
                      <a:pt x="43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23"/>
              <p:cNvSpPr/>
              <p:nvPr/>
            </p:nvSpPr>
            <p:spPr>
              <a:xfrm>
                <a:off x="3429300" y="1348138"/>
                <a:ext cx="23500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490" extrusionOk="0">
                    <a:moveTo>
                      <a:pt x="804" y="1"/>
                    </a:moveTo>
                    <a:cubicBezTo>
                      <a:pt x="793" y="1"/>
                      <a:pt x="783" y="2"/>
                      <a:pt x="773" y="5"/>
                    </a:cubicBezTo>
                    <a:cubicBezTo>
                      <a:pt x="564" y="93"/>
                      <a:pt x="354" y="179"/>
                      <a:pt x="140" y="252"/>
                    </a:cubicBezTo>
                    <a:cubicBezTo>
                      <a:pt x="1" y="291"/>
                      <a:pt x="43" y="489"/>
                      <a:pt x="169" y="489"/>
                    </a:cubicBezTo>
                    <a:cubicBezTo>
                      <a:pt x="180" y="489"/>
                      <a:pt x="192" y="488"/>
                      <a:pt x="204" y="484"/>
                    </a:cubicBezTo>
                    <a:cubicBezTo>
                      <a:pt x="417" y="408"/>
                      <a:pt x="627" y="323"/>
                      <a:pt x="836" y="236"/>
                    </a:cubicBezTo>
                    <a:cubicBezTo>
                      <a:pt x="898" y="222"/>
                      <a:pt x="939" y="152"/>
                      <a:pt x="920" y="89"/>
                    </a:cubicBezTo>
                    <a:cubicBezTo>
                      <a:pt x="905" y="37"/>
                      <a:pt x="856" y="1"/>
                      <a:pt x="8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23"/>
              <p:cNvSpPr/>
              <p:nvPr/>
            </p:nvSpPr>
            <p:spPr>
              <a:xfrm>
                <a:off x="3327775" y="1261613"/>
                <a:ext cx="18100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500" extrusionOk="0">
                    <a:moveTo>
                      <a:pt x="161" y="0"/>
                    </a:moveTo>
                    <a:cubicBezTo>
                      <a:pt x="50" y="0"/>
                      <a:pt x="1" y="169"/>
                      <a:pt x="106" y="225"/>
                    </a:cubicBezTo>
                    <a:cubicBezTo>
                      <a:pt x="241" y="309"/>
                      <a:pt x="370" y="402"/>
                      <a:pt x="506" y="483"/>
                    </a:cubicBezTo>
                    <a:cubicBezTo>
                      <a:pt x="525" y="495"/>
                      <a:pt x="545" y="500"/>
                      <a:pt x="564" y="500"/>
                    </a:cubicBezTo>
                    <a:cubicBezTo>
                      <a:pt x="649" y="500"/>
                      <a:pt x="723" y="401"/>
                      <a:pt x="671" y="318"/>
                    </a:cubicBezTo>
                    <a:cubicBezTo>
                      <a:pt x="597" y="234"/>
                      <a:pt x="480" y="193"/>
                      <a:pt x="393" y="125"/>
                    </a:cubicBezTo>
                    <a:cubicBezTo>
                      <a:pt x="323" y="85"/>
                      <a:pt x="262" y="19"/>
                      <a:pt x="183" y="3"/>
                    </a:cubicBezTo>
                    <a:cubicBezTo>
                      <a:pt x="175" y="1"/>
                      <a:pt x="168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23"/>
              <p:cNvSpPr/>
              <p:nvPr/>
            </p:nvSpPr>
            <p:spPr>
              <a:xfrm>
                <a:off x="3446475" y="1226888"/>
                <a:ext cx="14250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15" extrusionOk="0">
                    <a:moveTo>
                      <a:pt x="403" y="0"/>
                    </a:moveTo>
                    <a:cubicBezTo>
                      <a:pt x="384" y="0"/>
                      <a:pt x="364" y="5"/>
                      <a:pt x="346" y="17"/>
                    </a:cubicBezTo>
                    <a:cubicBezTo>
                      <a:pt x="242" y="85"/>
                      <a:pt x="122" y="139"/>
                      <a:pt x="30" y="222"/>
                    </a:cubicBezTo>
                    <a:cubicBezTo>
                      <a:pt x="10" y="244"/>
                      <a:pt x="0" y="280"/>
                      <a:pt x="7" y="312"/>
                    </a:cubicBezTo>
                    <a:cubicBezTo>
                      <a:pt x="27" y="388"/>
                      <a:pt x="66" y="414"/>
                      <a:pt x="111" y="414"/>
                    </a:cubicBezTo>
                    <a:cubicBezTo>
                      <a:pt x="169" y="414"/>
                      <a:pt x="237" y="371"/>
                      <a:pt x="292" y="331"/>
                    </a:cubicBezTo>
                    <a:cubicBezTo>
                      <a:pt x="359" y="282"/>
                      <a:pt x="444" y="254"/>
                      <a:pt x="502" y="195"/>
                    </a:cubicBezTo>
                    <a:cubicBezTo>
                      <a:pt x="569" y="114"/>
                      <a:pt x="492" y="0"/>
                      <a:pt x="4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23"/>
              <p:cNvSpPr/>
              <p:nvPr/>
            </p:nvSpPr>
            <p:spPr>
              <a:xfrm>
                <a:off x="3370800" y="1163888"/>
                <a:ext cx="12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435" extrusionOk="0">
                    <a:moveTo>
                      <a:pt x="164" y="1"/>
                    </a:moveTo>
                    <a:cubicBezTo>
                      <a:pt x="70" y="1"/>
                      <a:pt x="1" y="133"/>
                      <a:pt x="81" y="207"/>
                    </a:cubicBezTo>
                    <a:cubicBezTo>
                      <a:pt x="140" y="275"/>
                      <a:pt x="211" y="332"/>
                      <a:pt x="280" y="389"/>
                    </a:cubicBezTo>
                    <a:cubicBezTo>
                      <a:pt x="306" y="415"/>
                      <a:pt x="343" y="435"/>
                      <a:pt x="380" y="435"/>
                    </a:cubicBezTo>
                    <a:cubicBezTo>
                      <a:pt x="394" y="435"/>
                      <a:pt x="409" y="431"/>
                      <a:pt x="423" y="424"/>
                    </a:cubicBezTo>
                    <a:cubicBezTo>
                      <a:pt x="479" y="402"/>
                      <a:pt x="508" y="336"/>
                      <a:pt x="492" y="281"/>
                    </a:cubicBezTo>
                    <a:cubicBezTo>
                      <a:pt x="479" y="227"/>
                      <a:pt x="423" y="202"/>
                      <a:pt x="387" y="167"/>
                    </a:cubicBezTo>
                    <a:cubicBezTo>
                      <a:pt x="323" y="122"/>
                      <a:pt x="279" y="49"/>
                      <a:pt x="212" y="12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"/>
          <p:cNvSpPr txBox="1">
            <a:spLocks noGrp="1"/>
          </p:cNvSpPr>
          <p:nvPr>
            <p:ph type="title"/>
          </p:nvPr>
        </p:nvSpPr>
        <p:spPr>
          <a:xfrm>
            <a:off x="3504600" y="2268700"/>
            <a:ext cx="45414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7" name="Google Shape;137;p3"/>
          <p:cNvSpPr txBox="1">
            <a:spLocks noGrp="1"/>
          </p:cNvSpPr>
          <p:nvPr>
            <p:ph type="title" idx="2" hasCustomPrompt="1"/>
          </p:nvPr>
        </p:nvSpPr>
        <p:spPr>
          <a:xfrm>
            <a:off x="5318100" y="1352800"/>
            <a:ext cx="914400" cy="915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8" name="Google Shape;138;p3"/>
          <p:cNvSpPr txBox="1">
            <a:spLocks noGrp="1"/>
          </p:cNvSpPr>
          <p:nvPr>
            <p:ph type="subTitle" idx="1"/>
          </p:nvPr>
        </p:nvSpPr>
        <p:spPr>
          <a:xfrm>
            <a:off x="3504600" y="3780100"/>
            <a:ext cx="4541400" cy="375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"/>
          <p:cNvSpPr>
            <a:spLocks noGrp="1"/>
          </p:cNvSpPr>
          <p:nvPr>
            <p:ph type="pic" idx="3"/>
          </p:nvPr>
        </p:nvSpPr>
        <p:spPr>
          <a:xfrm>
            <a:off x="1098000" y="1175213"/>
            <a:ext cx="2052000" cy="2979900"/>
          </a:xfrm>
          <a:prstGeom prst="round2SameRect">
            <a:avLst>
              <a:gd name="adj1" fmla="val 50000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1540000" algn="bl" rotWithShape="0">
              <a:schemeClr val="dk2"/>
            </a:outerShdw>
          </a:effectLst>
        </p:spPr>
      </p:sp>
      <p:grpSp>
        <p:nvGrpSpPr>
          <p:cNvPr id="140" name="Google Shape;140;p3"/>
          <p:cNvGrpSpPr/>
          <p:nvPr/>
        </p:nvGrpSpPr>
        <p:grpSpPr>
          <a:xfrm>
            <a:off x="-485901" y="-566251"/>
            <a:ext cx="9799204" cy="5872166"/>
            <a:chOff x="-485901" y="-566251"/>
            <a:chExt cx="9799204" cy="5872166"/>
          </a:xfrm>
        </p:grpSpPr>
        <p:sp>
          <p:nvSpPr>
            <p:cNvPr id="141" name="Google Shape;141;p3"/>
            <p:cNvSpPr/>
            <p:nvPr/>
          </p:nvSpPr>
          <p:spPr>
            <a:xfrm>
              <a:off x="76195" y="76206"/>
              <a:ext cx="616990" cy="701910"/>
            </a:xfrm>
            <a:custGeom>
              <a:avLst/>
              <a:gdLst/>
              <a:ahLst/>
              <a:cxnLst/>
              <a:rect l="l" t="t" r="r" b="b"/>
              <a:pathLst>
                <a:path w="11000" h="12514" extrusionOk="0">
                  <a:moveTo>
                    <a:pt x="988" y="411"/>
                  </a:moveTo>
                  <a:cubicBezTo>
                    <a:pt x="1113" y="411"/>
                    <a:pt x="1246" y="468"/>
                    <a:pt x="1364" y="591"/>
                  </a:cubicBezTo>
                  <a:cubicBezTo>
                    <a:pt x="1624" y="888"/>
                    <a:pt x="1775" y="1526"/>
                    <a:pt x="1873" y="2140"/>
                  </a:cubicBezTo>
                  <a:cubicBezTo>
                    <a:pt x="1885" y="2239"/>
                    <a:pt x="1892" y="2342"/>
                    <a:pt x="1901" y="2439"/>
                  </a:cubicBezTo>
                  <a:cubicBezTo>
                    <a:pt x="1598" y="2380"/>
                    <a:pt x="1319" y="2281"/>
                    <a:pt x="1045" y="2109"/>
                  </a:cubicBezTo>
                  <a:cubicBezTo>
                    <a:pt x="555" y="1776"/>
                    <a:pt x="370" y="1355"/>
                    <a:pt x="556" y="766"/>
                  </a:cubicBezTo>
                  <a:cubicBezTo>
                    <a:pt x="632" y="539"/>
                    <a:pt x="801" y="411"/>
                    <a:pt x="988" y="411"/>
                  </a:cubicBezTo>
                  <a:close/>
                  <a:moveTo>
                    <a:pt x="990" y="0"/>
                  </a:moveTo>
                  <a:cubicBezTo>
                    <a:pt x="540" y="0"/>
                    <a:pt x="156" y="403"/>
                    <a:pt x="101" y="910"/>
                  </a:cubicBezTo>
                  <a:cubicBezTo>
                    <a:pt x="0" y="1454"/>
                    <a:pt x="218" y="2005"/>
                    <a:pt x="664" y="2334"/>
                  </a:cubicBezTo>
                  <a:cubicBezTo>
                    <a:pt x="1050" y="2623"/>
                    <a:pt x="1485" y="2785"/>
                    <a:pt x="1943" y="2867"/>
                  </a:cubicBezTo>
                  <a:cubicBezTo>
                    <a:pt x="2226" y="5862"/>
                    <a:pt x="2119" y="9210"/>
                    <a:pt x="1750" y="12307"/>
                  </a:cubicBezTo>
                  <a:cubicBezTo>
                    <a:pt x="1742" y="12436"/>
                    <a:pt x="1854" y="12514"/>
                    <a:pt x="1962" y="12514"/>
                  </a:cubicBezTo>
                  <a:cubicBezTo>
                    <a:pt x="2036" y="12514"/>
                    <a:pt x="2108" y="12478"/>
                    <a:pt x="2139" y="12398"/>
                  </a:cubicBezTo>
                  <a:cubicBezTo>
                    <a:pt x="2246" y="11610"/>
                    <a:pt x="2346" y="10809"/>
                    <a:pt x="2393" y="10009"/>
                  </a:cubicBezTo>
                  <a:cubicBezTo>
                    <a:pt x="2497" y="7658"/>
                    <a:pt x="2606" y="5270"/>
                    <a:pt x="2360" y="2921"/>
                  </a:cubicBezTo>
                  <a:lnTo>
                    <a:pt x="2360" y="2921"/>
                  </a:lnTo>
                  <a:cubicBezTo>
                    <a:pt x="2534" y="2936"/>
                    <a:pt x="2710" y="2942"/>
                    <a:pt x="2886" y="2942"/>
                  </a:cubicBezTo>
                  <a:cubicBezTo>
                    <a:pt x="3433" y="2942"/>
                    <a:pt x="3986" y="2883"/>
                    <a:pt x="4506" y="2837"/>
                  </a:cubicBezTo>
                  <a:cubicBezTo>
                    <a:pt x="6430" y="2580"/>
                    <a:pt x="8092" y="2249"/>
                    <a:pt x="9987" y="2249"/>
                  </a:cubicBezTo>
                  <a:cubicBezTo>
                    <a:pt x="10032" y="2249"/>
                    <a:pt x="10077" y="2249"/>
                    <a:pt x="10122" y="2250"/>
                  </a:cubicBezTo>
                  <a:cubicBezTo>
                    <a:pt x="10137" y="2249"/>
                    <a:pt x="10153" y="2248"/>
                    <a:pt x="10170" y="2248"/>
                  </a:cubicBezTo>
                  <a:cubicBezTo>
                    <a:pt x="10267" y="2248"/>
                    <a:pt x="10402" y="2261"/>
                    <a:pt x="10529" y="2261"/>
                  </a:cubicBezTo>
                  <a:cubicBezTo>
                    <a:pt x="10779" y="2261"/>
                    <a:pt x="11000" y="2212"/>
                    <a:pt x="10840" y="1918"/>
                  </a:cubicBezTo>
                  <a:cubicBezTo>
                    <a:pt x="10722" y="1852"/>
                    <a:pt x="10586" y="1836"/>
                    <a:pt x="10444" y="1836"/>
                  </a:cubicBezTo>
                  <a:cubicBezTo>
                    <a:pt x="10313" y="1836"/>
                    <a:pt x="10177" y="1849"/>
                    <a:pt x="10048" y="1849"/>
                  </a:cubicBezTo>
                  <a:cubicBezTo>
                    <a:pt x="10004" y="1849"/>
                    <a:pt x="9961" y="1848"/>
                    <a:pt x="9920" y="1844"/>
                  </a:cubicBezTo>
                  <a:cubicBezTo>
                    <a:pt x="8953" y="1861"/>
                    <a:pt x="7988" y="1931"/>
                    <a:pt x="7031" y="2058"/>
                  </a:cubicBezTo>
                  <a:cubicBezTo>
                    <a:pt x="5588" y="2255"/>
                    <a:pt x="4339" y="2531"/>
                    <a:pt x="2966" y="2531"/>
                  </a:cubicBezTo>
                  <a:cubicBezTo>
                    <a:pt x="2899" y="2531"/>
                    <a:pt x="2831" y="2531"/>
                    <a:pt x="2763" y="2529"/>
                  </a:cubicBezTo>
                  <a:cubicBezTo>
                    <a:pt x="2606" y="2524"/>
                    <a:pt x="2458" y="2515"/>
                    <a:pt x="2316" y="2502"/>
                  </a:cubicBezTo>
                  <a:cubicBezTo>
                    <a:pt x="2276" y="2185"/>
                    <a:pt x="2231" y="1868"/>
                    <a:pt x="2177" y="1552"/>
                  </a:cubicBezTo>
                  <a:cubicBezTo>
                    <a:pt x="2056" y="1049"/>
                    <a:pt x="1923" y="461"/>
                    <a:pt x="1467" y="155"/>
                  </a:cubicBezTo>
                  <a:cubicBezTo>
                    <a:pt x="1307" y="48"/>
                    <a:pt x="1145" y="0"/>
                    <a:pt x="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 rot="10800000">
              <a:off x="8450820" y="4365381"/>
              <a:ext cx="616990" cy="701910"/>
            </a:xfrm>
            <a:custGeom>
              <a:avLst/>
              <a:gdLst/>
              <a:ahLst/>
              <a:cxnLst/>
              <a:rect l="l" t="t" r="r" b="b"/>
              <a:pathLst>
                <a:path w="11000" h="12514" extrusionOk="0">
                  <a:moveTo>
                    <a:pt x="988" y="411"/>
                  </a:moveTo>
                  <a:cubicBezTo>
                    <a:pt x="1113" y="411"/>
                    <a:pt x="1246" y="468"/>
                    <a:pt x="1364" y="591"/>
                  </a:cubicBezTo>
                  <a:cubicBezTo>
                    <a:pt x="1624" y="888"/>
                    <a:pt x="1775" y="1526"/>
                    <a:pt x="1873" y="2140"/>
                  </a:cubicBezTo>
                  <a:cubicBezTo>
                    <a:pt x="1885" y="2239"/>
                    <a:pt x="1892" y="2342"/>
                    <a:pt x="1901" y="2439"/>
                  </a:cubicBezTo>
                  <a:cubicBezTo>
                    <a:pt x="1598" y="2380"/>
                    <a:pt x="1319" y="2281"/>
                    <a:pt x="1045" y="2109"/>
                  </a:cubicBezTo>
                  <a:cubicBezTo>
                    <a:pt x="555" y="1776"/>
                    <a:pt x="370" y="1355"/>
                    <a:pt x="556" y="766"/>
                  </a:cubicBezTo>
                  <a:cubicBezTo>
                    <a:pt x="632" y="539"/>
                    <a:pt x="801" y="411"/>
                    <a:pt x="988" y="411"/>
                  </a:cubicBezTo>
                  <a:close/>
                  <a:moveTo>
                    <a:pt x="990" y="0"/>
                  </a:moveTo>
                  <a:cubicBezTo>
                    <a:pt x="540" y="0"/>
                    <a:pt x="156" y="403"/>
                    <a:pt x="101" y="910"/>
                  </a:cubicBezTo>
                  <a:cubicBezTo>
                    <a:pt x="0" y="1454"/>
                    <a:pt x="218" y="2005"/>
                    <a:pt x="664" y="2334"/>
                  </a:cubicBezTo>
                  <a:cubicBezTo>
                    <a:pt x="1050" y="2623"/>
                    <a:pt x="1485" y="2785"/>
                    <a:pt x="1943" y="2867"/>
                  </a:cubicBezTo>
                  <a:cubicBezTo>
                    <a:pt x="2226" y="5862"/>
                    <a:pt x="2119" y="9210"/>
                    <a:pt x="1750" y="12307"/>
                  </a:cubicBezTo>
                  <a:cubicBezTo>
                    <a:pt x="1742" y="12436"/>
                    <a:pt x="1854" y="12514"/>
                    <a:pt x="1962" y="12514"/>
                  </a:cubicBezTo>
                  <a:cubicBezTo>
                    <a:pt x="2036" y="12514"/>
                    <a:pt x="2108" y="12478"/>
                    <a:pt x="2139" y="12398"/>
                  </a:cubicBezTo>
                  <a:cubicBezTo>
                    <a:pt x="2246" y="11610"/>
                    <a:pt x="2346" y="10809"/>
                    <a:pt x="2393" y="10009"/>
                  </a:cubicBezTo>
                  <a:cubicBezTo>
                    <a:pt x="2497" y="7658"/>
                    <a:pt x="2606" y="5270"/>
                    <a:pt x="2360" y="2921"/>
                  </a:cubicBezTo>
                  <a:lnTo>
                    <a:pt x="2360" y="2921"/>
                  </a:lnTo>
                  <a:cubicBezTo>
                    <a:pt x="2534" y="2936"/>
                    <a:pt x="2710" y="2942"/>
                    <a:pt x="2886" y="2942"/>
                  </a:cubicBezTo>
                  <a:cubicBezTo>
                    <a:pt x="3433" y="2942"/>
                    <a:pt x="3986" y="2883"/>
                    <a:pt x="4506" y="2837"/>
                  </a:cubicBezTo>
                  <a:cubicBezTo>
                    <a:pt x="6430" y="2580"/>
                    <a:pt x="8092" y="2249"/>
                    <a:pt x="9987" y="2249"/>
                  </a:cubicBezTo>
                  <a:cubicBezTo>
                    <a:pt x="10032" y="2249"/>
                    <a:pt x="10077" y="2249"/>
                    <a:pt x="10122" y="2250"/>
                  </a:cubicBezTo>
                  <a:cubicBezTo>
                    <a:pt x="10137" y="2249"/>
                    <a:pt x="10153" y="2248"/>
                    <a:pt x="10170" y="2248"/>
                  </a:cubicBezTo>
                  <a:cubicBezTo>
                    <a:pt x="10267" y="2248"/>
                    <a:pt x="10402" y="2261"/>
                    <a:pt x="10529" y="2261"/>
                  </a:cubicBezTo>
                  <a:cubicBezTo>
                    <a:pt x="10779" y="2261"/>
                    <a:pt x="11000" y="2212"/>
                    <a:pt x="10840" y="1918"/>
                  </a:cubicBezTo>
                  <a:cubicBezTo>
                    <a:pt x="10722" y="1852"/>
                    <a:pt x="10586" y="1836"/>
                    <a:pt x="10444" y="1836"/>
                  </a:cubicBezTo>
                  <a:cubicBezTo>
                    <a:pt x="10313" y="1836"/>
                    <a:pt x="10177" y="1849"/>
                    <a:pt x="10048" y="1849"/>
                  </a:cubicBezTo>
                  <a:cubicBezTo>
                    <a:pt x="10004" y="1849"/>
                    <a:pt x="9961" y="1848"/>
                    <a:pt x="9920" y="1844"/>
                  </a:cubicBezTo>
                  <a:cubicBezTo>
                    <a:pt x="8953" y="1861"/>
                    <a:pt x="7988" y="1931"/>
                    <a:pt x="7031" y="2058"/>
                  </a:cubicBezTo>
                  <a:cubicBezTo>
                    <a:pt x="5588" y="2255"/>
                    <a:pt x="4339" y="2531"/>
                    <a:pt x="2966" y="2531"/>
                  </a:cubicBezTo>
                  <a:cubicBezTo>
                    <a:pt x="2899" y="2531"/>
                    <a:pt x="2831" y="2531"/>
                    <a:pt x="2763" y="2529"/>
                  </a:cubicBezTo>
                  <a:cubicBezTo>
                    <a:pt x="2606" y="2524"/>
                    <a:pt x="2458" y="2515"/>
                    <a:pt x="2316" y="2502"/>
                  </a:cubicBezTo>
                  <a:cubicBezTo>
                    <a:pt x="2276" y="2185"/>
                    <a:pt x="2231" y="1868"/>
                    <a:pt x="2177" y="1552"/>
                  </a:cubicBezTo>
                  <a:cubicBezTo>
                    <a:pt x="2056" y="1049"/>
                    <a:pt x="1923" y="461"/>
                    <a:pt x="1467" y="155"/>
                  </a:cubicBezTo>
                  <a:cubicBezTo>
                    <a:pt x="1307" y="48"/>
                    <a:pt x="1145" y="0"/>
                    <a:pt x="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 rot="-5400000">
              <a:off x="7291300" y="379935"/>
              <a:ext cx="2232665" cy="1472764"/>
            </a:xfrm>
            <a:custGeom>
              <a:avLst/>
              <a:gdLst/>
              <a:ahLst/>
              <a:cxnLst/>
              <a:rect l="l" t="t" r="r" b="b"/>
              <a:pathLst>
                <a:path w="49601" h="32719" extrusionOk="0">
                  <a:moveTo>
                    <a:pt x="49601" y="1"/>
                  </a:moveTo>
                  <a:cubicBezTo>
                    <a:pt x="47874" y="894"/>
                    <a:pt x="43337" y="3752"/>
                    <a:pt x="42262" y="5352"/>
                  </a:cubicBezTo>
                  <a:cubicBezTo>
                    <a:pt x="41614" y="6315"/>
                    <a:pt x="41089" y="7361"/>
                    <a:pt x="40704" y="8455"/>
                  </a:cubicBezTo>
                  <a:cubicBezTo>
                    <a:pt x="40329" y="9517"/>
                    <a:pt x="40137" y="10642"/>
                    <a:pt x="39906" y="11744"/>
                  </a:cubicBezTo>
                  <a:cubicBezTo>
                    <a:pt x="39665" y="12891"/>
                    <a:pt x="39411" y="14044"/>
                    <a:pt x="39008" y="15145"/>
                  </a:cubicBezTo>
                  <a:cubicBezTo>
                    <a:pt x="38642" y="16142"/>
                    <a:pt x="38130" y="17041"/>
                    <a:pt x="37477" y="17878"/>
                  </a:cubicBezTo>
                  <a:cubicBezTo>
                    <a:pt x="36086" y="19658"/>
                    <a:pt x="33919" y="20702"/>
                    <a:pt x="31728" y="21088"/>
                  </a:cubicBezTo>
                  <a:cubicBezTo>
                    <a:pt x="30886" y="21236"/>
                    <a:pt x="30036" y="21294"/>
                    <a:pt x="29185" y="21294"/>
                  </a:cubicBezTo>
                  <a:cubicBezTo>
                    <a:pt x="27324" y="21294"/>
                    <a:pt x="25454" y="21018"/>
                    <a:pt x="23618" y="20808"/>
                  </a:cubicBezTo>
                  <a:cubicBezTo>
                    <a:pt x="21690" y="20588"/>
                    <a:pt x="19705" y="20429"/>
                    <a:pt x="17722" y="20429"/>
                  </a:cubicBezTo>
                  <a:cubicBezTo>
                    <a:pt x="14341" y="20429"/>
                    <a:pt x="10965" y="20891"/>
                    <a:pt x="7888" y="22303"/>
                  </a:cubicBezTo>
                  <a:cubicBezTo>
                    <a:pt x="4749" y="23741"/>
                    <a:pt x="1189" y="29430"/>
                    <a:pt x="1" y="32718"/>
                  </a:cubicBezTo>
                  <a:lnTo>
                    <a:pt x="49601" y="32718"/>
                  </a:lnTo>
                  <a:lnTo>
                    <a:pt x="496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 rot="-5399805">
              <a:off x="-563586" y="3505009"/>
              <a:ext cx="2202139" cy="1074842"/>
            </a:xfrm>
            <a:custGeom>
              <a:avLst/>
              <a:gdLst/>
              <a:ahLst/>
              <a:cxnLst/>
              <a:rect l="l" t="t" r="r" b="b"/>
              <a:pathLst>
                <a:path w="50060" h="24431" extrusionOk="0">
                  <a:moveTo>
                    <a:pt x="0" y="0"/>
                  </a:moveTo>
                  <a:lnTo>
                    <a:pt x="0" y="24427"/>
                  </a:lnTo>
                  <a:cubicBezTo>
                    <a:pt x="138" y="24429"/>
                    <a:pt x="281" y="24430"/>
                    <a:pt x="428" y="24430"/>
                  </a:cubicBezTo>
                  <a:cubicBezTo>
                    <a:pt x="3863" y="24430"/>
                    <a:pt x="9919" y="23743"/>
                    <a:pt x="12510" y="21843"/>
                  </a:cubicBezTo>
                  <a:cubicBezTo>
                    <a:pt x="15911" y="19352"/>
                    <a:pt x="16988" y="14920"/>
                    <a:pt x="20039" y="12107"/>
                  </a:cubicBezTo>
                  <a:cubicBezTo>
                    <a:pt x="20737" y="11463"/>
                    <a:pt x="21562" y="10872"/>
                    <a:pt x="22464" y="10553"/>
                  </a:cubicBezTo>
                  <a:cubicBezTo>
                    <a:pt x="23242" y="10280"/>
                    <a:pt x="24061" y="10165"/>
                    <a:pt x="24881" y="10165"/>
                  </a:cubicBezTo>
                  <a:cubicBezTo>
                    <a:pt x="25179" y="10165"/>
                    <a:pt x="25478" y="10181"/>
                    <a:pt x="25775" y="10209"/>
                  </a:cubicBezTo>
                  <a:cubicBezTo>
                    <a:pt x="28192" y="10438"/>
                    <a:pt x="30474" y="11381"/>
                    <a:pt x="32809" y="11981"/>
                  </a:cubicBezTo>
                  <a:cubicBezTo>
                    <a:pt x="34016" y="12292"/>
                    <a:pt x="35251" y="12519"/>
                    <a:pt x="36500" y="12519"/>
                  </a:cubicBezTo>
                  <a:cubicBezTo>
                    <a:pt x="36506" y="12519"/>
                    <a:pt x="36512" y="12519"/>
                    <a:pt x="36518" y="12519"/>
                  </a:cubicBezTo>
                  <a:cubicBezTo>
                    <a:pt x="37696" y="12517"/>
                    <a:pt x="38869" y="12318"/>
                    <a:pt x="39990" y="11959"/>
                  </a:cubicBezTo>
                  <a:cubicBezTo>
                    <a:pt x="42250" y="11238"/>
                    <a:pt x="44282" y="9889"/>
                    <a:pt x="45965" y="8232"/>
                  </a:cubicBezTo>
                  <a:cubicBezTo>
                    <a:pt x="46389" y="7813"/>
                    <a:pt x="46793" y="7374"/>
                    <a:pt x="47173" y="6917"/>
                  </a:cubicBezTo>
                  <a:cubicBezTo>
                    <a:pt x="47598" y="6405"/>
                    <a:pt x="47942" y="5818"/>
                    <a:pt x="48271" y="5241"/>
                  </a:cubicBezTo>
                  <a:cubicBezTo>
                    <a:pt x="48669" y="4544"/>
                    <a:pt x="49741" y="738"/>
                    <a:pt x="50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" name="Google Shape;145;p3"/>
            <p:cNvGrpSpPr/>
            <p:nvPr/>
          </p:nvGrpSpPr>
          <p:grpSpPr>
            <a:xfrm rot="-8722460">
              <a:off x="8596437" y="-79902"/>
              <a:ext cx="432391" cy="1136078"/>
              <a:chOff x="1910200" y="616438"/>
              <a:chExt cx="156750" cy="411850"/>
            </a:xfrm>
          </p:grpSpPr>
          <p:sp>
            <p:nvSpPr>
              <p:cNvPr id="146" name="Google Shape;146;p3"/>
              <p:cNvSpPr/>
              <p:nvPr/>
            </p:nvSpPr>
            <p:spPr>
              <a:xfrm>
                <a:off x="1910200" y="616438"/>
                <a:ext cx="156750" cy="411850"/>
              </a:xfrm>
              <a:custGeom>
                <a:avLst/>
                <a:gdLst/>
                <a:ahLst/>
                <a:cxnLst/>
                <a:rect l="l" t="t" r="r" b="b"/>
                <a:pathLst>
                  <a:path w="6270" h="16474" extrusionOk="0">
                    <a:moveTo>
                      <a:pt x="2862" y="0"/>
                    </a:moveTo>
                    <a:cubicBezTo>
                      <a:pt x="2860" y="0"/>
                      <a:pt x="2859" y="0"/>
                      <a:pt x="2857" y="0"/>
                    </a:cubicBezTo>
                    <a:cubicBezTo>
                      <a:pt x="2798" y="6"/>
                      <a:pt x="2764" y="51"/>
                      <a:pt x="2757" y="101"/>
                    </a:cubicBezTo>
                    <a:cubicBezTo>
                      <a:pt x="2721" y="149"/>
                      <a:pt x="2708" y="217"/>
                      <a:pt x="2681" y="269"/>
                    </a:cubicBezTo>
                    <a:cubicBezTo>
                      <a:pt x="2533" y="642"/>
                      <a:pt x="2383" y="1018"/>
                      <a:pt x="2300" y="1410"/>
                    </a:cubicBezTo>
                    <a:cubicBezTo>
                      <a:pt x="2189" y="1973"/>
                      <a:pt x="2298" y="2563"/>
                      <a:pt x="2526" y="3084"/>
                    </a:cubicBezTo>
                    <a:cubicBezTo>
                      <a:pt x="2614" y="3276"/>
                      <a:pt x="2905" y="3761"/>
                      <a:pt x="3177" y="3835"/>
                    </a:cubicBezTo>
                    <a:cubicBezTo>
                      <a:pt x="3295" y="4685"/>
                      <a:pt x="3395" y="5470"/>
                      <a:pt x="3515" y="6337"/>
                    </a:cubicBezTo>
                    <a:cubicBezTo>
                      <a:pt x="3155" y="5808"/>
                      <a:pt x="2816" y="5257"/>
                      <a:pt x="2326" y="4839"/>
                    </a:cubicBezTo>
                    <a:cubicBezTo>
                      <a:pt x="1912" y="4486"/>
                      <a:pt x="1435" y="4213"/>
                      <a:pt x="936" y="3998"/>
                    </a:cubicBezTo>
                    <a:cubicBezTo>
                      <a:pt x="692" y="3900"/>
                      <a:pt x="449" y="3778"/>
                      <a:pt x="188" y="3735"/>
                    </a:cubicBezTo>
                    <a:cubicBezTo>
                      <a:pt x="182" y="3734"/>
                      <a:pt x="176" y="3734"/>
                      <a:pt x="170" y="3734"/>
                    </a:cubicBezTo>
                    <a:cubicBezTo>
                      <a:pt x="79" y="3734"/>
                      <a:pt x="1" y="3821"/>
                      <a:pt x="27" y="3913"/>
                    </a:cubicBezTo>
                    <a:cubicBezTo>
                      <a:pt x="81" y="4036"/>
                      <a:pt x="187" y="4133"/>
                      <a:pt x="257" y="4249"/>
                    </a:cubicBezTo>
                    <a:cubicBezTo>
                      <a:pt x="555" y="4677"/>
                      <a:pt x="787" y="5151"/>
                      <a:pt x="1108" y="5564"/>
                    </a:cubicBezTo>
                    <a:cubicBezTo>
                      <a:pt x="1571" y="6197"/>
                      <a:pt x="2288" y="6570"/>
                      <a:pt x="3028" y="6782"/>
                    </a:cubicBezTo>
                    <a:cubicBezTo>
                      <a:pt x="3205" y="6825"/>
                      <a:pt x="3413" y="6900"/>
                      <a:pt x="3600" y="6901"/>
                    </a:cubicBezTo>
                    <a:cubicBezTo>
                      <a:pt x="3729" y="7658"/>
                      <a:pt x="3837" y="8404"/>
                      <a:pt x="3920" y="9155"/>
                    </a:cubicBezTo>
                    <a:cubicBezTo>
                      <a:pt x="3586" y="8620"/>
                      <a:pt x="2988" y="8148"/>
                      <a:pt x="2532" y="7899"/>
                    </a:cubicBezTo>
                    <a:cubicBezTo>
                      <a:pt x="2152" y="7692"/>
                      <a:pt x="1716" y="7632"/>
                      <a:pt x="1310" y="7492"/>
                    </a:cubicBezTo>
                    <a:cubicBezTo>
                      <a:pt x="1183" y="7449"/>
                      <a:pt x="934" y="7355"/>
                      <a:pt x="909" y="7342"/>
                    </a:cubicBezTo>
                    <a:cubicBezTo>
                      <a:pt x="875" y="7323"/>
                      <a:pt x="835" y="7309"/>
                      <a:pt x="797" y="7309"/>
                    </a:cubicBezTo>
                    <a:cubicBezTo>
                      <a:pt x="756" y="7309"/>
                      <a:pt x="718" y="7325"/>
                      <a:pt x="694" y="7367"/>
                    </a:cubicBezTo>
                    <a:cubicBezTo>
                      <a:pt x="655" y="7433"/>
                      <a:pt x="690" y="7509"/>
                      <a:pt x="745" y="7552"/>
                    </a:cubicBezTo>
                    <a:cubicBezTo>
                      <a:pt x="864" y="7665"/>
                      <a:pt x="989" y="7772"/>
                      <a:pt x="1106" y="7887"/>
                    </a:cubicBezTo>
                    <a:cubicBezTo>
                      <a:pt x="1654" y="8450"/>
                      <a:pt x="2114" y="9097"/>
                      <a:pt x="2738" y="9584"/>
                    </a:cubicBezTo>
                    <a:cubicBezTo>
                      <a:pt x="3078" y="9855"/>
                      <a:pt x="3496" y="10141"/>
                      <a:pt x="3944" y="10141"/>
                    </a:cubicBezTo>
                    <a:cubicBezTo>
                      <a:pt x="3967" y="10141"/>
                      <a:pt x="3990" y="10140"/>
                      <a:pt x="4013" y="10139"/>
                    </a:cubicBezTo>
                    <a:cubicBezTo>
                      <a:pt x="4059" y="10703"/>
                      <a:pt x="4089" y="11274"/>
                      <a:pt x="4101" y="11862"/>
                    </a:cubicBezTo>
                    <a:cubicBezTo>
                      <a:pt x="4099" y="12004"/>
                      <a:pt x="4099" y="12148"/>
                      <a:pt x="4096" y="12290"/>
                    </a:cubicBezTo>
                    <a:cubicBezTo>
                      <a:pt x="3952" y="11969"/>
                      <a:pt x="3764" y="11667"/>
                      <a:pt x="3572" y="11374"/>
                    </a:cubicBezTo>
                    <a:cubicBezTo>
                      <a:pt x="3243" y="10886"/>
                      <a:pt x="2803" y="10428"/>
                      <a:pt x="2245" y="10215"/>
                    </a:cubicBezTo>
                    <a:cubicBezTo>
                      <a:pt x="2201" y="10201"/>
                      <a:pt x="2161" y="10195"/>
                      <a:pt x="2127" y="10195"/>
                    </a:cubicBezTo>
                    <a:cubicBezTo>
                      <a:pt x="1971" y="10195"/>
                      <a:pt x="1924" y="10327"/>
                      <a:pt x="1968" y="10516"/>
                    </a:cubicBezTo>
                    <a:cubicBezTo>
                      <a:pt x="2028" y="10936"/>
                      <a:pt x="2133" y="11352"/>
                      <a:pt x="2311" y="11738"/>
                    </a:cubicBezTo>
                    <a:cubicBezTo>
                      <a:pt x="2561" y="12294"/>
                      <a:pt x="3080" y="12706"/>
                      <a:pt x="3686" y="12796"/>
                    </a:cubicBezTo>
                    <a:cubicBezTo>
                      <a:pt x="3816" y="12815"/>
                      <a:pt x="3952" y="12849"/>
                      <a:pt x="4086" y="12850"/>
                    </a:cubicBezTo>
                    <a:cubicBezTo>
                      <a:pt x="4072" y="13433"/>
                      <a:pt x="4043" y="14013"/>
                      <a:pt x="3995" y="14594"/>
                    </a:cubicBezTo>
                    <a:cubicBezTo>
                      <a:pt x="3988" y="14581"/>
                      <a:pt x="3982" y="14569"/>
                      <a:pt x="3974" y="14556"/>
                    </a:cubicBezTo>
                    <a:cubicBezTo>
                      <a:pt x="3788" y="14072"/>
                      <a:pt x="3513" y="13608"/>
                      <a:pt x="3062" y="13331"/>
                    </a:cubicBezTo>
                    <a:cubicBezTo>
                      <a:pt x="2904" y="13236"/>
                      <a:pt x="2565" y="12971"/>
                      <a:pt x="2329" y="12971"/>
                    </a:cubicBezTo>
                    <a:cubicBezTo>
                      <a:pt x="2273" y="12971"/>
                      <a:pt x="2222" y="12986"/>
                      <a:pt x="2181" y="13023"/>
                    </a:cubicBezTo>
                    <a:cubicBezTo>
                      <a:pt x="2049" y="13185"/>
                      <a:pt x="2300" y="13363"/>
                      <a:pt x="2364" y="13507"/>
                    </a:cubicBezTo>
                    <a:cubicBezTo>
                      <a:pt x="2538" y="13763"/>
                      <a:pt x="2683" y="14038"/>
                      <a:pt x="2844" y="14301"/>
                    </a:cubicBezTo>
                    <a:cubicBezTo>
                      <a:pt x="3091" y="14721"/>
                      <a:pt x="3492" y="15030"/>
                      <a:pt x="3927" y="15240"/>
                    </a:cubicBezTo>
                    <a:cubicBezTo>
                      <a:pt x="3892" y="15498"/>
                      <a:pt x="3827" y="15839"/>
                      <a:pt x="3772" y="16142"/>
                    </a:cubicBezTo>
                    <a:cubicBezTo>
                      <a:pt x="3763" y="16227"/>
                      <a:pt x="3723" y="16318"/>
                      <a:pt x="3751" y="16402"/>
                    </a:cubicBezTo>
                    <a:cubicBezTo>
                      <a:pt x="3769" y="16451"/>
                      <a:pt x="3813" y="16474"/>
                      <a:pt x="3858" y="16474"/>
                    </a:cubicBezTo>
                    <a:cubicBezTo>
                      <a:pt x="3920" y="16474"/>
                      <a:pt x="3984" y="16430"/>
                      <a:pt x="3982" y="16356"/>
                    </a:cubicBezTo>
                    <a:cubicBezTo>
                      <a:pt x="4049" y="16012"/>
                      <a:pt x="4104" y="15654"/>
                      <a:pt x="4152" y="15290"/>
                    </a:cubicBezTo>
                    <a:cubicBezTo>
                      <a:pt x="4173" y="15282"/>
                      <a:pt x="4194" y="15270"/>
                      <a:pt x="4211" y="15253"/>
                    </a:cubicBezTo>
                    <a:cubicBezTo>
                      <a:pt x="4372" y="15125"/>
                      <a:pt x="4523" y="14988"/>
                      <a:pt x="4667" y="14845"/>
                    </a:cubicBezTo>
                    <a:cubicBezTo>
                      <a:pt x="5086" y="14402"/>
                      <a:pt x="5507" y="13960"/>
                      <a:pt x="5875" y="13475"/>
                    </a:cubicBezTo>
                    <a:cubicBezTo>
                      <a:pt x="5981" y="13327"/>
                      <a:pt x="6269" y="12961"/>
                      <a:pt x="5978" y="12866"/>
                    </a:cubicBezTo>
                    <a:cubicBezTo>
                      <a:pt x="5969" y="12865"/>
                      <a:pt x="5961" y="12865"/>
                      <a:pt x="5952" y="12865"/>
                    </a:cubicBezTo>
                    <a:cubicBezTo>
                      <a:pt x="5902" y="12865"/>
                      <a:pt x="5853" y="12882"/>
                      <a:pt x="5808" y="12902"/>
                    </a:cubicBezTo>
                    <a:cubicBezTo>
                      <a:pt x="5650" y="12969"/>
                      <a:pt x="5497" y="13050"/>
                      <a:pt x="5344" y="13130"/>
                    </a:cubicBezTo>
                    <a:cubicBezTo>
                      <a:pt x="4971" y="13315"/>
                      <a:pt x="4662" y="13610"/>
                      <a:pt x="4440" y="13959"/>
                    </a:cubicBezTo>
                    <a:cubicBezTo>
                      <a:pt x="4375" y="14061"/>
                      <a:pt x="4315" y="14168"/>
                      <a:pt x="4260" y="14274"/>
                    </a:cubicBezTo>
                    <a:cubicBezTo>
                      <a:pt x="4297" y="13828"/>
                      <a:pt x="4320" y="13373"/>
                      <a:pt x="4330" y="12917"/>
                    </a:cubicBezTo>
                    <a:cubicBezTo>
                      <a:pt x="4719" y="12722"/>
                      <a:pt x="5013" y="12347"/>
                      <a:pt x="5290" y="12018"/>
                    </a:cubicBezTo>
                    <a:cubicBezTo>
                      <a:pt x="5596" y="11630"/>
                      <a:pt x="5830" y="11195"/>
                      <a:pt x="5989" y="10729"/>
                    </a:cubicBezTo>
                    <a:cubicBezTo>
                      <a:pt x="6091" y="10438"/>
                      <a:pt x="6188" y="10137"/>
                      <a:pt x="6193" y="9827"/>
                    </a:cubicBezTo>
                    <a:cubicBezTo>
                      <a:pt x="6197" y="9724"/>
                      <a:pt x="6142" y="9608"/>
                      <a:pt x="6039" y="9608"/>
                    </a:cubicBezTo>
                    <a:cubicBezTo>
                      <a:pt x="6024" y="9608"/>
                      <a:pt x="6007" y="9611"/>
                      <a:pt x="5989" y="9617"/>
                    </a:cubicBezTo>
                    <a:cubicBezTo>
                      <a:pt x="5815" y="9711"/>
                      <a:pt x="5684" y="9871"/>
                      <a:pt x="5533" y="9996"/>
                    </a:cubicBezTo>
                    <a:cubicBezTo>
                      <a:pt x="5155" y="10331"/>
                      <a:pt x="4811" y="10709"/>
                      <a:pt x="4564" y="11152"/>
                    </a:cubicBezTo>
                    <a:cubicBezTo>
                      <a:pt x="4476" y="11322"/>
                      <a:pt x="4399" y="11499"/>
                      <a:pt x="4334" y="11682"/>
                    </a:cubicBezTo>
                    <a:cubicBezTo>
                      <a:pt x="4321" y="11127"/>
                      <a:pt x="4291" y="10575"/>
                      <a:pt x="4247" y="10039"/>
                    </a:cubicBezTo>
                    <a:cubicBezTo>
                      <a:pt x="4811" y="9939"/>
                      <a:pt x="5458" y="9240"/>
                      <a:pt x="5698" y="8739"/>
                    </a:cubicBezTo>
                    <a:cubicBezTo>
                      <a:pt x="5994" y="8080"/>
                      <a:pt x="6117" y="7349"/>
                      <a:pt x="6200" y="6633"/>
                    </a:cubicBezTo>
                    <a:cubicBezTo>
                      <a:pt x="6200" y="6542"/>
                      <a:pt x="6204" y="6438"/>
                      <a:pt x="6151" y="6360"/>
                    </a:cubicBezTo>
                    <a:cubicBezTo>
                      <a:pt x="6123" y="6317"/>
                      <a:pt x="6078" y="6296"/>
                      <a:pt x="6032" y="6296"/>
                    </a:cubicBezTo>
                    <a:cubicBezTo>
                      <a:pt x="5991" y="6296"/>
                      <a:pt x="5950" y="6313"/>
                      <a:pt x="5922" y="6349"/>
                    </a:cubicBezTo>
                    <a:cubicBezTo>
                      <a:pt x="5644" y="6738"/>
                      <a:pt x="5442" y="6994"/>
                      <a:pt x="5138" y="7372"/>
                    </a:cubicBezTo>
                    <a:cubicBezTo>
                      <a:pt x="4811" y="7790"/>
                      <a:pt x="4489" y="8224"/>
                      <a:pt x="4287" y="8718"/>
                    </a:cubicBezTo>
                    <a:cubicBezTo>
                      <a:pt x="4234" y="8835"/>
                      <a:pt x="4194" y="8955"/>
                      <a:pt x="4156" y="9075"/>
                    </a:cubicBezTo>
                    <a:cubicBezTo>
                      <a:pt x="4076" y="8339"/>
                      <a:pt x="3958" y="7607"/>
                      <a:pt x="3839" y="6875"/>
                    </a:cubicBezTo>
                    <a:cubicBezTo>
                      <a:pt x="3861" y="6865"/>
                      <a:pt x="3884" y="6849"/>
                      <a:pt x="3896" y="6826"/>
                    </a:cubicBezTo>
                    <a:cubicBezTo>
                      <a:pt x="4096" y="6500"/>
                      <a:pt x="4421" y="6224"/>
                      <a:pt x="4679" y="5851"/>
                    </a:cubicBezTo>
                    <a:cubicBezTo>
                      <a:pt x="5122" y="5244"/>
                      <a:pt x="5421" y="4526"/>
                      <a:pt x="5469" y="3772"/>
                    </a:cubicBezTo>
                    <a:cubicBezTo>
                      <a:pt x="5484" y="3472"/>
                      <a:pt x="5413" y="3371"/>
                      <a:pt x="5302" y="3371"/>
                    </a:cubicBezTo>
                    <a:cubicBezTo>
                      <a:pt x="5133" y="3371"/>
                      <a:pt x="4871" y="3608"/>
                      <a:pt x="4677" y="3738"/>
                    </a:cubicBezTo>
                    <a:cubicBezTo>
                      <a:pt x="4335" y="3992"/>
                      <a:pt x="4065" y="4341"/>
                      <a:pt x="3891" y="4728"/>
                    </a:cubicBezTo>
                    <a:cubicBezTo>
                      <a:pt x="3766" y="4992"/>
                      <a:pt x="3688" y="5273"/>
                      <a:pt x="3651" y="5562"/>
                    </a:cubicBezTo>
                    <a:cubicBezTo>
                      <a:pt x="3573" y="4986"/>
                      <a:pt x="3490" y="4363"/>
                      <a:pt x="3414" y="3808"/>
                    </a:cubicBezTo>
                    <a:cubicBezTo>
                      <a:pt x="3416" y="3803"/>
                      <a:pt x="3419" y="3802"/>
                      <a:pt x="3422" y="3798"/>
                    </a:cubicBezTo>
                    <a:cubicBezTo>
                      <a:pt x="3671" y="3416"/>
                      <a:pt x="3878" y="2985"/>
                      <a:pt x="3892" y="2521"/>
                    </a:cubicBezTo>
                    <a:cubicBezTo>
                      <a:pt x="3932" y="1720"/>
                      <a:pt x="3671" y="901"/>
                      <a:pt x="3200" y="256"/>
                    </a:cubicBezTo>
                    <a:cubicBezTo>
                      <a:pt x="3115" y="156"/>
                      <a:pt x="3002" y="0"/>
                      <a:pt x="2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1984425" y="677613"/>
                <a:ext cx="11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085" extrusionOk="0">
                    <a:moveTo>
                      <a:pt x="145" y="0"/>
                    </a:moveTo>
                    <a:cubicBezTo>
                      <a:pt x="103" y="0"/>
                      <a:pt x="60" y="23"/>
                      <a:pt x="39" y="60"/>
                    </a:cubicBezTo>
                    <a:cubicBezTo>
                      <a:pt x="1" y="139"/>
                      <a:pt x="46" y="232"/>
                      <a:pt x="50" y="318"/>
                    </a:cubicBezTo>
                    <a:cubicBezTo>
                      <a:pt x="81" y="540"/>
                      <a:pt x="115" y="762"/>
                      <a:pt x="180" y="977"/>
                    </a:cubicBezTo>
                    <a:cubicBezTo>
                      <a:pt x="193" y="1051"/>
                      <a:pt x="248" y="1084"/>
                      <a:pt x="302" y="1084"/>
                    </a:cubicBezTo>
                    <a:cubicBezTo>
                      <a:pt x="371" y="1084"/>
                      <a:pt x="440" y="1029"/>
                      <a:pt x="419" y="934"/>
                    </a:cubicBezTo>
                    <a:cubicBezTo>
                      <a:pt x="332" y="673"/>
                      <a:pt x="286" y="288"/>
                      <a:pt x="263" y="121"/>
                    </a:cubicBezTo>
                    <a:cubicBezTo>
                      <a:pt x="263" y="74"/>
                      <a:pt x="235" y="25"/>
                      <a:pt x="189" y="10"/>
                    </a:cubicBezTo>
                    <a:cubicBezTo>
                      <a:pt x="175" y="3"/>
                      <a:pt x="160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1983125" y="666838"/>
                <a:ext cx="79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240" extrusionOk="0">
                    <a:moveTo>
                      <a:pt x="158" y="0"/>
                    </a:moveTo>
                    <a:cubicBezTo>
                      <a:pt x="1" y="0"/>
                      <a:pt x="1" y="240"/>
                      <a:pt x="158" y="240"/>
                    </a:cubicBezTo>
                    <a:cubicBezTo>
                      <a:pt x="315" y="240"/>
                      <a:pt x="314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1982525" y="655588"/>
                <a:ext cx="78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1" extrusionOk="0">
                    <a:moveTo>
                      <a:pt x="157" y="1"/>
                    </a:moveTo>
                    <a:cubicBezTo>
                      <a:pt x="0" y="1"/>
                      <a:pt x="0" y="240"/>
                      <a:pt x="157" y="240"/>
                    </a:cubicBezTo>
                    <a:cubicBezTo>
                      <a:pt x="157" y="240"/>
                      <a:pt x="158" y="240"/>
                      <a:pt x="158" y="240"/>
                    </a:cubicBezTo>
                    <a:cubicBezTo>
                      <a:pt x="314" y="240"/>
                      <a:pt x="312" y="2"/>
                      <a:pt x="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1980275" y="632663"/>
                <a:ext cx="84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774" extrusionOk="0">
                    <a:moveTo>
                      <a:pt x="134" y="0"/>
                    </a:moveTo>
                    <a:cubicBezTo>
                      <a:pt x="133" y="0"/>
                      <a:pt x="132" y="0"/>
                      <a:pt x="131" y="0"/>
                    </a:cubicBezTo>
                    <a:cubicBezTo>
                      <a:pt x="10" y="1"/>
                      <a:pt x="0" y="131"/>
                      <a:pt x="22" y="223"/>
                    </a:cubicBezTo>
                    <a:cubicBezTo>
                      <a:pt x="37" y="360"/>
                      <a:pt x="60" y="496"/>
                      <a:pt x="77" y="632"/>
                    </a:cubicBezTo>
                    <a:cubicBezTo>
                      <a:pt x="74" y="727"/>
                      <a:pt x="140" y="773"/>
                      <a:pt x="204" y="773"/>
                    </a:cubicBezTo>
                    <a:cubicBezTo>
                      <a:pt x="271" y="773"/>
                      <a:pt x="336" y="722"/>
                      <a:pt x="319" y="624"/>
                    </a:cubicBezTo>
                    <a:cubicBezTo>
                      <a:pt x="290" y="441"/>
                      <a:pt x="276" y="341"/>
                      <a:pt x="261" y="220"/>
                    </a:cubicBezTo>
                    <a:cubicBezTo>
                      <a:pt x="256" y="130"/>
                      <a:pt x="253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2005625" y="748288"/>
                <a:ext cx="149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25" extrusionOk="0">
                    <a:moveTo>
                      <a:pt x="460" y="0"/>
                    </a:moveTo>
                    <a:cubicBezTo>
                      <a:pt x="439" y="0"/>
                      <a:pt x="419" y="5"/>
                      <a:pt x="401" y="17"/>
                    </a:cubicBezTo>
                    <a:cubicBezTo>
                      <a:pt x="340" y="57"/>
                      <a:pt x="325" y="137"/>
                      <a:pt x="289" y="196"/>
                    </a:cubicBezTo>
                    <a:cubicBezTo>
                      <a:pt x="196" y="378"/>
                      <a:pt x="103" y="560"/>
                      <a:pt x="21" y="746"/>
                    </a:cubicBezTo>
                    <a:cubicBezTo>
                      <a:pt x="4" y="773"/>
                      <a:pt x="0" y="808"/>
                      <a:pt x="9" y="838"/>
                    </a:cubicBezTo>
                    <a:cubicBezTo>
                      <a:pt x="22" y="894"/>
                      <a:pt x="74" y="925"/>
                      <a:pt x="125" y="925"/>
                    </a:cubicBezTo>
                    <a:cubicBezTo>
                      <a:pt x="166" y="925"/>
                      <a:pt x="206" y="906"/>
                      <a:pt x="227" y="866"/>
                    </a:cubicBezTo>
                    <a:cubicBezTo>
                      <a:pt x="309" y="685"/>
                      <a:pt x="400" y="507"/>
                      <a:pt x="489" y="329"/>
                    </a:cubicBezTo>
                    <a:cubicBezTo>
                      <a:pt x="520" y="251"/>
                      <a:pt x="596" y="176"/>
                      <a:pt x="577" y="88"/>
                    </a:cubicBezTo>
                    <a:cubicBezTo>
                      <a:pt x="563" y="34"/>
                      <a:pt x="512" y="0"/>
                      <a:pt x="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2022100" y="731213"/>
                <a:ext cx="810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357" extrusionOk="0">
                    <a:moveTo>
                      <a:pt x="189" y="1"/>
                    </a:moveTo>
                    <a:cubicBezTo>
                      <a:pt x="179" y="1"/>
                      <a:pt x="169" y="2"/>
                      <a:pt x="159" y="5"/>
                    </a:cubicBezTo>
                    <a:cubicBezTo>
                      <a:pt x="92" y="25"/>
                      <a:pt x="70" y="97"/>
                      <a:pt x="37" y="151"/>
                    </a:cubicBezTo>
                    <a:cubicBezTo>
                      <a:pt x="18" y="188"/>
                      <a:pt x="1" y="227"/>
                      <a:pt x="13" y="270"/>
                    </a:cubicBezTo>
                    <a:cubicBezTo>
                      <a:pt x="27" y="326"/>
                      <a:pt x="79" y="357"/>
                      <a:pt x="131" y="357"/>
                    </a:cubicBezTo>
                    <a:cubicBezTo>
                      <a:pt x="171" y="357"/>
                      <a:pt x="211" y="338"/>
                      <a:pt x="232" y="299"/>
                    </a:cubicBezTo>
                    <a:cubicBezTo>
                      <a:pt x="253" y="242"/>
                      <a:pt x="300" y="197"/>
                      <a:pt x="308" y="137"/>
                    </a:cubicBezTo>
                    <a:cubicBezTo>
                      <a:pt x="323" y="67"/>
                      <a:pt x="258" y="1"/>
                      <a:pt x="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2030075" y="715288"/>
                <a:ext cx="875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401" extrusionOk="0">
                    <a:moveTo>
                      <a:pt x="216" y="0"/>
                    </a:moveTo>
                    <a:cubicBezTo>
                      <a:pt x="205" y="0"/>
                      <a:pt x="195" y="2"/>
                      <a:pt x="184" y="5"/>
                    </a:cubicBezTo>
                    <a:cubicBezTo>
                      <a:pt x="115" y="24"/>
                      <a:pt x="93" y="99"/>
                      <a:pt x="61" y="156"/>
                    </a:cubicBezTo>
                    <a:cubicBezTo>
                      <a:pt x="38" y="206"/>
                      <a:pt x="0" y="257"/>
                      <a:pt x="17" y="314"/>
                    </a:cubicBezTo>
                    <a:cubicBezTo>
                      <a:pt x="31" y="370"/>
                      <a:pt x="84" y="401"/>
                      <a:pt x="136" y="401"/>
                    </a:cubicBezTo>
                    <a:cubicBezTo>
                      <a:pt x="176" y="401"/>
                      <a:pt x="216" y="382"/>
                      <a:pt x="237" y="342"/>
                    </a:cubicBezTo>
                    <a:cubicBezTo>
                      <a:pt x="262" y="271"/>
                      <a:pt x="319" y="210"/>
                      <a:pt x="335" y="136"/>
                    </a:cubicBezTo>
                    <a:cubicBezTo>
                      <a:pt x="350" y="66"/>
                      <a:pt x="284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1924650" y="722963"/>
                <a:ext cx="120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96" extrusionOk="0">
                    <a:moveTo>
                      <a:pt x="152" y="1"/>
                    </a:moveTo>
                    <a:cubicBezTo>
                      <a:pt x="67" y="1"/>
                      <a:pt x="0" y="104"/>
                      <a:pt x="49" y="181"/>
                    </a:cubicBezTo>
                    <a:cubicBezTo>
                      <a:pt x="134" y="284"/>
                      <a:pt x="163" y="274"/>
                      <a:pt x="226" y="333"/>
                    </a:cubicBezTo>
                    <a:cubicBezTo>
                      <a:pt x="260" y="375"/>
                      <a:pt x="306" y="395"/>
                      <a:pt x="349" y="395"/>
                    </a:cubicBezTo>
                    <a:cubicBezTo>
                      <a:pt x="419" y="395"/>
                      <a:pt x="480" y="343"/>
                      <a:pt x="463" y="246"/>
                    </a:cubicBezTo>
                    <a:cubicBezTo>
                      <a:pt x="431" y="164"/>
                      <a:pt x="336" y="127"/>
                      <a:pt x="274" y="71"/>
                    </a:cubicBezTo>
                    <a:cubicBezTo>
                      <a:pt x="269" y="67"/>
                      <a:pt x="260" y="61"/>
                      <a:pt x="254" y="56"/>
                    </a:cubicBezTo>
                    <a:lnTo>
                      <a:pt x="249" y="51"/>
                    </a:lnTo>
                    <a:cubicBezTo>
                      <a:pt x="248" y="50"/>
                      <a:pt x="247" y="50"/>
                      <a:pt x="247" y="49"/>
                    </a:cubicBezTo>
                    <a:cubicBezTo>
                      <a:pt x="231" y="29"/>
                      <a:pt x="211" y="11"/>
                      <a:pt x="185" y="6"/>
                    </a:cubicBezTo>
                    <a:cubicBezTo>
                      <a:pt x="173" y="2"/>
                      <a:pt x="163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1946925" y="742138"/>
                <a:ext cx="2512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49" extrusionOk="0">
                    <a:moveTo>
                      <a:pt x="156" y="0"/>
                    </a:moveTo>
                    <a:cubicBezTo>
                      <a:pt x="56" y="0"/>
                      <a:pt x="1" y="136"/>
                      <a:pt x="76" y="205"/>
                    </a:cubicBezTo>
                    <a:cubicBezTo>
                      <a:pt x="308" y="409"/>
                      <a:pt x="543" y="609"/>
                      <a:pt x="775" y="813"/>
                    </a:cubicBezTo>
                    <a:cubicBezTo>
                      <a:pt x="797" y="836"/>
                      <a:pt x="828" y="849"/>
                      <a:pt x="860" y="849"/>
                    </a:cubicBezTo>
                    <a:cubicBezTo>
                      <a:pt x="876" y="849"/>
                      <a:pt x="892" y="845"/>
                      <a:pt x="906" y="838"/>
                    </a:cubicBezTo>
                    <a:cubicBezTo>
                      <a:pt x="985" y="811"/>
                      <a:pt x="1005" y="698"/>
                      <a:pt x="945" y="643"/>
                    </a:cubicBezTo>
                    <a:cubicBezTo>
                      <a:pt x="763" y="482"/>
                      <a:pt x="579" y="322"/>
                      <a:pt x="393" y="165"/>
                    </a:cubicBezTo>
                    <a:cubicBezTo>
                      <a:pt x="316" y="112"/>
                      <a:pt x="258" y="10"/>
                      <a:pt x="160" y="0"/>
                    </a:cubicBezTo>
                    <a:cubicBezTo>
                      <a:pt x="159" y="0"/>
                      <a:pt x="158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1978600" y="768538"/>
                <a:ext cx="845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81" extrusionOk="0">
                    <a:moveTo>
                      <a:pt x="156" y="0"/>
                    </a:moveTo>
                    <a:cubicBezTo>
                      <a:pt x="55" y="0"/>
                      <a:pt x="1" y="136"/>
                      <a:pt x="74" y="205"/>
                    </a:cubicBezTo>
                    <a:cubicBezTo>
                      <a:pt x="116" y="257"/>
                      <a:pt x="169" y="281"/>
                      <a:pt x="215" y="281"/>
                    </a:cubicBezTo>
                    <a:cubicBezTo>
                      <a:pt x="284" y="281"/>
                      <a:pt x="338" y="228"/>
                      <a:pt x="325" y="131"/>
                    </a:cubicBezTo>
                    <a:cubicBezTo>
                      <a:pt x="299" y="68"/>
                      <a:pt x="229" y="5"/>
                      <a:pt x="159" y="1"/>
                    </a:cubicBezTo>
                    <a:cubicBezTo>
                      <a:pt x="158" y="0"/>
                      <a:pt x="15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2018025" y="827763"/>
                <a:ext cx="213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154" extrusionOk="0">
                    <a:moveTo>
                      <a:pt x="720" y="0"/>
                    </a:moveTo>
                    <a:cubicBezTo>
                      <a:pt x="699" y="0"/>
                      <a:pt x="679" y="5"/>
                      <a:pt x="661" y="17"/>
                    </a:cubicBezTo>
                    <a:cubicBezTo>
                      <a:pt x="591" y="69"/>
                      <a:pt x="568" y="163"/>
                      <a:pt x="517" y="233"/>
                    </a:cubicBezTo>
                    <a:cubicBezTo>
                      <a:pt x="368" y="488"/>
                      <a:pt x="153" y="827"/>
                      <a:pt x="42" y="987"/>
                    </a:cubicBezTo>
                    <a:cubicBezTo>
                      <a:pt x="0" y="1072"/>
                      <a:pt x="79" y="1153"/>
                      <a:pt x="158" y="1153"/>
                    </a:cubicBezTo>
                    <a:cubicBezTo>
                      <a:pt x="186" y="1153"/>
                      <a:pt x="214" y="1143"/>
                      <a:pt x="237" y="1118"/>
                    </a:cubicBezTo>
                    <a:cubicBezTo>
                      <a:pt x="413" y="885"/>
                      <a:pt x="554" y="630"/>
                      <a:pt x="708" y="382"/>
                    </a:cubicBezTo>
                    <a:cubicBezTo>
                      <a:pt x="750" y="285"/>
                      <a:pt x="853" y="198"/>
                      <a:pt x="836" y="88"/>
                    </a:cubicBezTo>
                    <a:cubicBezTo>
                      <a:pt x="823" y="34"/>
                      <a:pt x="772" y="0"/>
                      <a:pt x="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2038850" y="814188"/>
                <a:ext cx="895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93" extrusionOk="0">
                    <a:moveTo>
                      <a:pt x="195" y="1"/>
                    </a:moveTo>
                    <a:cubicBezTo>
                      <a:pt x="160" y="1"/>
                      <a:pt x="121" y="19"/>
                      <a:pt x="88" y="61"/>
                    </a:cubicBezTo>
                    <a:cubicBezTo>
                      <a:pt x="1" y="170"/>
                      <a:pt x="72" y="292"/>
                      <a:pt x="164" y="292"/>
                    </a:cubicBezTo>
                    <a:cubicBezTo>
                      <a:pt x="199" y="292"/>
                      <a:pt x="237" y="274"/>
                      <a:pt x="271" y="231"/>
                    </a:cubicBezTo>
                    <a:cubicBezTo>
                      <a:pt x="358" y="122"/>
                      <a:pt x="287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2047775" y="794288"/>
                <a:ext cx="97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494" extrusionOk="0">
                    <a:moveTo>
                      <a:pt x="261" y="1"/>
                    </a:moveTo>
                    <a:cubicBezTo>
                      <a:pt x="220" y="1"/>
                      <a:pt x="178" y="21"/>
                      <a:pt x="158" y="59"/>
                    </a:cubicBezTo>
                    <a:cubicBezTo>
                      <a:pt x="114" y="160"/>
                      <a:pt x="47" y="254"/>
                      <a:pt x="17" y="359"/>
                    </a:cubicBezTo>
                    <a:cubicBezTo>
                      <a:pt x="1" y="439"/>
                      <a:pt x="71" y="493"/>
                      <a:pt x="140" y="493"/>
                    </a:cubicBezTo>
                    <a:cubicBezTo>
                      <a:pt x="179" y="493"/>
                      <a:pt x="217" y="476"/>
                      <a:pt x="239" y="436"/>
                    </a:cubicBezTo>
                    <a:cubicBezTo>
                      <a:pt x="280" y="352"/>
                      <a:pt x="322" y="267"/>
                      <a:pt x="364" y="181"/>
                    </a:cubicBezTo>
                    <a:cubicBezTo>
                      <a:pt x="387" y="140"/>
                      <a:pt x="386" y="82"/>
                      <a:pt x="355" y="47"/>
                    </a:cubicBezTo>
                    <a:cubicBezTo>
                      <a:pt x="334" y="16"/>
                      <a:pt x="298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1946650" y="811963"/>
                <a:ext cx="233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34" h="660" extrusionOk="0">
                    <a:moveTo>
                      <a:pt x="160" y="1"/>
                    </a:moveTo>
                    <a:cubicBezTo>
                      <a:pt x="49" y="1"/>
                      <a:pt x="0" y="168"/>
                      <a:pt x="105" y="225"/>
                    </a:cubicBezTo>
                    <a:cubicBezTo>
                      <a:pt x="269" y="333"/>
                      <a:pt x="432" y="441"/>
                      <a:pt x="595" y="552"/>
                    </a:cubicBezTo>
                    <a:cubicBezTo>
                      <a:pt x="659" y="587"/>
                      <a:pt x="718" y="660"/>
                      <a:pt x="793" y="660"/>
                    </a:cubicBezTo>
                    <a:cubicBezTo>
                      <a:pt x="802" y="660"/>
                      <a:pt x="812" y="659"/>
                      <a:pt x="822" y="656"/>
                    </a:cubicBezTo>
                    <a:cubicBezTo>
                      <a:pt x="897" y="638"/>
                      <a:pt x="934" y="546"/>
                      <a:pt x="895" y="479"/>
                    </a:cubicBezTo>
                    <a:cubicBezTo>
                      <a:pt x="795" y="377"/>
                      <a:pt x="658" y="314"/>
                      <a:pt x="545" y="228"/>
                    </a:cubicBezTo>
                    <a:cubicBezTo>
                      <a:pt x="423" y="158"/>
                      <a:pt x="314" y="52"/>
                      <a:pt x="182" y="3"/>
                    </a:cubicBezTo>
                    <a:cubicBezTo>
                      <a:pt x="174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1978150" y="833588"/>
                <a:ext cx="190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97" extrusionOk="0">
                    <a:moveTo>
                      <a:pt x="173" y="0"/>
                    </a:moveTo>
                    <a:cubicBezTo>
                      <a:pt x="81" y="0"/>
                      <a:pt x="0" y="120"/>
                      <a:pt x="85" y="206"/>
                    </a:cubicBezTo>
                    <a:cubicBezTo>
                      <a:pt x="224" y="327"/>
                      <a:pt x="366" y="442"/>
                      <a:pt x="507" y="561"/>
                    </a:cubicBezTo>
                    <a:cubicBezTo>
                      <a:pt x="529" y="585"/>
                      <a:pt x="560" y="596"/>
                      <a:pt x="591" y="596"/>
                    </a:cubicBezTo>
                    <a:cubicBezTo>
                      <a:pt x="623" y="596"/>
                      <a:pt x="654" y="585"/>
                      <a:pt x="675" y="561"/>
                    </a:cubicBezTo>
                    <a:cubicBezTo>
                      <a:pt x="761" y="473"/>
                      <a:pt x="673" y="376"/>
                      <a:pt x="593" y="323"/>
                    </a:cubicBezTo>
                    <a:cubicBezTo>
                      <a:pt x="479" y="229"/>
                      <a:pt x="365" y="136"/>
                      <a:pt x="254" y="36"/>
                    </a:cubicBezTo>
                    <a:cubicBezTo>
                      <a:pt x="229" y="11"/>
                      <a:pt x="200" y="0"/>
                      <a:pt x="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2001075" y="852638"/>
                <a:ext cx="86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46" extrusionOk="0">
                    <a:moveTo>
                      <a:pt x="173" y="1"/>
                    </a:moveTo>
                    <a:cubicBezTo>
                      <a:pt x="81" y="1"/>
                      <a:pt x="0" y="119"/>
                      <a:pt x="85" y="208"/>
                    </a:cubicBezTo>
                    <a:cubicBezTo>
                      <a:pt x="111" y="234"/>
                      <a:pt x="140" y="245"/>
                      <a:pt x="169" y="245"/>
                    </a:cubicBezTo>
                    <a:cubicBezTo>
                      <a:pt x="262" y="245"/>
                      <a:pt x="343" y="127"/>
                      <a:pt x="258" y="40"/>
                    </a:cubicBezTo>
                    <a:cubicBezTo>
                      <a:pt x="232" y="12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2017225" y="904863"/>
                <a:ext cx="187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750" h="919" extrusionOk="0">
                    <a:moveTo>
                      <a:pt x="623" y="0"/>
                    </a:moveTo>
                    <a:cubicBezTo>
                      <a:pt x="583" y="0"/>
                      <a:pt x="543" y="19"/>
                      <a:pt x="522" y="59"/>
                    </a:cubicBezTo>
                    <a:cubicBezTo>
                      <a:pt x="384" y="268"/>
                      <a:pt x="238" y="472"/>
                      <a:pt x="99" y="684"/>
                    </a:cubicBezTo>
                    <a:cubicBezTo>
                      <a:pt x="0" y="790"/>
                      <a:pt x="74" y="919"/>
                      <a:pt x="168" y="919"/>
                    </a:cubicBezTo>
                    <a:cubicBezTo>
                      <a:pt x="203" y="919"/>
                      <a:pt x="241" y="901"/>
                      <a:pt x="275" y="858"/>
                    </a:cubicBezTo>
                    <a:cubicBezTo>
                      <a:pt x="418" y="627"/>
                      <a:pt x="581" y="408"/>
                      <a:pt x="730" y="180"/>
                    </a:cubicBezTo>
                    <a:cubicBezTo>
                      <a:pt x="746" y="152"/>
                      <a:pt x="749" y="117"/>
                      <a:pt x="742" y="87"/>
                    </a:cubicBezTo>
                    <a:cubicBezTo>
                      <a:pt x="728" y="31"/>
                      <a:pt x="675" y="0"/>
                      <a:pt x="6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2037075" y="890063"/>
                <a:ext cx="865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4" extrusionOk="0">
                    <a:moveTo>
                      <a:pt x="210" y="0"/>
                    </a:moveTo>
                    <a:cubicBezTo>
                      <a:pt x="191" y="0"/>
                      <a:pt x="171" y="5"/>
                      <a:pt x="152" y="17"/>
                    </a:cubicBezTo>
                    <a:cubicBezTo>
                      <a:pt x="95" y="67"/>
                      <a:pt x="1" y="189"/>
                      <a:pt x="23" y="267"/>
                    </a:cubicBezTo>
                    <a:cubicBezTo>
                      <a:pt x="37" y="323"/>
                      <a:pt x="89" y="354"/>
                      <a:pt x="140" y="354"/>
                    </a:cubicBezTo>
                    <a:cubicBezTo>
                      <a:pt x="181" y="354"/>
                      <a:pt x="221" y="335"/>
                      <a:pt x="242" y="295"/>
                    </a:cubicBezTo>
                    <a:cubicBezTo>
                      <a:pt x="267" y="240"/>
                      <a:pt x="322" y="197"/>
                      <a:pt x="331" y="136"/>
                    </a:cubicBezTo>
                    <a:cubicBezTo>
                      <a:pt x="345" y="62"/>
                      <a:pt x="279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2044975" y="876288"/>
                <a:ext cx="116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19" extrusionOk="0">
                    <a:moveTo>
                      <a:pt x="245" y="1"/>
                    </a:moveTo>
                    <a:cubicBezTo>
                      <a:pt x="175" y="1"/>
                      <a:pt x="131" y="73"/>
                      <a:pt x="98" y="131"/>
                    </a:cubicBezTo>
                    <a:cubicBezTo>
                      <a:pt x="71" y="182"/>
                      <a:pt x="24" y="225"/>
                      <a:pt x="16" y="283"/>
                    </a:cubicBezTo>
                    <a:cubicBezTo>
                      <a:pt x="0" y="364"/>
                      <a:pt x="71" y="418"/>
                      <a:pt x="140" y="418"/>
                    </a:cubicBezTo>
                    <a:cubicBezTo>
                      <a:pt x="179" y="418"/>
                      <a:pt x="217" y="401"/>
                      <a:pt x="238" y="361"/>
                    </a:cubicBezTo>
                    <a:cubicBezTo>
                      <a:pt x="302" y="254"/>
                      <a:pt x="467" y="77"/>
                      <a:pt x="278" y="6"/>
                    </a:cubicBezTo>
                    <a:cubicBezTo>
                      <a:pt x="267" y="2"/>
                      <a:pt x="255" y="1"/>
                      <a:pt x="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1964525" y="878113"/>
                <a:ext cx="20750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992" extrusionOk="0">
                    <a:moveTo>
                      <a:pt x="143" y="0"/>
                    </a:moveTo>
                    <a:cubicBezTo>
                      <a:pt x="70" y="0"/>
                      <a:pt x="1" y="74"/>
                      <a:pt x="25" y="153"/>
                    </a:cubicBezTo>
                    <a:cubicBezTo>
                      <a:pt x="158" y="436"/>
                      <a:pt x="359" y="683"/>
                      <a:pt x="545" y="934"/>
                    </a:cubicBezTo>
                    <a:cubicBezTo>
                      <a:pt x="566" y="972"/>
                      <a:pt x="607" y="992"/>
                      <a:pt x="648" y="992"/>
                    </a:cubicBezTo>
                    <a:cubicBezTo>
                      <a:pt x="679" y="992"/>
                      <a:pt x="710" y="981"/>
                      <a:pt x="733" y="957"/>
                    </a:cubicBezTo>
                    <a:cubicBezTo>
                      <a:pt x="829" y="858"/>
                      <a:pt x="699" y="755"/>
                      <a:pt x="644" y="670"/>
                    </a:cubicBezTo>
                    <a:cubicBezTo>
                      <a:pt x="531" y="522"/>
                      <a:pt x="422" y="367"/>
                      <a:pt x="325" y="207"/>
                    </a:cubicBezTo>
                    <a:cubicBezTo>
                      <a:pt x="254" y="107"/>
                      <a:pt x="276" y="78"/>
                      <a:pt x="201" y="17"/>
                    </a:cubicBezTo>
                    <a:cubicBezTo>
                      <a:pt x="183" y="5"/>
                      <a:pt x="163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1985775" y="907463"/>
                <a:ext cx="1255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99" extrusionOk="0">
                    <a:moveTo>
                      <a:pt x="160" y="1"/>
                    </a:moveTo>
                    <a:cubicBezTo>
                      <a:pt x="78" y="1"/>
                      <a:pt x="0" y="99"/>
                      <a:pt x="54" y="182"/>
                    </a:cubicBezTo>
                    <a:cubicBezTo>
                      <a:pt x="142" y="286"/>
                      <a:pt x="223" y="410"/>
                      <a:pt x="333" y="488"/>
                    </a:cubicBezTo>
                    <a:cubicBezTo>
                      <a:pt x="347" y="495"/>
                      <a:pt x="363" y="499"/>
                      <a:pt x="379" y="499"/>
                    </a:cubicBezTo>
                    <a:cubicBezTo>
                      <a:pt x="441" y="499"/>
                      <a:pt x="501" y="443"/>
                      <a:pt x="499" y="378"/>
                    </a:cubicBezTo>
                    <a:cubicBezTo>
                      <a:pt x="498" y="301"/>
                      <a:pt x="424" y="258"/>
                      <a:pt x="381" y="201"/>
                    </a:cubicBezTo>
                    <a:cubicBezTo>
                      <a:pt x="296" y="112"/>
                      <a:pt x="278" y="73"/>
                      <a:pt x="230" y="27"/>
                    </a:cubicBezTo>
                    <a:cubicBezTo>
                      <a:pt x="208" y="9"/>
                      <a:pt x="184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2014200" y="970288"/>
                <a:ext cx="1485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682" extrusionOk="0">
                    <a:moveTo>
                      <a:pt x="467" y="0"/>
                    </a:moveTo>
                    <a:cubicBezTo>
                      <a:pt x="346" y="0"/>
                      <a:pt x="236" y="252"/>
                      <a:pt x="188" y="284"/>
                    </a:cubicBezTo>
                    <a:cubicBezTo>
                      <a:pt x="98" y="403"/>
                      <a:pt x="94" y="405"/>
                      <a:pt x="20" y="503"/>
                    </a:cubicBezTo>
                    <a:cubicBezTo>
                      <a:pt x="4" y="530"/>
                      <a:pt x="0" y="565"/>
                      <a:pt x="8" y="595"/>
                    </a:cubicBezTo>
                    <a:cubicBezTo>
                      <a:pt x="22" y="651"/>
                      <a:pt x="74" y="682"/>
                      <a:pt x="125" y="682"/>
                    </a:cubicBezTo>
                    <a:cubicBezTo>
                      <a:pt x="165" y="682"/>
                      <a:pt x="205" y="663"/>
                      <a:pt x="227" y="623"/>
                    </a:cubicBezTo>
                    <a:cubicBezTo>
                      <a:pt x="281" y="550"/>
                      <a:pt x="489" y="284"/>
                      <a:pt x="546" y="206"/>
                    </a:cubicBezTo>
                    <a:cubicBezTo>
                      <a:pt x="581" y="173"/>
                      <a:pt x="594" y="118"/>
                      <a:pt x="572" y="75"/>
                    </a:cubicBezTo>
                    <a:cubicBezTo>
                      <a:pt x="537" y="21"/>
                      <a:pt x="501" y="0"/>
                      <a:pt x="4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2031800" y="951338"/>
                <a:ext cx="15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520" extrusionOk="0">
                    <a:moveTo>
                      <a:pt x="500" y="0"/>
                    </a:moveTo>
                    <a:cubicBezTo>
                      <a:pt x="426" y="0"/>
                      <a:pt x="364" y="80"/>
                      <a:pt x="307" y="127"/>
                    </a:cubicBezTo>
                    <a:cubicBezTo>
                      <a:pt x="190" y="238"/>
                      <a:pt x="170" y="236"/>
                      <a:pt x="69" y="325"/>
                    </a:cubicBezTo>
                    <a:cubicBezTo>
                      <a:pt x="0" y="405"/>
                      <a:pt x="76" y="519"/>
                      <a:pt x="165" y="519"/>
                    </a:cubicBezTo>
                    <a:cubicBezTo>
                      <a:pt x="184" y="519"/>
                      <a:pt x="204" y="514"/>
                      <a:pt x="224" y="501"/>
                    </a:cubicBezTo>
                    <a:cubicBezTo>
                      <a:pt x="354" y="417"/>
                      <a:pt x="462" y="305"/>
                      <a:pt x="581" y="206"/>
                    </a:cubicBezTo>
                    <a:cubicBezTo>
                      <a:pt x="636" y="154"/>
                      <a:pt x="623" y="54"/>
                      <a:pt x="556" y="16"/>
                    </a:cubicBezTo>
                    <a:cubicBezTo>
                      <a:pt x="537" y="5"/>
                      <a:pt x="518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1973050" y="948963"/>
                <a:ext cx="1752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73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1" y="207"/>
                    </a:cubicBezTo>
                    <a:cubicBezTo>
                      <a:pt x="191" y="343"/>
                      <a:pt x="296" y="479"/>
                      <a:pt x="407" y="614"/>
                    </a:cubicBezTo>
                    <a:cubicBezTo>
                      <a:pt x="430" y="648"/>
                      <a:pt x="471" y="672"/>
                      <a:pt x="512" y="672"/>
                    </a:cubicBezTo>
                    <a:cubicBezTo>
                      <a:pt x="528" y="672"/>
                      <a:pt x="543" y="669"/>
                      <a:pt x="558" y="661"/>
                    </a:cubicBezTo>
                    <a:cubicBezTo>
                      <a:pt x="701" y="588"/>
                      <a:pt x="604" y="462"/>
                      <a:pt x="526" y="381"/>
                    </a:cubicBezTo>
                    <a:cubicBezTo>
                      <a:pt x="417" y="264"/>
                      <a:pt x="338" y="107"/>
                      <a:pt x="212" y="13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1991525" y="970888"/>
                <a:ext cx="101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71" extrusionOk="0">
                    <a:moveTo>
                      <a:pt x="165" y="1"/>
                    </a:moveTo>
                    <a:cubicBezTo>
                      <a:pt x="164" y="1"/>
                      <a:pt x="162" y="1"/>
                      <a:pt x="160" y="1"/>
                    </a:cubicBezTo>
                    <a:cubicBezTo>
                      <a:pt x="158" y="1"/>
                      <a:pt x="157" y="1"/>
                      <a:pt x="155" y="1"/>
                    </a:cubicBezTo>
                    <a:cubicBezTo>
                      <a:pt x="55" y="1"/>
                      <a:pt x="1" y="136"/>
                      <a:pt x="74" y="206"/>
                    </a:cubicBezTo>
                    <a:cubicBezTo>
                      <a:pt x="130" y="254"/>
                      <a:pt x="172" y="325"/>
                      <a:pt x="237" y="359"/>
                    </a:cubicBezTo>
                    <a:cubicBezTo>
                      <a:pt x="252" y="367"/>
                      <a:pt x="267" y="370"/>
                      <a:pt x="283" y="370"/>
                    </a:cubicBezTo>
                    <a:cubicBezTo>
                      <a:pt x="345" y="370"/>
                      <a:pt x="405" y="315"/>
                      <a:pt x="404" y="250"/>
                    </a:cubicBezTo>
                    <a:cubicBezTo>
                      <a:pt x="404" y="180"/>
                      <a:pt x="340" y="137"/>
                      <a:pt x="296" y="89"/>
                    </a:cubicBezTo>
                    <a:cubicBezTo>
                      <a:pt x="259" y="52"/>
                      <a:pt x="223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" name="Google Shape;172;p3"/>
            <p:cNvGrpSpPr/>
            <p:nvPr/>
          </p:nvGrpSpPr>
          <p:grpSpPr>
            <a:xfrm rot="1798554">
              <a:off x="-140436" y="3477154"/>
              <a:ext cx="600007" cy="1543479"/>
              <a:chOff x="4062625" y="554263"/>
              <a:chExt cx="138725" cy="356850"/>
            </a:xfrm>
          </p:grpSpPr>
          <p:sp>
            <p:nvSpPr>
              <p:cNvPr id="173" name="Google Shape;173;p3"/>
              <p:cNvSpPr/>
              <p:nvPr/>
            </p:nvSpPr>
            <p:spPr>
              <a:xfrm>
                <a:off x="4070200" y="566138"/>
                <a:ext cx="117075" cy="344975"/>
              </a:xfrm>
              <a:custGeom>
                <a:avLst/>
                <a:gdLst/>
                <a:ahLst/>
                <a:cxnLst/>
                <a:rect l="l" t="t" r="r" b="b"/>
                <a:pathLst>
                  <a:path w="4683" h="13799" extrusionOk="0">
                    <a:moveTo>
                      <a:pt x="3026" y="1"/>
                    </a:moveTo>
                    <a:cubicBezTo>
                      <a:pt x="2894" y="1"/>
                      <a:pt x="2877" y="258"/>
                      <a:pt x="2834" y="367"/>
                    </a:cubicBezTo>
                    <a:cubicBezTo>
                      <a:pt x="2737" y="699"/>
                      <a:pt x="2646" y="1034"/>
                      <a:pt x="2571" y="1372"/>
                    </a:cubicBezTo>
                    <a:cubicBezTo>
                      <a:pt x="2478" y="1784"/>
                      <a:pt x="2401" y="2200"/>
                      <a:pt x="2335" y="2617"/>
                    </a:cubicBezTo>
                    <a:cubicBezTo>
                      <a:pt x="1913" y="2027"/>
                      <a:pt x="1535" y="1407"/>
                      <a:pt x="1108" y="822"/>
                    </a:cubicBezTo>
                    <a:cubicBezTo>
                      <a:pt x="1080" y="767"/>
                      <a:pt x="1035" y="744"/>
                      <a:pt x="992" y="744"/>
                    </a:cubicBezTo>
                    <a:cubicBezTo>
                      <a:pt x="902" y="744"/>
                      <a:pt x="817" y="845"/>
                      <a:pt x="903" y="947"/>
                    </a:cubicBezTo>
                    <a:cubicBezTo>
                      <a:pt x="1306" y="1478"/>
                      <a:pt x="1800" y="2334"/>
                      <a:pt x="2287" y="2945"/>
                    </a:cubicBezTo>
                    <a:cubicBezTo>
                      <a:pt x="2144" y="3934"/>
                      <a:pt x="2070" y="4934"/>
                      <a:pt x="2037" y="5932"/>
                    </a:cubicBezTo>
                    <a:cubicBezTo>
                      <a:pt x="2035" y="5956"/>
                      <a:pt x="2035" y="5979"/>
                      <a:pt x="2034" y="6001"/>
                    </a:cubicBezTo>
                    <a:cubicBezTo>
                      <a:pt x="1780" y="5659"/>
                      <a:pt x="1388" y="5052"/>
                      <a:pt x="1156" y="4635"/>
                    </a:cubicBezTo>
                    <a:cubicBezTo>
                      <a:pt x="936" y="4290"/>
                      <a:pt x="756" y="3915"/>
                      <a:pt x="518" y="3586"/>
                    </a:cubicBezTo>
                    <a:cubicBezTo>
                      <a:pt x="496" y="3568"/>
                      <a:pt x="473" y="3560"/>
                      <a:pt x="449" y="3560"/>
                    </a:cubicBezTo>
                    <a:cubicBezTo>
                      <a:pt x="366" y="3560"/>
                      <a:pt x="288" y="3657"/>
                      <a:pt x="342" y="3741"/>
                    </a:cubicBezTo>
                    <a:cubicBezTo>
                      <a:pt x="900" y="4613"/>
                      <a:pt x="1344" y="5571"/>
                      <a:pt x="2024" y="6357"/>
                    </a:cubicBezTo>
                    <a:cubicBezTo>
                      <a:pt x="2006" y="7312"/>
                      <a:pt x="2057" y="8269"/>
                      <a:pt x="2170" y="9217"/>
                    </a:cubicBezTo>
                    <a:cubicBezTo>
                      <a:pt x="1724" y="8938"/>
                      <a:pt x="1368" y="8605"/>
                      <a:pt x="976" y="8183"/>
                    </a:cubicBezTo>
                    <a:cubicBezTo>
                      <a:pt x="705" y="7897"/>
                      <a:pt x="488" y="7550"/>
                      <a:pt x="212" y="7277"/>
                    </a:cubicBezTo>
                    <a:cubicBezTo>
                      <a:pt x="196" y="7270"/>
                      <a:pt x="180" y="7266"/>
                      <a:pt x="165" y="7266"/>
                    </a:cubicBezTo>
                    <a:cubicBezTo>
                      <a:pt x="71" y="7266"/>
                      <a:pt x="0" y="7398"/>
                      <a:pt x="80" y="7472"/>
                    </a:cubicBezTo>
                    <a:cubicBezTo>
                      <a:pt x="691" y="8244"/>
                      <a:pt x="1336" y="9034"/>
                      <a:pt x="2207" y="9520"/>
                    </a:cubicBezTo>
                    <a:cubicBezTo>
                      <a:pt x="2295" y="10188"/>
                      <a:pt x="2413" y="10853"/>
                      <a:pt x="2558" y="11513"/>
                    </a:cubicBezTo>
                    <a:cubicBezTo>
                      <a:pt x="2060" y="11299"/>
                      <a:pt x="1415" y="10984"/>
                      <a:pt x="887" y="10696"/>
                    </a:cubicBezTo>
                    <a:cubicBezTo>
                      <a:pt x="761" y="10627"/>
                      <a:pt x="635" y="10557"/>
                      <a:pt x="512" y="10480"/>
                    </a:cubicBezTo>
                    <a:cubicBezTo>
                      <a:pt x="488" y="10461"/>
                      <a:pt x="457" y="10448"/>
                      <a:pt x="426" y="10448"/>
                    </a:cubicBezTo>
                    <a:cubicBezTo>
                      <a:pt x="416" y="10448"/>
                      <a:pt x="405" y="10449"/>
                      <a:pt x="395" y="10452"/>
                    </a:cubicBezTo>
                    <a:cubicBezTo>
                      <a:pt x="297" y="10476"/>
                      <a:pt x="277" y="10622"/>
                      <a:pt x="367" y="10671"/>
                    </a:cubicBezTo>
                    <a:cubicBezTo>
                      <a:pt x="1044" y="11086"/>
                      <a:pt x="1769" y="11422"/>
                      <a:pt x="2491" y="11748"/>
                    </a:cubicBezTo>
                    <a:cubicBezTo>
                      <a:pt x="2537" y="11775"/>
                      <a:pt x="2580" y="11791"/>
                      <a:pt x="2621" y="11802"/>
                    </a:cubicBezTo>
                    <a:cubicBezTo>
                      <a:pt x="2767" y="12442"/>
                      <a:pt x="2928" y="13079"/>
                      <a:pt x="3097" y="13714"/>
                    </a:cubicBezTo>
                    <a:cubicBezTo>
                      <a:pt x="3113" y="13772"/>
                      <a:pt x="3162" y="13799"/>
                      <a:pt x="3210" y="13799"/>
                    </a:cubicBezTo>
                    <a:cubicBezTo>
                      <a:pt x="3282" y="13799"/>
                      <a:pt x="3354" y="13742"/>
                      <a:pt x="3329" y="13650"/>
                    </a:cubicBezTo>
                    <a:cubicBezTo>
                      <a:pt x="3163" y="13030"/>
                      <a:pt x="3007" y="12406"/>
                      <a:pt x="2865" y="11781"/>
                    </a:cubicBezTo>
                    <a:cubicBezTo>
                      <a:pt x="2988" y="11731"/>
                      <a:pt x="3101" y="11631"/>
                      <a:pt x="3208" y="11531"/>
                    </a:cubicBezTo>
                    <a:cubicBezTo>
                      <a:pt x="3582" y="11178"/>
                      <a:pt x="3904" y="10774"/>
                      <a:pt x="4234" y="10381"/>
                    </a:cubicBezTo>
                    <a:cubicBezTo>
                      <a:pt x="4364" y="10221"/>
                      <a:pt x="4493" y="10062"/>
                      <a:pt x="4620" y="9902"/>
                    </a:cubicBezTo>
                    <a:cubicBezTo>
                      <a:pt x="4682" y="9839"/>
                      <a:pt x="4669" y="9742"/>
                      <a:pt x="4602" y="9704"/>
                    </a:cubicBezTo>
                    <a:cubicBezTo>
                      <a:pt x="4584" y="9693"/>
                      <a:pt x="4563" y="9688"/>
                      <a:pt x="4542" y="9688"/>
                    </a:cubicBezTo>
                    <a:cubicBezTo>
                      <a:pt x="4510" y="9688"/>
                      <a:pt x="4479" y="9699"/>
                      <a:pt x="4456" y="9722"/>
                    </a:cubicBezTo>
                    <a:cubicBezTo>
                      <a:pt x="4363" y="9839"/>
                      <a:pt x="4270" y="9955"/>
                      <a:pt x="4174" y="10072"/>
                    </a:cubicBezTo>
                    <a:cubicBezTo>
                      <a:pt x="3833" y="10485"/>
                      <a:pt x="3496" y="10902"/>
                      <a:pt x="3117" y="11281"/>
                    </a:cubicBezTo>
                    <a:cubicBezTo>
                      <a:pt x="3004" y="11395"/>
                      <a:pt x="2895" y="11486"/>
                      <a:pt x="2815" y="11531"/>
                    </a:cubicBezTo>
                    <a:cubicBezTo>
                      <a:pt x="2669" y="10864"/>
                      <a:pt x="2544" y="10198"/>
                      <a:pt x="2452" y="9538"/>
                    </a:cubicBezTo>
                    <a:cubicBezTo>
                      <a:pt x="2479" y="9526"/>
                      <a:pt x="2505" y="9510"/>
                      <a:pt x="2528" y="9493"/>
                    </a:cubicBezTo>
                    <a:cubicBezTo>
                      <a:pt x="2673" y="9384"/>
                      <a:pt x="2793" y="9247"/>
                      <a:pt x="2913" y="9113"/>
                    </a:cubicBezTo>
                    <a:cubicBezTo>
                      <a:pt x="3274" y="8697"/>
                      <a:pt x="3593" y="8245"/>
                      <a:pt x="3885" y="7779"/>
                    </a:cubicBezTo>
                    <a:cubicBezTo>
                      <a:pt x="3958" y="7664"/>
                      <a:pt x="4030" y="7549"/>
                      <a:pt x="4099" y="7432"/>
                    </a:cubicBezTo>
                    <a:cubicBezTo>
                      <a:pt x="4140" y="7367"/>
                      <a:pt x="4102" y="7275"/>
                      <a:pt x="4027" y="7257"/>
                    </a:cubicBezTo>
                    <a:cubicBezTo>
                      <a:pt x="4015" y="7254"/>
                      <a:pt x="4004" y="7252"/>
                      <a:pt x="3993" y="7252"/>
                    </a:cubicBezTo>
                    <a:cubicBezTo>
                      <a:pt x="3901" y="7252"/>
                      <a:pt x="3864" y="7367"/>
                      <a:pt x="3817" y="7436"/>
                    </a:cubicBezTo>
                    <a:cubicBezTo>
                      <a:pt x="3708" y="7614"/>
                      <a:pt x="3595" y="7790"/>
                      <a:pt x="3481" y="7965"/>
                    </a:cubicBezTo>
                    <a:cubicBezTo>
                      <a:pt x="3205" y="8377"/>
                      <a:pt x="3005" y="8650"/>
                      <a:pt x="2687" y="9011"/>
                    </a:cubicBezTo>
                    <a:cubicBezTo>
                      <a:pt x="2592" y="9113"/>
                      <a:pt x="2500" y="9213"/>
                      <a:pt x="2416" y="9279"/>
                    </a:cubicBezTo>
                    <a:cubicBezTo>
                      <a:pt x="2389" y="9065"/>
                      <a:pt x="2366" y="8849"/>
                      <a:pt x="2346" y="8637"/>
                    </a:cubicBezTo>
                    <a:cubicBezTo>
                      <a:pt x="2288" y="7898"/>
                      <a:pt x="2263" y="7160"/>
                      <a:pt x="2267" y="6425"/>
                    </a:cubicBezTo>
                    <a:cubicBezTo>
                      <a:pt x="2484" y="6362"/>
                      <a:pt x="2709" y="6033"/>
                      <a:pt x="2826" y="5899"/>
                    </a:cubicBezTo>
                    <a:cubicBezTo>
                      <a:pt x="3165" y="5444"/>
                      <a:pt x="3456" y="4956"/>
                      <a:pt x="3713" y="4453"/>
                    </a:cubicBezTo>
                    <a:cubicBezTo>
                      <a:pt x="3755" y="4328"/>
                      <a:pt x="3944" y="4153"/>
                      <a:pt x="3793" y="4044"/>
                    </a:cubicBezTo>
                    <a:cubicBezTo>
                      <a:pt x="3772" y="4032"/>
                      <a:pt x="3751" y="4027"/>
                      <a:pt x="3733" y="4027"/>
                    </a:cubicBezTo>
                    <a:cubicBezTo>
                      <a:pt x="3662" y="4027"/>
                      <a:pt x="3612" y="4103"/>
                      <a:pt x="3586" y="4172"/>
                    </a:cubicBezTo>
                    <a:cubicBezTo>
                      <a:pt x="3496" y="4350"/>
                      <a:pt x="3404" y="4527"/>
                      <a:pt x="3308" y="4702"/>
                    </a:cubicBezTo>
                    <a:cubicBezTo>
                      <a:pt x="2987" y="5253"/>
                      <a:pt x="2712" y="5734"/>
                      <a:pt x="2288" y="6141"/>
                    </a:cubicBezTo>
                    <a:cubicBezTo>
                      <a:pt x="2281" y="6148"/>
                      <a:pt x="2277" y="6152"/>
                      <a:pt x="2271" y="6156"/>
                    </a:cubicBezTo>
                    <a:cubicBezTo>
                      <a:pt x="2290" y="5079"/>
                      <a:pt x="2374" y="4008"/>
                      <a:pt x="2527" y="2962"/>
                    </a:cubicBezTo>
                    <a:cubicBezTo>
                      <a:pt x="2936" y="2826"/>
                      <a:pt x="3651" y="2145"/>
                      <a:pt x="3839" y="1993"/>
                    </a:cubicBezTo>
                    <a:cubicBezTo>
                      <a:pt x="4044" y="1809"/>
                      <a:pt x="4249" y="1621"/>
                      <a:pt x="4454" y="1435"/>
                    </a:cubicBezTo>
                    <a:cubicBezTo>
                      <a:pt x="4529" y="1366"/>
                      <a:pt x="4474" y="1230"/>
                      <a:pt x="4373" y="1230"/>
                    </a:cubicBezTo>
                    <a:cubicBezTo>
                      <a:pt x="4372" y="1230"/>
                      <a:pt x="4370" y="1230"/>
                      <a:pt x="4368" y="1230"/>
                    </a:cubicBezTo>
                    <a:cubicBezTo>
                      <a:pt x="4336" y="1233"/>
                      <a:pt x="4307" y="1241"/>
                      <a:pt x="4283" y="1266"/>
                    </a:cubicBezTo>
                    <a:cubicBezTo>
                      <a:pt x="4119" y="1415"/>
                      <a:pt x="3957" y="1565"/>
                      <a:pt x="3792" y="1713"/>
                    </a:cubicBezTo>
                    <a:cubicBezTo>
                      <a:pt x="3360" y="2087"/>
                      <a:pt x="3032" y="2412"/>
                      <a:pt x="2570" y="2674"/>
                    </a:cubicBezTo>
                    <a:cubicBezTo>
                      <a:pt x="2619" y="2365"/>
                      <a:pt x="2673" y="2059"/>
                      <a:pt x="2734" y="1756"/>
                    </a:cubicBezTo>
                    <a:cubicBezTo>
                      <a:pt x="2844" y="1214"/>
                      <a:pt x="2986" y="679"/>
                      <a:pt x="3149" y="151"/>
                    </a:cubicBezTo>
                    <a:cubicBezTo>
                      <a:pt x="3161" y="105"/>
                      <a:pt x="3145" y="53"/>
                      <a:pt x="3105" y="26"/>
                    </a:cubicBezTo>
                    <a:cubicBezTo>
                      <a:pt x="3075" y="8"/>
                      <a:pt x="3049" y="1"/>
                      <a:pt x="30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4133725" y="554263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0" y="1"/>
                    </a:moveTo>
                    <a:cubicBezTo>
                      <a:pt x="342" y="1"/>
                      <a:pt x="160" y="89"/>
                      <a:pt x="78" y="254"/>
                    </a:cubicBezTo>
                    <a:cubicBezTo>
                      <a:pt x="0" y="398"/>
                      <a:pt x="3" y="584"/>
                      <a:pt x="94" y="721"/>
                    </a:cubicBezTo>
                    <a:cubicBezTo>
                      <a:pt x="133" y="836"/>
                      <a:pt x="219" y="935"/>
                      <a:pt x="338" y="974"/>
                    </a:cubicBezTo>
                    <a:cubicBezTo>
                      <a:pt x="378" y="990"/>
                      <a:pt x="420" y="998"/>
                      <a:pt x="463" y="998"/>
                    </a:cubicBezTo>
                    <a:cubicBezTo>
                      <a:pt x="770" y="998"/>
                      <a:pt x="1108" y="603"/>
                      <a:pt x="923" y="227"/>
                    </a:cubicBezTo>
                    <a:cubicBezTo>
                      <a:pt x="842" y="73"/>
                      <a:pt x="683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4169925" y="586688"/>
                <a:ext cx="277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00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5"/>
                      <a:pt x="96" y="721"/>
                    </a:cubicBezTo>
                    <a:cubicBezTo>
                      <a:pt x="135" y="836"/>
                      <a:pt x="220" y="935"/>
                      <a:pt x="339" y="975"/>
                    </a:cubicBezTo>
                    <a:cubicBezTo>
                      <a:pt x="380" y="991"/>
                      <a:pt x="422" y="999"/>
                      <a:pt x="465" y="999"/>
                    </a:cubicBezTo>
                    <a:cubicBezTo>
                      <a:pt x="772" y="999"/>
                      <a:pt x="1110" y="604"/>
                      <a:pt x="924" y="227"/>
                    </a:cubicBezTo>
                    <a:cubicBezTo>
                      <a:pt x="843" y="74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4083650" y="572238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1" y="1"/>
                    </a:moveTo>
                    <a:cubicBezTo>
                      <a:pt x="342" y="1"/>
                      <a:pt x="161" y="89"/>
                      <a:pt x="78" y="254"/>
                    </a:cubicBezTo>
                    <a:cubicBezTo>
                      <a:pt x="0" y="397"/>
                      <a:pt x="5" y="584"/>
                      <a:pt x="95" y="721"/>
                    </a:cubicBezTo>
                    <a:cubicBezTo>
                      <a:pt x="135" y="836"/>
                      <a:pt x="219" y="935"/>
                      <a:pt x="338" y="974"/>
                    </a:cubicBezTo>
                    <a:cubicBezTo>
                      <a:pt x="378" y="991"/>
                      <a:pt x="421" y="998"/>
                      <a:pt x="464" y="998"/>
                    </a:cubicBezTo>
                    <a:cubicBezTo>
                      <a:pt x="771" y="998"/>
                      <a:pt x="1109" y="603"/>
                      <a:pt x="923" y="227"/>
                    </a:cubicBezTo>
                    <a:cubicBezTo>
                      <a:pt x="843" y="73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4154225" y="653213"/>
                <a:ext cx="277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999" extrusionOk="0">
                    <a:moveTo>
                      <a:pt x="521" y="0"/>
                    </a:moveTo>
                    <a:cubicBezTo>
                      <a:pt x="343" y="0"/>
                      <a:pt x="161" y="88"/>
                      <a:pt x="79" y="254"/>
                    </a:cubicBezTo>
                    <a:cubicBezTo>
                      <a:pt x="0" y="397"/>
                      <a:pt x="4" y="584"/>
                      <a:pt x="95" y="720"/>
                    </a:cubicBezTo>
                    <a:cubicBezTo>
                      <a:pt x="134" y="835"/>
                      <a:pt x="220" y="935"/>
                      <a:pt x="339" y="974"/>
                    </a:cubicBezTo>
                    <a:cubicBezTo>
                      <a:pt x="379" y="991"/>
                      <a:pt x="422" y="998"/>
                      <a:pt x="465" y="998"/>
                    </a:cubicBezTo>
                    <a:cubicBezTo>
                      <a:pt x="772" y="998"/>
                      <a:pt x="1110" y="603"/>
                      <a:pt x="924" y="227"/>
                    </a:cubicBezTo>
                    <a:cubicBezTo>
                      <a:pt x="843" y="73"/>
                      <a:pt x="683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4068000" y="645313"/>
                <a:ext cx="277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9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4"/>
                      <a:pt x="96" y="721"/>
                    </a:cubicBezTo>
                    <a:cubicBezTo>
                      <a:pt x="135" y="836"/>
                      <a:pt x="220" y="935"/>
                      <a:pt x="339" y="975"/>
                    </a:cubicBezTo>
                    <a:cubicBezTo>
                      <a:pt x="379" y="991"/>
                      <a:pt x="421" y="998"/>
                      <a:pt x="463" y="998"/>
                    </a:cubicBezTo>
                    <a:cubicBezTo>
                      <a:pt x="770" y="998"/>
                      <a:pt x="1110" y="604"/>
                      <a:pt x="924" y="227"/>
                    </a:cubicBezTo>
                    <a:cubicBezTo>
                      <a:pt x="843" y="74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4158000" y="734263"/>
                <a:ext cx="277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00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80" y="255"/>
                    </a:cubicBezTo>
                    <a:cubicBezTo>
                      <a:pt x="1" y="398"/>
                      <a:pt x="5" y="585"/>
                      <a:pt x="96" y="721"/>
                    </a:cubicBezTo>
                    <a:cubicBezTo>
                      <a:pt x="135" y="836"/>
                      <a:pt x="221" y="935"/>
                      <a:pt x="340" y="975"/>
                    </a:cubicBezTo>
                    <a:cubicBezTo>
                      <a:pt x="380" y="992"/>
                      <a:pt x="422" y="999"/>
                      <a:pt x="465" y="999"/>
                    </a:cubicBezTo>
                    <a:cubicBezTo>
                      <a:pt x="773" y="999"/>
                      <a:pt x="1111" y="604"/>
                      <a:pt x="925" y="228"/>
                    </a:cubicBezTo>
                    <a:cubicBezTo>
                      <a:pt x="844" y="74"/>
                      <a:pt x="684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4062625" y="736438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1" y="1"/>
                    </a:moveTo>
                    <a:cubicBezTo>
                      <a:pt x="342" y="1"/>
                      <a:pt x="161" y="89"/>
                      <a:pt x="79" y="254"/>
                    </a:cubicBezTo>
                    <a:cubicBezTo>
                      <a:pt x="1" y="397"/>
                      <a:pt x="4" y="585"/>
                      <a:pt x="95" y="721"/>
                    </a:cubicBezTo>
                    <a:cubicBezTo>
                      <a:pt x="134" y="836"/>
                      <a:pt x="220" y="934"/>
                      <a:pt x="339" y="975"/>
                    </a:cubicBezTo>
                    <a:cubicBezTo>
                      <a:pt x="379" y="991"/>
                      <a:pt x="422" y="999"/>
                      <a:pt x="465" y="999"/>
                    </a:cubicBezTo>
                    <a:cubicBezTo>
                      <a:pt x="772" y="999"/>
                      <a:pt x="1109" y="603"/>
                      <a:pt x="924" y="227"/>
                    </a:cubicBezTo>
                    <a:cubicBezTo>
                      <a:pt x="843" y="73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4173600" y="797038"/>
                <a:ext cx="277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8" extrusionOk="0">
                    <a:moveTo>
                      <a:pt x="521" y="0"/>
                    </a:moveTo>
                    <a:cubicBezTo>
                      <a:pt x="343" y="0"/>
                      <a:pt x="162" y="88"/>
                      <a:pt x="80" y="253"/>
                    </a:cubicBezTo>
                    <a:cubicBezTo>
                      <a:pt x="1" y="397"/>
                      <a:pt x="5" y="584"/>
                      <a:pt x="96" y="720"/>
                    </a:cubicBezTo>
                    <a:cubicBezTo>
                      <a:pt x="135" y="836"/>
                      <a:pt x="220" y="935"/>
                      <a:pt x="340" y="974"/>
                    </a:cubicBezTo>
                    <a:cubicBezTo>
                      <a:pt x="380" y="990"/>
                      <a:pt x="422" y="998"/>
                      <a:pt x="465" y="998"/>
                    </a:cubicBezTo>
                    <a:cubicBezTo>
                      <a:pt x="773" y="998"/>
                      <a:pt x="1110" y="603"/>
                      <a:pt x="924" y="226"/>
                    </a:cubicBezTo>
                    <a:cubicBezTo>
                      <a:pt x="843" y="73"/>
                      <a:pt x="684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4068000" y="815138"/>
                <a:ext cx="277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9" extrusionOk="0">
                    <a:moveTo>
                      <a:pt x="522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4"/>
                      <a:pt x="96" y="721"/>
                    </a:cubicBezTo>
                    <a:cubicBezTo>
                      <a:pt x="135" y="836"/>
                      <a:pt x="220" y="935"/>
                      <a:pt x="339" y="974"/>
                    </a:cubicBezTo>
                    <a:cubicBezTo>
                      <a:pt x="379" y="991"/>
                      <a:pt x="422" y="999"/>
                      <a:pt x="465" y="999"/>
                    </a:cubicBezTo>
                    <a:cubicBezTo>
                      <a:pt x="771" y="999"/>
                      <a:pt x="1109" y="603"/>
                      <a:pt x="924" y="227"/>
                    </a:cubicBezTo>
                    <a:cubicBezTo>
                      <a:pt x="843" y="73"/>
                      <a:pt x="684" y="1"/>
                      <a:pt x="5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" name="Google Shape;183;p3"/>
            <p:cNvGrpSpPr/>
            <p:nvPr/>
          </p:nvGrpSpPr>
          <p:grpSpPr>
            <a:xfrm rot="-8100153">
              <a:off x="7886185" y="-521767"/>
              <a:ext cx="732950" cy="1465662"/>
              <a:chOff x="4941500" y="1532375"/>
              <a:chExt cx="231300" cy="462525"/>
            </a:xfrm>
          </p:grpSpPr>
          <p:sp>
            <p:nvSpPr>
              <p:cNvPr id="184" name="Google Shape;184;p3"/>
              <p:cNvSpPr/>
              <p:nvPr/>
            </p:nvSpPr>
            <p:spPr>
              <a:xfrm>
                <a:off x="4981225" y="1568775"/>
                <a:ext cx="1458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7045" extrusionOk="0">
                    <a:moveTo>
                      <a:pt x="590" y="0"/>
                    </a:moveTo>
                    <a:cubicBezTo>
                      <a:pt x="467" y="7"/>
                      <a:pt x="463" y="131"/>
                      <a:pt x="467" y="229"/>
                    </a:cubicBezTo>
                    <a:cubicBezTo>
                      <a:pt x="465" y="377"/>
                      <a:pt x="465" y="528"/>
                      <a:pt x="465" y="677"/>
                    </a:cubicBezTo>
                    <a:cubicBezTo>
                      <a:pt x="465" y="1324"/>
                      <a:pt x="489" y="1973"/>
                      <a:pt x="563" y="2616"/>
                    </a:cubicBezTo>
                    <a:cubicBezTo>
                      <a:pt x="677" y="3803"/>
                      <a:pt x="961" y="4966"/>
                      <a:pt x="1400" y="6074"/>
                    </a:cubicBezTo>
                    <a:cubicBezTo>
                      <a:pt x="1955" y="7564"/>
                      <a:pt x="2534" y="9052"/>
                      <a:pt x="2840" y="10617"/>
                    </a:cubicBezTo>
                    <a:cubicBezTo>
                      <a:pt x="2994" y="11391"/>
                      <a:pt x="3091" y="12186"/>
                      <a:pt x="3129" y="12994"/>
                    </a:cubicBezTo>
                    <a:cubicBezTo>
                      <a:pt x="2683" y="12063"/>
                      <a:pt x="2114" y="11197"/>
                      <a:pt x="1610" y="10298"/>
                    </a:cubicBezTo>
                    <a:cubicBezTo>
                      <a:pt x="1077" y="9376"/>
                      <a:pt x="683" y="8375"/>
                      <a:pt x="230" y="7421"/>
                    </a:cubicBezTo>
                    <a:cubicBezTo>
                      <a:pt x="209" y="7402"/>
                      <a:pt x="185" y="7395"/>
                      <a:pt x="161" y="7395"/>
                    </a:cubicBezTo>
                    <a:cubicBezTo>
                      <a:pt x="79" y="7395"/>
                      <a:pt x="0" y="7491"/>
                      <a:pt x="54" y="7575"/>
                    </a:cubicBezTo>
                    <a:cubicBezTo>
                      <a:pt x="452" y="8515"/>
                      <a:pt x="867" y="9449"/>
                      <a:pt x="1361" y="10342"/>
                    </a:cubicBezTo>
                    <a:cubicBezTo>
                      <a:pt x="1786" y="11121"/>
                      <a:pt x="2281" y="11859"/>
                      <a:pt x="2687" y="12648"/>
                    </a:cubicBezTo>
                    <a:cubicBezTo>
                      <a:pt x="2855" y="12964"/>
                      <a:pt x="3033" y="13348"/>
                      <a:pt x="3146" y="13602"/>
                    </a:cubicBezTo>
                    <a:cubicBezTo>
                      <a:pt x="3151" y="14200"/>
                      <a:pt x="3122" y="14803"/>
                      <a:pt x="3057" y="15407"/>
                    </a:cubicBezTo>
                    <a:cubicBezTo>
                      <a:pt x="3010" y="15839"/>
                      <a:pt x="2931" y="16342"/>
                      <a:pt x="2812" y="16845"/>
                    </a:cubicBezTo>
                    <a:cubicBezTo>
                      <a:pt x="2794" y="16905"/>
                      <a:pt x="2784" y="16980"/>
                      <a:pt x="2843" y="17020"/>
                    </a:cubicBezTo>
                    <a:cubicBezTo>
                      <a:pt x="2864" y="17037"/>
                      <a:pt x="2889" y="17045"/>
                      <a:pt x="2914" y="17045"/>
                    </a:cubicBezTo>
                    <a:cubicBezTo>
                      <a:pt x="2966" y="17045"/>
                      <a:pt x="3019" y="17011"/>
                      <a:pt x="3032" y="16958"/>
                    </a:cubicBezTo>
                    <a:cubicBezTo>
                      <a:pt x="3278" y="15888"/>
                      <a:pt x="3390" y="14794"/>
                      <a:pt x="3387" y="13700"/>
                    </a:cubicBezTo>
                    <a:cubicBezTo>
                      <a:pt x="3411" y="13679"/>
                      <a:pt x="3425" y="13650"/>
                      <a:pt x="3425" y="13614"/>
                    </a:cubicBezTo>
                    <a:cubicBezTo>
                      <a:pt x="3806" y="11552"/>
                      <a:pt x="4842" y="9476"/>
                      <a:pt x="5780" y="7487"/>
                    </a:cubicBezTo>
                    <a:cubicBezTo>
                      <a:pt x="5832" y="7394"/>
                      <a:pt x="5752" y="7305"/>
                      <a:pt x="5670" y="7305"/>
                    </a:cubicBezTo>
                    <a:cubicBezTo>
                      <a:pt x="5634" y="7305"/>
                      <a:pt x="5597" y="7323"/>
                      <a:pt x="5572" y="7366"/>
                    </a:cubicBezTo>
                    <a:cubicBezTo>
                      <a:pt x="5008" y="8580"/>
                      <a:pt x="4404" y="9778"/>
                      <a:pt x="3928" y="11032"/>
                    </a:cubicBezTo>
                    <a:cubicBezTo>
                      <a:pt x="3713" y="11617"/>
                      <a:pt x="3518" y="12210"/>
                      <a:pt x="3359" y="12812"/>
                    </a:cubicBezTo>
                    <a:cubicBezTo>
                      <a:pt x="3297" y="11773"/>
                      <a:pt x="3135" y="10740"/>
                      <a:pt x="2881" y="9729"/>
                    </a:cubicBezTo>
                    <a:cubicBezTo>
                      <a:pt x="2882" y="9724"/>
                      <a:pt x="2885" y="9718"/>
                      <a:pt x="2885" y="9712"/>
                    </a:cubicBezTo>
                    <a:cubicBezTo>
                      <a:pt x="2828" y="8466"/>
                      <a:pt x="2885" y="7210"/>
                      <a:pt x="3044" y="5972"/>
                    </a:cubicBezTo>
                    <a:cubicBezTo>
                      <a:pt x="3190" y="4831"/>
                      <a:pt x="3553" y="3351"/>
                      <a:pt x="3850" y="2116"/>
                    </a:cubicBezTo>
                    <a:cubicBezTo>
                      <a:pt x="3862" y="2055"/>
                      <a:pt x="3895" y="1991"/>
                      <a:pt x="3861" y="1934"/>
                    </a:cubicBezTo>
                    <a:cubicBezTo>
                      <a:pt x="3836" y="1893"/>
                      <a:pt x="3799" y="1875"/>
                      <a:pt x="3761" y="1875"/>
                    </a:cubicBezTo>
                    <a:cubicBezTo>
                      <a:pt x="3697" y="1875"/>
                      <a:pt x="3632" y="1927"/>
                      <a:pt x="3630" y="2006"/>
                    </a:cubicBezTo>
                    <a:cubicBezTo>
                      <a:pt x="3270" y="3510"/>
                      <a:pt x="2887" y="5015"/>
                      <a:pt x="2734" y="6557"/>
                    </a:cubicBezTo>
                    <a:cubicBezTo>
                      <a:pt x="2660" y="7304"/>
                      <a:pt x="2626" y="8056"/>
                      <a:pt x="2624" y="8808"/>
                    </a:cubicBezTo>
                    <a:cubicBezTo>
                      <a:pt x="2605" y="8746"/>
                      <a:pt x="2588" y="8684"/>
                      <a:pt x="2567" y="8622"/>
                    </a:cubicBezTo>
                    <a:cubicBezTo>
                      <a:pt x="2162" y="7322"/>
                      <a:pt x="1604" y="6073"/>
                      <a:pt x="1209" y="4771"/>
                    </a:cubicBezTo>
                    <a:cubicBezTo>
                      <a:pt x="989" y="4021"/>
                      <a:pt x="879" y="3289"/>
                      <a:pt x="801" y="2585"/>
                    </a:cubicBezTo>
                    <a:cubicBezTo>
                      <a:pt x="720" y="1874"/>
                      <a:pt x="701" y="1159"/>
                      <a:pt x="705" y="444"/>
                    </a:cubicBezTo>
                    <a:cubicBezTo>
                      <a:pt x="698" y="321"/>
                      <a:pt x="726" y="193"/>
                      <a:pt x="700" y="74"/>
                    </a:cubicBezTo>
                    <a:cubicBezTo>
                      <a:pt x="685" y="29"/>
                      <a:pt x="636" y="0"/>
                      <a:pt x="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4948675" y="1532375"/>
                <a:ext cx="804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2824" extrusionOk="0">
                    <a:moveTo>
                      <a:pt x="2358" y="1"/>
                    </a:moveTo>
                    <a:cubicBezTo>
                      <a:pt x="2273" y="1"/>
                      <a:pt x="2179" y="49"/>
                      <a:pt x="2119" y="136"/>
                    </a:cubicBezTo>
                    <a:cubicBezTo>
                      <a:pt x="1944" y="338"/>
                      <a:pt x="1827" y="652"/>
                      <a:pt x="1734" y="896"/>
                    </a:cubicBezTo>
                    <a:cubicBezTo>
                      <a:pt x="1682" y="730"/>
                      <a:pt x="1610" y="519"/>
                      <a:pt x="1546" y="402"/>
                    </a:cubicBezTo>
                    <a:cubicBezTo>
                      <a:pt x="1483" y="275"/>
                      <a:pt x="1395" y="217"/>
                      <a:pt x="1315" y="217"/>
                    </a:cubicBezTo>
                    <a:cubicBezTo>
                      <a:pt x="1205" y="217"/>
                      <a:pt x="1108" y="323"/>
                      <a:pt x="1096" y="506"/>
                    </a:cubicBezTo>
                    <a:cubicBezTo>
                      <a:pt x="1081" y="814"/>
                      <a:pt x="1135" y="1078"/>
                      <a:pt x="1166" y="1333"/>
                    </a:cubicBezTo>
                    <a:cubicBezTo>
                      <a:pt x="977" y="1150"/>
                      <a:pt x="776" y="975"/>
                      <a:pt x="520" y="911"/>
                    </a:cubicBezTo>
                    <a:cubicBezTo>
                      <a:pt x="490" y="905"/>
                      <a:pt x="459" y="901"/>
                      <a:pt x="428" y="901"/>
                    </a:cubicBezTo>
                    <a:cubicBezTo>
                      <a:pt x="342" y="901"/>
                      <a:pt x="256" y="929"/>
                      <a:pt x="207" y="1004"/>
                    </a:cubicBezTo>
                    <a:cubicBezTo>
                      <a:pt x="0" y="1301"/>
                      <a:pt x="755" y="2030"/>
                      <a:pt x="971" y="2231"/>
                    </a:cubicBezTo>
                    <a:cubicBezTo>
                      <a:pt x="1156" y="2396"/>
                      <a:pt x="1357" y="2547"/>
                      <a:pt x="1569" y="2681"/>
                    </a:cubicBezTo>
                    <a:cubicBezTo>
                      <a:pt x="1670" y="2731"/>
                      <a:pt x="1771" y="2822"/>
                      <a:pt x="1887" y="2823"/>
                    </a:cubicBezTo>
                    <a:cubicBezTo>
                      <a:pt x="1934" y="2819"/>
                      <a:pt x="1964" y="2791"/>
                      <a:pt x="1979" y="2754"/>
                    </a:cubicBezTo>
                    <a:cubicBezTo>
                      <a:pt x="2006" y="2734"/>
                      <a:pt x="2029" y="2704"/>
                      <a:pt x="2043" y="2664"/>
                    </a:cubicBezTo>
                    <a:cubicBezTo>
                      <a:pt x="2342" y="2150"/>
                      <a:pt x="2677" y="1822"/>
                      <a:pt x="3040" y="1327"/>
                    </a:cubicBezTo>
                    <a:cubicBezTo>
                      <a:pt x="3107" y="1230"/>
                      <a:pt x="3164" y="1123"/>
                      <a:pt x="3192" y="1008"/>
                    </a:cubicBezTo>
                    <a:cubicBezTo>
                      <a:pt x="3215" y="912"/>
                      <a:pt x="3166" y="809"/>
                      <a:pt x="3069" y="787"/>
                    </a:cubicBezTo>
                    <a:cubicBezTo>
                      <a:pt x="3039" y="778"/>
                      <a:pt x="3009" y="774"/>
                      <a:pt x="2979" y="774"/>
                    </a:cubicBezTo>
                    <a:cubicBezTo>
                      <a:pt x="2903" y="774"/>
                      <a:pt x="2828" y="799"/>
                      <a:pt x="2760" y="833"/>
                    </a:cubicBezTo>
                    <a:cubicBezTo>
                      <a:pt x="2621" y="898"/>
                      <a:pt x="2495" y="985"/>
                      <a:pt x="2369" y="1073"/>
                    </a:cubicBezTo>
                    <a:cubicBezTo>
                      <a:pt x="2448" y="788"/>
                      <a:pt x="2553" y="506"/>
                      <a:pt x="2551" y="211"/>
                    </a:cubicBezTo>
                    <a:cubicBezTo>
                      <a:pt x="2543" y="66"/>
                      <a:pt x="2456" y="1"/>
                      <a:pt x="2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5045400" y="1572750"/>
                <a:ext cx="76075" cy="65275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2611" extrusionOk="0">
                    <a:moveTo>
                      <a:pt x="1586" y="0"/>
                    </a:moveTo>
                    <a:cubicBezTo>
                      <a:pt x="1502" y="0"/>
                      <a:pt x="1409" y="58"/>
                      <a:pt x="1339" y="177"/>
                    </a:cubicBezTo>
                    <a:cubicBezTo>
                      <a:pt x="1186" y="443"/>
                      <a:pt x="1115" y="703"/>
                      <a:pt x="1024" y="944"/>
                    </a:cubicBezTo>
                    <a:cubicBezTo>
                      <a:pt x="940" y="697"/>
                      <a:pt x="840" y="449"/>
                      <a:pt x="639" y="275"/>
                    </a:cubicBezTo>
                    <a:cubicBezTo>
                      <a:pt x="580" y="226"/>
                      <a:pt x="503" y="188"/>
                      <a:pt x="427" y="188"/>
                    </a:cubicBezTo>
                    <a:cubicBezTo>
                      <a:pt x="390" y="188"/>
                      <a:pt x="353" y="197"/>
                      <a:pt x="319" y="217"/>
                    </a:cubicBezTo>
                    <a:cubicBezTo>
                      <a:pt x="0" y="386"/>
                      <a:pt x="340" y="1380"/>
                      <a:pt x="440" y="1657"/>
                    </a:cubicBezTo>
                    <a:cubicBezTo>
                      <a:pt x="530" y="1889"/>
                      <a:pt x="640" y="2116"/>
                      <a:pt x="768" y="2330"/>
                    </a:cubicBezTo>
                    <a:cubicBezTo>
                      <a:pt x="835" y="2421"/>
                      <a:pt x="884" y="2547"/>
                      <a:pt x="987" y="2601"/>
                    </a:cubicBezTo>
                    <a:cubicBezTo>
                      <a:pt x="1002" y="2607"/>
                      <a:pt x="1016" y="2610"/>
                      <a:pt x="1030" y="2610"/>
                    </a:cubicBezTo>
                    <a:cubicBezTo>
                      <a:pt x="1057" y="2610"/>
                      <a:pt x="1081" y="2600"/>
                      <a:pt x="1100" y="2583"/>
                    </a:cubicBezTo>
                    <a:cubicBezTo>
                      <a:pt x="1133" y="2577"/>
                      <a:pt x="1168" y="2561"/>
                      <a:pt x="1198" y="2531"/>
                    </a:cubicBezTo>
                    <a:cubicBezTo>
                      <a:pt x="1699" y="2211"/>
                      <a:pt x="2146" y="2070"/>
                      <a:pt x="2695" y="1794"/>
                    </a:cubicBezTo>
                    <a:cubicBezTo>
                      <a:pt x="2799" y="1739"/>
                      <a:pt x="2899" y="1668"/>
                      <a:pt x="2978" y="1580"/>
                    </a:cubicBezTo>
                    <a:cubicBezTo>
                      <a:pt x="3040" y="1505"/>
                      <a:pt x="3043" y="1390"/>
                      <a:pt x="2967" y="1326"/>
                    </a:cubicBezTo>
                    <a:cubicBezTo>
                      <a:pt x="2888" y="1250"/>
                      <a:pt x="2777" y="1228"/>
                      <a:pt x="2671" y="1225"/>
                    </a:cubicBezTo>
                    <a:cubicBezTo>
                      <a:pt x="2652" y="1225"/>
                      <a:pt x="2634" y="1224"/>
                      <a:pt x="2615" y="1224"/>
                    </a:cubicBezTo>
                    <a:cubicBezTo>
                      <a:pt x="2481" y="1224"/>
                      <a:pt x="2347" y="1243"/>
                      <a:pt x="2214" y="1260"/>
                    </a:cubicBezTo>
                    <a:cubicBezTo>
                      <a:pt x="2414" y="1043"/>
                      <a:pt x="2637" y="840"/>
                      <a:pt x="2769" y="574"/>
                    </a:cubicBezTo>
                    <a:cubicBezTo>
                      <a:pt x="2852" y="388"/>
                      <a:pt x="2726" y="273"/>
                      <a:pt x="2573" y="273"/>
                    </a:cubicBezTo>
                    <a:cubicBezTo>
                      <a:pt x="2522" y="273"/>
                      <a:pt x="2469" y="286"/>
                      <a:pt x="2419" y="312"/>
                    </a:cubicBezTo>
                    <a:cubicBezTo>
                      <a:pt x="2171" y="413"/>
                      <a:pt x="1924" y="639"/>
                      <a:pt x="1729" y="814"/>
                    </a:cubicBezTo>
                    <a:cubicBezTo>
                      <a:pt x="1759" y="643"/>
                      <a:pt x="1791" y="422"/>
                      <a:pt x="1786" y="288"/>
                    </a:cubicBezTo>
                    <a:cubicBezTo>
                      <a:pt x="1788" y="99"/>
                      <a:pt x="1695" y="0"/>
                      <a:pt x="1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4941500" y="1708825"/>
                <a:ext cx="779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867" extrusionOk="0">
                    <a:moveTo>
                      <a:pt x="2160" y="0"/>
                    </a:moveTo>
                    <a:cubicBezTo>
                      <a:pt x="2067" y="0"/>
                      <a:pt x="1964" y="66"/>
                      <a:pt x="1912" y="174"/>
                    </a:cubicBezTo>
                    <a:cubicBezTo>
                      <a:pt x="1771" y="401"/>
                      <a:pt x="1704" y="728"/>
                      <a:pt x="1650" y="985"/>
                    </a:cubicBezTo>
                    <a:cubicBezTo>
                      <a:pt x="1573" y="829"/>
                      <a:pt x="1468" y="631"/>
                      <a:pt x="1388" y="526"/>
                    </a:cubicBezTo>
                    <a:cubicBezTo>
                      <a:pt x="1314" y="423"/>
                      <a:pt x="1230" y="377"/>
                      <a:pt x="1156" y="377"/>
                    </a:cubicBezTo>
                    <a:cubicBezTo>
                      <a:pt x="1035" y="377"/>
                      <a:pt x="940" y="501"/>
                      <a:pt x="960" y="698"/>
                    </a:cubicBezTo>
                    <a:cubicBezTo>
                      <a:pt x="992" y="1003"/>
                      <a:pt x="1089" y="1256"/>
                      <a:pt x="1156" y="1504"/>
                    </a:cubicBezTo>
                    <a:cubicBezTo>
                      <a:pt x="943" y="1353"/>
                      <a:pt x="716" y="1211"/>
                      <a:pt x="452" y="1187"/>
                    </a:cubicBezTo>
                    <a:cubicBezTo>
                      <a:pt x="443" y="1187"/>
                      <a:pt x="435" y="1187"/>
                      <a:pt x="426" y="1187"/>
                    </a:cubicBezTo>
                    <a:cubicBezTo>
                      <a:pt x="319" y="1187"/>
                      <a:pt x="204" y="1225"/>
                      <a:pt x="158" y="1330"/>
                    </a:cubicBezTo>
                    <a:cubicBezTo>
                      <a:pt x="0" y="1655"/>
                      <a:pt x="859" y="2258"/>
                      <a:pt x="1105" y="2421"/>
                    </a:cubicBezTo>
                    <a:cubicBezTo>
                      <a:pt x="1314" y="2556"/>
                      <a:pt x="1536" y="2675"/>
                      <a:pt x="1766" y="2773"/>
                    </a:cubicBezTo>
                    <a:cubicBezTo>
                      <a:pt x="1864" y="2803"/>
                      <a:pt x="1965" y="2866"/>
                      <a:pt x="2069" y="2866"/>
                    </a:cubicBezTo>
                    <a:cubicBezTo>
                      <a:pt x="2080" y="2866"/>
                      <a:pt x="2091" y="2866"/>
                      <a:pt x="2103" y="2864"/>
                    </a:cubicBezTo>
                    <a:cubicBezTo>
                      <a:pt x="2147" y="2853"/>
                      <a:pt x="2173" y="2820"/>
                      <a:pt x="2182" y="2783"/>
                    </a:cubicBezTo>
                    <a:cubicBezTo>
                      <a:pt x="2207" y="2760"/>
                      <a:pt x="2224" y="2725"/>
                      <a:pt x="2230" y="2684"/>
                    </a:cubicBezTo>
                    <a:cubicBezTo>
                      <a:pt x="2447" y="2132"/>
                      <a:pt x="2726" y="1754"/>
                      <a:pt x="3007" y="1208"/>
                    </a:cubicBezTo>
                    <a:cubicBezTo>
                      <a:pt x="3058" y="1101"/>
                      <a:pt x="3097" y="986"/>
                      <a:pt x="3108" y="868"/>
                    </a:cubicBezTo>
                    <a:cubicBezTo>
                      <a:pt x="3116" y="774"/>
                      <a:pt x="3051" y="678"/>
                      <a:pt x="2952" y="671"/>
                    </a:cubicBezTo>
                    <a:cubicBezTo>
                      <a:pt x="2938" y="669"/>
                      <a:pt x="2924" y="668"/>
                      <a:pt x="2911" y="668"/>
                    </a:cubicBezTo>
                    <a:cubicBezTo>
                      <a:pt x="2818" y="668"/>
                      <a:pt x="2730" y="711"/>
                      <a:pt x="2654" y="764"/>
                    </a:cubicBezTo>
                    <a:cubicBezTo>
                      <a:pt x="2526" y="849"/>
                      <a:pt x="2416" y="957"/>
                      <a:pt x="2304" y="1061"/>
                    </a:cubicBezTo>
                    <a:cubicBezTo>
                      <a:pt x="2338" y="768"/>
                      <a:pt x="2399" y="472"/>
                      <a:pt x="2351" y="180"/>
                    </a:cubicBezTo>
                    <a:cubicBezTo>
                      <a:pt x="2323" y="54"/>
                      <a:pt x="2245" y="0"/>
                      <a:pt x="2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5100525" y="1700825"/>
                <a:ext cx="72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19" extrusionOk="0">
                    <a:moveTo>
                      <a:pt x="1600" y="1"/>
                    </a:moveTo>
                    <a:cubicBezTo>
                      <a:pt x="1522" y="1"/>
                      <a:pt x="1433" y="47"/>
                      <a:pt x="1356" y="146"/>
                    </a:cubicBezTo>
                    <a:cubicBezTo>
                      <a:pt x="1170" y="391"/>
                      <a:pt x="1065" y="639"/>
                      <a:pt x="944" y="866"/>
                    </a:cubicBezTo>
                    <a:cubicBezTo>
                      <a:pt x="893" y="611"/>
                      <a:pt x="826" y="352"/>
                      <a:pt x="649" y="153"/>
                    </a:cubicBezTo>
                    <a:cubicBezTo>
                      <a:pt x="590" y="90"/>
                      <a:pt x="508" y="38"/>
                      <a:pt x="422" y="38"/>
                    </a:cubicBezTo>
                    <a:cubicBezTo>
                      <a:pt x="394" y="38"/>
                      <a:pt x="367" y="43"/>
                      <a:pt x="340" y="55"/>
                    </a:cubicBezTo>
                    <a:cubicBezTo>
                      <a:pt x="1" y="183"/>
                      <a:pt x="211" y="1210"/>
                      <a:pt x="276" y="1497"/>
                    </a:cubicBezTo>
                    <a:cubicBezTo>
                      <a:pt x="334" y="1740"/>
                      <a:pt x="415" y="1977"/>
                      <a:pt x="514" y="2208"/>
                    </a:cubicBezTo>
                    <a:cubicBezTo>
                      <a:pt x="568" y="2307"/>
                      <a:pt x="601" y="2438"/>
                      <a:pt x="697" y="2504"/>
                    </a:cubicBezTo>
                    <a:cubicBezTo>
                      <a:pt x="715" y="2514"/>
                      <a:pt x="732" y="2519"/>
                      <a:pt x="750" y="2519"/>
                    </a:cubicBezTo>
                    <a:cubicBezTo>
                      <a:pt x="772" y="2519"/>
                      <a:pt x="793" y="2512"/>
                      <a:pt x="811" y="2501"/>
                    </a:cubicBezTo>
                    <a:cubicBezTo>
                      <a:pt x="844" y="2498"/>
                      <a:pt x="881" y="2488"/>
                      <a:pt x="915" y="2463"/>
                    </a:cubicBezTo>
                    <a:cubicBezTo>
                      <a:pt x="1452" y="2209"/>
                      <a:pt x="1914" y="2128"/>
                      <a:pt x="2494" y="1924"/>
                    </a:cubicBezTo>
                    <a:cubicBezTo>
                      <a:pt x="2604" y="1883"/>
                      <a:pt x="2713" y="1826"/>
                      <a:pt x="2801" y="1749"/>
                    </a:cubicBezTo>
                    <a:cubicBezTo>
                      <a:pt x="2873" y="1684"/>
                      <a:pt x="2890" y="1570"/>
                      <a:pt x="2822" y="1495"/>
                    </a:cubicBezTo>
                    <a:cubicBezTo>
                      <a:pt x="2754" y="1410"/>
                      <a:pt x="2648" y="1374"/>
                      <a:pt x="2542" y="1359"/>
                    </a:cubicBezTo>
                    <a:cubicBezTo>
                      <a:pt x="2402" y="1335"/>
                      <a:pt x="2261" y="1334"/>
                      <a:pt x="2120" y="1334"/>
                    </a:cubicBezTo>
                    <a:cubicBezTo>
                      <a:pt x="2108" y="1334"/>
                      <a:pt x="2096" y="1334"/>
                      <a:pt x="2085" y="1334"/>
                    </a:cubicBezTo>
                    <a:cubicBezTo>
                      <a:pt x="2311" y="1145"/>
                      <a:pt x="2557" y="973"/>
                      <a:pt x="2723" y="726"/>
                    </a:cubicBezTo>
                    <a:cubicBezTo>
                      <a:pt x="2838" y="537"/>
                      <a:pt x="2696" y="400"/>
                      <a:pt x="2525" y="400"/>
                    </a:cubicBezTo>
                    <a:cubicBezTo>
                      <a:pt x="2487" y="400"/>
                      <a:pt x="2447" y="406"/>
                      <a:pt x="2408" y="421"/>
                    </a:cubicBezTo>
                    <a:cubicBezTo>
                      <a:pt x="2150" y="488"/>
                      <a:pt x="1877" y="682"/>
                      <a:pt x="1661" y="829"/>
                    </a:cubicBezTo>
                    <a:cubicBezTo>
                      <a:pt x="1712" y="663"/>
                      <a:pt x="1772" y="448"/>
                      <a:pt x="1786" y="315"/>
                    </a:cubicBezTo>
                    <a:cubicBezTo>
                      <a:pt x="1813" y="113"/>
                      <a:pt x="1721" y="1"/>
                      <a:pt x="16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4981250" y="1556050"/>
                <a:ext cx="77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64" extrusionOk="0">
                    <a:moveTo>
                      <a:pt x="128" y="1"/>
                    </a:moveTo>
                    <a:cubicBezTo>
                      <a:pt x="65" y="1"/>
                      <a:pt x="1" y="45"/>
                      <a:pt x="3" y="119"/>
                    </a:cubicBezTo>
                    <a:cubicBezTo>
                      <a:pt x="26" y="229"/>
                      <a:pt x="22" y="464"/>
                      <a:pt x="156" y="464"/>
                    </a:cubicBezTo>
                    <a:cubicBezTo>
                      <a:pt x="176" y="464"/>
                      <a:pt x="198" y="459"/>
                      <a:pt x="224" y="447"/>
                    </a:cubicBezTo>
                    <a:cubicBezTo>
                      <a:pt x="309" y="402"/>
                      <a:pt x="281" y="304"/>
                      <a:pt x="265" y="229"/>
                    </a:cubicBezTo>
                    <a:cubicBezTo>
                      <a:pt x="241" y="119"/>
                      <a:pt x="255" y="137"/>
                      <a:pt x="233" y="73"/>
                    </a:cubicBezTo>
                    <a:cubicBezTo>
                      <a:pt x="215" y="23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4985475" y="1577300"/>
                <a:ext cx="103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635" extrusionOk="0">
                    <a:moveTo>
                      <a:pt x="149" y="0"/>
                    </a:moveTo>
                    <a:cubicBezTo>
                      <a:pt x="76" y="0"/>
                      <a:pt x="0" y="68"/>
                      <a:pt x="26" y="152"/>
                    </a:cubicBezTo>
                    <a:cubicBezTo>
                      <a:pt x="62" y="296"/>
                      <a:pt x="78" y="455"/>
                      <a:pt x="142" y="588"/>
                    </a:cubicBezTo>
                    <a:cubicBezTo>
                      <a:pt x="159" y="614"/>
                      <a:pt x="189" y="632"/>
                      <a:pt x="220" y="634"/>
                    </a:cubicBezTo>
                    <a:cubicBezTo>
                      <a:pt x="223" y="634"/>
                      <a:pt x="225" y="634"/>
                      <a:pt x="228" y="634"/>
                    </a:cubicBezTo>
                    <a:cubicBezTo>
                      <a:pt x="412" y="634"/>
                      <a:pt x="345" y="446"/>
                      <a:pt x="311" y="331"/>
                    </a:cubicBezTo>
                    <a:cubicBezTo>
                      <a:pt x="279" y="240"/>
                      <a:pt x="284" y="131"/>
                      <a:pt x="236" y="47"/>
                    </a:cubicBezTo>
                    <a:cubicBezTo>
                      <a:pt x="214" y="14"/>
                      <a:pt x="182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4993175" y="1560175"/>
                <a:ext cx="84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523" extrusionOk="0">
                    <a:moveTo>
                      <a:pt x="218" y="1"/>
                    </a:moveTo>
                    <a:cubicBezTo>
                      <a:pt x="198" y="1"/>
                      <a:pt x="178" y="6"/>
                      <a:pt x="160" y="17"/>
                    </a:cubicBezTo>
                    <a:cubicBezTo>
                      <a:pt x="84" y="69"/>
                      <a:pt x="89" y="176"/>
                      <a:pt x="58" y="255"/>
                    </a:cubicBezTo>
                    <a:cubicBezTo>
                      <a:pt x="45" y="324"/>
                      <a:pt x="1" y="398"/>
                      <a:pt x="40" y="464"/>
                    </a:cubicBezTo>
                    <a:cubicBezTo>
                      <a:pt x="61" y="504"/>
                      <a:pt x="101" y="523"/>
                      <a:pt x="142" y="523"/>
                    </a:cubicBezTo>
                    <a:cubicBezTo>
                      <a:pt x="193" y="523"/>
                      <a:pt x="245" y="492"/>
                      <a:pt x="259" y="436"/>
                    </a:cubicBezTo>
                    <a:cubicBezTo>
                      <a:pt x="279" y="325"/>
                      <a:pt x="335" y="216"/>
                      <a:pt x="339" y="106"/>
                    </a:cubicBezTo>
                    <a:cubicBezTo>
                      <a:pt x="335" y="43"/>
                      <a:pt x="277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4998650" y="1544550"/>
                <a:ext cx="83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9" extrusionOk="0">
                    <a:moveTo>
                      <a:pt x="176" y="1"/>
                    </a:moveTo>
                    <a:cubicBezTo>
                      <a:pt x="63" y="1"/>
                      <a:pt x="1" y="198"/>
                      <a:pt x="45" y="279"/>
                    </a:cubicBezTo>
                    <a:cubicBezTo>
                      <a:pt x="67" y="319"/>
                      <a:pt x="107" y="338"/>
                      <a:pt x="147" y="338"/>
                    </a:cubicBezTo>
                    <a:cubicBezTo>
                      <a:pt x="199" y="338"/>
                      <a:pt x="251" y="307"/>
                      <a:pt x="265" y="251"/>
                    </a:cubicBezTo>
                    <a:cubicBezTo>
                      <a:pt x="294" y="160"/>
                      <a:pt x="331" y="44"/>
                      <a:pt x="209" y="6"/>
                    </a:cubicBezTo>
                    <a:cubicBezTo>
                      <a:pt x="197" y="3"/>
                      <a:pt x="186" y="1"/>
                      <a:pt x="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4998600" y="1568350"/>
                <a:ext cx="140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656" extrusionOk="0">
                    <a:moveTo>
                      <a:pt x="428" y="1"/>
                    </a:moveTo>
                    <a:cubicBezTo>
                      <a:pt x="408" y="1"/>
                      <a:pt x="388" y="6"/>
                      <a:pt x="370" y="17"/>
                    </a:cubicBezTo>
                    <a:cubicBezTo>
                      <a:pt x="271" y="111"/>
                      <a:pt x="205" y="239"/>
                      <a:pt x="119" y="344"/>
                    </a:cubicBezTo>
                    <a:cubicBezTo>
                      <a:pt x="84" y="402"/>
                      <a:pt x="27" y="453"/>
                      <a:pt x="16" y="521"/>
                    </a:cubicBezTo>
                    <a:cubicBezTo>
                      <a:pt x="1" y="601"/>
                      <a:pt x="71" y="655"/>
                      <a:pt x="139" y="655"/>
                    </a:cubicBezTo>
                    <a:cubicBezTo>
                      <a:pt x="178" y="655"/>
                      <a:pt x="216" y="638"/>
                      <a:pt x="238" y="598"/>
                    </a:cubicBezTo>
                    <a:cubicBezTo>
                      <a:pt x="326" y="436"/>
                      <a:pt x="479" y="305"/>
                      <a:pt x="548" y="137"/>
                    </a:cubicBezTo>
                    <a:cubicBezTo>
                      <a:pt x="563" y="62"/>
                      <a:pt x="496" y="1"/>
                      <a:pt x="4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962225" y="1566000"/>
                <a:ext cx="146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494" extrusionOk="0">
                    <a:moveTo>
                      <a:pt x="163" y="0"/>
                    </a:moveTo>
                    <a:cubicBezTo>
                      <a:pt x="82" y="0"/>
                      <a:pt x="1" y="82"/>
                      <a:pt x="54" y="179"/>
                    </a:cubicBezTo>
                    <a:cubicBezTo>
                      <a:pt x="110" y="267"/>
                      <a:pt x="195" y="332"/>
                      <a:pt x="271" y="403"/>
                    </a:cubicBezTo>
                    <a:cubicBezTo>
                      <a:pt x="313" y="446"/>
                      <a:pt x="368" y="494"/>
                      <a:pt x="425" y="494"/>
                    </a:cubicBezTo>
                    <a:cubicBezTo>
                      <a:pt x="451" y="494"/>
                      <a:pt x="478" y="484"/>
                      <a:pt x="503" y="459"/>
                    </a:cubicBezTo>
                    <a:cubicBezTo>
                      <a:pt x="586" y="373"/>
                      <a:pt x="507" y="277"/>
                      <a:pt x="430" y="223"/>
                    </a:cubicBezTo>
                    <a:cubicBezTo>
                      <a:pt x="384" y="185"/>
                      <a:pt x="285" y="86"/>
                      <a:pt x="271" y="73"/>
                    </a:cubicBezTo>
                    <a:cubicBezTo>
                      <a:pt x="247" y="22"/>
                      <a:pt x="205" y="0"/>
                      <a:pt x="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5056325" y="1592100"/>
                <a:ext cx="917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7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78" y="249"/>
                      <a:pt x="87" y="454"/>
                      <a:pt x="213" y="471"/>
                    </a:cubicBezTo>
                    <a:cubicBezTo>
                      <a:pt x="220" y="472"/>
                      <a:pt x="227" y="473"/>
                      <a:pt x="234" y="473"/>
                    </a:cubicBezTo>
                    <a:cubicBezTo>
                      <a:pt x="307" y="473"/>
                      <a:pt x="367" y="394"/>
                      <a:pt x="344" y="321"/>
                    </a:cubicBezTo>
                    <a:cubicBezTo>
                      <a:pt x="305" y="233"/>
                      <a:pt x="284" y="132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064175" y="1611600"/>
                <a:ext cx="107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54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52" y="244"/>
                      <a:pt x="101" y="331"/>
                      <a:pt x="141" y="419"/>
                    </a:cubicBezTo>
                    <a:cubicBezTo>
                      <a:pt x="159" y="488"/>
                      <a:pt x="215" y="543"/>
                      <a:pt x="277" y="543"/>
                    </a:cubicBezTo>
                    <a:cubicBezTo>
                      <a:pt x="304" y="543"/>
                      <a:pt x="332" y="532"/>
                      <a:pt x="358" y="508"/>
                    </a:cubicBezTo>
                    <a:cubicBezTo>
                      <a:pt x="431" y="437"/>
                      <a:pt x="368" y="345"/>
                      <a:pt x="333" y="271"/>
                    </a:cubicBezTo>
                    <a:cubicBezTo>
                      <a:pt x="271" y="147"/>
                      <a:pt x="288" y="153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073375" y="1594950"/>
                <a:ext cx="995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741" extrusionOk="0">
                    <a:moveTo>
                      <a:pt x="247" y="1"/>
                    </a:moveTo>
                    <a:cubicBezTo>
                      <a:pt x="119" y="1"/>
                      <a:pt x="114" y="185"/>
                      <a:pt x="81" y="283"/>
                    </a:cubicBezTo>
                    <a:cubicBezTo>
                      <a:pt x="56" y="408"/>
                      <a:pt x="0" y="543"/>
                      <a:pt x="28" y="668"/>
                    </a:cubicBezTo>
                    <a:cubicBezTo>
                      <a:pt x="46" y="718"/>
                      <a:pt x="90" y="740"/>
                      <a:pt x="134" y="740"/>
                    </a:cubicBezTo>
                    <a:cubicBezTo>
                      <a:pt x="196" y="740"/>
                      <a:pt x="260" y="696"/>
                      <a:pt x="258" y="622"/>
                    </a:cubicBezTo>
                    <a:cubicBezTo>
                      <a:pt x="257" y="558"/>
                      <a:pt x="299" y="394"/>
                      <a:pt x="339" y="248"/>
                    </a:cubicBezTo>
                    <a:cubicBezTo>
                      <a:pt x="371" y="159"/>
                      <a:pt x="398" y="38"/>
                      <a:pt x="282" y="5"/>
                    </a:cubicBezTo>
                    <a:cubicBezTo>
                      <a:pt x="269" y="2"/>
                      <a:pt x="258" y="1"/>
                      <a:pt x="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5085750" y="1598575"/>
                <a:ext cx="1150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3" extrusionOk="0">
                    <a:moveTo>
                      <a:pt x="329" y="0"/>
                    </a:moveTo>
                    <a:cubicBezTo>
                      <a:pt x="213" y="0"/>
                      <a:pt x="125" y="202"/>
                      <a:pt x="54" y="282"/>
                    </a:cubicBezTo>
                    <a:cubicBezTo>
                      <a:pt x="0" y="376"/>
                      <a:pt x="82" y="462"/>
                      <a:pt x="164" y="462"/>
                    </a:cubicBezTo>
                    <a:cubicBezTo>
                      <a:pt x="200" y="462"/>
                      <a:pt x="237" y="445"/>
                      <a:pt x="261" y="404"/>
                    </a:cubicBezTo>
                    <a:cubicBezTo>
                      <a:pt x="318" y="309"/>
                      <a:pt x="353" y="295"/>
                      <a:pt x="437" y="168"/>
                    </a:cubicBezTo>
                    <a:cubicBezTo>
                      <a:pt x="459" y="124"/>
                      <a:pt x="445" y="67"/>
                      <a:pt x="412" y="34"/>
                    </a:cubicBezTo>
                    <a:cubicBezTo>
                      <a:pt x="383" y="10"/>
                      <a:pt x="355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5084950" y="1614200"/>
                <a:ext cx="162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06" extrusionOk="0">
                    <a:moveTo>
                      <a:pt x="507" y="0"/>
                    </a:moveTo>
                    <a:cubicBezTo>
                      <a:pt x="434" y="0"/>
                      <a:pt x="367" y="54"/>
                      <a:pt x="299" y="77"/>
                    </a:cubicBezTo>
                    <a:cubicBezTo>
                      <a:pt x="210" y="133"/>
                      <a:pt x="68" y="147"/>
                      <a:pt x="26" y="253"/>
                    </a:cubicBezTo>
                    <a:cubicBezTo>
                      <a:pt x="1" y="331"/>
                      <a:pt x="70" y="405"/>
                      <a:pt x="144" y="405"/>
                    </a:cubicBezTo>
                    <a:cubicBezTo>
                      <a:pt x="163" y="405"/>
                      <a:pt x="183" y="400"/>
                      <a:pt x="201" y="388"/>
                    </a:cubicBezTo>
                    <a:cubicBezTo>
                      <a:pt x="367" y="292"/>
                      <a:pt x="521" y="270"/>
                      <a:pt x="605" y="179"/>
                    </a:cubicBezTo>
                    <a:cubicBezTo>
                      <a:pt x="647" y="113"/>
                      <a:pt x="609" y="22"/>
                      <a:pt x="535" y="3"/>
                    </a:cubicBezTo>
                    <a:cubicBezTo>
                      <a:pt x="526" y="1"/>
                      <a:pt x="516" y="0"/>
                      <a:pt x="5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5109575" y="1713225"/>
                <a:ext cx="79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63" extrusionOk="0">
                    <a:moveTo>
                      <a:pt x="131" y="0"/>
                    </a:moveTo>
                    <a:cubicBezTo>
                      <a:pt x="80" y="0"/>
                      <a:pt x="29" y="28"/>
                      <a:pt x="15" y="85"/>
                    </a:cubicBezTo>
                    <a:cubicBezTo>
                      <a:pt x="0" y="248"/>
                      <a:pt x="44" y="415"/>
                      <a:pt x="63" y="576"/>
                    </a:cubicBezTo>
                    <a:cubicBezTo>
                      <a:pt x="77" y="632"/>
                      <a:pt x="129" y="663"/>
                      <a:pt x="180" y="663"/>
                    </a:cubicBezTo>
                    <a:cubicBezTo>
                      <a:pt x="221" y="663"/>
                      <a:pt x="261" y="644"/>
                      <a:pt x="282" y="604"/>
                    </a:cubicBezTo>
                    <a:cubicBezTo>
                      <a:pt x="319" y="540"/>
                      <a:pt x="282" y="469"/>
                      <a:pt x="278" y="403"/>
                    </a:cubicBezTo>
                    <a:cubicBezTo>
                      <a:pt x="272" y="393"/>
                      <a:pt x="247" y="121"/>
                      <a:pt x="249" y="102"/>
                    </a:cubicBezTo>
                    <a:cubicBezTo>
                      <a:pt x="244" y="35"/>
                      <a:pt x="188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5114250" y="1740600"/>
                <a:ext cx="81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478" extrusionOk="0">
                    <a:moveTo>
                      <a:pt x="128" y="0"/>
                    </a:moveTo>
                    <a:cubicBezTo>
                      <a:pt x="65" y="0"/>
                      <a:pt x="0" y="45"/>
                      <a:pt x="3" y="119"/>
                    </a:cubicBezTo>
                    <a:cubicBezTo>
                      <a:pt x="28" y="229"/>
                      <a:pt x="35" y="477"/>
                      <a:pt x="171" y="477"/>
                    </a:cubicBezTo>
                    <a:cubicBezTo>
                      <a:pt x="190" y="477"/>
                      <a:pt x="212" y="472"/>
                      <a:pt x="237" y="461"/>
                    </a:cubicBezTo>
                    <a:cubicBezTo>
                      <a:pt x="323" y="414"/>
                      <a:pt x="293" y="314"/>
                      <a:pt x="272" y="236"/>
                    </a:cubicBezTo>
                    <a:cubicBezTo>
                      <a:pt x="240" y="127"/>
                      <a:pt x="253" y="133"/>
                      <a:pt x="234" y="72"/>
                    </a:cubicBezTo>
                    <a:cubicBezTo>
                      <a:pt x="216" y="23"/>
                      <a:pt x="172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5123925" y="1717625"/>
                <a:ext cx="1205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815" extrusionOk="0">
                    <a:moveTo>
                      <a:pt x="356" y="0"/>
                    </a:moveTo>
                    <a:cubicBezTo>
                      <a:pt x="315" y="0"/>
                      <a:pt x="275" y="19"/>
                      <a:pt x="254" y="59"/>
                    </a:cubicBezTo>
                    <a:cubicBezTo>
                      <a:pt x="169" y="256"/>
                      <a:pt x="89" y="458"/>
                      <a:pt x="25" y="664"/>
                    </a:cubicBezTo>
                    <a:cubicBezTo>
                      <a:pt x="1" y="755"/>
                      <a:pt x="74" y="814"/>
                      <a:pt x="145" y="814"/>
                    </a:cubicBezTo>
                    <a:cubicBezTo>
                      <a:pt x="193" y="814"/>
                      <a:pt x="240" y="788"/>
                      <a:pt x="256" y="727"/>
                    </a:cubicBezTo>
                    <a:cubicBezTo>
                      <a:pt x="313" y="541"/>
                      <a:pt x="423" y="267"/>
                      <a:pt x="461" y="180"/>
                    </a:cubicBezTo>
                    <a:cubicBezTo>
                      <a:pt x="477" y="152"/>
                      <a:pt x="481" y="118"/>
                      <a:pt x="473" y="87"/>
                    </a:cubicBezTo>
                    <a:cubicBezTo>
                      <a:pt x="459" y="31"/>
                      <a:pt x="407" y="0"/>
                      <a:pt x="3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5128150" y="1736825"/>
                <a:ext cx="1350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569" extrusionOk="0">
                    <a:moveTo>
                      <a:pt x="392" y="0"/>
                    </a:moveTo>
                    <a:cubicBezTo>
                      <a:pt x="284" y="0"/>
                      <a:pt x="204" y="173"/>
                      <a:pt x="135" y="248"/>
                    </a:cubicBezTo>
                    <a:cubicBezTo>
                      <a:pt x="91" y="321"/>
                      <a:pt x="0" y="389"/>
                      <a:pt x="24" y="482"/>
                    </a:cubicBezTo>
                    <a:cubicBezTo>
                      <a:pt x="38" y="538"/>
                      <a:pt x="90" y="569"/>
                      <a:pt x="141" y="569"/>
                    </a:cubicBezTo>
                    <a:cubicBezTo>
                      <a:pt x="182" y="569"/>
                      <a:pt x="222" y="550"/>
                      <a:pt x="243" y="510"/>
                    </a:cubicBezTo>
                    <a:cubicBezTo>
                      <a:pt x="338" y="370"/>
                      <a:pt x="365" y="336"/>
                      <a:pt x="447" y="239"/>
                    </a:cubicBezTo>
                    <a:cubicBezTo>
                      <a:pt x="506" y="187"/>
                      <a:pt x="540" y="97"/>
                      <a:pt x="476" y="35"/>
                    </a:cubicBezTo>
                    <a:cubicBezTo>
                      <a:pt x="446" y="10"/>
                      <a:pt x="418" y="0"/>
                      <a:pt x="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5144775" y="1721025"/>
                <a:ext cx="104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03" extrusionOk="0">
                    <a:moveTo>
                      <a:pt x="294" y="1"/>
                    </a:moveTo>
                    <a:cubicBezTo>
                      <a:pt x="285" y="1"/>
                      <a:pt x="275" y="2"/>
                      <a:pt x="265" y="5"/>
                    </a:cubicBezTo>
                    <a:cubicBezTo>
                      <a:pt x="195" y="32"/>
                      <a:pt x="150" y="97"/>
                      <a:pt x="98" y="147"/>
                    </a:cubicBezTo>
                    <a:cubicBezTo>
                      <a:pt x="56" y="194"/>
                      <a:pt x="0" y="249"/>
                      <a:pt x="22" y="317"/>
                    </a:cubicBezTo>
                    <a:cubicBezTo>
                      <a:pt x="35" y="372"/>
                      <a:pt x="87" y="402"/>
                      <a:pt x="138" y="402"/>
                    </a:cubicBezTo>
                    <a:cubicBezTo>
                      <a:pt x="176" y="402"/>
                      <a:pt x="213" y="386"/>
                      <a:pt x="234" y="353"/>
                    </a:cubicBezTo>
                    <a:cubicBezTo>
                      <a:pt x="242" y="346"/>
                      <a:pt x="280" y="302"/>
                      <a:pt x="292" y="290"/>
                    </a:cubicBezTo>
                    <a:cubicBezTo>
                      <a:pt x="336" y="236"/>
                      <a:pt x="417" y="199"/>
                      <a:pt x="416" y="119"/>
                    </a:cubicBezTo>
                    <a:cubicBezTo>
                      <a:pt x="417" y="54"/>
                      <a:pt x="358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5145925" y="1740325"/>
                <a:ext cx="132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530" h="347" extrusionOk="0">
                    <a:moveTo>
                      <a:pt x="409" y="0"/>
                    </a:moveTo>
                    <a:cubicBezTo>
                      <a:pt x="356" y="0"/>
                      <a:pt x="294" y="28"/>
                      <a:pt x="245" y="52"/>
                    </a:cubicBezTo>
                    <a:cubicBezTo>
                      <a:pt x="185" y="82"/>
                      <a:pt x="113" y="100"/>
                      <a:pt x="69" y="153"/>
                    </a:cubicBezTo>
                    <a:cubicBezTo>
                      <a:pt x="1" y="233"/>
                      <a:pt x="77" y="346"/>
                      <a:pt x="165" y="346"/>
                    </a:cubicBezTo>
                    <a:cubicBezTo>
                      <a:pt x="185" y="346"/>
                      <a:pt x="205" y="341"/>
                      <a:pt x="224" y="328"/>
                    </a:cubicBezTo>
                    <a:cubicBezTo>
                      <a:pt x="351" y="251"/>
                      <a:pt x="354" y="276"/>
                      <a:pt x="472" y="209"/>
                    </a:cubicBezTo>
                    <a:cubicBezTo>
                      <a:pt x="513" y="185"/>
                      <a:pt x="530" y="130"/>
                      <a:pt x="517" y="84"/>
                    </a:cubicBezTo>
                    <a:cubicBezTo>
                      <a:pt x="496" y="21"/>
                      <a:pt x="456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4952575" y="1747250"/>
                <a:ext cx="1567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26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0" y="207"/>
                    </a:cubicBezTo>
                    <a:cubicBezTo>
                      <a:pt x="158" y="268"/>
                      <a:pt x="246" y="313"/>
                      <a:pt x="327" y="369"/>
                    </a:cubicBezTo>
                    <a:cubicBezTo>
                      <a:pt x="365" y="400"/>
                      <a:pt x="416" y="426"/>
                      <a:pt x="463" y="426"/>
                    </a:cubicBezTo>
                    <a:cubicBezTo>
                      <a:pt x="501" y="426"/>
                      <a:pt x="535" y="410"/>
                      <a:pt x="559" y="369"/>
                    </a:cubicBezTo>
                    <a:cubicBezTo>
                      <a:pt x="626" y="250"/>
                      <a:pt x="488" y="185"/>
                      <a:pt x="404" y="132"/>
                    </a:cubicBezTo>
                    <a:cubicBezTo>
                      <a:pt x="306" y="73"/>
                      <a:pt x="256" y="34"/>
                      <a:pt x="212" y="12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4973225" y="1760450"/>
                <a:ext cx="17175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483" extrusionOk="0">
                    <a:moveTo>
                      <a:pt x="151" y="0"/>
                    </a:moveTo>
                    <a:cubicBezTo>
                      <a:pt x="140" y="0"/>
                      <a:pt x="130" y="2"/>
                      <a:pt x="120" y="4"/>
                    </a:cubicBezTo>
                    <a:cubicBezTo>
                      <a:pt x="20" y="29"/>
                      <a:pt x="1" y="175"/>
                      <a:pt x="92" y="224"/>
                    </a:cubicBezTo>
                    <a:cubicBezTo>
                      <a:pt x="212" y="303"/>
                      <a:pt x="330" y="388"/>
                      <a:pt x="453" y="464"/>
                    </a:cubicBezTo>
                    <a:cubicBezTo>
                      <a:pt x="474" y="477"/>
                      <a:pt x="495" y="482"/>
                      <a:pt x="514" y="482"/>
                    </a:cubicBezTo>
                    <a:cubicBezTo>
                      <a:pt x="618" y="482"/>
                      <a:pt x="687" y="325"/>
                      <a:pt x="574" y="258"/>
                    </a:cubicBezTo>
                    <a:cubicBezTo>
                      <a:pt x="451" y="180"/>
                      <a:pt x="332" y="96"/>
                      <a:pt x="212" y="16"/>
                    </a:cubicBezTo>
                    <a:cubicBezTo>
                      <a:pt x="194" y="5"/>
                      <a:pt x="172" y="0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4973850" y="1738825"/>
                <a:ext cx="125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10" extrusionOk="0">
                    <a:moveTo>
                      <a:pt x="152" y="0"/>
                    </a:moveTo>
                    <a:cubicBezTo>
                      <a:pt x="110" y="0"/>
                      <a:pt x="68" y="21"/>
                      <a:pt x="47" y="60"/>
                    </a:cubicBezTo>
                    <a:cubicBezTo>
                      <a:pt x="1" y="151"/>
                      <a:pt x="83" y="247"/>
                      <a:pt x="107" y="337"/>
                    </a:cubicBezTo>
                    <a:cubicBezTo>
                      <a:pt x="164" y="449"/>
                      <a:pt x="187" y="589"/>
                      <a:pt x="269" y="683"/>
                    </a:cubicBezTo>
                    <a:cubicBezTo>
                      <a:pt x="291" y="701"/>
                      <a:pt x="315" y="709"/>
                      <a:pt x="339" y="709"/>
                    </a:cubicBezTo>
                    <a:cubicBezTo>
                      <a:pt x="422" y="709"/>
                      <a:pt x="500" y="611"/>
                      <a:pt x="446" y="527"/>
                    </a:cubicBezTo>
                    <a:cubicBezTo>
                      <a:pt x="377" y="391"/>
                      <a:pt x="336" y="242"/>
                      <a:pt x="245" y="47"/>
                    </a:cubicBezTo>
                    <a:cubicBezTo>
                      <a:pt x="224" y="15"/>
                      <a:pt x="188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4968950" y="1725075"/>
                <a:ext cx="742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0" extrusionOk="0">
                    <a:moveTo>
                      <a:pt x="131" y="0"/>
                    </a:moveTo>
                    <a:cubicBezTo>
                      <a:pt x="79" y="0"/>
                      <a:pt x="27" y="35"/>
                      <a:pt x="13" y="88"/>
                    </a:cubicBezTo>
                    <a:cubicBezTo>
                      <a:pt x="0" y="164"/>
                      <a:pt x="43" y="271"/>
                      <a:pt x="122" y="295"/>
                    </a:cubicBezTo>
                    <a:cubicBezTo>
                      <a:pt x="133" y="298"/>
                      <a:pt x="144" y="300"/>
                      <a:pt x="154" y="300"/>
                    </a:cubicBezTo>
                    <a:cubicBezTo>
                      <a:pt x="234" y="300"/>
                      <a:pt x="297" y="207"/>
                      <a:pt x="262" y="130"/>
                    </a:cubicBezTo>
                    <a:lnTo>
                      <a:pt x="262" y="130"/>
                    </a:lnTo>
                    <a:cubicBezTo>
                      <a:pt x="262" y="131"/>
                      <a:pt x="262" y="132"/>
                      <a:pt x="263" y="133"/>
                    </a:cubicBezTo>
                    <a:lnTo>
                      <a:pt x="263" y="133"/>
                    </a:lnTo>
                    <a:cubicBezTo>
                      <a:pt x="245" y="89"/>
                      <a:pt x="234" y="40"/>
                      <a:pt x="189" y="16"/>
                    </a:cubicBezTo>
                    <a:cubicBezTo>
                      <a:pt x="171" y="5"/>
                      <a:pt x="151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4988800" y="1750350"/>
                <a:ext cx="83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09" extrusionOk="0">
                    <a:moveTo>
                      <a:pt x="139" y="1"/>
                    </a:moveTo>
                    <a:cubicBezTo>
                      <a:pt x="138" y="1"/>
                      <a:pt x="137" y="1"/>
                      <a:pt x="137" y="1"/>
                    </a:cubicBezTo>
                    <a:cubicBezTo>
                      <a:pt x="0" y="3"/>
                      <a:pt x="11" y="151"/>
                      <a:pt x="29" y="250"/>
                    </a:cubicBezTo>
                    <a:cubicBezTo>
                      <a:pt x="46" y="353"/>
                      <a:pt x="41" y="471"/>
                      <a:pt x="95" y="563"/>
                    </a:cubicBezTo>
                    <a:cubicBezTo>
                      <a:pt x="117" y="595"/>
                      <a:pt x="150" y="609"/>
                      <a:pt x="183" y="609"/>
                    </a:cubicBezTo>
                    <a:cubicBezTo>
                      <a:pt x="257" y="609"/>
                      <a:pt x="333" y="540"/>
                      <a:pt x="307" y="457"/>
                    </a:cubicBezTo>
                    <a:cubicBezTo>
                      <a:pt x="269" y="304"/>
                      <a:pt x="278" y="310"/>
                      <a:pt x="261" y="170"/>
                    </a:cubicBezTo>
                    <a:cubicBezTo>
                      <a:pt x="266" y="92"/>
                      <a:pt x="229" y="1"/>
                      <a:pt x="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4987850" y="1726100"/>
                <a:ext cx="830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76" extrusionOk="0">
                    <a:moveTo>
                      <a:pt x="152" y="0"/>
                    </a:moveTo>
                    <a:cubicBezTo>
                      <a:pt x="142" y="0"/>
                      <a:pt x="131" y="1"/>
                      <a:pt x="119" y="2"/>
                    </a:cubicBezTo>
                    <a:cubicBezTo>
                      <a:pt x="22" y="27"/>
                      <a:pt x="29" y="134"/>
                      <a:pt x="21" y="213"/>
                    </a:cubicBezTo>
                    <a:cubicBezTo>
                      <a:pt x="18" y="274"/>
                      <a:pt x="1" y="344"/>
                      <a:pt x="24" y="403"/>
                    </a:cubicBezTo>
                    <a:cubicBezTo>
                      <a:pt x="43" y="453"/>
                      <a:pt x="86" y="475"/>
                      <a:pt x="131" y="475"/>
                    </a:cubicBezTo>
                    <a:cubicBezTo>
                      <a:pt x="193" y="475"/>
                      <a:pt x="258" y="431"/>
                      <a:pt x="255" y="358"/>
                    </a:cubicBezTo>
                    <a:cubicBezTo>
                      <a:pt x="245" y="236"/>
                      <a:pt x="332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4998850" y="1739775"/>
                <a:ext cx="103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08" extrusionOk="0">
                    <a:moveTo>
                      <a:pt x="279" y="1"/>
                    </a:moveTo>
                    <a:cubicBezTo>
                      <a:pt x="268" y="1"/>
                      <a:pt x="258" y="2"/>
                      <a:pt x="247" y="6"/>
                    </a:cubicBezTo>
                    <a:cubicBezTo>
                      <a:pt x="173" y="25"/>
                      <a:pt x="156" y="106"/>
                      <a:pt x="124" y="166"/>
                    </a:cubicBezTo>
                    <a:cubicBezTo>
                      <a:pt x="91" y="256"/>
                      <a:pt x="0" y="353"/>
                      <a:pt x="51" y="450"/>
                    </a:cubicBezTo>
                    <a:cubicBezTo>
                      <a:pt x="73" y="489"/>
                      <a:pt x="113" y="508"/>
                      <a:pt x="153" y="508"/>
                    </a:cubicBezTo>
                    <a:cubicBezTo>
                      <a:pt x="205" y="508"/>
                      <a:pt x="257" y="477"/>
                      <a:pt x="270" y="421"/>
                    </a:cubicBezTo>
                    <a:cubicBezTo>
                      <a:pt x="273" y="414"/>
                      <a:pt x="273" y="411"/>
                      <a:pt x="274" y="408"/>
                    </a:cubicBezTo>
                    <a:cubicBezTo>
                      <a:pt x="312" y="315"/>
                      <a:pt x="371" y="230"/>
                      <a:pt x="396" y="137"/>
                    </a:cubicBezTo>
                    <a:cubicBezTo>
                      <a:pt x="413" y="66"/>
                      <a:pt x="347" y="1"/>
                      <a:pt x="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" name="Google Shape;213;p3"/>
            <p:cNvGrpSpPr/>
            <p:nvPr/>
          </p:nvGrpSpPr>
          <p:grpSpPr>
            <a:xfrm rot="10800000">
              <a:off x="76208" y="4603989"/>
              <a:ext cx="716779" cy="701926"/>
              <a:chOff x="3304300" y="474763"/>
              <a:chExt cx="228550" cy="223800"/>
            </a:xfrm>
          </p:grpSpPr>
          <p:sp>
            <p:nvSpPr>
              <p:cNvPr id="214" name="Google Shape;214;p3"/>
              <p:cNvSpPr/>
              <p:nvPr/>
            </p:nvSpPr>
            <p:spPr>
              <a:xfrm>
                <a:off x="3304300" y="487213"/>
                <a:ext cx="213800" cy="211350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8454" extrusionOk="0">
                    <a:moveTo>
                      <a:pt x="8407" y="0"/>
                    </a:moveTo>
                    <a:cubicBezTo>
                      <a:pt x="8379" y="0"/>
                      <a:pt x="8351" y="4"/>
                      <a:pt x="8323" y="5"/>
                    </a:cubicBezTo>
                    <a:cubicBezTo>
                      <a:pt x="8006" y="18"/>
                      <a:pt x="7692" y="52"/>
                      <a:pt x="7377" y="87"/>
                    </a:cubicBezTo>
                    <a:cubicBezTo>
                      <a:pt x="6712" y="161"/>
                      <a:pt x="6049" y="267"/>
                      <a:pt x="5409" y="461"/>
                    </a:cubicBezTo>
                    <a:cubicBezTo>
                      <a:pt x="3808" y="893"/>
                      <a:pt x="2538" y="1889"/>
                      <a:pt x="1632" y="3266"/>
                    </a:cubicBezTo>
                    <a:cubicBezTo>
                      <a:pt x="1112" y="4049"/>
                      <a:pt x="825" y="4955"/>
                      <a:pt x="594" y="5857"/>
                    </a:cubicBezTo>
                    <a:cubicBezTo>
                      <a:pt x="491" y="6288"/>
                      <a:pt x="0" y="8174"/>
                      <a:pt x="323" y="8420"/>
                    </a:cubicBezTo>
                    <a:cubicBezTo>
                      <a:pt x="360" y="8443"/>
                      <a:pt x="403" y="8453"/>
                      <a:pt x="446" y="8453"/>
                    </a:cubicBezTo>
                    <a:cubicBezTo>
                      <a:pt x="460" y="8453"/>
                      <a:pt x="474" y="8452"/>
                      <a:pt x="488" y="8450"/>
                    </a:cubicBezTo>
                    <a:cubicBezTo>
                      <a:pt x="664" y="8433"/>
                      <a:pt x="839" y="8401"/>
                      <a:pt x="1013" y="8373"/>
                    </a:cubicBezTo>
                    <a:cubicBezTo>
                      <a:pt x="1640" y="8266"/>
                      <a:pt x="2265" y="8144"/>
                      <a:pt x="2886" y="8004"/>
                    </a:cubicBezTo>
                    <a:cubicBezTo>
                      <a:pt x="4591" y="7638"/>
                      <a:pt x="6053" y="6690"/>
                      <a:pt x="6999" y="5216"/>
                    </a:cubicBezTo>
                    <a:cubicBezTo>
                      <a:pt x="7575" y="4337"/>
                      <a:pt x="8001" y="3358"/>
                      <a:pt x="8261" y="2341"/>
                    </a:cubicBezTo>
                    <a:cubicBezTo>
                      <a:pt x="8391" y="1808"/>
                      <a:pt x="8488" y="1265"/>
                      <a:pt x="8530" y="716"/>
                    </a:cubicBezTo>
                    <a:cubicBezTo>
                      <a:pt x="8544" y="545"/>
                      <a:pt x="8552" y="373"/>
                      <a:pt x="8547" y="201"/>
                    </a:cubicBezTo>
                    <a:cubicBezTo>
                      <a:pt x="8548" y="184"/>
                      <a:pt x="8545" y="168"/>
                      <a:pt x="8540" y="153"/>
                    </a:cubicBezTo>
                    <a:cubicBezTo>
                      <a:pt x="8551" y="114"/>
                      <a:pt x="8544" y="71"/>
                      <a:pt x="8515" y="41"/>
                    </a:cubicBezTo>
                    <a:cubicBezTo>
                      <a:pt x="8486" y="8"/>
                      <a:pt x="8447" y="0"/>
                      <a:pt x="84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3"/>
              <p:cNvSpPr/>
              <p:nvPr/>
            </p:nvSpPr>
            <p:spPr>
              <a:xfrm>
                <a:off x="3326750" y="474763"/>
                <a:ext cx="206100" cy="199550"/>
              </a:xfrm>
              <a:custGeom>
                <a:avLst/>
                <a:gdLst/>
                <a:ahLst/>
                <a:cxnLst/>
                <a:rect l="l" t="t" r="r" b="b"/>
                <a:pathLst>
                  <a:path w="8244" h="7982" extrusionOk="0">
                    <a:moveTo>
                      <a:pt x="8114" y="0"/>
                    </a:moveTo>
                    <a:cubicBezTo>
                      <a:pt x="8087" y="0"/>
                      <a:pt x="8060" y="9"/>
                      <a:pt x="8038" y="30"/>
                    </a:cubicBezTo>
                    <a:cubicBezTo>
                      <a:pt x="7513" y="465"/>
                      <a:pt x="7003" y="916"/>
                      <a:pt x="6505" y="1381"/>
                    </a:cubicBezTo>
                    <a:cubicBezTo>
                      <a:pt x="6467" y="1360"/>
                      <a:pt x="6425" y="1352"/>
                      <a:pt x="6382" y="1344"/>
                    </a:cubicBezTo>
                    <a:cubicBezTo>
                      <a:pt x="5743" y="1287"/>
                      <a:pt x="5099" y="1326"/>
                      <a:pt x="4459" y="1282"/>
                    </a:cubicBezTo>
                    <a:cubicBezTo>
                      <a:pt x="4456" y="1282"/>
                      <a:pt x="4452" y="1282"/>
                      <a:pt x="4449" y="1282"/>
                    </a:cubicBezTo>
                    <a:cubicBezTo>
                      <a:pt x="4377" y="1282"/>
                      <a:pt x="4317" y="1355"/>
                      <a:pt x="4334" y="1428"/>
                    </a:cubicBezTo>
                    <a:cubicBezTo>
                      <a:pt x="4345" y="1478"/>
                      <a:pt x="4393" y="1520"/>
                      <a:pt x="4443" y="1522"/>
                    </a:cubicBezTo>
                    <a:cubicBezTo>
                      <a:pt x="4628" y="1530"/>
                      <a:pt x="4812" y="1539"/>
                      <a:pt x="4997" y="1542"/>
                    </a:cubicBezTo>
                    <a:cubicBezTo>
                      <a:pt x="5358" y="1550"/>
                      <a:pt x="6026" y="1553"/>
                      <a:pt x="6296" y="1576"/>
                    </a:cubicBezTo>
                    <a:cubicBezTo>
                      <a:pt x="5779" y="2063"/>
                      <a:pt x="5275" y="2565"/>
                      <a:pt x="4780" y="3075"/>
                    </a:cubicBezTo>
                    <a:cubicBezTo>
                      <a:pt x="4705" y="2978"/>
                      <a:pt x="4519" y="2996"/>
                      <a:pt x="4407" y="2969"/>
                    </a:cubicBezTo>
                    <a:cubicBezTo>
                      <a:pt x="3789" y="2887"/>
                      <a:pt x="3169" y="2832"/>
                      <a:pt x="2547" y="2799"/>
                    </a:cubicBezTo>
                    <a:cubicBezTo>
                      <a:pt x="2319" y="2785"/>
                      <a:pt x="2092" y="2773"/>
                      <a:pt x="1865" y="2763"/>
                    </a:cubicBezTo>
                    <a:cubicBezTo>
                      <a:pt x="1861" y="2763"/>
                      <a:pt x="1858" y="2763"/>
                      <a:pt x="1855" y="2763"/>
                    </a:cubicBezTo>
                    <a:cubicBezTo>
                      <a:pt x="1782" y="2763"/>
                      <a:pt x="1723" y="2835"/>
                      <a:pt x="1740" y="2908"/>
                    </a:cubicBezTo>
                    <a:cubicBezTo>
                      <a:pt x="1751" y="2960"/>
                      <a:pt x="1798" y="3000"/>
                      <a:pt x="1849" y="3004"/>
                    </a:cubicBezTo>
                    <a:cubicBezTo>
                      <a:pt x="2023" y="3010"/>
                      <a:pt x="2196" y="3018"/>
                      <a:pt x="2368" y="3027"/>
                    </a:cubicBezTo>
                    <a:cubicBezTo>
                      <a:pt x="2911" y="3060"/>
                      <a:pt x="3456" y="3091"/>
                      <a:pt x="3995" y="3161"/>
                    </a:cubicBezTo>
                    <a:cubicBezTo>
                      <a:pt x="4192" y="3186"/>
                      <a:pt x="4445" y="3209"/>
                      <a:pt x="4584" y="3239"/>
                    </a:cubicBezTo>
                    <a:cubicBezTo>
                      <a:pt x="4588" y="3249"/>
                      <a:pt x="4589" y="3260"/>
                      <a:pt x="4591" y="3272"/>
                    </a:cubicBezTo>
                    <a:cubicBezTo>
                      <a:pt x="4160" y="3724"/>
                      <a:pt x="3736" y="4182"/>
                      <a:pt x="3317" y="4647"/>
                    </a:cubicBezTo>
                    <a:cubicBezTo>
                      <a:pt x="3270" y="4621"/>
                      <a:pt x="3206" y="4620"/>
                      <a:pt x="3150" y="4620"/>
                    </a:cubicBezTo>
                    <a:cubicBezTo>
                      <a:pt x="3146" y="4620"/>
                      <a:pt x="3141" y="4620"/>
                      <a:pt x="3137" y="4620"/>
                    </a:cubicBezTo>
                    <a:cubicBezTo>
                      <a:pt x="2535" y="4620"/>
                      <a:pt x="1934" y="4661"/>
                      <a:pt x="1331" y="4667"/>
                    </a:cubicBezTo>
                    <a:cubicBezTo>
                      <a:pt x="1286" y="4668"/>
                      <a:pt x="1241" y="4668"/>
                      <a:pt x="1195" y="4668"/>
                    </a:cubicBezTo>
                    <a:cubicBezTo>
                      <a:pt x="1019" y="4668"/>
                      <a:pt x="841" y="4664"/>
                      <a:pt x="664" y="4651"/>
                    </a:cubicBezTo>
                    <a:cubicBezTo>
                      <a:pt x="661" y="4651"/>
                      <a:pt x="658" y="4651"/>
                      <a:pt x="655" y="4651"/>
                    </a:cubicBezTo>
                    <a:cubicBezTo>
                      <a:pt x="582" y="4651"/>
                      <a:pt x="523" y="4723"/>
                      <a:pt x="541" y="4796"/>
                    </a:cubicBezTo>
                    <a:cubicBezTo>
                      <a:pt x="552" y="4847"/>
                      <a:pt x="598" y="4888"/>
                      <a:pt x="650" y="4890"/>
                    </a:cubicBezTo>
                    <a:cubicBezTo>
                      <a:pt x="797" y="4901"/>
                      <a:pt x="942" y="4907"/>
                      <a:pt x="1088" y="4908"/>
                    </a:cubicBezTo>
                    <a:cubicBezTo>
                      <a:pt x="1117" y="4908"/>
                      <a:pt x="1145" y="4908"/>
                      <a:pt x="1174" y="4908"/>
                    </a:cubicBezTo>
                    <a:cubicBezTo>
                      <a:pt x="1752" y="4908"/>
                      <a:pt x="2328" y="4868"/>
                      <a:pt x="2904" y="4862"/>
                    </a:cubicBezTo>
                    <a:cubicBezTo>
                      <a:pt x="2978" y="4862"/>
                      <a:pt x="3052" y="4861"/>
                      <a:pt x="3125" y="4861"/>
                    </a:cubicBezTo>
                    <a:cubicBezTo>
                      <a:pt x="3030" y="4966"/>
                      <a:pt x="2936" y="5072"/>
                      <a:pt x="2840" y="5179"/>
                    </a:cubicBezTo>
                    <a:cubicBezTo>
                      <a:pt x="2567" y="5476"/>
                      <a:pt x="2296" y="5776"/>
                      <a:pt x="2020" y="6072"/>
                    </a:cubicBezTo>
                    <a:cubicBezTo>
                      <a:pt x="1971" y="6049"/>
                      <a:pt x="1912" y="6045"/>
                      <a:pt x="1858" y="6039"/>
                    </a:cubicBezTo>
                    <a:cubicBezTo>
                      <a:pt x="1410" y="6010"/>
                      <a:pt x="958" y="5997"/>
                      <a:pt x="508" y="5997"/>
                    </a:cubicBezTo>
                    <a:cubicBezTo>
                      <a:pt x="368" y="5997"/>
                      <a:pt x="228" y="5998"/>
                      <a:pt x="88" y="6001"/>
                    </a:cubicBezTo>
                    <a:cubicBezTo>
                      <a:pt x="33" y="6013"/>
                      <a:pt x="0" y="6078"/>
                      <a:pt x="11" y="6135"/>
                    </a:cubicBezTo>
                    <a:cubicBezTo>
                      <a:pt x="22" y="6186"/>
                      <a:pt x="70" y="6227"/>
                      <a:pt x="121" y="6229"/>
                    </a:cubicBezTo>
                    <a:cubicBezTo>
                      <a:pt x="292" y="6234"/>
                      <a:pt x="462" y="6234"/>
                      <a:pt x="633" y="6237"/>
                    </a:cubicBezTo>
                    <a:cubicBezTo>
                      <a:pt x="659" y="6236"/>
                      <a:pt x="687" y="6236"/>
                      <a:pt x="717" y="6236"/>
                    </a:cubicBezTo>
                    <a:cubicBezTo>
                      <a:pt x="1053" y="6236"/>
                      <a:pt x="1607" y="6258"/>
                      <a:pt x="1830" y="6273"/>
                    </a:cubicBezTo>
                    <a:cubicBezTo>
                      <a:pt x="1692" y="6419"/>
                      <a:pt x="1555" y="6564"/>
                      <a:pt x="1415" y="6707"/>
                    </a:cubicBezTo>
                    <a:cubicBezTo>
                      <a:pt x="1124" y="7026"/>
                      <a:pt x="761" y="7303"/>
                      <a:pt x="517" y="7657"/>
                    </a:cubicBezTo>
                    <a:cubicBezTo>
                      <a:pt x="498" y="7728"/>
                      <a:pt x="563" y="7801"/>
                      <a:pt x="634" y="7801"/>
                    </a:cubicBezTo>
                    <a:cubicBezTo>
                      <a:pt x="642" y="7801"/>
                      <a:pt x="650" y="7800"/>
                      <a:pt x="658" y="7798"/>
                    </a:cubicBezTo>
                    <a:cubicBezTo>
                      <a:pt x="781" y="7736"/>
                      <a:pt x="739" y="7716"/>
                      <a:pt x="834" y="7635"/>
                    </a:cubicBezTo>
                    <a:cubicBezTo>
                      <a:pt x="1211" y="7265"/>
                      <a:pt x="1579" y="6883"/>
                      <a:pt x="1941" y="6499"/>
                    </a:cubicBezTo>
                    <a:cubicBezTo>
                      <a:pt x="2030" y="6918"/>
                      <a:pt x="2120" y="7506"/>
                      <a:pt x="2245" y="7929"/>
                    </a:cubicBezTo>
                    <a:cubicBezTo>
                      <a:pt x="2267" y="7965"/>
                      <a:pt x="2302" y="7981"/>
                      <a:pt x="2337" y="7981"/>
                    </a:cubicBezTo>
                    <a:cubicBezTo>
                      <a:pt x="2408" y="7981"/>
                      <a:pt x="2481" y="7920"/>
                      <a:pt x="2461" y="7838"/>
                    </a:cubicBezTo>
                    <a:cubicBezTo>
                      <a:pt x="2358" y="7381"/>
                      <a:pt x="2266" y="6920"/>
                      <a:pt x="2179" y="6458"/>
                    </a:cubicBezTo>
                    <a:cubicBezTo>
                      <a:pt x="2166" y="6402"/>
                      <a:pt x="2156" y="6344"/>
                      <a:pt x="2143" y="6287"/>
                    </a:cubicBezTo>
                    <a:cubicBezTo>
                      <a:pt x="2498" y="5904"/>
                      <a:pt x="2849" y="5519"/>
                      <a:pt x="3199" y="5133"/>
                    </a:cubicBezTo>
                    <a:cubicBezTo>
                      <a:pt x="3306" y="5820"/>
                      <a:pt x="3439" y="6499"/>
                      <a:pt x="3663" y="7160"/>
                    </a:cubicBezTo>
                    <a:cubicBezTo>
                      <a:pt x="3676" y="7224"/>
                      <a:pt x="3726" y="7253"/>
                      <a:pt x="3777" y="7253"/>
                    </a:cubicBezTo>
                    <a:cubicBezTo>
                      <a:pt x="3846" y="7253"/>
                      <a:pt x="3916" y="7200"/>
                      <a:pt x="3898" y="7111"/>
                    </a:cubicBezTo>
                    <a:cubicBezTo>
                      <a:pt x="3652" y="6396"/>
                      <a:pt x="3528" y="5650"/>
                      <a:pt x="3405" y="4907"/>
                    </a:cubicBezTo>
                    <a:cubicBezTo>
                      <a:pt x="3816" y="4453"/>
                      <a:pt x="4228" y="3999"/>
                      <a:pt x="4648" y="3554"/>
                    </a:cubicBezTo>
                    <a:cubicBezTo>
                      <a:pt x="4811" y="4367"/>
                      <a:pt x="4951" y="5188"/>
                      <a:pt x="5149" y="5995"/>
                    </a:cubicBezTo>
                    <a:cubicBezTo>
                      <a:pt x="5162" y="6060"/>
                      <a:pt x="5212" y="6088"/>
                      <a:pt x="5263" y="6088"/>
                    </a:cubicBezTo>
                    <a:cubicBezTo>
                      <a:pt x="5332" y="6088"/>
                      <a:pt x="5403" y="6036"/>
                      <a:pt x="5385" y="5946"/>
                    </a:cubicBezTo>
                    <a:cubicBezTo>
                      <a:pt x="5174" y="5085"/>
                      <a:pt x="5028" y="4211"/>
                      <a:pt x="4851" y="3343"/>
                    </a:cubicBezTo>
                    <a:cubicBezTo>
                      <a:pt x="5175" y="3004"/>
                      <a:pt x="5503" y="2666"/>
                      <a:pt x="5840" y="2338"/>
                    </a:cubicBezTo>
                    <a:cubicBezTo>
                      <a:pt x="6013" y="2172"/>
                      <a:pt x="6191" y="2009"/>
                      <a:pt x="6365" y="1845"/>
                    </a:cubicBezTo>
                    <a:cubicBezTo>
                      <a:pt x="6376" y="2514"/>
                      <a:pt x="6430" y="3347"/>
                      <a:pt x="6474" y="3879"/>
                    </a:cubicBezTo>
                    <a:cubicBezTo>
                      <a:pt x="6470" y="3961"/>
                      <a:pt x="6533" y="4004"/>
                      <a:pt x="6596" y="4004"/>
                    </a:cubicBezTo>
                    <a:cubicBezTo>
                      <a:pt x="6653" y="4004"/>
                      <a:pt x="6709" y="3968"/>
                      <a:pt x="6715" y="3894"/>
                    </a:cubicBezTo>
                    <a:cubicBezTo>
                      <a:pt x="6659" y="3184"/>
                      <a:pt x="6613" y="2538"/>
                      <a:pt x="6604" y="1774"/>
                    </a:cubicBezTo>
                    <a:cubicBezTo>
                      <a:pt x="6599" y="1726"/>
                      <a:pt x="6600" y="1675"/>
                      <a:pt x="6599" y="1625"/>
                    </a:cubicBezTo>
                    <a:cubicBezTo>
                      <a:pt x="6947" y="1303"/>
                      <a:pt x="7297" y="985"/>
                      <a:pt x="7654" y="672"/>
                    </a:cubicBezTo>
                    <a:cubicBezTo>
                      <a:pt x="7833" y="514"/>
                      <a:pt x="8016" y="364"/>
                      <a:pt x="8197" y="210"/>
                    </a:cubicBezTo>
                    <a:cubicBezTo>
                      <a:pt x="8222" y="188"/>
                      <a:pt x="8235" y="158"/>
                      <a:pt x="8238" y="128"/>
                    </a:cubicBezTo>
                    <a:cubicBezTo>
                      <a:pt x="8244" y="55"/>
                      <a:pt x="8179" y="0"/>
                      <a:pt x="8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3"/>
              <p:cNvSpPr/>
              <p:nvPr/>
            </p:nvSpPr>
            <p:spPr>
              <a:xfrm>
                <a:off x="3417775" y="524263"/>
                <a:ext cx="196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785" h="322" extrusionOk="0">
                    <a:moveTo>
                      <a:pt x="124" y="1"/>
                    </a:moveTo>
                    <a:cubicBezTo>
                      <a:pt x="64" y="1"/>
                      <a:pt x="8" y="52"/>
                      <a:pt x="5" y="114"/>
                    </a:cubicBezTo>
                    <a:cubicBezTo>
                      <a:pt x="1" y="177"/>
                      <a:pt x="53" y="236"/>
                      <a:pt x="118" y="240"/>
                    </a:cubicBezTo>
                    <a:cubicBezTo>
                      <a:pt x="272" y="262"/>
                      <a:pt x="521" y="300"/>
                      <a:pt x="573" y="314"/>
                    </a:cubicBezTo>
                    <a:cubicBezTo>
                      <a:pt x="587" y="319"/>
                      <a:pt x="601" y="321"/>
                      <a:pt x="614" y="321"/>
                    </a:cubicBezTo>
                    <a:cubicBezTo>
                      <a:pt x="734" y="321"/>
                      <a:pt x="785" y="133"/>
                      <a:pt x="651" y="87"/>
                    </a:cubicBezTo>
                    <a:cubicBezTo>
                      <a:pt x="480" y="50"/>
                      <a:pt x="306" y="27"/>
                      <a:pt x="133" y="1"/>
                    </a:cubicBezTo>
                    <a:cubicBezTo>
                      <a:pt x="130" y="1"/>
                      <a:pt x="127" y="1"/>
                      <a:pt x="1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3"/>
              <p:cNvSpPr/>
              <p:nvPr/>
            </p:nvSpPr>
            <p:spPr>
              <a:xfrm>
                <a:off x="3469225" y="577338"/>
                <a:ext cx="9575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383" h="565" extrusionOk="0">
                    <a:moveTo>
                      <a:pt x="136" y="1"/>
                    </a:moveTo>
                    <a:cubicBezTo>
                      <a:pt x="87" y="1"/>
                      <a:pt x="37" y="32"/>
                      <a:pt x="22" y="82"/>
                    </a:cubicBezTo>
                    <a:cubicBezTo>
                      <a:pt x="1" y="146"/>
                      <a:pt x="41" y="211"/>
                      <a:pt x="54" y="274"/>
                    </a:cubicBezTo>
                    <a:cubicBezTo>
                      <a:pt x="95" y="368"/>
                      <a:pt x="88" y="512"/>
                      <a:pt x="193" y="558"/>
                    </a:cubicBezTo>
                    <a:cubicBezTo>
                      <a:pt x="205" y="562"/>
                      <a:pt x="218" y="565"/>
                      <a:pt x="231" y="565"/>
                    </a:cubicBezTo>
                    <a:cubicBezTo>
                      <a:pt x="313" y="565"/>
                      <a:pt x="382" y="470"/>
                      <a:pt x="339" y="390"/>
                    </a:cubicBezTo>
                    <a:lnTo>
                      <a:pt x="339" y="390"/>
                    </a:lnTo>
                    <a:cubicBezTo>
                      <a:pt x="340" y="392"/>
                      <a:pt x="340" y="393"/>
                      <a:pt x="340" y="393"/>
                    </a:cubicBezTo>
                    <a:cubicBezTo>
                      <a:pt x="339" y="393"/>
                      <a:pt x="290" y="233"/>
                      <a:pt x="272" y="169"/>
                    </a:cubicBezTo>
                    <a:cubicBezTo>
                      <a:pt x="255" y="116"/>
                      <a:pt x="252" y="52"/>
                      <a:pt x="201" y="22"/>
                    </a:cubicBezTo>
                    <a:cubicBezTo>
                      <a:pt x="182" y="7"/>
                      <a:pt x="159" y="1"/>
                      <a:pt x="1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3370125" y="569063"/>
                <a:ext cx="19075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262" extrusionOk="0">
                    <a:moveTo>
                      <a:pt x="162" y="0"/>
                    </a:moveTo>
                    <a:cubicBezTo>
                      <a:pt x="50" y="0"/>
                      <a:pt x="0" y="159"/>
                      <a:pt x="97" y="220"/>
                    </a:cubicBezTo>
                    <a:cubicBezTo>
                      <a:pt x="167" y="247"/>
                      <a:pt x="245" y="248"/>
                      <a:pt x="322" y="248"/>
                    </a:cubicBezTo>
                    <a:cubicBezTo>
                      <a:pt x="334" y="248"/>
                      <a:pt x="345" y="248"/>
                      <a:pt x="356" y="248"/>
                    </a:cubicBezTo>
                    <a:cubicBezTo>
                      <a:pt x="406" y="248"/>
                      <a:pt x="456" y="249"/>
                      <a:pt x="503" y="256"/>
                    </a:cubicBezTo>
                    <a:cubicBezTo>
                      <a:pt x="532" y="257"/>
                      <a:pt x="562" y="262"/>
                      <a:pt x="592" y="262"/>
                    </a:cubicBezTo>
                    <a:cubicBezTo>
                      <a:pt x="625" y="262"/>
                      <a:pt x="656" y="256"/>
                      <a:pt x="682" y="231"/>
                    </a:cubicBezTo>
                    <a:cubicBezTo>
                      <a:pt x="762" y="166"/>
                      <a:pt x="713" y="24"/>
                      <a:pt x="610" y="22"/>
                    </a:cubicBezTo>
                    <a:cubicBezTo>
                      <a:pt x="464" y="13"/>
                      <a:pt x="318" y="3"/>
                      <a:pt x="172" y="1"/>
                    </a:cubicBezTo>
                    <a:cubicBezTo>
                      <a:pt x="168" y="0"/>
                      <a:pt x="165" y="0"/>
                      <a:pt x="1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3431850" y="618763"/>
                <a:ext cx="83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58" extrusionOk="0">
                    <a:moveTo>
                      <a:pt x="159" y="0"/>
                    </a:moveTo>
                    <a:cubicBezTo>
                      <a:pt x="151" y="0"/>
                      <a:pt x="143" y="1"/>
                      <a:pt x="133" y="2"/>
                    </a:cubicBezTo>
                    <a:cubicBezTo>
                      <a:pt x="0" y="33"/>
                      <a:pt x="43" y="175"/>
                      <a:pt x="64" y="271"/>
                    </a:cubicBezTo>
                    <a:cubicBezTo>
                      <a:pt x="76" y="315"/>
                      <a:pt x="65" y="366"/>
                      <a:pt x="95" y="404"/>
                    </a:cubicBezTo>
                    <a:cubicBezTo>
                      <a:pt x="117" y="441"/>
                      <a:pt x="152" y="457"/>
                      <a:pt x="188" y="457"/>
                    </a:cubicBezTo>
                    <a:cubicBezTo>
                      <a:pt x="258" y="457"/>
                      <a:pt x="331" y="396"/>
                      <a:pt x="312" y="314"/>
                    </a:cubicBezTo>
                    <a:cubicBezTo>
                      <a:pt x="293" y="207"/>
                      <a:pt x="302" y="0"/>
                      <a:pt x="1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3344925" y="609413"/>
                <a:ext cx="13800" cy="62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250" extrusionOk="0">
                    <a:moveTo>
                      <a:pt x="197" y="1"/>
                    </a:moveTo>
                    <a:cubicBezTo>
                      <a:pt x="133" y="1"/>
                      <a:pt x="75" y="14"/>
                      <a:pt x="42" y="72"/>
                    </a:cubicBezTo>
                    <a:cubicBezTo>
                      <a:pt x="0" y="143"/>
                      <a:pt x="59" y="242"/>
                      <a:pt x="140" y="245"/>
                    </a:cubicBezTo>
                    <a:cubicBezTo>
                      <a:pt x="153" y="244"/>
                      <a:pt x="167" y="244"/>
                      <a:pt x="180" y="244"/>
                    </a:cubicBezTo>
                    <a:cubicBezTo>
                      <a:pt x="233" y="244"/>
                      <a:pt x="287" y="250"/>
                      <a:pt x="340" y="250"/>
                    </a:cubicBezTo>
                    <a:cubicBezTo>
                      <a:pt x="370" y="250"/>
                      <a:pt x="400" y="248"/>
                      <a:pt x="429" y="242"/>
                    </a:cubicBezTo>
                    <a:cubicBezTo>
                      <a:pt x="552" y="207"/>
                      <a:pt x="524" y="13"/>
                      <a:pt x="398" y="9"/>
                    </a:cubicBezTo>
                    <a:cubicBezTo>
                      <a:pt x="387" y="10"/>
                      <a:pt x="376" y="11"/>
                      <a:pt x="365" y="11"/>
                    </a:cubicBezTo>
                    <a:cubicBezTo>
                      <a:pt x="313" y="11"/>
                      <a:pt x="253" y="1"/>
                      <a:pt x="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3"/>
              <p:cNvSpPr/>
              <p:nvPr/>
            </p:nvSpPr>
            <p:spPr>
              <a:xfrm>
                <a:off x="3399875" y="649363"/>
                <a:ext cx="990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59" extrusionOk="0">
                    <a:moveTo>
                      <a:pt x="161" y="1"/>
                    </a:moveTo>
                    <a:cubicBezTo>
                      <a:pt x="144" y="1"/>
                      <a:pt x="125" y="5"/>
                      <a:pt x="103" y="14"/>
                    </a:cubicBezTo>
                    <a:cubicBezTo>
                      <a:pt x="1" y="66"/>
                      <a:pt x="44" y="180"/>
                      <a:pt x="82" y="260"/>
                    </a:cubicBezTo>
                    <a:cubicBezTo>
                      <a:pt x="109" y="314"/>
                      <a:pt x="116" y="386"/>
                      <a:pt x="162" y="428"/>
                    </a:cubicBezTo>
                    <a:cubicBezTo>
                      <a:pt x="185" y="449"/>
                      <a:pt x="211" y="459"/>
                      <a:pt x="236" y="459"/>
                    </a:cubicBezTo>
                    <a:cubicBezTo>
                      <a:pt x="317" y="459"/>
                      <a:pt x="395" y="369"/>
                      <a:pt x="348" y="284"/>
                    </a:cubicBezTo>
                    <a:cubicBezTo>
                      <a:pt x="303" y="191"/>
                      <a:pt x="279" y="1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Google Shape;2236;p24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7" name="Google Shape;2237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8" name="Google Shape;2238;p24"/>
          <p:cNvSpPr txBox="1">
            <a:spLocks noGrp="1"/>
          </p:cNvSpPr>
          <p:nvPr>
            <p:ph type="subTitle" idx="1"/>
          </p:nvPr>
        </p:nvSpPr>
        <p:spPr>
          <a:xfrm>
            <a:off x="720000" y="1996801"/>
            <a:ext cx="2343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9" name="Google Shape;2239;p24"/>
          <p:cNvSpPr txBox="1">
            <a:spLocks noGrp="1"/>
          </p:cNvSpPr>
          <p:nvPr>
            <p:ph type="subTitle" idx="2"/>
          </p:nvPr>
        </p:nvSpPr>
        <p:spPr>
          <a:xfrm>
            <a:off x="3400557" y="1996801"/>
            <a:ext cx="2343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0" name="Google Shape;2240;p24"/>
          <p:cNvSpPr txBox="1">
            <a:spLocks noGrp="1"/>
          </p:cNvSpPr>
          <p:nvPr>
            <p:ph type="subTitle" idx="3"/>
          </p:nvPr>
        </p:nvSpPr>
        <p:spPr>
          <a:xfrm>
            <a:off x="720000" y="3427025"/>
            <a:ext cx="2343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1" name="Google Shape;2241;p24"/>
          <p:cNvSpPr txBox="1">
            <a:spLocks noGrp="1"/>
          </p:cNvSpPr>
          <p:nvPr>
            <p:ph type="subTitle" idx="4"/>
          </p:nvPr>
        </p:nvSpPr>
        <p:spPr>
          <a:xfrm>
            <a:off x="3400557" y="3427025"/>
            <a:ext cx="2343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2" name="Google Shape;2242;p24"/>
          <p:cNvSpPr txBox="1">
            <a:spLocks noGrp="1"/>
          </p:cNvSpPr>
          <p:nvPr>
            <p:ph type="subTitle" idx="5"/>
          </p:nvPr>
        </p:nvSpPr>
        <p:spPr>
          <a:xfrm>
            <a:off x="6081114" y="1996801"/>
            <a:ext cx="2343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3" name="Google Shape;2243;p24"/>
          <p:cNvSpPr txBox="1">
            <a:spLocks noGrp="1"/>
          </p:cNvSpPr>
          <p:nvPr>
            <p:ph type="subTitle" idx="6"/>
          </p:nvPr>
        </p:nvSpPr>
        <p:spPr>
          <a:xfrm>
            <a:off x="6081114" y="3427025"/>
            <a:ext cx="2343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4" name="Google Shape;2244;p24"/>
          <p:cNvSpPr txBox="1">
            <a:spLocks noGrp="1"/>
          </p:cNvSpPr>
          <p:nvPr>
            <p:ph type="subTitle" idx="7"/>
          </p:nvPr>
        </p:nvSpPr>
        <p:spPr>
          <a:xfrm>
            <a:off x="721062" y="1580400"/>
            <a:ext cx="23406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245" name="Google Shape;2245;p24"/>
          <p:cNvSpPr txBox="1">
            <a:spLocks noGrp="1"/>
          </p:cNvSpPr>
          <p:nvPr>
            <p:ph type="subTitle" idx="8"/>
          </p:nvPr>
        </p:nvSpPr>
        <p:spPr>
          <a:xfrm>
            <a:off x="3401619" y="1580400"/>
            <a:ext cx="23406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246" name="Google Shape;2246;p24"/>
          <p:cNvSpPr txBox="1">
            <a:spLocks noGrp="1"/>
          </p:cNvSpPr>
          <p:nvPr>
            <p:ph type="subTitle" idx="9"/>
          </p:nvPr>
        </p:nvSpPr>
        <p:spPr>
          <a:xfrm>
            <a:off x="6082175" y="1580400"/>
            <a:ext cx="23406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247" name="Google Shape;2247;p24"/>
          <p:cNvSpPr txBox="1">
            <a:spLocks noGrp="1"/>
          </p:cNvSpPr>
          <p:nvPr>
            <p:ph type="subTitle" idx="13"/>
          </p:nvPr>
        </p:nvSpPr>
        <p:spPr>
          <a:xfrm>
            <a:off x="721062" y="3010600"/>
            <a:ext cx="23406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248" name="Google Shape;2248;p24"/>
          <p:cNvSpPr txBox="1">
            <a:spLocks noGrp="1"/>
          </p:cNvSpPr>
          <p:nvPr>
            <p:ph type="subTitle" idx="14"/>
          </p:nvPr>
        </p:nvSpPr>
        <p:spPr>
          <a:xfrm>
            <a:off x="3401619" y="3010600"/>
            <a:ext cx="23406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249" name="Google Shape;2249;p24"/>
          <p:cNvSpPr txBox="1">
            <a:spLocks noGrp="1"/>
          </p:cNvSpPr>
          <p:nvPr>
            <p:ph type="subTitle" idx="15"/>
          </p:nvPr>
        </p:nvSpPr>
        <p:spPr>
          <a:xfrm>
            <a:off x="6082175" y="3010600"/>
            <a:ext cx="23406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2250" name="Google Shape;2250;p24"/>
          <p:cNvGrpSpPr/>
          <p:nvPr/>
        </p:nvGrpSpPr>
        <p:grpSpPr>
          <a:xfrm>
            <a:off x="-340014" y="-236920"/>
            <a:ext cx="9818909" cy="5813425"/>
            <a:chOff x="-340014" y="-236920"/>
            <a:chExt cx="9818909" cy="5813425"/>
          </a:xfrm>
        </p:grpSpPr>
        <p:sp>
          <p:nvSpPr>
            <p:cNvPr id="2251" name="Google Shape;2251;p24"/>
            <p:cNvSpPr/>
            <p:nvPr/>
          </p:nvSpPr>
          <p:spPr>
            <a:xfrm rot="10800000">
              <a:off x="8827831" y="4938159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24"/>
            <p:cNvGrpSpPr/>
            <p:nvPr/>
          </p:nvGrpSpPr>
          <p:grpSpPr>
            <a:xfrm rot="10800000">
              <a:off x="8939048" y="4690712"/>
              <a:ext cx="95128" cy="126710"/>
              <a:chOff x="3666475" y="2030800"/>
              <a:chExt cx="68600" cy="91375"/>
            </a:xfrm>
          </p:grpSpPr>
          <p:sp>
            <p:nvSpPr>
              <p:cNvPr id="2253" name="Google Shape;2253;p24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24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24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24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7" name="Google Shape;2257;p24"/>
            <p:cNvGrpSpPr/>
            <p:nvPr/>
          </p:nvGrpSpPr>
          <p:grpSpPr>
            <a:xfrm rot="10800000">
              <a:off x="122698" y="354937"/>
              <a:ext cx="95128" cy="126710"/>
              <a:chOff x="3666475" y="2030800"/>
              <a:chExt cx="68600" cy="91375"/>
            </a:xfrm>
          </p:grpSpPr>
          <p:sp>
            <p:nvSpPr>
              <p:cNvPr id="2258" name="Google Shape;2258;p24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24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24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24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62" name="Google Shape;2262;p24"/>
            <p:cNvSpPr/>
            <p:nvPr/>
          </p:nvSpPr>
          <p:spPr>
            <a:xfrm rot="10800000">
              <a:off x="445831" y="89096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63" name="Google Shape;2263;p24"/>
            <p:cNvGrpSpPr/>
            <p:nvPr/>
          </p:nvGrpSpPr>
          <p:grpSpPr>
            <a:xfrm rot="-8541036">
              <a:off x="564938" y="4383984"/>
              <a:ext cx="702800" cy="1091524"/>
              <a:chOff x="165900" y="77950"/>
              <a:chExt cx="223600" cy="347275"/>
            </a:xfrm>
          </p:grpSpPr>
          <p:sp>
            <p:nvSpPr>
              <p:cNvPr id="2264" name="Google Shape;2264;p24"/>
              <p:cNvSpPr/>
              <p:nvPr/>
            </p:nvSpPr>
            <p:spPr>
              <a:xfrm>
                <a:off x="165900" y="77950"/>
                <a:ext cx="223600" cy="347275"/>
              </a:xfrm>
              <a:custGeom>
                <a:avLst/>
                <a:gdLst/>
                <a:ahLst/>
                <a:cxnLst/>
                <a:rect l="l" t="t" r="r" b="b"/>
                <a:pathLst>
                  <a:path w="8944" h="13891" extrusionOk="0">
                    <a:moveTo>
                      <a:pt x="8054" y="1"/>
                    </a:moveTo>
                    <a:cubicBezTo>
                      <a:pt x="7987" y="1"/>
                      <a:pt x="7921" y="58"/>
                      <a:pt x="7930" y="133"/>
                    </a:cubicBezTo>
                    <a:cubicBezTo>
                      <a:pt x="7929" y="1113"/>
                      <a:pt x="7713" y="2101"/>
                      <a:pt x="7372" y="3074"/>
                    </a:cubicBezTo>
                    <a:cubicBezTo>
                      <a:pt x="7362" y="3071"/>
                      <a:pt x="7352" y="3068"/>
                      <a:pt x="7341" y="3068"/>
                    </a:cubicBezTo>
                    <a:cubicBezTo>
                      <a:pt x="7336" y="3068"/>
                      <a:pt x="7332" y="3068"/>
                      <a:pt x="7327" y="3069"/>
                    </a:cubicBezTo>
                    <a:cubicBezTo>
                      <a:pt x="6531" y="3080"/>
                      <a:pt x="5422" y="3087"/>
                      <a:pt x="5069" y="3951"/>
                    </a:cubicBezTo>
                    <a:cubicBezTo>
                      <a:pt x="4983" y="4192"/>
                      <a:pt x="5090" y="4472"/>
                      <a:pt x="5313" y="4597"/>
                    </a:cubicBezTo>
                    <a:cubicBezTo>
                      <a:pt x="5442" y="4655"/>
                      <a:pt x="5578" y="4680"/>
                      <a:pt x="5715" y="4680"/>
                    </a:cubicBezTo>
                    <a:cubicBezTo>
                      <a:pt x="5896" y="4680"/>
                      <a:pt x="6078" y="4638"/>
                      <a:pt x="6247" y="4576"/>
                    </a:cubicBezTo>
                    <a:cubicBezTo>
                      <a:pt x="6485" y="4487"/>
                      <a:pt x="6720" y="4368"/>
                      <a:pt x="6922" y="4209"/>
                    </a:cubicBezTo>
                    <a:lnTo>
                      <a:pt x="6922" y="4209"/>
                    </a:lnTo>
                    <a:cubicBezTo>
                      <a:pt x="6689" y="4734"/>
                      <a:pt x="6432" y="5252"/>
                      <a:pt x="6163" y="5757"/>
                    </a:cubicBezTo>
                    <a:cubicBezTo>
                      <a:pt x="6146" y="5746"/>
                      <a:pt x="6131" y="5735"/>
                      <a:pt x="6116" y="5724"/>
                    </a:cubicBezTo>
                    <a:cubicBezTo>
                      <a:pt x="5903" y="5576"/>
                      <a:pt x="5666" y="5459"/>
                      <a:pt x="5427" y="5356"/>
                    </a:cubicBezTo>
                    <a:cubicBezTo>
                      <a:pt x="5099" y="5212"/>
                      <a:pt x="4767" y="5130"/>
                      <a:pt x="4440" y="5130"/>
                    </a:cubicBezTo>
                    <a:cubicBezTo>
                      <a:pt x="4056" y="5130"/>
                      <a:pt x="3680" y="5244"/>
                      <a:pt x="3333" y="5509"/>
                    </a:cubicBezTo>
                    <a:cubicBezTo>
                      <a:pt x="2672" y="6032"/>
                      <a:pt x="2867" y="6860"/>
                      <a:pt x="3679" y="7060"/>
                    </a:cubicBezTo>
                    <a:cubicBezTo>
                      <a:pt x="3787" y="7091"/>
                      <a:pt x="3897" y="7105"/>
                      <a:pt x="4006" y="7105"/>
                    </a:cubicBezTo>
                    <a:cubicBezTo>
                      <a:pt x="4227" y="7105"/>
                      <a:pt x="4449" y="7051"/>
                      <a:pt x="4660" y="6985"/>
                    </a:cubicBezTo>
                    <a:cubicBezTo>
                      <a:pt x="5048" y="6866"/>
                      <a:pt x="5423" y="6697"/>
                      <a:pt x="5765" y="6478"/>
                    </a:cubicBezTo>
                    <a:lnTo>
                      <a:pt x="5765" y="6478"/>
                    </a:lnTo>
                    <a:cubicBezTo>
                      <a:pt x="5395" y="7143"/>
                      <a:pt x="5023" y="7787"/>
                      <a:pt x="4633" y="8416"/>
                    </a:cubicBezTo>
                    <a:cubicBezTo>
                      <a:pt x="4595" y="8382"/>
                      <a:pt x="4537" y="8371"/>
                      <a:pt x="4486" y="8361"/>
                    </a:cubicBezTo>
                    <a:cubicBezTo>
                      <a:pt x="4135" y="8295"/>
                      <a:pt x="3763" y="8254"/>
                      <a:pt x="3391" y="8254"/>
                    </a:cubicBezTo>
                    <a:cubicBezTo>
                      <a:pt x="2792" y="8254"/>
                      <a:pt x="2191" y="8360"/>
                      <a:pt x="1674" y="8641"/>
                    </a:cubicBezTo>
                    <a:cubicBezTo>
                      <a:pt x="1339" y="8852"/>
                      <a:pt x="1066" y="9194"/>
                      <a:pt x="1036" y="9600"/>
                    </a:cubicBezTo>
                    <a:cubicBezTo>
                      <a:pt x="988" y="10104"/>
                      <a:pt x="1538" y="10300"/>
                      <a:pt x="1962" y="10300"/>
                    </a:cubicBezTo>
                    <a:cubicBezTo>
                      <a:pt x="1982" y="10300"/>
                      <a:pt x="2001" y="10299"/>
                      <a:pt x="2020" y="10298"/>
                    </a:cubicBezTo>
                    <a:cubicBezTo>
                      <a:pt x="2033" y="10299"/>
                      <a:pt x="2047" y="10299"/>
                      <a:pt x="2061" y="10299"/>
                    </a:cubicBezTo>
                    <a:cubicBezTo>
                      <a:pt x="2802" y="10299"/>
                      <a:pt x="3451" y="9878"/>
                      <a:pt x="3997" y="9405"/>
                    </a:cubicBezTo>
                    <a:lnTo>
                      <a:pt x="3997" y="9405"/>
                    </a:lnTo>
                    <a:cubicBezTo>
                      <a:pt x="3666" y="9898"/>
                      <a:pt x="3319" y="10386"/>
                      <a:pt x="2941" y="10870"/>
                    </a:cubicBezTo>
                    <a:cubicBezTo>
                      <a:pt x="2925" y="10863"/>
                      <a:pt x="2908" y="10858"/>
                      <a:pt x="2888" y="10858"/>
                    </a:cubicBezTo>
                    <a:cubicBezTo>
                      <a:pt x="2885" y="10858"/>
                      <a:pt x="2881" y="10858"/>
                      <a:pt x="2877" y="10858"/>
                    </a:cubicBezTo>
                    <a:cubicBezTo>
                      <a:pt x="1972" y="11067"/>
                      <a:pt x="1" y="12147"/>
                      <a:pt x="408" y="13284"/>
                    </a:cubicBezTo>
                    <a:cubicBezTo>
                      <a:pt x="547" y="13699"/>
                      <a:pt x="931" y="13891"/>
                      <a:pt x="1348" y="13891"/>
                    </a:cubicBezTo>
                    <a:cubicBezTo>
                      <a:pt x="1369" y="13891"/>
                      <a:pt x="1390" y="13890"/>
                      <a:pt x="1412" y="13889"/>
                    </a:cubicBezTo>
                    <a:cubicBezTo>
                      <a:pt x="1679" y="13889"/>
                      <a:pt x="1929" y="13770"/>
                      <a:pt x="2155" y="13637"/>
                    </a:cubicBezTo>
                    <a:cubicBezTo>
                      <a:pt x="2758" y="13247"/>
                      <a:pt x="3119" y="12459"/>
                      <a:pt x="3217" y="11765"/>
                    </a:cubicBezTo>
                    <a:cubicBezTo>
                      <a:pt x="3233" y="11560"/>
                      <a:pt x="3234" y="11354"/>
                      <a:pt x="3210" y="11151"/>
                    </a:cubicBezTo>
                    <a:cubicBezTo>
                      <a:pt x="3198" y="11090"/>
                      <a:pt x="3198" y="11021"/>
                      <a:pt x="3176" y="10961"/>
                    </a:cubicBezTo>
                    <a:cubicBezTo>
                      <a:pt x="3616" y="10392"/>
                      <a:pt x="4028" y="9801"/>
                      <a:pt x="4419" y="9199"/>
                    </a:cubicBezTo>
                    <a:lnTo>
                      <a:pt x="4419" y="9199"/>
                    </a:lnTo>
                    <a:cubicBezTo>
                      <a:pt x="4408" y="9239"/>
                      <a:pt x="4397" y="9280"/>
                      <a:pt x="4387" y="9322"/>
                    </a:cubicBezTo>
                    <a:cubicBezTo>
                      <a:pt x="4246" y="9892"/>
                      <a:pt x="4242" y="10490"/>
                      <a:pt x="4405" y="11058"/>
                    </a:cubicBezTo>
                    <a:cubicBezTo>
                      <a:pt x="4497" y="11395"/>
                      <a:pt x="4707" y="11754"/>
                      <a:pt x="5055" y="11869"/>
                    </a:cubicBezTo>
                    <a:cubicBezTo>
                      <a:pt x="5125" y="11893"/>
                      <a:pt x="5200" y="11905"/>
                      <a:pt x="5275" y="11905"/>
                    </a:cubicBezTo>
                    <a:cubicBezTo>
                      <a:pt x="5441" y="11905"/>
                      <a:pt x="5609" y="11850"/>
                      <a:pt x="5743" y="11761"/>
                    </a:cubicBezTo>
                    <a:cubicBezTo>
                      <a:pt x="5933" y="11619"/>
                      <a:pt x="6040" y="11400"/>
                      <a:pt x="6089" y="11173"/>
                    </a:cubicBezTo>
                    <a:cubicBezTo>
                      <a:pt x="6265" y="10424"/>
                      <a:pt x="5893" y="9663"/>
                      <a:pt x="5427" y="9094"/>
                    </a:cubicBezTo>
                    <a:cubicBezTo>
                      <a:pt x="5251" y="8886"/>
                      <a:pt x="5060" y="8691"/>
                      <a:pt x="4857" y="8508"/>
                    </a:cubicBezTo>
                    <a:cubicBezTo>
                      <a:pt x="5251" y="7870"/>
                      <a:pt x="5628" y="7220"/>
                      <a:pt x="5991" y="6565"/>
                    </a:cubicBezTo>
                    <a:lnTo>
                      <a:pt x="5991" y="6565"/>
                    </a:lnTo>
                    <a:cubicBezTo>
                      <a:pt x="5984" y="6715"/>
                      <a:pt x="5984" y="6866"/>
                      <a:pt x="5984" y="7013"/>
                    </a:cubicBezTo>
                    <a:cubicBezTo>
                      <a:pt x="5996" y="7455"/>
                      <a:pt x="6077" y="7918"/>
                      <a:pt x="6369" y="8264"/>
                    </a:cubicBezTo>
                    <a:cubicBezTo>
                      <a:pt x="6555" y="8491"/>
                      <a:pt x="6797" y="8688"/>
                      <a:pt x="7088" y="8757"/>
                    </a:cubicBezTo>
                    <a:cubicBezTo>
                      <a:pt x="7151" y="8769"/>
                      <a:pt x="7217" y="8776"/>
                      <a:pt x="7283" y="8776"/>
                    </a:cubicBezTo>
                    <a:cubicBezTo>
                      <a:pt x="7582" y="8776"/>
                      <a:pt x="7884" y="8647"/>
                      <a:pt x="8026" y="8370"/>
                    </a:cubicBezTo>
                    <a:cubicBezTo>
                      <a:pt x="8352" y="7645"/>
                      <a:pt x="7690" y="6797"/>
                      <a:pt x="7176" y="6326"/>
                    </a:cubicBezTo>
                    <a:cubicBezTo>
                      <a:pt x="6958" y="6134"/>
                      <a:pt x="6721" y="5956"/>
                      <a:pt x="6466" y="5812"/>
                    </a:cubicBezTo>
                    <a:cubicBezTo>
                      <a:pt x="6450" y="5803"/>
                      <a:pt x="6433" y="5795"/>
                      <a:pt x="6416" y="5788"/>
                    </a:cubicBezTo>
                    <a:cubicBezTo>
                      <a:pt x="6655" y="5335"/>
                      <a:pt x="6884" y="4877"/>
                      <a:pt x="7094" y="4409"/>
                    </a:cubicBezTo>
                    <a:cubicBezTo>
                      <a:pt x="7118" y="4625"/>
                      <a:pt x="7143" y="4843"/>
                      <a:pt x="7185" y="5057"/>
                    </a:cubicBezTo>
                    <a:cubicBezTo>
                      <a:pt x="7185" y="5068"/>
                      <a:pt x="7187" y="5078"/>
                      <a:pt x="7192" y="5088"/>
                    </a:cubicBezTo>
                    <a:cubicBezTo>
                      <a:pt x="7231" y="5284"/>
                      <a:pt x="7286" y="5475"/>
                      <a:pt x="7375" y="5657"/>
                    </a:cubicBezTo>
                    <a:cubicBezTo>
                      <a:pt x="7457" y="5812"/>
                      <a:pt x="7578" y="5960"/>
                      <a:pt x="7724" y="6068"/>
                    </a:cubicBezTo>
                    <a:cubicBezTo>
                      <a:pt x="7739" y="6080"/>
                      <a:pt x="7752" y="6093"/>
                      <a:pt x="7767" y="6103"/>
                    </a:cubicBezTo>
                    <a:cubicBezTo>
                      <a:pt x="7770" y="6107"/>
                      <a:pt x="7773" y="6109"/>
                      <a:pt x="7776" y="6110"/>
                    </a:cubicBezTo>
                    <a:cubicBezTo>
                      <a:pt x="7788" y="6120"/>
                      <a:pt x="7800" y="6129"/>
                      <a:pt x="7813" y="6137"/>
                    </a:cubicBezTo>
                    <a:cubicBezTo>
                      <a:pt x="7912" y="6208"/>
                      <a:pt x="8031" y="6244"/>
                      <a:pt x="8151" y="6244"/>
                    </a:cubicBezTo>
                    <a:cubicBezTo>
                      <a:pt x="8305" y="6244"/>
                      <a:pt x="8458" y="6185"/>
                      <a:pt x="8565" y="6070"/>
                    </a:cubicBezTo>
                    <a:cubicBezTo>
                      <a:pt x="8943" y="5639"/>
                      <a:pt x="8762" y="4999"/>
                      <a:pt x="8569" y="4522"/>
                    </a:cubicBezTo>
                    <a:cubicBezTo>
                      <a:pt x="8538" y="4442"/>
                      <a:pt x="8502" y="4365"/>
                      <a:pt x="8465" y="4289"/>
                    </a:cubicBezTo>
                    <a:cubicBezTo>
                      <a:pt x="8459" y="4272"/>
                      <a:pt x="8452" y="4251"/>
                      <a:pt x="8445" y="4235"/>
                    </a:cubicBezTo>
                    <a:cubicBezTo>
                      <a:pt x="8266" y="3817"/>
                      <a:pt x="8015" y="3428"/>
                      <a:pt x="7685" y="3113"/>
                    </a:cubicBezTo>
                    <a:cubicBezTo>
                      <a:pt x="7674" y="3103"/>
                      <a:pt x="7662" y="3098"/>
                      <a:pt x="7648" y="3093"/>
                    </a:cubicBezTo>
                    <a:cubicBezTo>
                      <a:pt x="7645" y="3091"/>
                      <a:pt x="7643" y="3088"/>
                      <a:pt x="7641" y="3086"/>
                    </a:cubicBezTo>
                    <a:cubicBezTo>
                      <a:pt x="7637" y="3080"/>
                      <a:pt x="7632" y="3079"/>
                      <a:pt x="7629" y="3075"/>
                    </a:cubicBezTo>
                    <a:cubicBezTo>
                      <a:pt x="7832" y="2479"/>
                      <a:pt x="7990" y="1868"/>
                      <a:pt x="8085" y="1240"/>
                    </a:cubicBezTo>
                    <a:cubicBezTo>
                      <a:pt x="8138" y="907"/>
                      <a:pt x="8162" y="569"/>
                      <a:pt x="8168" y="233"/>
                    </a:cubicBezTo>
                    <a:cubicBezTo>
                      <a:pt x="8165" y="162"/>
                      <a:pt x="8189" y="77"/>
                      <a:pt x="8125" y="27"/>
                    </a:cubicBezTo>
                    <a:cubicBezTo>
                      <a:pt x="8104" y="9"/>
                      <a:pt x="8079" y="1"/>
                      <a:pt x="8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24"/>
              <p:cNvSpPr/>
              <p:nvPr/>
            </p:nvSpPr>
            <p:spPr>
              <a:xfrm>
                <a:off x="211200" y="360400"/>
                <a:ext cx="25125" cy="340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1363" extrusionOk="0">
                    <a:moveTo>
                      <a:pt x="868" y="0"/>
                    </a:moveTo>
                    <a:cubicBezTo>
                      <a:pt x="823" y="0"/>
                      <a:pt x="777" y="24"/>
                      <a:pt x="759" y="72"/>
                    </a:cubicBezTo>
                    <a:cubicBezTo>
                      <a:pt x="602" y="470"/>
                      <a:pt x="437" y="694"/>
                      <a:pt x="175" y="1037"/>
                    </a:cubicBezTo>
                    <a:cubicBezTo>
                      <a:pt x="125" y="1115"/>
                      <a:pt x="1" y="1194"/>
                      <a:pt x="58" y="1298"/>
                    </a:cubicBezTo>
                    <a:cubicBezTo>
                      <a:pt x="91" y="1344"/>
                      <a:pt x="124" y="1363"/>
                      <a:pt x="157" y="1363"/>
                    </a:cubicBezTo>
                    <a:cubicBezTo>
                      <a:pt x="257" y="1363"/>
                      <a:pt x="353" y="1191"/>
                      <a:pt x="418" y="1117"/>
                    </a:cubicBezTo>
                    <a:cubicBezTo>
                      <a:pt x="619" y="853"/>
                      <a:pt x="803" y="572"/>
                      <a:pt x="940" y="268"/>
                    </a:cubicBezTo>
                    <a:cubicBezTo>
                      <a:pt x="961" y="207"/>
                      <a:pt x="1005" y="142"/>
                      <a:pt x="981" y="77"/>
                    </a:cubicBezTo>
                    <a:cubicBezTo>
                      <a:pt x="963" y="26"/>
                      <a:pt x="915" y="0"/>
                      <a:pt x="8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24"/>
              <p:cNvSpPr/>
              <p:nvPr/>
            </p:nvSpPr>
            <p:spPr>
              <a:xfrm>
                <a:off x="199600" y="400250"/>
                <a:ext cx="91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52" extrusionOk="0">
                    <a:moveTo>
                      <a:pt x="189" y="0"/>
                    </a:moveTo>
                    <a:cubicBezTo>
                      <a:pt x="166" y="0"/>
                      <a:pt x="143" y="7"/>
                      <a:pt x="119" y="23"/>
                    </a:cubicBezTo>
                    <a:cubicBezTo>
                      <a:pt x="0" y="94"/>
                      <a:pt x="70" y="251"/>
                      <a:pt x="176" y="251"/>
                    </a:cubicBezTo>
                    <a:cubicBezTo>
                      <a:pt x="198" y="251"/>
                      <a:pt x="222" y="244"/>
                      <a:pt x="246" y="228"/>
                    </a:cubicBezTo>
                    <a:cubicBezTo>
                      <a:pt x="365" y="157"/>
                      <a:pt x="294" y="0"/>
                      <a:pt x="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24"/>
              <p:cNvSpPr/>
              <p:nvPr/>
            </p:nvSpPr>
            <p:spPr>
              <a:xfrm>
                <a:off x="188225" y="408075"/>
                <a:ext cx="123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95" h="348" extrusionOk="0">
                    <a:moveTo>
                      <a:pt x="323" y="1"/>
                    </a:moveTo>
                    <a:cubicBezTo>
                      <a:pt x="292" y="1"/>
                      <a:pt x="260" y="14"/>
                      <a:pt x="234" y="45"/>
                    </a:cubicBezTo>
                    <a:cubicBezTo>
                      <a:pt x="222" y="83"/>
                      <a:pt x="0" y="188"/>
                      <a:pt x="140" y="321"/>
                    </a:cubicBezTo>
                    <a:cubicBezTo>
                      <a:pt x="164" y="340"/>
                      <a:pt x="188" y="348"/>
                      <a:pt x="212" y="348"/>
                    </a:cubicBezTo>
                    <a:cubicBezTo>
                      <a:pt x="293" y="348"/>
                      <a:pt x="368" y="255"/>
                      <a:pt x="421" y="197"/>
                    </a:cubicBezTo>
                    <a:cubicBezTo>
                      <a:pt x="494" y="106"/>
                      <a:pt x="411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24"/>
              <p:cNvSpPr/>
              <p:nvPr/>
            </p:nvSpPr>
            <p:spPr>
              <a:xfrm>
                <a:off x="221950" y="298700"/>
                <a:ext cx="422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610" extrusionOk="0">
                    <a:moveTo>
                      <a:pt x="1524" y="1"/>
                    </a:moveTo>
                    <a:cubicBezTo>
                      <a:pt x="1518" y="1"/>
                      <a:pt x="1513" y="1"/>
                      <a:pt x="1507" y="2"/>
                    </a:cubicBezTo>
                    <a:cubicBezTo>
                      <a:pt x="1100" y="65"/>
                      <a:pt x="699" y="165"/>
                      <a:pt x="308" y="298"/>
                    </a:cubicBezTo>
                    <a:cubicBezTo>
                      <a:pt x="206" y="350"/>
                      <a:pt x="11" y="347"/>
                      <a:pt x="1" y="490"/>
                    </a:cubicBezTo>
                    <a:cubicBezTo>
                      <a:pt x="3" y="578"/>
                      <a:pt x="57" y="610"/>
                      <a:pt x="120" y="610"/>
                    </a:cubicBezTo>
                    <a:cubicBezTo>
                      <a:pt x="161" y="610"/>
                      <a:pt x="207" y="596"/>
                      <a:pt x="245" y="575"/>
                    </a:cubicBezTo>
                    <a:cubicBezTo>
                      <a:pt x="415" y="512"/>
                      <a:pt x="589" y="457"/>
                      <a:pt x="762" y="408"/>
                    </a:cubicBezTo>
                    <a:cubicBezTo>
                      <a:pt x="1047" y="326"/>
                      <a:pt x="1251" y="298"/>
                      <a:pt x="1577" y="227"/>
                    </a:cubicBezTo>
                    <a:cubicBezTo>
                      <a:pt x="1687" y="175"/>
                      <a:pt x="1640" y="1"/>
                      <a:pt x="15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24"/>
              <p:cNvSpPr/>
              <p:nvPr/>
            </p:nvSpPr>
            <p:spPr>
              <a:xfrm>
                <a:off x="202450" y="314600"/>
                <a:ext cx="14225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569" h="318" extrusionOk="0">
                    <a:moveTo>
                      <a:pt x="401" y="0"/>
                    </a:moveTo>
                    <a:cubicBezTo>
                      <a:pt x="387" y="0"/>
                      <a:pt x="373" y="3"/>
                      <a:pt x="358" y="9"/>
                    </a:cubicBezTo>
                    <a:cubicBezTo>
                      <a:pt x="243" y="49"/>
                      <a:pt x="1" y="102"/>
                      <a:pt x="99" y="269"/>
                    </a:cubicBezTo>
                    <a:cubicBezTo>
                      <a:pt x="124" y="305"/>
                      <a:pt x="157" y="317"/>
                      <a:pt x="191" y="317"/>
                    </a:cubicBezTo>
                    <a:cubicBezTo>
                      <a:pt x="234" y="317"/>
                      <a:pt x="281" y="297"/>
                      <a:pt x="320" y="277"/>
                    </a:cubicBezTo>
                    <a:cubicBezTo>
                      <a:pt x="372" y="250"/>
                      <a:pt x="439" y="249"/>
                      <a:pt x="483" y="209"/>
                    </a:cubicBezTo>
                    <a:cubicBezTo>
                      <a:pt x="568" y="137"/>
                      <a:pt x="499" y="0"/>
                      <a:pt x="4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24"/>
              <p:cNvSpPr/>
              <p:nvPr/>
            </p:nvSpPr>
            <p:spPr>
              <a:xfrm>
                <a:off x="292675" y="338300"/>
                <a:ext cx="113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453" h="1097" extrusionOk="0">
                    <a:moveTo>
                      <a:pt x="124" y="1"/>
                    </a:moveTo>
                    <a:cubicBezTo>
                      <a:pt x="67" y="1"/>
                      <a:pt x="12" y="44"/>
                      <a:pt x="3" y="103"/>
                    </a:cubicBezTo>
                    <a:cubicBezTo>
                      <a:pt x="1" y="182"/>
                      <a:pt x="38" y="258"/>
                      <a:pt x="53" y="334"/>
                    </a:cubicBezTo>
                    <a:cubicBezTo>
                      <a:pt x="118" y="594"/>
                      <a:pt x="162" y="777"/>
                      <a:pt x="203" y="989"/>
                    </a:cubicBezTo>
                    <a:cubicBezTo>
                      <a:pt x="206" y="1021"/>
                      <a:pt x="222" y="1050"/>
                      <a:pt x="247" y="1070"/>
                    </a:cubicBezTo>
                    <a:cubicBezTo>
                      <a:pt x="268" y="1089"/>
                      <a:pt x="293" y="1097"/>
                      <a:pt x="318" y="1097"/>
                    </a:cubicBezTo>
                    <a:cubicBezTo>
                      <a:pt x="386" y="1097"/>
                      <a:pt x="453" y="1039"/>
                      <a:pt x="442" y="964"/>
                    </a:cubicBezTo>
                    <a:cubicBezTo>
                      <a:pt x="410" y="790"/>
                      <a:pt x="378" y="672"/>
                      <a:pt x="326" y="450"/>
                    </a:cubicBezTo>
                    <a:cubicBezTo>
                      <a:pt x="297" y="327"/>
                      <a:pt x="264" y="204"/>
                      <a:pt x="233" y="79"/>
                    </a:cubicBezTo>
                    <a:cubicBezTo>
                      <a:pt x="222" y="49"/>
                      <a:pt x="198" y="24"/>
                      <a:pt x="170" y="11"/>
                    </a:cubicBezTo>
                    <a:cubicBezTo>
                      <a:pt x="155" y="4"/>
                      <a:pt x="139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24"/>
              <p:cNvSpPr/>
              <p:nvPr/>
            </p:nvSpPr>
            <p:spPr>
              <a:xfrm>
                <a:off x="286250" y="317150"/>
                <a:ext cx="8350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407" extrusionOk="0">
                    <a:moveTo>
                      <a:pt x="139" y="0"/>
                    </a:moveTo>
                    <a:cubicBezTo>
                      <a:pt x="24" y="0"/>
                      <a:pt x="1" y="132"/>
                      <a:pt x="46" y="218"/>
                    </a:cubicBezTo>
                    <a:cubicBezTo>
                      <a:pt x="81" y="310"/>
                      <a:pt x="40" y="280"/>
                      <a:pt x="100" y="368"/>
                    </a:cubicBezTo>
                    <a:cubicBezTo>
                      <a:pt x="123" y="395"/>
                      <a:pt x="152" y="406"/>
                      <a:pt x="182" y="406"/>
                    </a:cubicBezTo>
                    <a:cubicBezTo>
                      <a:pt x="258" y="406"/>
                      <a:pt x="333" y="329"/>
                      <a:pt x="300" y="246"/>
                    </a:cubicBezTo>
                    <a:lnTo>
                      <a:pt x="300" y="246"/>
                    </a:lnTo>
                    <a:cubicBezTo>
                      <a:pt x="296" y="231"/>
                      <a:pt x="279" y="158"/>
                      <a:pt x="264" y="112"/>
                    </a:cubicBezTo>
                    <a:cubicBezTo>
                      <a:pt x="253" y="55"/>
                      <a:pt x="209" y="0"/>
                      <a:pt x="148" y="0"/>
                    </a:cubicBezTo>
                    <a:cubicBezTo>
                      <a:pt x="146" y="0"/>
                      <a:pt x="145" y="0"/>
                      <a:pt x="144" y="0"/>
                    </a:cubicBezTo>
                    <a:cubicBezTo>
                      <a:pt x="142" y="0"/>
                      <a:pt x="140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24"/>
              <p:cNvSpPr/>
              <p:nvPr/>
            </p:nvSpPr>
            <p:spPr>
              <a:xfrm>
                <a:off x="265475" y="225325"/>
                <a:ext cx="36700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288" extrusionOk="0">
                    <a:moveTo>
                      <a:pt x="716" y="0"/>
                    </a:moveTo>
                    <a:cubicBezTo>
                      <a:pt x="567" y="0"/>
                      <a:pt x="418" y="7"/>
                      <a:pt x="270" y="19"/>
                    </a:cubicBezTo>
                    <a:cubicBezTo>
                      <a:pt x="209" y="29"/>
                      <a:pt x="143" y="21"/>
                      <a:pt x="86" y="48"/>
                    </a:cubicBezTo>
                    <a:cubicBezTo>
                      <a:pt x="10" y="82"/>
                      <a:pt x="0" y="196"/>
                      <a:pt x="65" y="246"/>
                    </a:cubicBezTo>
                    <a:cubicBezTo>
                      <a:pt x="98" y="266"/>
                      <a:pt x="133" y="272"/>
                      <a:pt x="170" y="272"/>
                    </a:cubicBezTo>
                    <a:cubicBezTo>
                      <a:pt x="237" y="272"/>
                      <a:pt x="309" y="250"/>
                      <a:pt x="376" y="250"/>
                    </a:cubicBezTo>
                    <a:cubicBezTo>
                      <a:pt x="381" y="250"/>
                      <a:pt x="387" y="250"/>
                      <a:pt x="392" y="251"/>
                    </a:cubicBezTo>
                    <a:cubicBezTo>
                      <a:pt x="523" y="243"/>
                      <a:pt x="627" y="239"/>
                      <a:pt x="726" y="239"/>
                    </a:cubicBezTo>
                    <a:cubicBezTo>
                      <a:pt x="821" y="239"/>
                      <a:pt x="910" y="243"/>
                      <a:pt x="1010" y="249"/>
                    </a:cubicBezTo>
                    <a:cubicBezTo>
                      <a:pt x="1104" y="259"/>
                      <a:pt x="1200" y="267"/>
                      <a:pt x="1294" y="286"/>
                    </a:cubicBezTo>
                    <a:cubicBezTo>
                      <a:pt x="1299" y="287"/>
                      <a:pt x="1304" y="287"/>
                      <a:pt x="1309" y="287"/>
                    </a:cubicBezTo>
                    <a:cubicBezTo>
                      <a:pt x="1335" y="287"/>
                      <a:pt x="1360" y="280"/>
                      <a:pt x="1381" y="266"/>
                    </a:cubicBezTo>
                    <a:cubicBezTo>
                      <a:pt x="1468" y="207"/>
                      <a:pt x="1433" y="61"/>
                      <a:pt x="1330" y="49"/>
                    </a:cubicBezTo>
                    <a:cubicBezTo>
                      <a:pt x="1127" y="14"/>
                      <a:pt x="922" y="0"/>
                      <a:pt x="7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24"/>
              <p:cNvSpPr/>
              <p:nvPr/>
            </p:nvSpPr>
            <p:spPr>
              <a:xfrm>
                <a:off x="249750" y="228500"/>
                <a:ext cx="967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387" h="245" extrusionOk="0">
                    <a:moveTo>
                      <a:pt x="186" y="0"/>
                    </a:moveTo>
                    <a:cubicBezTo>
                      <a:pt x="91" y="0"/>
                      <a:pt x="1" y="58"/>
                      <a:pt x="36" y="167"/>
                    </a:cubicBezTo>
                    <a:cubicBezTo>
                      <a:pt x="57" y="229"/>
                      <a:pt x="114" y="244"/>
                      <a:pt x="172" y="244"/>
                    </a:cubicBezTo>
                    <a:cubicBezTo>
                      <a:pt x="189" y="244"/>
                      <a:pt x="207" y="243"/>
                      <a:pt x="224" y="241"/>
                    </a:cubicBezTo>
                    <a:cubicBezTo>
                      <a:pt x="226" y="241"/>
                      <a:pt x="228" y="241"/>
                      <a:pt x="231" y="241"/>
                    </a:cubicBezTo>
                    <a:cubicBezTo>
                      <a:pt x="266" y="241"/>
                      <a:pt x="299" y="224"/>
                      <a:pt x="323" y="197"/>
                    </a:cubicBezTo>
                    <a:cubicBezTo>
                      <a:pt x="386" y="122"/>
                      <a:pt x="327" y="1"/>
                      <a:pt x="233" y="1"/>
                    </a:cubicBezTo>
                    <a:cubicBezTo>
                      <a:pt x="228" y="1"/>
                      <a:pt x="222" y="1"/>
                      <a:pt x="217" y="2"/>
                    </a:cubicBezTo>
                    <a:cubicBezTo>
                      <a:pt x="206" y="1"/>
                      <a:pt x="196" y="0"/>
                      <a:pt x="1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24"/>
              <p:cNvSpPr/>
              <p:nvPr/>
            </p:nvSpPr>
            <p:spPr>
              <a:xfrm>
                <a:off x="339350" y="259825"/>
                <a:ext cx="200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1099" extrusionOk="0">
                    <a:moveTo>
                      <a:pt x="112" y="1"/>
                    </a:moveTo>
                    <a:cubicBezTo>
                      <a:pt x="64" y="1"/>
                      <a:pt x="20" y="32"/>
                      <a:pt x="0" y="103"/>
                    </a:cubicBezTo>
                    <a:cubicBezTo>
                      <a:pt x="7" y="231"/>
                      <a:pt x="126" y="329"/>
                      <a:pt x="178" y="444"/>
                    </a:cubicBezTo>
                    <a:cubicBezTo>
                      <a:pt x="300" y="645"/>
                      <a:pt x="412" y="852"/>
                      <a:pt x="542" y="1049"/>
                    </a:cubicBezTo>
                    <a:cubicBezTo>
                      <a:pt x="567" y="1084"/>
                      <a:pt x="601" y="1099"/>
                      <a:pt x="634" y="1099"/>
                    </a:cubicBezTo>
                    <a:cubicBezTo>
                      <a:pt x="719" y="1099"/>
                      <a:pt x="802" y="1001"/>
                      <a:pt x="737" y="908"/>
                    </a:cubicBezTo>
                    <a:cubicBezTo>
                      <a:pt x="569" y="650"/>
                      <a:pt x="423" y="376"/>
                      <a:pt x="258" y="115"/>
                    </a:cubicBezTo>
                    <a:cubicBezTo>
                      <a:pt x="229" y="44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24"/>
              <p:cNvSpPr/>
              <p:nvPr/>
            </p:nvSpPr>
            <p:spPr>
              <a:xfrm>
                <a:off x="328800" y="242800"/>
                <a:ext cx="81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337" extrusionOk="0">
                    <a:moveTo>
                      <a:pt x="127" y="1"/>
                    </a:moveTo>
                    <a:cubicBezTo>
                      <a:pt x="59" y="1"/>
                      <a:pt x="0" y="65"/>
                      <a:pt x="8" y="134"/>
                    </a:cubicBezTo>
                    <a:cubicBezTo>
                      <a:pt x="15" y="185"/>
                      <a:pt x="54" y="223"/>
                      <a:pt x="74" y="271"/>
                    </a:cubicBezTo>
                    <a:cubicBezTo>
                      <a:pt x="87" y="292"/>
                      <a:pt x="112" y="325"/>
                      <a:pt x="131" y="326"/>
                    </a:cubicBezTo>
                    <a:cubicBezTo>
                      <a:pt x="146" y="333"/>
                      <a:pt x="162" y="337"/>
                      <a:pt x="178" y="337"/>
                    </a:cubicBezTo>
                    <a:cubicBezTo>
                      <a:pt x="255" y="337"/>
                      <a:pt x="325" y="254"/>
                      <a:pt x="292" y="173"/>
                    </a:cubicBezTo>
                    <a:cubicBezTo>
                      <a:pt x="253" y="109"/>
                      <a:pt x="230" y="15"/>
                      <a:pt x="146" y="2"/>
                    </a:cubicBezTo>
                    <a:cubicBezTo>
                      <a:pt x="140" y="1"/>
                      <a:pt x="134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24"/>
              <p:cNvSpPr/>
              <p:nvPr/>
            </p:nvSpPr>
            <p:spPr>
              <a:xfrm>
                <a:off x="330325" y="249050"/>
                <a:ext cx="300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0" extrusionOk="0">
                    <a:moveTo>
                      <a:pt x="1" y="1"/>
                    </a:moveTo>
                    <a:cubicBezTo>
                      <a:pt x="1" y="1"/>
                      <a:pt x="5" y="9"/>
                      <a:pt x="11" y="20"/>
                    </a:cubicBezTo>
                    <a:cubicBezTo>
                      <a:pt x="4" y="6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24"/>
              <p:cNvSpPr/>
              <p:nvPr/>
            </p:nvSpPr>
            <p:spPr>
              <a:xfrm>
                <a:off x="330600" y="249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24"/>
              <p:cNvSpPr/>
              <p:nvPr/>
            </p:nvSpPr>
            <p:spPr>
              <a:xfrm>
                <a:off x="323325" y="163425"/>
                <a:ext cx="223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895" h="382" extrusionOk="0">
                    <a:moveTo>
                      <a:pt x="727" y="0"/>
                    </a:moveTo>
                    <a:cubicBezTo>
                      <a:pt x="713" y="0"/>
                      <a:pt x="699" y="3"/>
                      <a:pt x="684" y="9"/>
                    </a:cubicBezTo>
                    <a:cubicBezTo>
                      <a:pt x="476" y="62"/>
                      <a:pt x="349" y="85"/>
                      <a:pt x="101" y="152"/>
                    </a:cubicBezTo>
                    <a:cubicBezTo>
                      <a:pt x="28" y="177"/>
                      <a:pt x="1" y="272"/>
                      <a:pt x="45" y="334"/>
                    </a:cubicBezTo>
                    <a:cubicBezTo>
                      <a:pt x="73" y="370"/>
                      <a:pt x="107" y="382"/>
                      <a:pt x="144" y="382"/>
                    </a:cubicBezTo>
                    <a:cubicBezTo>
                      <a:pt x="213" y="382"/>
                      <a:pt x="291" y="341"/>
                      <a:pt x="355" y="333"/>
                    </a:cubicBezTo>
                    <a:cubicBezTo>
                      <a:pt x="420" y="305"/>
                      <a:pt x="667" y="287"/>
                      <a:pt x="809" y="208"/>
                    </a:cubicBezTo>
                    <a:cubicBezTo>
                      <a:pt x="894" y="137"/>
                      <a:pt x="825" y="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24"/>
              <p:cNvSpPr/>
              <p:nvPr/>
            </p:nvSpPr>
            <p:spPr>
              <a:xfrm>
                <a:off x="305450" y="172100"/>
                <a:ext cx="952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81" h="268" extrusionOk="0">
                    <a:moveTo>
                      <a:pt x="230" y="0"/>
                    </a:moveTo>
                    <a:cubicBezTo>
                      <a:pt x="216" y="0"/>
                      <a:pt x="202" y="3"/>
                      <a:pt x="188" y="9"/>
                    </a:cubicBezTo>
                    <a:cubicBezTo>
                      <a:pt x="131" y="25"/>
                      <a:pt x="56" y="36"/>
                      <a:pt x="30" y="101"/>
                    </a:cubicBezTo>
                    <a:cubicBezTo>
                      <a:pt x="0" y="170"/>
                      <a:pt x="49" y="257"/>
                      <a:pt x="122" y="267"/>
                    </a:cubicBezTo>
                    <a:cubicBezTo>
                      <a:pt x="196" y="265"/>
                      <a:pt x="309" y="244"/>
                      <a:pt x="342" y="170"/>
                    </a:cubicBezTo>
                    <a:cubicBezTo>
                      <a:pt x="380" y="91"/>
                      <a:pt x="311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24"/>
              <p:cNvSpPr/>
              <p:nvPr/>
            </p:nvSpPr>
            <p:spPr>
              <a:xfrm>
                <a:off x="361850" y="201275"/>
                <a:ext cx="1447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975" extrusionOk="0">
                    <a:moveTo>
                      <a:pt x="189" y="1"/>
                    </a:moveTo>
                    <a:cubicBezTo>
                      <a:pt x="0" y="16"/>
                      <a:pt x="80" y="195"/>
                      <a:pt x="129" y="307"/>
                    </a:cubicBezTo>
                    <a:cubicBezTo>
                      <a:pt x="197" y="485"/>
                      <a:pt x="265" y="663"/>
                      <a:pt x="323" y="843"/>
                    </a:cubicBezTo>
                    <a:cubicBezTo>
                      <a:pt x="340" y="879"/>
                      <a:pt x="311" y="879"/>
                      <a:pt x="373" y="947"/>
                    </a:cubicBezTo>
                    <a:cubicBezTo>
                      <a:pt x="395" y="966"/>
                      <a:pt x="420" y="975"/>
                      <a:pt x="446" y="975"/>
                    </a:cubicBezTo>
                    <a:cubicBezTo>
                      <a:pt x="513" y="975"/>
                      <a:pt x="579" y="917"/>
                      <a:pt x="568" y="843"/>
                    </a:cubicBezTo>
                    <a:cubicBezTo>
                      <a:pt x="518" y="637"/>
                      <a:pt x="432" y="441"/>
                      <a:pt x="361" y="242"/>
                    </a:cubicBezTo>
                    <a:cubicBezTo>
                      <a:pt x="318" y="157"/>
                      <a:pt x="311" y="4"/>
                      <a:pt x="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24"/>
              <p:cNvSpPr/>
              <p:nvPr/>
            </p:nvSpPr>
            <p:spPr>
              <a:xfrm>
                <a:off x="354725" y="177050"/>
                <a:ext cx="9225" cy="832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333" extrusionOk="0">
                    <a:moveTo>
                      <a:pt x="184" y="1"/>
                    </a:moveTo>
                    <a:cubicBezTo>
                      <a:pt x="170" y="1"/>
                      <a:pt x="155" y="4"/>
                      <a:pt x="139" y="10"/>
                    </a:cubicBezTo>
                    <a:cubicBezTo>
                      <a:pt x="0" y="64"/>
                      <a:pt x="79" y="263"/>
                      <a:pt x="175" y="322"/>
                    </a:cubicBezTo>
                    <a:cubicBezTo>
                      <a:pt x="190" y="329"/>
                      <a:pt x="206" y="333"/>
                      <a:pt x="221" y="333"/>
                    </a:cubicBezTo>
                    <a:cubicBezTo>
                      <a:pt x="299" y="333"/>
                      <a:pt x="369" y="248"/>
                      <a:pt x="336" y="168"/>
                    </a:cubicBezTo>
                    <a:cubicBezTo>
                      <a:pt x="307" y="98"/>
                      <a:pt x="265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2" name="Google Shape;2282;p24"/>
            <p:cNvGrpSpPr/>
            <p:nvPr/>
          </p:nvGrpSpPr>
          <p:grpSpPr>
            <a:xfrm rot="-6075316">
              <a:off x="-377742" y="3740527"/>
              <a:ext cx="1096002" cy="822446"/>
              <a:chOff x="2250588" y="1686550"/>
              <a:chExt cx="404000" cy="303175"/>
            </a:xfrm>
          </p:grpSpPr>
          <p:sp>
            <p:nvSpPr>
              <p:cNvPr id="2283" name="Google Shape;2283;p24"/>
              <p:cNvSpPr/>
              <p:nvPr/>
            </p:nvSpPr>
            <p:spPr>
              <a:xfrm>
                <a:off x="2250588" y="1686550"/>
                <a:ext cx="404000" cy="303175"/>
              </a:xfrm>
              <a:custGeom>
                <a:avLst/>
                <a:gdLst/>
                <a:ahLst/>
                <a:cxnLst/>
                <a:rect l="l" t="t" r="r" b="b"/>
                <a:pathLst>
                  <a:path w="16160" h="12127" extrusionOk="0">
                    <a:moveTo>
                      <a:pt x="162" y="1"/>
                    </a:moveTo>
                    <a:cubicBezTo>
                      <a:pt x="49" y="1"/>
                      <a:pt x="0" y="173"/>
                      <a:pt x="114" y="227"/>
                    </a:cubicBezTo>
                    <a:cubicBezTo>
                      <a:pt x="1289" y="1020"/>
                      <a:pt x="2497" y="1767"/>
                      <a:pt x="3753" y="2426"/>
                    </a:cubicBezTo>
                    <a:cubicBezTo>
                      <a:pt x="4538" y="2828"/>
                      <a:pt x="5339" y="3196"/>
                      <a:pt x="6127" y="3587"/>
                    </a:cubicBezTo>
                    <a:cubicBezTo>
                      <a:pt x="6121" y="3609"/>
                      <a:pt x="6116" y="3631"/>
                      <a:pt x="6109" y="3652"/>
                    </a:cubicBezTo>
                    <a:cubicBezTo>
                      <a:pt x="6077" y="3707"/>
                      <a:pt x="6043" y="3762"/>
                      <a:pt x="6014" y="3820"/>
                    </a:cubicBezTo>
                    <a:cubicBezTo>
                      <a:pt x="5985" y="3827"/>
                      <a:pt x="5956" y="3846"/>
                      <a:pt x="5938" y="3882"/>
                    </a:cubicBezTo>
                    <a:cubicBezTo>
                      <a:pt x="5409" y="4702"/>
                      <a:pt x="5042" y="5699"/>
                      <a:pt x="5302" y="6675"/>
                    </a:cubicBezTo>
                    <a:cubicBezTo>
                      <a:pt x="5472" y="7296"/>
                      <a:pt x="5763" y="8018"/>
                      <a:pt x="6412" y="8257"/>
                    </a:cubicBezTo>
                    <a:cubicBezTo>
                      <a:pt x="6505" y="8292"/>
                      <a:pt x="6600" y="8308"/>
                      <a:pt x="6696" y="8308"/>
                    </a:cubicBezTo>
                    <a:cubicBezTo>
                      <a:pt x="6957" y="8308"/>
                      <a:pt x="7218" y="8187"/>
                      <a:pt x="7414" y="8016"/>
                    </a:cubicBezTo>
                    <a:cubicBezTo>
                      <a:pt x="7739" y="7678"/>
                      <a:pt x="7878" y="7189"/>
                      <a:pt x="7915" y="6731"/>
                    </a:cubicBezTo>
                    <a:cubicBezTo>
                      <a:pt x="7991" y="5953"/>
                      <a:pt x="7621" y="5203"/>
                      <a:pt x="7225" y="4557"/>
                    </a:cubicBezTo>
                    <a:cubicBezTo>
                      <a:pt x="7070" y="4325"/>
                      <a:pt x="6901" y="4103"/>
                      <a:pt x="6704" y="3908"/>
                    </a:cubicBezTo>
                    <a:lnTo>
                      <a:pt x="6704" y="3908"/>
                    </a:lnTo>
                    <a:cubicBezTo>
                      <a:pt x="6732" y="3913"/>
                      <a:pt x="6759" y="3920"/>
                      <a:pt x="6787" y="3925"/>
                    </a:cubicBezTo>
                    <a:cubicBezTo>
                      <a:pt x="6958" y="4015"/>
                      <a:pt x="7128" y="4104"/>
                      <a:pt x="7295" y="4198"/>
                    </a:cubicBezTo>
                    <a:cubicBezTo>
                      <a:pt x="8003" y="4579"/>
                      <a:pt x="8688" y="5006"/>
                      <a:pt x="9349" y="5471"/>
                    </a:cubicBezTo>
                    <a:lnTo>
                      <a:pt x="9349" y="5476"/>
                    </a:lnTo>
                    <a:cubicBezTo>
                      <a:pt x="9303" y="5478"/>
                      <a:pt x="9256" y="5505"/>
                      <a:pt x="9228" y="5568"/>
                    </a:cubicBezTo>
                    <a:cubicBezTo>
                      <a:pt x="8818" y="6104"/>
                      <a:pt x="8520" y="6725"/>
                      <a:pt x="8407" y="7393"/>
                    </a:cubicBezTo>
                    <a:cubicBezTo>
                      <a:pt x="8292" y="7925"/>
                      <a:pt x="8280" y="8479"/>
                      <a:pt x="8422" y="9008"/>
                    </a:cubicBezTo>
                    <a:cubicBezTo>
                      <a:pt x="8550" y="9611"/>
                      <a:pt x="8905" y="10280"/>
                      <a:pt x="9553" y="10422"/>
                    </a:cubicBezTo>
                    <a:cubicBezTo>
                      <a:pt x="9635" y="10436"/>
                      <a:pt x="9717" y="10443"/>
                      <a:pt x="9796" y="10443"/>
                    </a:cubicBezTo>
                    <a:cubicBezTo>
                      <a:pt x="10591" y="10443"/>
                      <a:pt x="11180" y="9759"/>
                      <a:pt x="11221" y="8955"/>
                    </a:cubicBezTo>
                    <a:cubicBezTo>
                      <a:pt x="11292" y="7913"/>
                      <a:pt x="10825" y="6912"/>
                      <a:pt x="10198" y="6104"/>
                    </a:cubicBezTo>
                    <a:cubicBezTo>
                      <a:pt x="10194" y="6100"/>
                      <a:pt x="10192" y="6096"/>
                      <a:pt x="10187" y="6091"/>
                    </a:cubicBezTo>
                    <a:lnTo>
                      <a:pt x="10187" y="6091"/>
                    </a:lnTo>
                    <a:cubicBezTo>
                      <a:pt x="10909" y="6655"/>
                      <a:pt x="11593" y="7266"/>
                      <a:pt x="12228" y="7917"/>
                    </a:cubicBezTo>
                    <a:cubicBezTo>
                      <a:pt x="12178" y="8099"/>
                      <a:pt x="12203" y="8327"/>
                      <a:pt x="12197" y="8511"/>
                    </a:cubicBezTo>
                    <a:cubicBezTo>
                      <a:pt x="12213" y="8977"/>
                      <a:pt x="12298" y="9441"/>
                      <a:pt x="12429" y="9886"/>
                    </a:cubicBezTo>
                    <a:cubicBezTo>
                      <a:pt x="12788" y="10944"/>
                      <a:pt x="13659" y="12127"/>
                      <a:pt x="14857" y="12127"/>
                    </a:cubicBezTo>
                    <a:cubicBezTo>
                      <a:pt x="14949" y="12127"/>
                      <a:pt x="15043" y="12120"/>
                      <a:pt x="15138" y="12105"/>
                    </a:cubicBezTo>
                    <a:cubicBezTo>
                      <a:pt x="15537" y="12040"/>
                      <a:pt x="15815" y="11691"/>
                      <a:pt x="15958" y="11336"/>
                    </a:cubicBezTo>
                    <a:cubicBezTo>
                      <a:pt x="16160" y="10838"/>
                      <a:pt x="16081" y="10262"/>
                      <a:pt x="15880" y="9776"/>
                    </a:cubicBezTo>
                    <a:cubicBezTo>
                      <a:pt x="15682" y="9327"/>
                      <a:pt x="15344" y="8961"/>
                      <a:pt x="14949" y="8674"/>
                    </a:cubicBezTo>
                    <a:cubicBezTo>
                      <a:pt x="14616" y="8431"/>
                      <a:pt x="14263" y="8207"/>
                      <a:pt x="13873" y="8067"/>
                    </a:cubicBezTo>
                    <a:cubicBezTo>
                      <a:pt x="13474" y="7926"/>
                      <a:pt x="13045" y="7825"/>
                      <a:pt x="12617" y="7825"/>
                    </a:cubicBezTo>
                    <a:cubicBezTo>
                      <a:pt x="12569" y="7825"/>
                      <a:pt x="12522" y="7826"/>
                      <a:pt x="12474" y="7829"/>
                    </a:cubicBezTo>
                    <a:cubicBezTo>
                      <a:pt x="11823" y="7155"/>
                      <a:pt x="11124" y="6528"/>
                      <a:pt x="10388" y="5948"/>
                    </a:cubicBezTo>
                    <a:lnTo>
                      <a:pt x="10388" y="5948"/>
                    </a:lnTo>
                    <a:cubicBezTo>
                      <a:pt x="11043" y="6199"/>
                      <a:pt x="11739" y="6345"/>
                      <a:pt x="12438" y="6345"/>
                    </a:cubicBezTo>
                    <a:cubicBezTo>
                      <a:pt x="12453" y="6345"/>
                      <a:pt x="12468" y="6345"/>
                      <a:pt x="12484" y="6345"/>
                    </a:cubicBezTo>
                    <a:cubicBezTo>
                      <a:pt x="13045" y="6333"/>
                      <a:pt x="13718" y="6199"/>
                      <a:pt x="13984" y="5642"/>
                    </a:cubicBezTo>
                    <a:cubicBezTo>
                      <a:pt x="14342" y="4799"/>
                      <a:pt x="13414" y="4188"/>
                      <a:pt x="12723" y="3957"/>
                    </a:cubicBezTo>
                    <a:cubicBezTo>
                      <a:pt x="12510" y="3888"/>
                      <a:pt x="12289" y="3857"/>
                      <a:pt x="12066" y="3857"/>
                    </a:cubicBezTo>
                    <a:cubicBezTo>
                      <a:pt x="11691" y="3857"/>
                      <a:pt x="11313" y="3946"/>
                      <a:pt x="10973" y="4095"/>
                    </a:cubicBezTo>
                    <a:cubicBezTo>
                      <a:pt x="10604" y="4256"/>
                      <a:pt x="10266" y="4482"/>
                      <a:pt x="9966" y="4752"/>
                    </a:cubicBezTo>
                    <a:cubicBezTo>
                      <a:pt x="9791" y="4909"/>
                      <a:pt x="9614" y="5070"/>
                      <a:pt x="9465" y="5254"/>
                    </a:cubicBezTo>
                    <a:lnTo>
                      <a:pt x="9460" y="5257"/>
                    </a:lnTo>
                    <a:cubicBezTo>
                      <a:pt x="8858" y="4835"/>
                      <a:pt x="8233" y="4444"/>
                      <a:pt x="7588" y="4088"/>
                    </a:cubicBezTo>
                    <a:cubicBezTo>
                      <a:pt x="7540" y="4061"/>
                      <a:pt x="7490" y="4036"/>
                      <a:pt x="7443" y="4009"/>
                    </a:cubicBezTo>
                    <a:lnTo>
                      <a:pt x="7443" y="4009"/>
                    </a:lnTo>
                    <a:cubicBezTo>
                      <a:pt x="7534" y="4014"/>
                      <a:pt x="7625" y="4016"/>
                      <a:pt x="7716" y="4016"/>
                    </a:cubicBezTo>
                    <a:cubicBezTo>
                      <a:pt x="7914" y="4016"/>
                      <a:pt x="8111" y="4004"/>
                      <a:pt x="8308" y="3977"/>
                    </a:cubicBezTo>
                    <a:cubicBezTo>
                      <a:pt x="9320" y="3832"/>
                      <a:pt x="10415" y="3281"/>
                      <a:pt x="10150" y="2083"/>
                    </a:cubicBezTo>
                    <a:cubicBezTo>
                      <a:pt x="10048" y="1518"/>
                      <a:pt x="9528" y="1075"/>
                      <a:pt x="8954" y="1075"/>
                    </a:cubicBezTo>
                    <a:cubicBezTo>
                      <a:pt x="8944" y="1075"/>
                      <a:pt x="8934" y="1075"/>
                      <a:pt x="8923" y="1075"/>
                    </a:cubicBezTo>
                    <a:cubicBezTo>
                      <a:pt x="7890" y="1093"/>
                      <a:pt x="6949" y="2072"/>
                      <a:pt x="6434" y="2896"/>
                    </a:cubicBezTo>
                    <a:cubicBezTo>
                      <a:pt x="6345" y="3042"/>
                      <a:pt x="6266" y="3197"/>
                      <a:pt x="6202" y="3359"/>
                    </a:cubicBezTo>
                    <a:cubicBezTo>
                      <a:pt x="5439" y="2980"/>
                      <a:pt x="4664" y="2622"/>
                      <a:pt x="3905" y="2234"/>
                    </a:cubicBezTo>
                    <a:cubicBezTo>
                      <a:pt x="3018" y="1773"/>
                      <a:pt x="2157" y="1264"/>
                      <a:pt x="1311" y="732"/>
                    </a:cubicBezTo>
                    <a:cubicBezTo>
                      <a:pt x="925" y="502"/>
                      <a:pt x="570" y="208"/>
                      <a:pt x="178" y="2"/>
                    </a:cubicBezTo>
                    <a:cubicBezTo>
                      <a:pt x="172" y="1"/>
                      <a:pt x="167" y="1"/>
                      <a:pt x="1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24"/>
              <p:cNvSpPr/>
              <p:nvPr/>
            </p:nvSpPr>
            <p:spPr>
              <a:xfrm>
                <a:off x="2566163" y="1894900"/>
                <a:ext cx="38025" cy="3830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532" extrusionOk="0">
                    <a:moveTo>
                      <a:pt x="154" y="0"/>
                    </a:moveTo>
                    <a:cubicBezTo>
                      <a:pt x="146" y="0"/>
                      <a:pt x="138" y="1"/>
                      <a:pt x="130" y="3"/>
                    </a:cubicBezTo>
                    <a:cubicBezTo>
                      <a:pt x="27" y="20"/>
                      <a:pt x="0" y="169"/>
                      <a:pt x="89" y="223"/>
                    </a:cubicBezTo>
                    <a:cubicBezTo>
                      <a:pt x="452" y="513"/>
                      <a:pt x="939" y="1107"/>
                      <a:pt x="1334" y="1519"/>
                    </a:cubicBezTo>
                    <a:cubicBezTo>
                      <a:pt x="1350" y="1528"/>
                      <a:pt x="1367" y="1532"/>
                      <a:pt x="1384" y="1532"/>
                    </a:cubicBezTo>
                    <a:cubicBezTo>
                      <a:pt x="1454" y="1532"/>
                      <a:pt x="1520" y="1463"/>
                      <a:pt x="1503" y="1388"/>
                    </a:cubicBezTo>
                    <a:cubicBezTo>
                      <a:pt x="1346" y="1140"/>
                      <a:pt x="1114" y="935"/>
                      <a:pt x="924" y="709"/>
                    </a:cubicBezTo>
                    <a:cubicBezTo>
                      <a:pt x="711" y="484"/>
                      <a:pt x="496" y="256"/>
                      <a:pt x="261" y="53"/>
                    </a:cubicBezTo>
                    <a:cubicBezTo>
                      <a:pt x="231" y="25"/>
                      <a:pt x="195" y="0"/>
                      <a:pt x="1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24"/>
              <p:cNvSpPr/>
              <p:nvPr/>
            </p:nvSpPr>
            <p:spPr>
              <a:xfrm>
                <a:off x="2610188" y="1944525"/>
                <a:ext cx="7875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57" extrusionOk="0">
                    <a:moveTo>
                      <a:pt x="154" y="0"/>
                    </a:moveTo>
                    <a:cubicBezTo>
                      <a:pt x="76" y="0"/>
                      <a:pt x="0" y="73"/>
                      <a:pt x="44" y="173"/>
                    </a:cubicBezTo>
                    <a:cubicBezTo>
                      <a:pt x="68" y="232"/>
                      <a:pt x="115" y="257"/>
                      <a:pt x="161" y="257"/>
                    </a:cubicBezTo>
                    <a:cubicBezTo>
                      <a:pt x="240" y="257"/>
                      <a:pt x="315" y="184"/>
                      <a:pt x="271" y="83"/>
                    </a:cubicBezTo>
                    <a:cubicBezTo>
                      <a:pt x="247" y="25"/>
                      <a:pt x="200" y="0"/>
                      <a:pt x="1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24"/>
              <p:cNvSpPr/>
              <p:nvPr/>
            </p:nvSpPr>
            <p:spPr>
              <a:xfrm>
                <a:off x="2617213" y="1954600"/>
                <a:ext cx="1602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03" extrusionOk="0">
                    <a:moveTo>
                      <a:pt x="166" y="1"/>
                    </a:moveTo>
                    <a:cubicBezTo>
                      <a:pt x="73" y="1"/>
                      <a:pt x="1" y="126"/>
                      <a:pt x="77" y="204"/>
                    </a:cubicBezTo>
                    <a:cubicBezTo>
                      <a:pt x="185" y="316"/>
                      <a:pt x="285" y="436"/>
                      <a:pt x="376" y="564"/>
                    </a:cubicBezTo>
                    <a:cubicBezTo>
                      <a:pt x="398" y="588"/>
                      <a:pt x="431" y="603"/>
                      <a:pt x="464" y="603"/>
                    </a:cubicBezTo>
                    <a:cubicBezTo>
                      <a:pt x="478" y="603"/>
                      <a:pt x="492" y="600"/>
                      <a:pt x="505" y="595"/>
                    </a:cubicBezTo>
                    <a:cubicBezTo>
                      <a:pt x="640" y="543"/>
                      <a:pt x="576" y="408"/>
                      <a:pt x="502" y="329"/>
                    </a:cubicBezTo>
                    <a:cubicBezTo>
                      <a:pt x="413" y="222"/>
                      <a:pt x="330" y="96"/>
                      <a:pt x="218" y="14"/>
                    </a:cubicBezTo>
                    <a:cubicBezTo>
                      <a:pt x="201" y="5"/>
                      <a:pt x="183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24"/>
              <p:cNvSpPr/>
              <p:nvPr/>
            </p:nvSpPr>
            <p:spPr>
              <a:xfrm>
                <a:off x="2485563" y="1842225"/>
                <a:ext cx="12275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491" h="2147" extrusionOk="0">
                    <a:moveTo>
                      <a:pt x="139" y="1"/>
                    </a:moveTo>
                    <a:cubicBezTo>
                      <a:pt x="68" y="1"/>
                      <a:pt x="1" y="68"/>
                      <a:pt x="18" y="145"/>
                    </a:cubicBezTo>
                    <a:cubicBezTo>
                      <a:pt x="148" y="793"/>
                      <a:pt x="196" y="1502"/>
                      <a:pt x="251" y="2067"/>
                    </a:cubicBezTo>
                    <a:cubicBezTo>
                      <a:pt x="264" y="2116"/>
                      <a:pt x="314" y="2147"/>
                      <a:pt x="364" y="2147"/>
                    </a:cubicBezTo>
                    <a:cubicBezTo>
                      <a:pt x="372" y="2147"/>
                      <a:pt x="380" y="2146"/>
                      <a:pt x="388" y="2145"/>
                    </a:cubicBezTo>
                    <a:cubicBezTo>
                      <a:pt x="485" y="2126"/>
                      <a:pt x="490" y="2023"/>
                      <a:pt x="479" y="1943"/>
                    </a:cubicBezTo>
                    <a:cubicBezTo>
                      <a:pt x="467" y="1716"/>
                      <a:pt x="442" y="1490"/>
                      <a:pt x="415" y="1264"/>
                    </a:cubicBezTo>
                    <a:cubicBezTo>
                      <a:pt x="365" y="892"/>
                      <a:pt x="342" y="519"/>
                      <a:pt x="267" y="152"/>
                    </a:cubicBezTo>
                    <a:cubicBezTo>
                      <a:pt x="256" y="103"/>
                      <a:pt x="247" y="48"/>
                      <a:pt x="201" y="20"/>
                    </a:cubicBezTo>
                    <a:cubicBezTo>
                      <a:pt x="182" y="7"/>
                      <a:pt x="160" y="1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24"/>
              <p:cNvSpPr/>
              <p:nvPr/>
            </p:nvSpPr>
            <p:spPr>
              <a:xfrm>
                <a:off x="2493038" y="1906625"/>
                <a:ext cx="7300" cy="1785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714" extrusionOk="0">
                    <a:moveTo>
                      <a:pt x="124" y="1"/>
                    </a:moveTo>
                    <a:cubicBezTo>
                      <a:pt x="61" y="1"/>
                      <a:pt x="0" y="48"/>
                      <a:pt x="11" y="144"/>
                    </a:cubicBezTo>
                    <a:cubicBezTo>
                      <a:pt x="34" y="268"/>
                      <a:pt x="29" y="395"/>
                      <a:pt x="40" y="586"/>
                    </a:cubicBezTo>
                    <a:cubicBezTo>
                      <a:pt x="34" y="650"/>
                      <a:pt x="89" y="710"/>
                      <a:pt x="152" y="713"/>
                    </a:cubicBezTo>
                    <a:cubicBezTo>
                      <a:pt x="155" y="714"/>
                      <a:pt x="157" y="714"/>
                      <a:pt x="160" y="714"/>
                    </a:cubicBezTo>
                    <a:cubicBezTo>
                      <a:pt x="269" y="714"/>
                      <a:pt x="292" y="597"/>
                      <a:pt x="276" y="507"/>
                    </a:cubicBezTo>
                    <a:cubicBezTo>
                      <a:pt x="270" y="385"/>
                      <a:pt x="268" y="265"/>
                      <a:pt x="255" y="146"/>
                    </a:cubicBezTo>
                    <a:cubicBezTo>
                      <a:pt x="256" y="49"/>
                      <a:pt x="189" y="1"/>
                      <a:pt x="1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24"/>
              <p:cNvSpPr/>
              <p:nvPr/>
            </p:nvSpPr>
            <p:spPr>
              <a:xfrm>
                <a:off x="2548113" y="1815650"/>
                <a:ext cx="44525" cy="665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66" extrusionOk="0">
                    <a:moveTo>
                      <a:pt x="974" y="0"/>
                    </a:moveTo>
                    <a:cubicBezTo>
                      <a:pt x="710" y="0"/>
                      <a:pt x="446" y="10"/>
                      <a:pt x="182" y="20"/>
                    </a:cubicBezTo>
                    <a:cubicBezTo>
                      <a:pt x="179" y="20"/>
                      <a:pt x="176" y="20"/>
                      <a:pt x="173" y="20"/>
                    </a:cubicBezTo>
                    <a:cubicBezTo>
                      <a:pt x="117" y="20"/>
                      <a:pt x="52" y="30"/>
                      <a:pt x="29" y="90"/>
                    </a:cubicBezTo>
                    <a:cubicBezTo>
                      <a:pt x="1" y="141"/>
                      <a:pt x="24" y="210"/>
                      <a:pt x="72" y="242"/>
                    </a:cubicBezTo>
                    <a:cubicBezTo>
                      <a:pt x="98" y="257"/>
                      <a:pt x="125" y="261"/>
                      <a:pt x="154" y="261"/>
                    </a:cubicBezTo>
                    <a:cubicBezTo>
                      <a:pt x="190" y="261"/>
                      <a:pt x="227" y="255"/>
                      <a:pt x="262" y="255"/>
                    </a:cubicBezTo>
                    <a:cubicBezTo>
                      <a:pt x="266" y="255"/>
                      <a:pt x="270" y="255"/>
                      <a:pt x="274" y="255"/>
                    </a:cubicBezTo>
                    <a:cubicBezTo>
                      <a:pt x="483" y="248"/>
                      <a:pt x="691" y="243"/>
                      <a:pt x="900" y="239"/>
                    </a:cubicBezTo>
                    <a:cubicBezTo>
                      <a:pt x="1138" y="239"/>
                      <a:pt x="1378" y="247"/>
                      <a:pt x="1615" y="266"/>
                    </a:cubicBezTo>
                    <a:cubicBezTo>
                      <a:pt x="1617" y="266"/>
                      <a:pt x="1620" y="266"/>
                      <a:pt x="1622" y="266"/>
                    </a:cubicBezTo>
                    <a:cubicBezTo>
                      <a:pt x="1652" y="266"/>
                      <a:pt x="1682" y="254"/>
                      <a:pt x="1703" y="235"/>
                    </a:cubicBezTo>
                    <a:cubicBezTo>
                      <a:pt x="1781" y="168"/>
                      <a:pt x="1731" y="30"/>
                      <a:pt x="1628" y="26"/>
                    </a:cubicBezTo>
                    <a:cubicBezTo>
                      <a:pt x="1410" y="7"/>
                      <a:pt x="1192" y="0"/>
                      <a:pt x="9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24"/>
              <p:cNvSpPr/>
              <p:nvPr/>
            </p:nvSpPr>
            <p:spPr>
              <a:xfrm>
                <a:off x="2511863" y="1816700"/>
                <a:ext cx="214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27" extrusionOk="0">
                    <a:moveTo>
                      <a:pt x="701" y="1"/>
                    </a:moveTo>
                    <a:cubicBezTo>
                      <a:pt x="492" y="24"/>
                      <a:pt x="270" y="38"/>
                      <a:pt x="72" y="110"/>
                    </a:cubicBezTo>
                    <a:cubicBezTo>
                      <a:pt x="1" y="152"/>
                      <a:pt x="6" y="268"/>
                      <a:pt x="75" y="309"/>
                    </a:cubicBezTo>
                    <a:cubicBezTo>
                      <a:pt x="100" y="322"/>
                      <a:pt x="125" y="326"/>
                      <a:pt x="151" y="326"/>
                    </a:cubicBezTo>
                    <a:cubicBezTo>
                      <a:pt x="225" y="326"/>
                      <a:pt x="303" y="289"/>
                      <a:pt x="375" y="285"/>
                    </a:cubicBezTo>
                    <a:cubicBezTo>
                      <a:pt x="515" y="255"/>
                      <a:pt x="682" y="251"/>
                      <a:pt x="734" y="233"/>
                    </a:cubicBezTo>
                    <a:cubicBezTo>
                      <a:pt x="857" y="199"/>
                      <a:pt x="829" y="4"/>
                      <a:pt x="7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24"/>
              <p:cNvSpPr/>
              <p:nvPr/>
            </p:nvSpPr>
            <p:spPr>
              <a:xfrm>
                <a:off x="2404938" y="1791150"/>
                <a:ext cx="11375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147" extrusionOk="0">
                    <a:moveTo>
                      <a:pt x="139" y="0"/>
                    </a:moveTo>
                    <a:cubicBezTo>
                      <a:pt x="70" y="0"/>
                      <a:pt x="0" y="54"/>
                      <a:pt x="18" y="143"/>
                    </a:cubicBezTo>
                    <a:cubicBezTo>
                      <a:pt x="72" y="547"/>
                      <a:pt x="53" y="1161"/>
                      <a:pt x="142" y="1663"/>
                    </a:cubicBezTo>
                    <a:cubicBezTo>
                      <a:pt x="162" y="1792"/>
                      <a:pt x="180" y="1922"/>
                      <a:pt x="201" y="2050"/>
                    </a:cubicBezTo>
                    <a:cubicBezTo>
                      <a:pt x="207" y="2081"/>
                      <a:pt x="227" y="2110"/>
                      <a:pt x="254" y="2127"/>
                    </a:cubicBezTo>
                    <a:cubicBezTo>
                      <a:pt x="273" y="2141"/>
                      <a:pt x="294" y="2147"/>
                      <a:pt x="316" y="2147"/>
                    </a:cubicBezTo>
                    <a:cubicBezTo>
                      <a:pt x="386" y="2147"/>
                      <a:pt x="455" y="2080"/>
                      <a:pt x="436" y="2003"/>
                    </a:cubicBezTo>
                    <a:cubicBezTo>
                      <a:pt x="404" y="1800"/>
                      <a:pt x="374" y="1598"/>
                      <a:pt x="348" y="1394"/>
                    </a:cubicBezTo>
                    <a:cubicBezTo>
                      <a:pt x="287" y="973"/>
                      <a:pt x="314" y="573"/>
                      <a:pt x="254" y="95"/>
                    </a:cubicBezTo>
                    <a:cubicBezTo>
                      <a:pt x="240" y="30"/>
                      <a:pt x="190" y="0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24"/>
              <p:cNvSpPr/>
              <p:nvPr/>
            </p:nvSpPr>
            <p:spPr>
              <a:xfrm>
                <a:off x="2412238" y="1855600"/>
                <a:ext cx="83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656" extrusionOk="0">
                    <a:moveTo>
                      <a:pt x="140" y="1"/>
                    </a:moveTo>
                    <a:cubicBezTo>
                      <a:pt x="69" y="1"/>
                      <a:pt x="1" y="69"/>
                      <a:pt x="20" y="145"/>
                    </a:cubicBezTo>
                    <a:cubicBezTo>
                      <a:pt x="48" y="296"/>
                      <a:pt x="43" y="462"/>
                      <a:pt x="99" y="604"/>
                    </a:cubicBezTo>
                    <a:cubicBezTo>
                      <a:pt x="122" y="640"/>
                      <a:pt x="156" y="656"/>
                      <a:pt x="192" y="656"/>
                    </a:cubicBezTo>
                    <a:cubicBezTo>
                      <a:pt x="262" y="656"/>
                      <a:pt x="335" y="594"/>
                      <a:pt x="315" y="512"/>
                    </a:cubicBezTo>
                    <a:cubicBezTo>
                      <a:pt x="291" y="374"/>
                      <a:pt x="271" y="236"/>
                      <a:pt x="254" y="96"/>
                    </a:cubicBezTo>
                    <a:cubicBezTo>
                      <a:pt x="248" y="65"/>
                      <a:pt x="228" y="37"/>
                      <a:pt x="201" y="19"/>
                    </a:cubicBezTo>
                    <a:cubicBezTo>
                      <a:pt x="182" y="7"/>
                      <a:pt x="161" y="1"/>
                      <a:pt x="1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24"/>
              <p:cNvSpPr/>
              <p:nvPr/>
            </p:nvSpPr>
            <p:spPr>
              <a:xfrm>
                <a:off x="2464563" y="1736025"/>
                <a:ext cx="3067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558" extrusionOk="0">
                    <a:moveTo>
                      <a:pt x="1075" y="1"/>
                    </a:moveTo>
                    <a:cubicBezTo>
                      <a:pt x="1066" y="1"/>
                      <a:pt x="1058" y="2"/>
                      <a:pt x="1049" y="4"/>
                    </a:cubicBezTo>
                    <a:cubicBezTo>
                      <a:pt x="795" y="54"/>
                      <a:pt x="561" y="173"/>
                      <a:pt x="318" y="258"/>
                    </a:cubicBezTo>
                    <a:cubicBezTo>
                      <a:pt x="214" y="303"/>
                      <a:pt x="0" y="333"/>
                      <a:pt x="72" y="493"/>
                    </a:cubicBezTo>
                    <a:cubicBezTo>
                      <a:pt x="93" y="534"/>
                      <a:pt x="137" y="558"/>
                      <a:pt x="181" y="558"/>
                    </a:cubicBezTo>
                    <a:cubicBezTo>
                      <a:pt x="198" y="558"/>
                      <a:pt x="216" y="554"/>
                      <a:pt x="232" y="546"/>
                    </a:cubicBezTo>
                    <a:cubicBezTo>
                      <a:pt x="445" y="467"/>
                      <a:pt x="817" y="320"/>
                      <a:pt x="923" y="285"/>
                    </a:cubicBezTo>
                    <a:cubicBezTo>
                      <a:pt x="1001" y="245"/>
                      <a:pt x="1120" y="263"/>
                      <a:pt x="1173" y="187"/>
                    </a:cubicBezTo>
                    <a:cubicBezTo>
                      <a:pt x="1227" y="110"/>
                      <a:pt x="1161" y="1"/>
                      <a:pt x="10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24"/>
              <p:cNvSpPr/>
              <p:nvPr/>
            </p:nvSpPr>
            <p:spPr>
              <a:xfrm>
                <a:off x="2424013" y="1750950"/>
                <a:ext cx="352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751" extrusionOk="0">
                    <a:moveTo>
                      <a:pt x="1245" y="0"/>
                    </a:moveTo>
                    <a:cubicBezTo>
                      <a:pt x="1237" y="0"/>
                      <a:pt x="1228" y="1"/>
                      <a:pt x="1218" y="3"/>
                    </a:cubicBezTo>
                    <a:cubicBezTo>
                      <a:pt x="864" y="119"/>
                      <a:pt x="524" y="264"/>
                      <a:pt x="202" y="451"/>
                    </a:cubicBezTo>
                    <a:cubicBezTo>
                      <a:pt x="131" y="500"/>
                      <a:pt x="1" y="530"/>
                      <a:pt x="13" y="639"/>
                    </a:cubicBezTo>
                    <a:cubicBezTo>
                      <a:pt x="13" y="698"/>
                      <a:pt x="67" y="747"/>
                      <a:pt x="125" y="750"/>
                    </a:cubicBezTo>
                    <a:cubicBezTo>
                      <a:pt x="207" y="749"/>
                      <a:pt x="271" y="680"/>
                      <a:pt x="342" y="648"/>
                    </a:cubicBezTo>
                    <a:cubicBezTo>
                      <a:pt x="610" y="487"/>
                      <a:pt x="1080" y="296"/>
                      <a:pt x="1267" y="238"/>
                    </a:cubicBezTo>
                    <a:cubicBezTo>
                      <a:pt x="1410" y="207"/>
                      <a:pt x="1377" y="0"/>
                      <a:pt x="12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5" name="Google Shape;2295;p24"/>
            <p:cNvGrpSpPr/>
            <p:nvPr/>
          </p:nvGrpSpPr>
          <p:grpSpPr>
            <a:xfrm rot="2700086">
              <a:off x="68250" y="4251215"/>
              <a:ext cx="390932" cy="1005691"/>
              <a:chOff x="4062625" y="554263"/>
              <a:chExt cx="138725" cy="356850"/>
            </a:xfrm>
          </p:grpSpPr>
          <p:sp>
            <p:nvSpPr>
              <p:cNvPr id="2296" name="Google Shape;2296;p24"/>
              <p:cNvSpPr/>
              <p:nvPr/>
            </p:nvSpPr>
            <p:spPr>
              <a:xfrm>
                <a:off x="4070200" y="566138"/>
                <a:ext cx="117075" cy="344975"/>
              </a:xfrm>
              <a:custGeom>
                <a:avLst/>
                <a:gdLst/>
                <a:ahLst/>
                <a:cxnLst/>
                <a:rect l="l" t="t" r="r" b="b"/>
                <a:pathLst>
                  <a:path w="4683" h="13799" extrusionOk="0">
                    <a:moveTo>
                      <a:pt x="3026" y="1"/>
                    </a:moveTo>
                    <a:cubicBezTo>
                      <a:pt x="2894" y="1"/>
                      <a:pt x="2877" y="258"/>
                      <a:pt x="2834" y="367"/>
                    </a:cubicBezTo>
                    <a:cubicBezTo>
                      <a:pt x="2737" y="699"/>
                      <a:pt x="2646" y="1034"/>
                      <a:pt x="2571" y="1372"/>
                    </a:cubicBezTo>
                    <a:cubicBezTo>
                      <a:pt x="2478" y="1784"/>
                      <a:pt x="2401" y="2200"/>
                      <a:pt x="2335" y="2617"/>
                    </a:cubicBezTo>
                    <a:cubicBezTo>
                      <a:pt x="1913" y="2027"/>
                      <a:pt x="1535" y="1407"/>
                      <a:pt x="1108" y="822"/>
                    </a:cubicBezTo>
                    <a:cubicBezTo>
                      <a:pt x="1080" y="767"/>
                      <a:pt x="1035" y="744"/>
                      <a:pt x="992" y="744"/>
                    </a:cubicBezTo>
                    <a:cubicBezTo>
                      <a:pt x="902" y="744"/>
                      <a:pt x="817" y="845"/>
                      <a:pt x="903" y="947"/>
                    </a:cubicBezTo>
                    <a:cubicBezTo>
                      <a:pt x="1306" y="1478"/>
                      <a:pt x="1800" y="2334"/>
                      <a:pt x="2287" y="2945"/>
                    </a:cubicBezTo>
                    <a:cubicBezTo>
                      <a:pt x="2144" y="3934"/>
                      <a:pt x="2070" y="4934"/>
                      <a:pt x="2037" y="5932"/>
                    </a:cubicBezTo>
                    <a:cubicBezTo>
                      <a:pt x="2035" y="5956"/>
                      <a:pt x="2035" y="5979"/>
                      <a:pt x="2034" y="6001"/>
                    </a:cubicBezTo>
                    <a:cubicBezTo>
                      <a:pt x="1780" y="5659"/>
                      <a:pt x="1388" y="5052"/>
                      <a:pt x="1156" y="4635"/>
                    </a:cubicBezTo>
                    <a:cubicBezTo>
                      <a:pt x="936" y="4290"/>
                      <a:pt x="756" y="3915"/>
                      <a:pt x="518" y="3586"/>
                    </a:cubicBezTo>
                    <a:cubicBezTo>
                      <a:pt x="496" y="3568"/>
                      <a:pt x="473" y="3560"/>
                      <a:pt x="449" y="3560"/>
                    </a:cubicBezTo>
                    <a:cubicBezTo>
                      <a:pt x="366" y="3560"/>
                      <a:pt x="288" y="3657"/>
                      <a:pt x="342" y="3741"/>
                    </a:cubicBezTo>
                    <a:cubicBezTo>
                      <a:pt x="900" y="4613"/>
                      <a:pt x="1344" y="5571"/>
                      <a:pt x="2024" y="6357"/>
                    </a:cubicBezTo>
                    <a:cubicBezTo>
                      <a:pt x="2006" y="7312"/>
                      <a:pt x="2057" y="8269"/>
                      <a:pt x="2170" y="9217"/>
                    </a:cubicBezTo>
                    <a:cubicBezTo>
                      <a:pt x="1724" y="8938"/>
                      <a:pt x="1368" y="8605"/>
                      <a:pt x="976" y="8183"/>
                    </a:cubicBezTo>
                    <a:cubicBezTo>
                      <a:pt x="705" y="7897"/>
                      <a:pt x="488" y="7550"/>
                      <a:pt x="212" y="7277"/>
                    </a:cubicBezTo>
                    <a:cubicBezTo>
                      <a:pt x="196" y="7270"/>
                      <a:pt x="180" y="7266"/>
                      <a:pt x="165" y="7266"/>
                    </a:cubicBezTo>
                    <a:cubicBezTo>
                      <a:pt x="71" y="7266"/>
                      <a:pt x="0" y="7398"/>
                      <a:pt x="80" y="7472"/>
                    </a:cubicBezTo>
                    <a:cubicBezTo>
                      <a:pt x="691" y="8244"/>
                      <a:pt x="1336" y="9034"/>
                      <a:pt x="2207" y="9520"/>
                    </a:cubicBezTo>
                    <a:cubicBezTo>
                      <a:pt x="2295" y="10188"/>
                      <a:pt x="2413" y="10853"/>
                      <a:pt x="2558" y="11513"/>
                    </a:cubicBezTo>
                    <a:cubicBezTo>
                      <a:pt x="2060" y="11299"/>
                      <a:pt x="1415" y="10984"/>
                      <a:pt x="887" y="10696"/>
                    </a:cubicBezTo>
                    <a:cubicBezTo>
                      <a:pt x="761" y="10627"/>
                      <a:pt x="635" y="10557"/>
                      <a:pt x="512" y="10480"/>
                    </a:cubicBezTo>
                    <a:cubicBezTo>
                      <a:pt x="488" y="10461"/>
                      <a:pt x="457" y="10448"/>
                      <a:pt x="426" y="10448"/>
                    </a:cubicBezTo>
                    <a:cubicBezTo>
                      <a:pt x="416" y="10448"/>
                      <a:pt x="405" y="10449"/>
                      <a:pt x="395" y="10452"/>
                    </a:cubicBezTo>
                    <a:cubicBezTo>
                      <a:pt x="297" y="10476"/>
                      <a:pt x="277" y="10622"/>
                      <a:pt x="367" y="10671"/>
                    </a:cubicBezTo>
                    <a:cubicBezTo>
                      <a:pt x="1044" y="11086"/>
                      <a:pt x="1769" y="11422"/>
                      <a:pt x="2491" y="11748"/>
                    </a:cubicBezTo>
                    <a:cubicBezTo>
                      <a:pt x="2537" y="11775"/>
                      <a:pt x="2580" y="11791"/>
                      <a:pt x="2621" y="11802"/>
                    </a:cubicBezTo>
                    <a:cubicBezTo>
                      <a:pt x="2767" y="12442"/>
                      <a:pt x="2928" y="13079"/>
                      <a:pt x="3097" y="13714"/>
                    </a:cubicBezTo>
                    <a:cubicBezTo>
                      <a:pt x="3113" y="13772"/>
                      <a:pt x="3162" y="13799"/>
                      <a:pt x="3210" y="13799"/>
                    </a:cubicBezTo>
                    <a:cubicBezTo>
                      <a:pt x="3282" y="13799"/>
                      <a:pt x="3354" y="13742"/>
                      <a:pt x="3329" y="13650"/>
                    </a:cubicBezTo>
                    <a:cubicBezTo>
                      <a:pt x="3163" y="13030"/>
                      <a:pt x="3007" y="12406"/>
                      <a:pt x="2865" y="11781"/>
                    </a:cubicBezTo>
                    <a:cubicBezTo>
                      <a:pt x="2988" y="11731"/>
                      <a:pt x="3101" y="11631"/>
                      <a:pt x="3208" y="11531"/>
                    </a:cubicBezTo>
                    <a:cubicBezTo>
                      <a:pt x="3582" y="11178"/>
                      <a:pt x="3904" y="10774"/>
                      <a:pt x="4234" y="10381"/>
                    </a:cubicBezTo>
                    <a:cubicBezTo>
                      <a:pt x="4364" y="10221"/>
                      <a:pt x="4493" y="10062"/>
                      <a:pt x="4620" y="9902"/>
                    </a:cubicBezTo>
                    <a:cubicBezTo>
                      <a:pt x="4682" y="9839"/>
                      <a:pt x="4669" y="9742"/>
                      <a:pt x="4602" y="9704"/>
                    </a:cubicBezTo>
                    <a:cubicBezTo>
                      <a:pt x="4584" y="9693"/>
                      <a:pt x="4563" y="9688"/>
                      <a:pt x="4542" y="9688"/>
                    </a:cubicBezTo>
                    <a:cubicBezTo>
                      <a:pt x="4510" y="9688"/>
                      <a:pt x="4479" y="9699"/>
                      <a:pt x="4456" y="9722"/>
                    </a:cubicBezTo>
                    <a:cubicBezTo>
                      <a:pt x="4363" y="9839"/>
                      <a:pt x="4270" y="9955"/>
                      <a:pt x="4174" y="10072"/>
                    </a:cubicBezTo>
                    <a:cubicBezTo>
                      <a:pt x="3833" y="10485"/>
                      <a:pt x="3496" y="10902"/>
                      <a:pt x="3117" y="11281"/>
                    </a:cubicBezTo>
                    <a:cubicBezTo>
                      <a:pt x="3004" y="11395"/>
                      <a:pt x="2895" y="11486"/>
                      <a:pt x="2815" y="11531"/>
                    </a:cubicBezTo>
                    <a:cubicBezTo>
                      <a:pt x="2669" y="10864"/>
                      <a:pt x="2544" y="10198"/>
                      <a:pt x="2452" y="9538"/>
                    </a:cubicBezTo>
                    <a:cubicBezTo>
                      <a:pt x="2479" y="9526"/>
                      <a:pt x="2505" y="9510"/>
                      <a:pt x="2528" y="9493"/>
                    </a:cubicBezTo>
                    <a:cubicBezTo>
                      <a:pt x="2673" y="9384"/>
                      <a:pt x="2793" y="9247"/>
                      <a:pt x="2913" y="9113"/>
                    </a:cubicBezTo>
                    <a:cubicBezTo>
                      <a:pt x="3274" y="8697"/>
                      <a:pt x="3593" y="8245"/>
                      <a:pt x="3885" y="7779"/>
                    </a:cubicBezTo>
                    <a:cubicBezTo>
                      <a:pt x="3958" y="7664"/>
                      <a:pt x="4030" y="7549"/>
                      <a:pt x="4099" y="7432"/>
                    </a:cubicBezTo>
                    <a:cubicBezTo>
                      <a:pt x="4140" y="7367"/>
                      <a:pt x="4102" y="7275"/>
                      <a:pt x="4027" y="7257"/>
                    </a:cubicBezTo>
                    <a:cubicBezTo>
                      <a:pt x="4015" y="7254"/>
                      <a:pt x="4004" y="7252"/>
                      <a:pt x="3993" y="7252"/>
                    </a:cubicBezTo>
                    <a:cubicBezTo>
                      <a:pt x="3901" y="7252"/>
                      <a:pt x="3864" y="7367"/>
                      <a:pt x="3817" y="7436"/>
                    </a:cubicBezTo>
                    <a:cubicBezTo>
                      <a:pt x="3708" y="7614"/>
                      <a:pt x="3595" y="7790"/>
                      <a:pt x="3481" y="7965"/>
                    </a:cubicBezTo>
                    <a:cubicBezTo>
                      <a:pt x="3205" y="8377"/>
                      <a:pt x="3005" y="8650"/>
                      <a:pt x="2687" y="9011"/>
                    </a:cubicBezTo>
                    <a:cubicBezTo>
                      <a:pt x="2592" y="9113"/>
                      <a:pt x="2500" y="9213"/>
                      <a:pt x="2416" y="9279"/>
                    </a:cubicBezTo>
                    <a:cubicBezTo>
                      <a:pt x="2389" y="9065"/>
                      <a:pt x="2366" y="8849"/>
                      <a:pt x="2346" y="8637"/>
                    </a:cubicBezTo>
                    <a:cubicBezTo>
                      <a:pt x="2288" y="7898"/>
                      <a:pt x="2263" y="7160"/>
                      <a:pt x="2267" y="6425"/>
                    </a:cubicBezTo>
                    <a:cubicBezTo>
                      <a:pt x="2484" y="6362"/>
                      <a:pt x="2709" y="6033"/>
                      <a:pt x="2826" y="5899"/>
                    </a:cubicBezTo>
                    <a:cubicBezTo>
                      <a:pt x="3165" y="5444"/>
                      <a:pt x="3456" y="4956"/>
                      <a:pt x="3713" y="4453"/>
                    </a:cubicBezTo>
                    <a:cubicBezTo>
                      <a:pt x="3755" y="4328"/>
                      <a:pt x="3944" y="4153"/>
                      <a:pt x="3793" y="4044"/>
                    </a:cubicBezTo>
                    <a:cubicBezTo>
                      <a:pt x="3772" y="4032"/>
                      <a:pt x="3751" y="4027"/>
                      <a:pt x="3733" y="4027"/>
                    </a:cubicBezTo>
                    <a:cubicBezTo>
                      <a:pt x="3662" y="4027"/>
                      <a:pt x="3612" y="4103"/>
                      <a:pt x="3586" y="4172"/>
                    </a:cubicBezTo>
                    <a:cubicBezTo>
                      <a:pt x="3496" y="4350"/>
                      <a:pt x="3404" y="4527"/>
                      <a:pt x="3308" y="4702"/>
                    </a:cubicBezTo>
                    <a:cubicBezTo>
                      <a:pt x="2987" y="5253"/>
                      <a:pt x="2712" y="5734"/>
                      <a:pt x="2288" y="6141"/>
                    </a:cubicBezTo>
                    <a:cubicBezTo>
                      <a:pt x="2281" y="6148"/>
                      <a:pt x="2277" y="6152"/>
                      <a:pt x="2271" y="6156"/>
                    </a:cubicBezTo>
                    <a:cubicBezTo>
                      <a:pt x="2290" y="5079"/>
                      <a:pt x="2374" y="4008"/>
                      <a:pt x="2527" y="2962"/>
                    </a:cubicBezTo>
                    <a:cubicBezTo>
                      <a:pt x="2936" y="2826"/>
                      <a:pt x="3651" y="2145"/>
                      <a:pt x="3839" y="1993"/>
                    </a:cubicBezTo>
                    <a:cubicBezTo>
                      <a:pt x="4044" y="1809"/>
                      <a:pt x="4249" y="1621"/>
                      <a:pt x="4454" y="1435"/>
                    </a:cubicBezTo>
                    <a:cubicBezTo>
                      <a:pt x="4529" y="1366"/>
                      <a:pt x="4474" y="1230"/>
                      <a:pt x="4373" y="1230"/>
                    </a:cubicBezTo>
                    <a:cubicBezTo>
                      <a:pt x="4372" y="1230"/>
                      <a:pt x="4370" y="1230"/>
                      <a:pt x="4368" y="1230"/>
                    </a:cubicBezTo>
                    <a:cubicBezTo>
                      <a:pt x="4336" y="1233"/>
                      <a:pt x="4307" y="1241"/>
                      <a:pt x="4283" y="1266"/>
                    </a:cubicBezTo>
                    <a:cubicBezTo>
                      <a:pt x="4119" y="1415"/>
                      <a:pt x="3957" y="1565"/>
                      <a:pt x="3792" y="1713"/>
                    </a:cubicBezTo>
                    <a:cubicBezTo>
                      <a:pt x="3360" y="2087"/>
                      <a:pt x="3032" y="2412"/>
                      <a:pt x="2570" y="2674"/>
                    </a:cubicBezTo>
                    <a:cubicBezTo>
                      <a:pt x="2619" y="2365"/>
                      <a:pt x="2673" y="2059"/>
                      <a:pt x="2734" y="1756"/>
                    </a:cubicBezTo>
                    <a:cubicBezTo>
                      <a:pt x="2844" y="1214"/>
                      <a:pt x="2986" y="679"/>
                      <a:pt x="3149" y="151"/>
                    </a:cubicBezTo>
                    <a:cubicBezTo>
                      <a:pt x="3161" y="105"/>
                      <a:pt x="3145" y="53"/>
                      <a:pt x="3105" y="26"/>
                    </a:cubicBezTo>
                    <a:cubicBezTo>
                      <a:pt x="3075" y="8"/>
                      <a:pt x="3049" y="1"/>
                      <a:pt x="30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24"/>
              <p:cNvSpPr/>
              <p:nvPr/>
            </p:nvSpPr>
            <p:spPr>
              <a:xfrm>
                <a:off x="4133725" y="554263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0" y="1"/>
                    </a:moveTo>
                    <a:cubicBezTo>
                      <a:pt x="342" y="1"/>
                      <a:pt x="160" y="89"/>
                      <a:pt x="78" y="254"/>
                    </a:cubicBezTo>
                    <a:cubicBezTo>
                      <a:pt x="0" y="398"/>
                      <a:pt x="3" y="584"/>
                      <a:pt x="94" y="721"/>
                    </a:cubicBezTo>
                    <a:cubicBezTo>
                      <a:pt x="133" y="836"/>
                      <a:pt x="219" y="935"/>
                      <a:pt x="338" y="974"/>
                    </a:cubicBezTo>
                    <a:cubicBezTo>
                      <a:pt x="378" y="990"/>
                      <a:pt x="420" y="998"/>
                      <a:pt x="463" y="998"/>
                    </a:cubicBezTo>
                    <a:cubicBezTo>
                      <a:pt x="770" y="998"/>
                      <a:pt x="1108" y="603"/>
                      <a:pt x="923" y="227"/>
                    </a:cubicBezTo>
                    <a:cubicBezTo>
                      <a:pt x="842" y="73"/>
                      <a:pt x="683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24"/>
              <p:cNvSpPr/>
              <p:nvPr/>
            </p:nvSpPr>
            <p:spPr>
              <a:xfrm>
                <a:off x="4169925" y="586688"/>
                <a:ext cx="277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00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5"/>
                      <a:pt x="96" y="721"/>
                    </a:cubicBezTo>
                    <a:cubicBezTo>
                      <a:pt x="135" y="836"/>
                      <a:pt x="220" y="935"/>
                      <a:pt x="339" y="975"/>
                    </a:cubicBezTo>
                    <a:cubicBezTo>
                      <a:pt x="380" y="991"/>
                      <a:pt x="422" y="999"/>
                      <a:pt x="465" y="999"/>
                    </a:cubicBezTo>
                    <a:cubicBezTo>
                      <a:pt x="772" y="999"/>
                      <a:pt x="1110" y="604"/>
                      <a:pt x="924" y="227"/>
                    </a:cubicBezTo>
                    <a:cubicBezTo>
                      <a:pt x="843" y="74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24"/>
              <p:cNvSpPr/>
              <p:nvPr/>
            </p:nvSpPr>
            <p:spPr>
              <a:xfrm>
                <a:off x="4083650" y="572238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1" y="1"/>
                    </a:moveTo>
                    <a:cubicBezTo>
                      <a:pt x="342" y="1"/>
                      <a:pt x="161" y="89"/>
                      <a:pt x="78" y="254"/>
                    </a:cubicBezTo>
                    <a:cubicBezTo>
                      <a:pt x="0" y="397"/>
                      <a:pt x="5" y="584"/>
                      <a:pt x="95" y="721"/>
                    </a:cubicBezTo>
                    <a:cubicBezTo>
                      <a:pt x="135" y="836"/>
                      <a:pt x="219" y="935"/>
                      <a:pt x="338" y="974"/>
                    </a:cubicBezTo>
                    <a:cubicBezTo>
                      <a:pt x="378" y="991"/>
                      <a:pt x="421" y="998"/>
                      <a:pt x="464" y="998"/>
                    </a:cubicBezTo>
                    <a:cubicBezTo>
                      <a:pt x="771" y="998"/>
                      <a:pt x="1109" y="603"/>
                      <a:pt x="923" y="227"/>
                    </a:cubicBezTo>
                    <a:cubicBezTo>
                      <a:pt x="843" y="73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24"/>
              <p:cNvSpPr/>
              <p:nvPr/>
            </p:nvSpPr>
            <p:spPr>
              <a:xfrm>
                <a:off x="4154225" y="653213"/>
                <a:ext cx="277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999" extrusionOk="0">
                    <a:moveTo>
                      <a:pt x="521" y="0"/>
                    </a:moveTo>
                    <a:cubicBezTo>
                      <a:pt x="343" y="0"/>
                      <a:pt x="161" y="88"/>
                      <a:pt x="79" y="254"/>
                    </a:cubicBezTo>
                    <a:cubicBezTo>
                      <a:pt x="0" y="397"/>
                      <a:pt x="4" y="584"/>
                      <a:pt x="95" y="720"/>
                    </a:cubicBezTo>
                    <a:cubicBezTo>
                      <a:pt x="134" y="835"/>
                      <a:pt x="220" y="935"/>
                      <a:pt x="339" y="974"/>
                    </a:cubicBezTo>
                    <a:cubicBezTo>
                      <a:pt x="379" y="991"/>
                      <a:pt x="422" y="998"/>
                      <a:pt x="465" y="998"/>
                    </a:cubicBezTo>
                    <a:cubicBezTo>
                      <a:pt x="772" y="998"/>
                      <a:pt x="1110" y="603"/>
                      <a:pt x="924" y="227"/>
                    </a:cubicBezTo>
                    <a:cubicBezTo>
                      <a:pt x="843" y="73"/>
                      <a:pt x="683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24"/>
              <p:cNvSpPr/>
              <p:nvPr/>
            </p:nvSpPr>
            <p:spPr>
              <a:xfrm>
                <a:off x="4068000" y="645313"/>
                <a:ext cx="277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9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4"/>
                      <a:pt x="96" y="721"/>
                    </a:cubicBezTo>
                    <a:cubicBezTo>
                      <a:pt x="135" y="836"/>
                      <a:pt x="220" y="935"/>
                      <a:pt x="339" y="975"/>
                    </a:cubicBezTo>
                    <a:cubicBezTo>
                      <a:pt x="379" y="991"/>
                      <a:pt x="421" y="998"/>
                      <a:pt x="463" y="998"/>
                    </a:cubicBezTo>
                    <a:cubicBezTo>
                      <a:pt x="770" y="998"/>
                      <a:pt x="1110" y="604"/>
                      <a:pt x="924" y="227"/>
                    </a:cubicBezTo>
                    <a:cubicBezTo>
                      <a:pt x="843" y="74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24"/>
              <p:cNvSpPr/>
              <p:nvPr/>
            </p:nvSpPr>
            <p:spPr>
              <a:xfrm>
                <a:off x="4158000" y="734263"/>
                <a:ext cx="277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00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80" y="255"/>
                    </a:cubicBezTo>
                    <a:cubicBezTo>
                      <a:pt x="1" y="398"/>
                      <a:pt x="5" y="585"/>
                      <a:pt x="96" y="721"/>
                    </a:cubicBezTo>
                    <a:cubicBezTo>
                      <a:pt x="135" y="836"/>
                      <a:pt x="221" y="935"/>
                      <a:pt x="340" y="975"/>
                    </a:cubicBezTo>
                    <a:cubicBezTo>
                      <a:pt x="380" y="992"/>
                      <a:pt x="422" y="999"/>
                      <a:pt x="465" y="999"/>
                    </a:cubicBezTo>
                    <a:cubicBezTo>
                      <a:pt x="773" y="999"/>
                      <a:pt x="1111" y="604"/>
                      <a:pt x="925" y="228"/>
                    </a:cubicBezTo>
                    <a:cubicBezTo>
                      <a:pt x="844" y="74"/>
                      <a:pt x="684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24"/>
              <p:cNvSpPr/>
              <p:nvPr/>
            </p:nvSpPr>
            <p:spPr>
              <a:xfrm>
                <a:off x="4062625" y="736438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1" y="1"/>
                    </a:moveTo>
                    <a:cubicBezTo>
                      <a:pt x="342" y="1"/>
                      <a:pt x="161" y="89"/>
                      <a:pt x="79" y="254"/>
                    </a:cubicBezTo>
                    <a:cubicBezTo>
                      <a:pt x="1" y="397"/>
                      <a:pt x="4" y="585"/>
                      <a:pt x="95" y="721"/>
                    </a:cubicBezTo>
                    <a:cubicBezTo>
                      <a:pt x="134" y="836"/>
                      <a:pt x="220" y="934"/>
                      <a:pt x="339" y="975"/>
                    </a:cubicBezTo>
                    <a:cubicBezTo>
                      <a:pt x="379" y="991"/>
                      <a:pt x="422" y="999"/>
                      <a:pt x="465" y="999"/>
                    </a:cubicBezTo>
                    <a:cubicBezTo>
                      <a:pt x="772" y="999"/>
                      <a:pt x="1109" y="603"/>
                      <a:pt x="924" y="227"/>
                    </a:cubicBezTo>
                    <a:cubicBezTo>
                      <a:pt x="843" y="73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24"/>
              <p:cNvSpPr/>
              <p:nvPr/>
            </p:nvSpPr>
            <p:spPr>
              <a:xfrm>
                <a:off x="4173600" y="797038"/>
                <a:ext cx="277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8" extrusionOk="0">
                    <a:moveTo>
                      <a:pt x="521" y="0"/>
                    </a:moveTo>
                    <a:cubicBezTo>
                      <a:pt x="343" y="0"/>
                      <a:pt x="162" y="88"/>
                      <a:pt x="80" y="253"/>
                    </a:cubicBezTo>
                    <a:cubicBezTo>
                      <a:pt x="1" y="397"/>
                      <a:pt x="5" y="584"/>
                      <a:pt x="96" y="720"/>
                    </a:cubicBezTo>
                    <a:cubicBezTo>
                      <a:pt x="135" y="836"/>
                      <a:pt x="220" y="935"/>
                      <a:pt x="340" y="974"/>
                    </a:cubicBezTo>
                    <a:cubicBezTo>
                      <a:pt x="380" y="990"/>
                      <a:pt x="422" y="998"/>
                      <a:pt x="465" y="998"/>
                    </a:cubicBezTo>
                    <a:cubicBezTo>
                      <a:pt x="773" y="998"/>
                      <a:pt x="1110" y="603"/>
                      <a:pt x="924" y="226"/>
                    </a:cubicBezTo>
                    <a:cubicBezTo>
                      <a:pt x="843" y="73"/>
                      <a:pt x="684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24"/>
              <p:cNvSpPr/>
              <p:nvPr/>
            </p:nvSpPr>
            <p:spPr>
              <a:xfrm>
                <a:off x="4068000" y="815138"/>
                <a:ext cx="277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9" extrusionOk="0">
                    <a:moveTo>
                      <a:pt x="522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4"/>
                      <a:pt x="96" y="721"/>
                    </a:cubicBezTo>
                    <a:cubicBezTo>
                      <a:pt x="135" y="836"/>
                      <a:pt x="220" y="935"/>
                      <a:pt x="339" y="974"/>
                    </a:cubicBezTo>
                    <a:cubicBezTo>
                      <a:pt x="379" y="991"/>
                      <a:pt x="422" y="999"/>
                      <a:pt x="465" y="999"/>
                    </a:cubicBezTo>
                    <a:cubicBezTo>
                      <a:pt x="771" y="999"/>
                      <a:pt x="1109" y="603"/>
                      <a:pt x="924" y="227"/>
                    </a:cubicBezTo>
                    <a:cubicBezTo>
                      <a:pt x="843" y="73"/>
                      <a:pt x="684" y="1"/>
                      <a:pt x="5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6" name="Google Shape;2306;p24"/>
            <p:cNvGrpSpPr/>
            <p:nvPr/>
          </p:nvGrpSpPr>
          <p:grpSpPr>
            <a:xfrm rot="-6150245">
              <a:off x="8210104" y="-475790"/>
              <a:ext cx="441343" cy="1159679"/>
              <a:chOff x="1910200" y="616438"/>
              <a:chExt cx="156750" cy="411850"/>
            </a:xfrm>
          </p:grpSpPr>
          <p:sp>
            <p:nvSpPr>
              <p:cNvPr id="2307" name="Google Shape;2307;p24"/>
              <p:cNvSpPr/>
              <p:nvPr/>
            </p:nvSpPr>
            <p:spPr>
              <a:xfrm>
                <a:off x="1910200" y="616438"/>
                <a:ext cx="156750" cy="411850"/>
              </a:xfrm>
              <a:custGeom>
                <a:avLst/>
                <a:gdLst/>
                <a:ahLst/>
                <a:cxnLst/>
                <a:rect l="l" t="t" r="r" b="b"/>
                <a:pathLst>
                  <a:path w="6270" h="16474" extrusionOk="0">
                    <a:moveTo>
                      <a:pt x="2862" y="0"/>
                    </a:moveTo>
                    <a:cubicBezTo>
                      <a:pt x="2860" y="0"/>
                      <a:pt x="2859" y="0"/>
                      <a:pt x="2857" y="0"/>
                    </a:cubicBezTo>
                    <a:cubicBezTo>
                      <a:pt x="2798" y="6"/>
                      <a:pt x="2764" y="51"/>
                      <a:pt x="2757" y="101"/>
                    </a:cubicBezTo>
                    <a:cubicBezTo>
                      <a:pt x="2721" y="149"/>
                      <a:pt x="2708" y="217"/>
                      <a:pt x="2681" y="269"/>
                    </a:cubicBezTo>
                    <a:cubicBezTo>
                      <a:pt x="2533" y="642"/>
                      <a:pt x="2383" y="1018"/>
                      <a:pt x="2300" y="1410"/>
                    </a:cubicBezTo>
                    <a:cubicBezTo>
                      <a:pt x="2189" y="1973"/>
                      <a:pt x="2298" y="2563"/>
                      <a:pt x="2526" y="3084"/>
                    </a:cubicBezTo>
                    <a:cubicBezTo>
                      <a:pt x="2614" y="3276"/>
                      <a:pt x="2905" y="3761"/>
                      <a:pt x="3177" y="3835"/>
                    </a:cubicBezTo>
                    <a:cubicBezTo>
                      <a:pt x="3295" y="4685"/>
                      <a:pt x="3395" y="5470"/>
                      <a:pt x="3515" y="6337"/>
                    </a:cubicBezTo>
                    <a:cubicBezTo>
                      <a:pt x="3155" y="5808"/>
                      <a:pt x="2816" y="5257"/>
                      <a:pt x="2326" y="4839"/>
                    </a:cubicBezTo>
                    <a:cubicBezTo>
                      <a:pt x="1912" y="4486"/>
                      <a:pt x="1435" y="4213"/>
                      <a:pt x="936" y="3998"/>
                    </a:cubicBezTo>
                    <a:cubicBezTo>
                      <a:pt x="692" y="3900"/>
                      <a:pt x="449" y="3778"/>
                      <a:pt x="188" y="3735"/>
                    </a:cubicBezTo>
                    <a:cubicBezTo>
                      <a:pt x="182" y="3734"/>
                      <a:pt x="176" y="3734"/>
                      <a:pt x="170" y="3734"/>
                    </a:cubicBezTo>
                    <a:cubicBezTo>
                      <a:pt x="79" y="3734"/>
                      <a:pt x="1" y="3821"/>
                      <a:pt x="27" y="3913"/>
                    </a:cubicBezTo>
                    <a:cubicBezTo>
                      <a:pt x="81" y="4036"/>
                      <a:pt x="187" y="4133"/>
                      <a:pt x="257" y="4249"/>
                    </a:cubicBezTo>
                    <a:cubicBezTo>
                      <a:pt x="555" y="4677"/>
                      <a:pt x="787" y="5151"/>
                      <a:pt x="1108" y="5564"/>
                    </a:cubicBezTo>
                    <a:cubicBezTo>
                      <a:pt x="1571" y="6197"/>
                      <a:pt x="2288" y="6570"/>
                      <a:pt x="3028" y="6782"/>
                    </a:cubicBezTo>
                    <a:cubicBezTo>
                      <a:pt x="3205" y="6825"/>
                      <a:pt x="3413" y="6900"/>
                      <a:pt x="3600" y="6901"/>
                    </a:cubicBezTo>
                    <a:cubicBezTo>
                      <a:pt x="3729" y="7658"/>
                      <a:pt x="3837" y="8404"/>
                      <a:pt x="3920" y="9155"/>
                    </a:cubicBezTo>
                    <a:cubicBezTo>
                      <a:pt x="3586" y="8620"/>
                      <a:pt x="2988" y="8148"/>
                      <a:pt x="2532" y="7899"/>
                    </a:cubicBezTo>
                    <a:cubicBezTo>
                      <a:pt x="2152" y="7692"/>
                      <a:pt x="1716" y="7632"/>
                      <a:pt x="1310" y="7492"/>
                    </a:cubicBezTo>
                    <a:cubicBezTo>
                      <a:pt x="1183" y="7449"/>
                      <a:pt x="934" y="7355"/>
                      <a:pt x="909" y="7342"/>
                    </a:cubicBezTo>
                    <a:cubicBezTo>
                      <a:pt x="875" y="7323"/>
                      <a:pt x="835" y="7309"/>
                      <a:pt x="797" y="7309"/>
                    </a:cubicBezTo>
                    <a:cubicBezTo>
                      <a:pt x="756" y="7309"/>
                      <a:pt x="718" y="7325"/>
                      <a:pt x="694" y="7367"/>
                    </a:cubicBezTo>
                    <a:cubicBezTo>
                      <a:pt x="655" y="7433"/>
                      <a:pt x="690" y="7509"/>
                      <a:pt x="745" y="7552"/>
                    </a:cubicBezTo>
                    <a:cubicBezTo>
                      <a:pt x="864" y="7665"/>
                      <a:pt x="989" y="7772"/>
                      <a:pt x="1106" y="7887"/>
                    </a:cubicBezTo>
                    <a:cubicBezTo>
                      <a:pt x="1654" y="8450"/>
                      <a:pt x="2114" y="9097"/>
                      <a:pt x="2738" y="9584"/>
                    </a:cubicBezTo>
                    <a:cubicBezTo>
                      <a:pt x="3078" y="9855"/>
                      <a:pt x="3496" y="10141"/>
                      <a:pt x="3944" y="10141"/>
                    </a:cubicBezTo>
                    <a:cubicBezTo>
                      <a:pt x="3967" y="10141"/>
                      <a:pt x="3990" y="10140"/>
                      <a:pt x="4013" y="10139"/>
                    </a:cubicBezTo>
                    <a:cubicBezTo>
                      <a:pt x="4059" y="10703"/>
                      <a:pt x="4089" y="11274"/>
                      <a:pt x="4101" y="11862"/>
                    </a:cubicBezTo>
                    <a:cubicBezTo>
                      <a:pt x="4099" y="12004"/>
                      <a:pt x="4099" y="12148"/>
                      <a:pt x="4096" y="12290"/>
                    </a:cubicBezTo>
                    <a:cubicBezTo>
                      <a:pt x="3952" y="11969"/>
                      <a:pt x="3764" y="11667"/>
                      <a:pt x="3572" y="11374"/>
                    </a:cubicBezTo>
                    <a:cubicBezTo>
                      <a:pt x="3243" y="10886"/>
                      <a:pt x="2803" y="10428"/>
                      <a:pt x="2245" y="10215"/>
                    </a:cubicBezTo>
                    <a:cubicBezTo>
                      <a:pt x="2201" y="10201"/>
                      <a:pt x="2161" y="10195"/>
                      <a:pt x="2127" y="10195"/>
                    </a:cubicBezTo>
                    <a:cubicBezTo>
                      <a:pt x="1971" y="10195"/>
                      <a:pt x="1924" y="10327"/>
                      <a:pt x="1968" y="10516"/>
                    </a:cubicBezTo>
                    <a:cubicBezTo>
                      <a:pt x="2028" y="10936"/>
                      <a:pt x="2133" y="11352"/>
                      <a:pt x="2311" y="11738"/>
                    </a:cubicBezTo>
                    <a:cubicBezTo>
                      <a:pt x="2561" y="12294"/>
                      <a:pt x="3080" y="12706"/>
                      <a:pt x="3686" y="12796"/>
                    </a:cubicBezTo>
                    <a:cubicBezTo>
                      <a:pt x="3816" y="12815"/>
                      <a:pt x="3952" y="12849"/>
                      <a:pt x="4086" y="12850"/>
                    </a:cubicBezTo>
                    <a:cubicBezTo>
                      <a:pt x="4072" y="13433"/>
                      <a:pt x="4043" y="14013"/>
                      <a:pt x="3995" y="14594"/>
                    </a:cubicBezTo>
                    <a:cubicBezTo>
                      <a:pt x="3988" y="14581"/>
                      <a:pt x="3982" y="14569"/>
                      <a:pt x="3974" y="14556"/>
                    </a:cubicBezTo>
                    <a:cubicBezTo>
                      <a:pt x="3788" y="14072"/>
                      <a:pt x="3513" y="13608"/>
                      <a:pt x="3062" y="13331"/>
                    </a:cubicBezTo>
                    <a:cubicBezTo>
                      <a:pt x="2904" y="13236"/>
                      <a:pt x="2565" y="12971"/>
                      <a:pt x="2329" y="12971"/>
                    </a:cubicBezTo>
                    <a:cubicBezTo>
                      <a:pt x="2273" y="12971"/>
                      <a:pt x="2222" y="12986"/>
                      <a:pt x="2181" y="13023"/>
                    </a:cubicBezTo>
                    <a:cubicBezTo>
                      <a:pt x="2049" y="13185"/>
                      <a:pt x="2300" y="13363"/>
                      <a:pt x="2364" y="13507"/>
                    </a:cubicBezTo>
                    <a:cubicBezTo>
                      <a:pt x="2538" y="13763"/>
                      <a:pt x="2683" y="14038"/>
                      <a:pt x="2844" y="14301"/>
                    </a:cubicBezTo>
                    <a:cubicBezTo>
                      <a:pt x="3091" y="14721"/>
                      <a:pt x="3492" y="15030"/>
                      <a:pt x="3927" y="15240"/>
                    </a:cubicBezTo>
                    <a:cubicBezTo>
                      <a:pt x="3892" y="15498"/>
                      <a:pt x="3827" y="15839"/>
                      <a:pt x="3772" y="16142"/>
                    </a:cubicBezTo>
                    <a:cubicBezTo>
                      <a:pt x="3763" y="16227"/>
                      <a:pt x="3723" y="16318"/>
                      <a:pt x="3751" y="16402"/>
                    </a:cubicBezTo>
                    <a:cubicBezTo>
                      <a:pt x="3769" y="16451"/>
                      <a:pt x="3813" y="16474"/>
                      <a:pt x="3858" y="16474"/>
                    </a:cubicBezTo>
                    <a:cubicBezTo>
                      <a:pt x="3920" y="16474"/>
                      <a:pt x="3984" y="16430"/>
                      <a:pt x="3982" y="16356"/>
                    </a:cubicBezTo>
                    <a:cubicBezTo>
                      <a:pt x="4049" y="16012"/>
                      <a:pt x="4104" y="15654"/>
                      <a:pt x="4152" y="15290"/>
                    </a:cubicBezTo>
                    <a:cubicBezTo>
                      <a:pt x="4173" y="15282"/>
                      <a:pt x="4194" y="15270"/>
                      <a:pt x="4211" y="15253"/>
                    </a:cubicBezTo>
                    <a:cubicBezTo>
                      <a:pt x="4372" y="15125"/>
                      <a:pt x="4523" y="14988"/>
                      <a:pt x="4667" y="14845"/>
                    </a:cubicBezTo>
                    <a:cubicBezTo>
                      <a:pt x="5086" y="14402"/>
                      <a:pt x="5507" y="13960"/>
                      <a:pt x="5875" y="13475"/>
                    </a:cubicBezTo>
                    <a:cubicBezTo>
                      <a:pt x="5981" y="13327"/>
                      <a:pt x="6269" y="12961"/>
                      <a:pt x="5978" y="12866"/>
                    </a:cubicBezTo>
                    <a:cubicBezTo>
                      <a:pt x="5969" y="12865"/>
                      <a:pt x="5961" y="12865"/>
                      <a:pt x="5952" y="12865"/>
                    </a:cubicBezTo>
                    <a:cubicBezTo>
                      <a:pt x="5902" y="12865"/>
                      <a:pt x="5853" y="12882"/>
                      <a:pt x="5808" y="12902"/>
                    </a:cubicBezTo>
                    <a:cubicBezTo>
                      <a:pt x="5650" y="12969"/>
                      <a:pt x="5497" y="13050"/>
                      <a:pt x="5344" y="13130"/>
                    </a:cubicBezTo>
                    <a:cubicBezTo>
                      <a:pt x="4971" y="13315"/>
                      <a:pt x="4662" y="13610"/>
                      <a:pt x="4440" y="13959"/>
                    </a:cubicBezTo>
                    <a:cubicBezTo>
                      <a:pt x="4375" y="14061"/>
                      <a:pt x="4315" y="14168"/>
                      <a:pt x="4260" y="14274"/>
                    </a:cubicBezTo>
                    <a:cubicBezTo>
                      <a:pt x="4297" y="13828"/>
                      <a:pt x="4320" y="13373"/>
                      <a:pt x="4330" y="12917"/>
                    </a:cubicBezTo>
                    <a:cubicBezTo>
                      <a:pt x="4719" y="12722"/>
                      <a:pt x="5013" y="12347"/>
                      <a:pt x="5290" y="12018"/>
                    </a:cubicBezTo>
                    <a:cubicBezTo>
                      <a:pt x="5596" y="11630"/>
                      <a:pt x="5830" y="11195"/>
                      <a:pt x="5989" y="10729"/>
                    </a:cubicBezTo>
                    <a:cubicBezTo>
                      <a:pt x="6091" y="10438"/>
                      <a:pt x="6188" y="10137"/>
                      <a:pt x="6193" y="9827"/>
                    </a:cubicBezTo>
                    <a:cubicBezTo>
                      <a:pt x="6197" y="9724"/>
                      <a:pt x="6142" y="9608"/>
                      <a:pt x="6039" y="9608"/>
                    </a:cubicBezTo>
                    <a:cubicBezTo>
                      <a:pt x="6024" y="9608"/>
                      <a:pt x="6007" y="9611"/>
                      <a:pt x="5989" y="9617"/>
                    </a:cubicBezTo>
                    <a:cubicBezTo>
                      <a:pt x="5815" y="9711"/>
                      <a:pt x="5684" y="9871"/>
                      <a:pt x="5533" y="9996"/>
                    </a:cubicBezTo>
                    <a:cubicBezTo>
                      <a:pt x="5155" y="10331"/>
                      <a:pt x="4811" y="10709"/>
                      <a:pt x="4564" y="11152"/>
                    </a:cubicBezTo>
                    <a:cubicBezTo>
                      <a:pt x="4476" y="11322"/>
                      <a:pt x="4399" y="11499"/>
                      <a:pt x="4334" y="11682"/>
                    </a:cubicBezTo>
                    <a:cubicBezTo>
                      <a:pt x="4321" y="11127"/>
                      <a:pt x="4291" y="10575"/>
                      <a:pt x="4247" y="10039"/>
                    </a:cubicBezTo>
                    <a:cubicBezTo>
                      <a:pt x="4811" y="9939"/>
                      <a:pt x="5458" y="9240"/>
                      <a:pt x="5698" y="8739"/>
                    </a:cubicBezTo>
                    <a:cubicBezTo>
                      <a:pt x="5994" y="8080"/>
                      <a:pt x="6117" y="7349"/>
                      <a:pt x="6200" y="6633"/>
                    </a:cubicBezTo>
                    <a:cubicBezTo>
                      <a:pt x="6200" y="6542"/>
                      <a:pt x="6204" y="6438"/>
                      <a:pt x="6151" y="6360"/>
                    </a:cubicBezTo>
                    <a:cubicBezTo>
                      <a:pt x="6123" y="6317"/>
                      <a:pt x="6078" y="6296"/>
                      <a:pt x="6032" y="6296"/>
                    </a:cubicBezTo>
                    <a:cubicBezTo>
                      <a:pt x="5991" y="6296"/>
                      <a:pt x="5950" y="6313"/>
                      <a:pt x="5922" y="6349"/>
                    </a:cubicBezTo>
                    <a:cubicBezTo>
                      <a:pt x="5644" y="6738"/>
                      <a:pt x="5442" y="6994"/>
                      <a:pt x="5138" y="7372"/>
                    </a:cubicBezTo>
                    <a:cubicBezTo>
                      <a:pt x="4811" y="7790"/>
                      <a:pt x="4489" y="8224"/>
                      <a:pt x="4287" y="8718"/>
                    </a:cubicBezTo>
                    <a:cubicBezTo>
                      <a:pt x="4234" y="8835"/>
                      <a:pt x="4194" y="8955"/>
                      <a:pt x="4156" y="9075"/>
                    </a:cubicBezTo>
                    <a:cubicBezTo>
                      <a:pt x="4076" y="8339"/>
                      <a:pt x="3958" y="7607"/>
                      <a:pt x="3839" y="6875"/>
                    </a:cubicBezTo>
                    <a:cubicBezTo>
                      <a:pt x="3861" y="6865"/>
                      <a:pt x="3884" y="6849"/>
                      <a:pt x="3896" y="6826"/>
                    </a:cubicBezTo>
                    <a:cubicBezTo>
                      <a:pt x="4096" y="6500"/>
                      <a:pt x="4421" y="6224"/>
                      <a:pt x="4679" y="5851"/>
                    </a:cubicBezTo>
                    <a:cubicBezTo>
                      <a:pt x="5122" y="5244"/>
                      <a:pt x="5421" y="4526"/>
                      <a:pt x="5469" y="3772"/>
                    </a:cubicBezTo>
                    <a:cubicBezTo>
                      <a:pt x="5484" y="3472"/>
                      <a:pt x="5413" y="3371"/>
                      <a:pt x="5302" y="3371"/>
                    </a:cubicBezTo>
                    <a:cubicBezTo>
                      <a:pt x="5133" y="3371"/>
                      <a:pt x="4871" y="3608"/>
                      <a:pt x="4677" y="3738"/>
                    </a:cubicBezTo>
                    <a:cubicBezTo>
                      <a:pt x="4335" y="3992"/>
                      <a:pt x="4065" y="4341"/>
                      <a:pt x="3891" y="4728"/>
                    </a:cubicBezTo>
                    <a:cubicBezTo>
                      <a:pt x="3766" y="4992"/>
                      <a:pt x="3688" y="5273"/>
                      <a:pt x="3651" y="5562"/>
                    </a:cubicBezTo>
                    <a:cubicBezTo>
                      <a:pt x="3573" y="4986"/>
                      <a:pt x="3490" y="4363"/>
                      <a:pt x="3414" y="3808"/>
                    </a:cubicBezTo>
                    <a:cubicBezTo>
                      <a:pt x="3416" y="3803"/>
                      <a:pt x="3419" y="3802"/>
                      <a:pt x="3422" y="3798"/>
                    </a:cubicBezTo>
                    <a:cubicBezTo>
                      <a:pt x="3671" y="3416"/>
                      <a:pt x="3878" y="2985"/>
                      <a:pt x="3892" y="2521"/>
                    </a:cubicBezTo>
                    <a:cubicBezTo>
                      <a:pt x="3932" y="1720"/>
                      <a:pt x="3671" y="901"/>
                      <a:pt x="3200" y="256"/>
                    </a:cubicBezTo>
                    <a:cubicBezTo>
                      <a:pt x="3115" y="156"/>
                      <a:pt x="3002" y="0"/>
                      <a:pt x="2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24"/>
              <p:cNvSpPr/>
              <p:nvPr/>
            </p:nvSpPr>
            <p:spPr>
              <a:xfrm>
                <a:off x="1984425" y="677613"/>
                <a:ext cx="11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085" extrusionOk="0">
                    <a:moveTo>
                      <a:pt x="145" y="0"/>
                    </a:moveTo>
                    <a:cubicBezTo>
                      <a:pt x="103" y="0"/>
                      <a:pt x="60" y="23"/>
                      <a:pt x="39" y="60"/>
                    </a:cubicBezTo>
                    <a:cubicBezTo>
                      <a:pt x="1" y="139"/>
                      <a:pt x="46" y="232"/>
                      <a:pt x="50" y="318"/>
                    </a:cubicBezTo>
                    <a:cubicBezTo>
                      <a:pt x="81" y="540"/>
                      <a:pt x="115" y="762"/>
                      <a:pt x="180" y="977"/>
                    </a:cubicBezTo>
                    <a:cubicBezTo>
                      <a:pt x="193" y="1051"/>
                      <a:pt x="248" y="1084"/>
                      <a:pt x="302" y="1084"/>
                    </a:cubicBezTo>
                    <a:cubicBezTo>
                      <a:pt x="371" y="1084"/>
                      <a:pt x="440" y="1029"/>
                      <a:pt x="419" y="934"/>
                    </a:cubicBezTo>
                    <a:cubicBezTo>
                      <a:pt x="332" y="673"/>
                      <a:pt x="286" y="288"/>
                      <a:pt x="263" y="121"/>
                    </a:cubicBezTo>
                    <a:cubicBezTo>
                      <a:pt x="263" y="74"/>
                      <a:pt x="235" y="25"/>
                      <a:pt x="189" y="10"/>
                    </a:cubicBezTo>
                    <a:cubicBezTo>
                      <a:pt x="175" y="3"/>
                      <a:pt x="160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24"/>
              <p:cNvSpPr/>
              <p:nvPr/>
            </p:nvSpPr>
            <p:spPr>
              <a:xfrm>
                <a:off x="1983125" y="666838"/>
                <a:ext cx="79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240" extrusionOk="0">
                    <a:moveTo>
                      <a:pt x="158" y="0"/>
                    </a:moveTo>
                    <a:cubicBezTo>
                      <a:pt x="1" y="0"/>
                      <a:pt x="1" y="240"/>
                      <a:pt x="158" y="240"/>
                    </a:cubicBezTo>
                    <a:cubicBezTo>
                      <a:pt x="315" y="240"/>
                      <a:pt x="314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24"/>
              <p:cNvSpPr/>
              <p:nvPr/>
            </p:nvSpPr>
            <p:spPr>
              <a:xfrm>
                <a:off x="1982525" y="655588"/>
                <a:ext cx="78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1" extrusionOk="0">
                    <a:moveTo>
                      <a:pt x="157" y="1"/>
                    </a:moveTo>
                    <a:cubicBezTo>
                      <a:pt x="0" y="1"/>
                      <a:pt x="0" y="240"/>
                      <a:pt x="157" y="240"/>
                    </a:cubicBezTo>
                    <a:cubicBezTo>
                      <a:pt x="157" y="240"/>
                      <a:pt x="158" y="240"/>
                      <a:pt x="158" y="240"/>
                    </a:cubicBezTo>
                    <a:cubicBezTo>
                      <a:pt x="314" y="240"/>
                      <a:pt x="312" y="2"/>
                      <a:pt x="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24"/>
              <p:cNvSpPr/>
              <p:nvPr/>
            </p:nvSpPr>
            <p:spPr>
              <a:xfrm>
                <a:off x="1980275" y="632663"/>
                <a:ext cx="84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774" extrusionOk="0">
                    <a:moveTo>
                      <a:pt x="134" y="0"/>
                    </a:moveTo>
                    <a:cubicBezTo>
                      <a:pt x="133" y="0"/>
                      <a:pt x="132" y="0"/>
                      <a:pt x="131" y="0"/>
                    </a:cubicBezTo>
                    <a:cubicBezTo>
                      <a:pt x="10" y="1"/>
                      <a:pt x="0" y="131"/>
                      <a:pt x="22" y="223"/>
                    </a:cubicBezTo>
                    <a:cubicBezTo>
                      <a:pt x="37" y="360"/>
                      <a:pt x="60" y="496"/>
                      <a:pt x="77" y="632"/>
                    </a:cubicBezTo>
                    <a:cubicBezTo>
                      <a:pt x="74" y="727"/>
                      <a:pt x="140" y="773"/>
                      <a:pt x="204" y="773"/>
                    </a:cubicBezTo>
                    <a:cubicBezTo>
                      <a:pt x="271" y="773"/>
                      <a:pt x="336" y="722"/>
                      <a:pt x="319" y="624"/>
                    </a:cubicBezTo>
                    <a:cubicBezTo>
                      <a:pt x="290" y="441"/>
                      <a:pt x="276" y="341"/>
                      <a:pt x="261" y="220"/>
                    </a:cubicBezTo>
                    <a:cubicBezTo>
                      <a:pt x="256" y="130"/>
                      <a:pt x="253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24"/>
              <p:cNvSpPr/>
              <p:nvPr/>
            </p:nvSpPr>
            <p:spPr>
              <a:xfrm>
                <a:off x="2005625" y="748288"/>
                <a:ext cx="149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25" extrusionOk="0">
                    <a:moveTo>
                      <a:pt x="460" y="0"/>
                    </a:moveTo>
                    <a:cubicBezTo>
                      <a:pt x="439" y="0"/>
                      <a:pt x="419" y="5"/>
                      <a:pt x="401" y="17"/>
                    </a:cubicBezTo>
                    <a:cubicBezTo>
                      <a:pt x="340" y="57"/>
                      <a:pt x="325" y="137"/>
                      <a:pt x="289" y="196"/>
                    </a:cubicBezTo>
                    <a:cubicBezTo>
                      <a:pt x="196" y="378"/>
                      <a:pt x="103" y="560"/>
                      <a:pt x="21" y="746"/>
                    </a:cubicBezTo>
                    <a:cubicBezTo>
                      <a:pt x="4" y="773"/>
                      <a:pt x="0" y="808"/>
                      <a:pt x="9" y="838"/>
                    </a:cubicBezTo>
                    <a:cubicBezTo>
                      <a:pt x="22" y="894"/>
                      <a:pt x="74" y="925"/>
                      <a:pt x="125" y="925"/>
                    </a:cubicBezTo>
                    <a:cubicBezTo>
                      <a:pt x="166" y="925"/>
                      <a:pt x="206" y="906"/>
                      <a:pt x="227" y="866"/>
                    </a:cubicBezTo>
                    <a:cubicBezTo>
                      <a:pt x="309" y="685"/>
                      <a:pt x="400" y="507"/>
                      <a:pt x="489" y="329"/>
                    </a:cubicBezTo>
                    <a:cubicBezTo>
                      <a:pt x="520" y="251"/>
                      <a:pt x="596" y="176"/>
                      <a:pt x="577" y="88"/>
                    </a:cubicBezTo>
                    <a:cubicBezTo>
                      <a:pt x="563" y="34"/>
                      <a:pt x="512" y="0"/>
                      <a:pt x="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24"/>
              <p:cNvSpPr/>
              <p:nvPr/>
            </p:nvSpPr>
            <p:spPr>
              <a:xfrm>
                <a:off x="2022100" y="731213"/>
                <a:ext cx="810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357" extrusionOk="0">
                    <a:moveTo>
                      <a:pt x="189" y="1"/>
                    </a:moveTo>
                    <a:cubicBezTo>
                      <a:pt x="179" y="1"/>
                      <a:pt x="169" y="2"/>
                      <a:pt x="159" y="5"/>
                    </a:cubicBezTo>
                    <a:cubicBezTo>
                      <a:pt x="92" y="25"/>
                      <a:pt x="70" y="97"/>
                      <a:pt x="37" y="151"/>
                    </a:cubicBezTo>
                    <a:cubicBezTo>
                      <a:pt x="18" y="188"/>
                      <a:pt x="1" y="227"/>
                      <a:pt x="13" y="270"/>
                    </a:cubicBezTo>
                    <a:cubicBezTo>
                      <a:pt x="27" y="326"/>
                      <a:pt x="79" y="357"/>
                      <a:pt x="131" y="357"/>
                    </a:cubicBezTo>
                    <a:cubicBezTo>
                      <a:pt x="171" y="357"/>
                      <a:pt x="211" y="338"/>
                      <a:pt x="232" y="299"/>
                    </a:cubicBezTo>
                    <a:cubicBezTo>
                      <a:pt x="253" y="242"/>
                      <a:pt x="300" y="197"/>
                      <a:pt x="308" y="137"/>
                    </a:cubicBezTo>
                    <a:cubicBezTo>
                      <a:pt x="323" y="67"/>
                      <a:pt x="258" y="1"/>
                      <a:pt x="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24"/>
              <p:cNvSpPr/>
              <p:nvPr/>
            </p:nvSpPr>
            <p:spPr>
              <a:xfrm>
                <a:off x="2030075" y="715288"/>
                <a:ext cx="875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401" extrusionOk="0">
                    <a:moveTo>
                      <a:pt x="216" y="0"/>
                    </a:moveTo>
                    <a:cubicBezTo>
                      <a:pt x="205" y="0"/>
                      <a:pt x="195" y="2"/>
                      <a:pt x="184" y="5"/>
                    </a:cubicBezTo>
                    <a:cubicBezTo>
                      <a:pt x="115" y="24"/>
                      <a:pt x="93" y="99"/>
                      <a:pt x="61" y="156"/>
                    </a:cubicBezTo>
                    <a:cubicBezTo>
                      <a:pt x="38" y="206"/>
                      <a:pt x="0" y="257"/>
                      <a:pt x="17" y="314"/>
                    </a:cubicBezTo>
                    <a:cubicBezTo>
                      <a:pt x="31" y="370"/>
                      <a:pt x="84" y="401"/>
                      <a:pt x="136" y="401"/>
                    </a:cubicBezTo>
                    <a:cubicBezTo>
                      <a:pt x="176" y="401"/>
                      <a:pt x="216" y="382"/>
                      <a:pt x="237" y="342"/>
                    </a:cubicBezTo>
                    <a:cubicBezTo>
                      <a:pt x="262" y="271"/>
                      <a:pt x="319" y="210"/>
                      <a:pt x="335" y="136"/>
                    </a:cubicBezTo>
                    <a:cubicBezTo>
                      <a:pt x="350" y="66"/>
                      <a:pt x="284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24"/>
              <p:cNvSpPr/>
              <p:nvPr/>
            </p:nvSpPr>
            <p:spPr>
              <a:xfrm>
                <a:off x="1924650" y="722963"/>
                <a:ext cx="120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96" extrusionOk="0">
                    <a:moveTo>
                      <a:pt x="152" y="1"/>
                    </a:moveTo>
                    <a:cubicBezTo>
                      <a:pt x="67" y="1"/>
                      <a:pt x="0" y="104"/>
                      <a:pt x="49" y="181"/>
                    </a:cubicBezTo>
                    <a:cubicBezTo>
                      <a:pt x="134" y="284"/>
                      <a:pt x="163" y="274"/>
                      <a:pt x="226" y="333"/>
                    </a:cubicBezTo>
                    <a:cubicBezTo>
                      <a:pt x="260" y="375"/>
                      <a:pt x="306" y="395"/>
                      <a:pt x="349" y="395"/>
                    </a:cubicBezTo>
                    <a:cubicBezTo>
                      <a:pt x="419" y="395"/>
                      <a:pt x="480" y="343"/>
                      <a:pt x="463" y="246"/>
                    </a:cubicBezTo>
                    <a:cubicBezTo>
                      <a:pt x="431" y="164"/>
                      <a:pt x="336" y="127"/>
                      <a:pt x="274" y="71"/>
                    </a:cubicBezTo>
                    <a:cubicBezTo>
                      <a:pt x="269" y="67"/>
                      <a:pt x="260" y="61"/>
                      <a:pt x="254" y="56"/>
                    </a:cubicBezTo>
                    <a:lnTo>
                      <a:pt x="249" y="51"/>
                    </a:lnTo>
                    <a:cubicBezTo>
                      <a:pt x="248" y="50"/>
                      <a:pt x="247" y="50"/>
                      <a:pt x="247" y="49"/>
                    </a:cubicBezTo>
                    <a:cubicBezTo>
                      <a:pt x="231" y="29"/>
                      <a:pt x="211" y="11"/>
                      <a:pt x="185" y="6"/>
                    </a:cubicBezTo>
                    <a:cubicBezTo>
                      <a:pt x="173" y="2"/>
                      <a:pt x="163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24"/>
              <p:cNvSpPr/>
              <p:nvPr/>
            </p:nvSpPr>
            <p:spPr>
              <a:xfrm>
                <a:off x="1946925" y="742138"/>
                <a:ext cx="2512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49" extrusionOk="0">
                    <a:moveTo>
                      <a:pt x="156" y="0"/>
                    </a:moveTo>
                    <a:cubicBezTo>
                      <a:pt x="56" y="0"/>
                      <a:pt x="1" y="136"/>
                      <a:pt x="76" y="205"/>
                    </a:cubicBezTo>
                    <a:cubicBezTo>
                      <a:pt x="308" y="409"/>
                      <a:pt x="543" y="609"/>
                      <a:pt x="775" y="813"/>
                    </a:cubicBezTo>
                    <a:cubicBezTo>
                      <a:pt x="797" y="836"/>
                      <a:pt x="828" y="849"/>
                      <a:pt x="860" y="849"/>
                    </a:cubicBezTo>
                    <a:cubicBezTo>
                      <a:pt x="876" y="849"/>
                      <a:pt x="892" y="845"/>
                      <a:pt x="906" y="838"/>
                    </a:cubicBezTo>
                    <a:cubicBezTo>
                      <a:pt x="985" y="811"/>
                      <a:pt x="1005" y="698"/>
                      <a:pt x="945" y="643"/>
                    </a:cubicBezTo>
                    <a:cubicBezTo>
                      <a:pt x="763" y="482"/>
                      <a:pt x="579" y="322"/>
                      <a:pt x="393" y="165"/>
                    </a:cubicBezTo>
                    <a:cubicBezTo>
                      <a:pt x="316" y="112"/>
                      <a:pt x="258" y="10"/>
                      <a:pt x="160" y="0"/>
                    </a:cubicBezTo>
                    <a:cubicBezTo>
                      <a:pt x="159" y="0"/>
                      <a:pt x="158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24"/>
              <p:cNvSpPr/>
              <p:nvPr/>
            </p:nvSpPr>
            <p:spPr>
              <a:xfrm>
                <a:off x="1978600" y="768538"/>
                <a:ext cx="845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81" extrusionOk="0">
                    <a:moveTo>
                      <a:pt x="156" y="0"/>
                    </a:moveTo>
                    <a:cubicBezTo>
                      <a:pt x="55" y="0"/>
                      <a:pt x="1" y="136"/>
                      <a:pt x="74" y="205"/>
                    </a:cubicBezTo>
                    <a:cubicBezTo>
                      <a:pt x="116" y="257"/>
                      <a:pt x="169" y="281"/>
                      <a:pt x="215" y="281"/>
                    </a:cubicBezTo>
                    <a:cubicBezTo>
                      <a:pt x="284" y="281"/>
                      <a:pt x="338" y="228"/>
                      <a:pt x="325" y="131"/>
                    </a:cubicBezTo>
                    <a:cubicBezTo>
                      <a:pt x="299" y="68"/>
                      <a:pt x="229" y="5"/>
                      <a:pt x="159" y="1"/>
                    </a:cubicBezTo>
                    <a:cubicBezTo>
                      <a:pt x="158" y="0"/>
                      <a:pt x="15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24"/>
              <p:cNvSpPr/>
              <p:nvPr/>
            </p:nvSpPr>
            <p:spPr>
              <a:xfrm>
                <a:off x="2018025" y="827763"/>
                <a:ext cx="213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154" extrusionOk="0">
                    <a:moveTo>
                      <a:pt x="720" y="0"/>
                    </a:moveTo>
                    <a:cubicBezTo>
                      <a:pt x="699" y="0"/>
                      <a:pt x="679" y="5"/>
                      <a:pt x="661" y="17"/>
                    </a:cubicBezTo>
                    <a:cubicBezTo>
                      <a:pt x="591" y="69"/>
                      <a:pt x="568" y="163"/>
                      <a:pt x="517" y="233"/>
                    </a:cubicBezTo>
                    <a:cubicBezTo>
                      <a:pt x="368" y="488"/>
                      <a:pt x="153" y="827"/>
                      <a:pt x="42" y="987"/>
                    </a:cubicBezTo>
                    <a:cubicBezTo>
                      <a:pt x="0" y="1072"/>
                      <a:pt x="79" y="1153"/>
                      <a:pt x="158" y="1153"/>
                    </a:cubicBezTo>
                    <a:cubicBezTo>
                      <a:pt x="186" y="1153"/>
                      <a:pt x="214" y="1143"/>
                      <a:pt x="237" y="1118"/>
                    </a:cubicBezTo>
                    <a:cubicBezTo>
                      <a:pt x="413" y="885"/>
                      <a:pt x="554" y="630"/>
                      <a:pt x="708" y="382"/>
                    </a:cubicBezTo>
                    <a:cubicBezTo>
                      <a:pt x="750" y="285"/>
                      <a:pt x="853" y="198"/>
                      <a:pt x="836" y="88"/>
                    </a:cubicBezTo>
                    <a:cubicBezTo>
                      <a:pt x="823" y="34"/>
                      <a:pt x="772" y="0"/>
                      <a:pt x="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24"/>
              <p:cNvSpPr/>
              <p:nvPr/>
            </p:nvSpPr>
            <p:spPr>
              <a:xfrm>
                <a:off x="2038850" y="814188"/>
                <a:ext cx="895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93" extrusionOk="0">
                    <a:moveTo>
                      <a:pt x="195" y="1"/>
                    </a:moveTo>
                    <a:cubicBezTo>
                      <a:pt x="160" y="1"/>
                      <a:pt x="121" y="19"/>
                      <a:pt x="88" y="61"/>
                    </a:cubicBezTo>
                    <a:cubicBezTo>
                      <a:pt x="1" y="170"/>
                      <a:pt x="72" y="292"/>
                      <a:pt x="164" y="292"/>
                    </a:cubicBezTo>
                    <a:cubicBezTo>
                      <a:pt x="199" y="292"/>
                      <a:pt x="237" y="274"/>
                      <a:pt x="271" y="231"/>
                    </a:cubicBezTo>
                    <a:cubicBezTo>
                      <a:pt x="358" y="122"/>
                      <a:pt x="287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24"/>
              <p:cNvSpPr/>
              <p:nvPr/>
            </p:nvSpPr>
            <p:spPr>
              <a:xfrm>
                <a:off x="2047775" y="794288"/>
                <a:ext cx="97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494" extrusionOk="0">
                    <a:moveTo>
                      <a:pt x="261" y="1"/>
                    </a:moveTo>
                    <a:cubicBezTo>
                      <a:pt x="220" y="1"/>
                      <a:pt x="178" y="21"/>
                      <a:pt x="158" y="59"/>
                    </a:cubicBezTo>
                    <a:cubicBezTo>
                      <a:pt x="114" y="160"/>
                      <a:pt x="47" y="254"/>
                      <a:pt x="17" y="359"/>
                    </a:cubicBezTo>
                    <a:cubicBezTo>
                      <a:pt x="1" y="439"/>
                      <a:pt x="71" y="493"/>
                      <a:pt x="140" y="493"/>
                    </a:cubicBezTo>
                    <a:cubicBezTo>
                      <a:pt x="179" y="493"/>
                      <a:pt x="217" y="476"/>
                      <a:pt x="239" y="436"/>
                    </a:cubicBezTo>
                    <a:cubicBezTo>
                      <a:pt x="280" y="352"/>
                      <a:pt x="322" y="267"/>
                      <a:pt x="364" y="181"/>
                    </a:cubicBezTo>
                    <a:cubicBezTo>
                      <a:pt x="387" y="140"/>
                      <a:pt x="386" y="82"/>
                      <a:pt x="355" y="47"/>
                    </a:cubicBezTo>
                    <a:cubicBezTo>
                      <a:pt x="334" y="16"/>
                      <a:pt x="298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24"/>
              <p:cNvSpPr/>
              <p:nvPr/>
            </p:nvSpPr>
            <p:spPr>
              <a:xfrm>
                <a:off x="1946650" y="811963"/>
                <a:ext cx="233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34" h="660" extrusionOk="0">
                    <a:moveTo>
                      <a:pt x="160" y="1"/>
                    </a:moveTo>
                    <a:cubicBezTo>
                      <a:pt x="49" y="1"/>
                      <a:pt x="0" y="168"/>
                      <a:pt x="105" y="225"/>
                    </a:cubicBezTo>
                    <a:cubicBezTo>
                      <a:pt x="269" y="333"/>
                      <a:pt x="432" y="441"/>
                      <a:pt x="595" y="552"/>
                    </a:cubicBezTo>
                    <a:cubicBezTo>
                      <a:pt x="659" y="587"/>
                      <a:pt x="718" y="660"/>
                      <a:pt x="793" y="660"/>
                    </a:cubicBezTo>
                    <a:cubicBezTo>
                      <a:pt x="802" y="660"/>
                      <a:pt x="812" y="659"/>
                      <a:pt x="822" y="656"/>
                    </a:cubicBezTo>
                    <a:cubicBezTo>
                      <a:pt x="897" y="638"/>
                      <a:pt x="934" y="546"/>
                      <a:pt x="895" y="479"/>
                    </a:cubicBezTo>
                    <a:cubicBezTo>
                      <a:pt x="795" y="377"/>
                      <a:pt x="658" y="314"/>
                      <a:pt x="545" y="228"/>
                    </a:cubicBezTo>
                    <a:cubicBezTo>
                      <a:pt x="423" y="158"/>
                      <a:pt x="314" y="52"/>
                      <a:pt x="182" y="3"/>
                    </a:cubicBezTo>
                    <a:cubicBezTo>
                      <a:pt x="174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24"/>
              <p:cNvSpPr/>
              <p:nvPr/>
            </p:nvSpPr>
            <p:spPr>
              <a:xfrm>
                <a:off x="1978150" y="833588"/>
                <a:ext cx="190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97" extrusionOk="0">
                    <a:moveTo>
                      <a:pt x="173" y="0"/>
                    </a:moveTo>
                    <a:cubicBezTo>
                      <a:pt x="81" y="0"/>
                      <a:pt x="0" y="120"/>
                      <a:pt x="85" y="206"/>
                    </a:cubicBezTo>
                    <a:cubicBezTo>
                      <a:pt x="224" y="327"/>
                      <a:pt x="366" y="442"/>
                      <a:pt x="507" y="561"/>
                    </a:cubicBezTo>
                    <a:cubicBezTo>
                      <a:pt x="529" y="585"/>
                      <a:pt x="560" y="596"/>
                      <a:pt x="591" y="596"/>
                    </a:cubicBezTo>
                    <a:cubicBezTo>
                      <a:pt x="623" y="596"/>
                      <a:pt x="654" y="585"/>
                      <a:pt x="675" y="561"/>
                    </a:cubicBezTo>
                    <a:cubicBezTo>
                      <a:pt x="761" y="473"/>
                      <a:pt x="673" y="376"/>
                      <a:pt x="593" y="323"/>
                    </a:cubicBezTo>
                    <a:cubicBezTo>
                      <a:pt x="479" y="229"/>
                      <a:pt x="365" y="136"/>
                      <a:pt x="254" y="36"/>
                    </a:cubicBezTo>
                    <a:cubicBezTo>
                      <a:pt x="229" y="11"/>
                      <a:pt x="200" y="0"/>
                      <a:pt x="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24"/>
              <p:cNvSpPr/>
              <p:nvPr/>
            </p:nvSpPr>
            <p:spPr>
              <a:xfrm>
                <a:off x="2001075" y="852638"/>
                <a:ext cx="86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46" extrusionOk="0">
                    <a:moveTo>
                      <a:pt x="173" y="1"/>
                    </a:moveTo>
                    <a:cubicBezTo>
                      <a:pt x="81" y="1"/>
                      <a:pt x="0" y="119"/>
                      <a:pt x="85" y="208"/>
                    </a:cubicBezTo>
                    <a:cubicBezTo>
                      <a:pt x="111" y="234"/>
                      <a:pt x="140" y="245"/>
                      <a:pt x="169" y="245"/>
                    </a:cubicBezTo>
                    <a:cubicBezTo>
                      <a:pt x="262" y="245"/>
                      <a:pt x="343" y="127"/>
                      <a:pt x="258" y="40"/>
                    </a:cubicBezTo>
                    <a:cubicBezTo>
                      <a:pt x="232" y="12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24"/>
              <p:cNvSpPr/>
              <p:nvPr/>
            </p:nvSpPr>
            <p:spPr>
              <a:xfrm>
                <a:off x="2017225" y="904863"/>
                <a:ext cx="187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750" h="919" extrusionOk="0">
                    <a:moveTo>
                      <a:pt x="623" y="0"/>
                    </a:moveTo>
                    <a:cubicBezTo>
                      <a:pt x="583" y="0"/>
                      <a:pt x="543" y="19"/>
                      <a:pt x="522" y="59"/>
                    </a:cubicBezTo>
                    <a:cubicBezTo>
                      <a:pt x="384" y="268"/>
                      <a:pt x="238" y="472"/>
                      <a:pt x="99" y="684"/>
                    </a:cubicBezTo>
                    <a:cubicBezTo>
                      <a:pt x="0" y="790"/>
                      <a:pt x="74" y="919"/>
                      <a:pt x="168" y="919"/>
                    </a:cubicBezTo>
                    <a:cubicBezTo>
                      <a:pt x="203" y="919"/>
                      <a:pt x="241" y="901"/>
                      <a:pt x="275" y="858"/>
                    </a:cubicBezTo>
                    <a:cubicBezTo>
                      <a:pt x="418" y="627"/>
                      <a:pt x="581" y="408"/>
                      <a:pt x="730" y="180"/>
                    </a:cubicBezTo>
                    <a:cubicBezTo>
                      <a:pt x="746" y="152"/>
                      <a:pt x="749" y="117"/>
                      <a:pt x="742" y="87"/>
                    </a:cubicBezTo>
                    <a:cubicBezTo>
                      <a:pt x="728" y="31"/>
                      <a:pt x="675" y="0"/>
                      <a:pt x="6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24"/>
              <p:cNvSpPr/>
              <p:nvPr/>
            </p:nvSpPr>
            <p:spPr>
              <a:xfrm>
                <a:off x="2037075" y="890063"/>
                <a:ext cx="865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4" extrusionOk="0">
                    <a:moveTo>
                      <a:pt x="210" y="0"/>
                    </a:moveTo>
                    <a:cubicBezTo>
                      <a:pt x="191" y="0"/>
                      <a:pt x="171" y="5"/>
                      <a:pt x="152" y="17"/>
                    </a:cubicBezTo>
                    <a:cubicBezTo>
                      <a:pt x="95" y="67"/>
                      <a:pt x="1" y="189"/>
                      <a:pt x="23" y="267"/>
                    </a:cubicBezTo>
                    <a:cubicBezTo>
                      <a:pt x="37" y="323"/>
                      <a:pt x="89" y="354"/>
                      <a:pt x="140" y="354"/>
                    </a:cubicBezTo>
                    <a:cubicBezTo>
                      <a:pt x="181" y="354"/>
                      <a:pt x="221" y="335"/>
                      <a:pt x="242" y="295"/>
                    </a:cubicBezTo>
                    <a:cubicBezTo>
                      <a:pt x="267" y="240"/>
                      <a:pt x="322" y="197"/>
                      <a:pt x="331" y="136"/>
                    </a:cubicBezTo>
                    <a:cubicBezTo>
                      <a:pt x="345" y="62"/>
                      <a:pt x="279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24"/>
              <p:cNvSpPr/>
              <p:nvPr/>
            </p:nvSpPr>
            <p:spPr>
              <a:xfrm>
                <a:off x="2044975" y="876288"/>
                <a:ext cx="116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19" extrusionOk="0">
                    <a:moveTo>
                      <a:pt x="245" y="1"/>
                    </a:moveTo>
                    <a:cubicBezTo>
                      <a:pt x="175" y="1"/>
                      <a:pt x="131" y="73"/>
                      <a:pt x="98" y="131"/>
                    </a:cubicBezTo>
                    <a:cubicBezTo>
                      <a:pt x="71" y="182"/>
                      <a:pt x="24" y="225"/>
                      <a:pt x="16" y="283"/>
                    </a:cubicBezTo>
                    <a:cubicBezTo>
                      <a:pt x="0" y="364"/>
                      <a:pt x="71" y="418"/>
                      <a:pt x="140" y="418"/>
                    </a:cubicBezTo>
                    <a:cubicBezTo>
                      <a:pt x="179" y="418"/>
                      <a:pt x="217" y="401"/>
                      <a:pt x="238" y="361"/>
                    </a:cubicBezTo>
                    <a:cubicBezTo>
                      <a:pt x="302" y="254"/>
                      <a:pt x="467" y="77"/>
                      <a:pt x="278" y="6"/>
                    </a:cubicBezTo>
                    <a:cubicBezTo>
                      <a:pt x="267" y="2"/>
                      <a:pt x="255" y="1"/>
                      <a:pt x="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24"/>
              <p:cNvSpPr/>
              <p:nvPr/>
            </p:nvSpPr>
            <p:spPr>
              <a:xfrm>
                <a:off x="1964525" y="878113"/>
                <a:ext cx="20750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992" extrusionOk="0">
                    <a:moveTo>
                      <a:pt x="143" y="0"/>
                    </a:moveTo>
                    <a:cubicBezTo>
                      <a:pt x="70" y="0"/>
                      <a:pt x="1" y="74"/>
                      <a:pt x="25" y="153"/>
                    </a:cubicBezTo>
                    <a:cubicBezTo>
                      <a:pt x="158" y="436"/>
                      <a:pt x="359" y="683"/>
                      <a:pt x="545" y="934"/>
                    </a:cubicBezTo>
                    <a:cubicBezTo>
                      <a:pt x="566" y="972"/>
                      <a:pt x="607" y="992"/>
                      <a:pt x="648" y="992"/>
                    </a:cubicBezTo>
                    <a:cubicBezTo>
                      <a:pt x="679" y="992"/>
                      <a:pt x="710" y="981"/>
                      <a:pt x="733" y="957"/>
                    </a:cubicBezTo>
                    <a:cubicBezTo>
                      <a:pt x="829" y="858"/>
                      <a:pt x="699" y="755"/>
                      <a:pt x="644" y="670"/>
                    </a:cubicBezTo>
                    <a:cubicBezTo>
                      <a:pt x="531" y="522"/>
                      <a:pt x="422" y="367"/>
                      <a:pt x="325" y="207"/>
                    </a:cubicBezTo>
                    <a:cubicBezTo>
                      <a:pt x="254" y="107"/>
                      <a:pt x="276" y="78"/>
                      <a:pt x="201" y="17"/>
                    </a:cubicBezTo>
                    <a:cubicBezTo>
                      <a:pt x="183" y="5"/>
                      <a:pt x="163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24"/>
              <p:cNvSpPr/>
              <p:nvPr/>
            </p:nvSpPr>
            <p:spPr>
              <a:xfrm>
                <a:off x="1985775" y="907463"/>
                <a:ext cx="1255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99" extrusionOk="0">
                    <a:moveTo>
                      <a:pt x="160" y="1"/>
                    </a:moveTo>
                    <a:cubicBezTo>
                      <a:pt x="78" y="1"/>
                      <a:pt x="0" y="99"/>
                      <a:pt x="54" y="182"/>
                    </a:cubicBezTo>
                    <a:cubicBezTo>
                      <a:pt x="142" y="286"/>
                      <a:pt x="223" y="410"/>
                      <a:pt x="333" y="488"/>
                    </a:cubicBezTo>
                    <a:cubicBezTo>
                      <a:pt x="347" y="495"/>
                      <a:pt x="363" y="499"/>
                      <a:pt x="379" y="499"/>
                    </a:cubicBezTo>
                    <a:cubicBezTo>
                      <a:pt x="441" y="499"/>
                      <a:pt x="501" y="443"/>
                      <a:pt x="499" y="378"/>
                    </a:cubicBezTo>
                    <a:cubicBezTo>
                      <a:pt x="498" y="301"/>
                      <a:pt x="424" y="258"/>
                      <a:pt x="381" y="201"/>
                    </a:cubicBezTo>
                    <a:cubicBezTo>
                      <a:pt x="296" y="112"/>
                      <a:pt x="278" y="73"/>
                      <a:pt x="230" y="27"/>
                    </a:cubicBezTo>
                    <a:cubicBezTo>
                      <a:pt x="208" y="9"/>
                      <a:pt x="184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24"/>
              <p:cNvSpPr/>
              <p:nvPr/>
            </p:nvSpPr>
            <p:spPr>
              <a:xfrm>
                <a:off x="2014200" y="970288"/>
                <a:ext cx="1485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682" extrusionOk="0">
                    <a:moveTo>
                      <a:pt x="467" y="0"/>
                    </a:moveTo>
                    <a:cubicBezTo>
                      <a:pt x="346" y="0"/>
                      <a:pt x="236" y="252"/>
                      <a:pt x="188" y="284"/>
                    </a:cubicBezTo>
                    <a:cubicBezTo>
                      <a:pt x="98" y="403"/>
                      <a:pt x="94" y="405"/>
                      <a:pt x="20" y="503"/>
                    </a:cubicBezTo>
                    <a:cubicBezTo>
                      <a:pt x="4" y="530"/>
                      <a:pt x="0" y="565"/>
                      <a:pt x="8" y="595"/>
                    </a:cubicBezTo>
                    <a:cubicBezTo>
                      <a:pt x="22" y="651"/>
                      <a:pt x="74" y="682"/>
                      <a:pt x="125" y="682"/>
                    </a:cubicBezTo>
                    <a:cubicBezTo>
                      <a:pt x="165" y="682"/>
                      <a:pt x="205" y="663"/>
                      <a:pt x="227" y="623"/>
                    </a:cubicBezTo>
                    <a:cubicBezTo>
                      <a:pt x="281" y="550"/>
                      <a:pt x="489" y="284"/>
                      <a:pt x="546" y="206"/>
                    </a:cubicBezTo>
                    <a:cubicBezTo>
                      <a:pt x="581" y="173"/>
                      <a:pt x="594" y="118"/>
                      <a:pt x="572" y="75"/>
                    </a:cubicBezTo>
                    <a:cubicBezTo>
                      <a:pt x="537" y="21"/>
                      <a:pt x="501" y="0"/>
                      <a:pt x="4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24"/>
              <p:cNvSpPr/>
              <p:nvPr/>
            </p:nvSpPr>
            <p:spPr>
              <a:xfrm>
                <a:off x="2031800" y="951338"/>
                <a:ext cx="15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520" extrusionOk="0">
                    <a:moveTo>
                      <a:pt x="500" y="0"/>
                    </a:moveTo>
                    <a:cubicBezTo>
                      <a:pt x="426" y="0"/>
                      <a:pt x="364" y="80"/>
                      <a:pt x="307" y="127"/>
                    </a:cubicBezTo>
                    <a:cubicBezTo>
                      <a:pt x="190" y="238"/>
                      <a:pt x="170" y="236"/>
                      <a:pt x="69" y="325"/>
                    </a:cubicBezTo>
                    <a:cubicBezTo>
                      <a:pt x="0" y="405"/>
                      <a:pt x="76" y="519"/>
                      <a:pt x="165" y="519"/>
                    </a:cubicBezTo>
                    <a:cubicBezTo>
                      <a:pt x="184" y="519"/>
                      <a:pt x="204" y="514"/>
                      <a:pt x="224" y="501"/>
                    </a:cubicBezTo>
                    <a:cubicBezTo>
                      <a:pt x="354" y="417"/>
                      <a:pt x="462" y="305"/>
                      <a:pt x="581" y="206"/>
                    </a:cubicBezTo>
                    <a:cubicBezTo>
                      <a:pt x="636" y="154"/>
                      <a:pt x="623" y="54"/>
                      <a:pt x="556" y="16"/>
                    </a:cubicBezTo>
                    <a:cubicBezTo>
                      <a:pt x="537" y="5"/>
                      <a:pt x="518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24"/>
              <p:cNvSpPr/>
              <p:nvPr/>
            </p:nvSpPr>
            <p:spPr>
              <a:xfrm>
                <a:off x="1973050" y="948963"/>
                <a:ext cx="1752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73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1" y="207"/>
                    </a:cubicBezTo>
                    <a:cubicBezTo>
                      <a:pt x="191" y="343"/>
                      <a:pt x="296" y="479"/>
                      <a:pt x="407" y="614"/>
                    </a:cubicBezTo>
                    <a:cubicBezTo>
                      <a:pt x="430" y="648"/>
                      <a:pt x="471" y="672"/>
                      <a:pt x="512" y="672"/>
                    </a:cubicBezTo>
                    <a:cubicBezTo>
                      <a:pt x="528" y="672"/>
                      <a:pt x="543" y="669"/>
                      <a:pt x="558" y="661"/>
                    </a:cubicBezTo>
                    <a:cubicBezTo>
                      <a:pt x="701" y="588"/>
                      <a:pt x="604" y="462"/>
                      <a:pt x="526" y="381"/>
                    </a:cubicBezTo>
                    <a:cubicBezTo>
                      <a:pt x="417" y="264"/>
                      <a:pt x="338" y="107"/>
                      <a:pt x="212" y="13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24"/>
              <p:cNvSpPr/>
              <p:nvPr/>
            </p:nvSpPr>
            <p:spPr>
              <a:xfrm>
                <a:off x="1991525" y="970888"/>
                <a:ext cx="101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71" extrusionOk="0">
                    <a:moveTo>
                      <a:pt x="165" y="1"/>
                    </a:moveTo>
                    <a:cubicBezTo>
                      <a:pt x="164" y="1"/>
                      <a:pt x="162" y="1"/>
                      <a:pt x="160" y="1"/>
                    </a:cubicBezTo>
                    <a:cubicBezTo>
                      <a:pt x="158" y="1"/>
                      <a:pt x="157" y="1"/>
                      <a:pt x="155" y="1"/>
                    </a:cubicBezTo>
                    <a:cubicBezTo>
                      <a:pt x="55" y="1"/>
                      <a:pt x="1" y="136"/>
                      <a:pt x="74" y="206"/>
                    </a:cubicBezTo>
                    <a:cubicBezTo>
                      <a:pt x="130" y="254"/>
                      <a:pt x="172" y="325"/>
                      <a:pt x="237" y="359"/>
                    </a:cubicBezTo>
                    <a:cubicBezTo>
                      <a:pt x="252" y="367"/>
                      <a:pt x="267" y="370"/>
                      <a:pt x="283" y="370"/>
                    </a:cubicBezTo>
                    <a:cubicBezTo>
                      <a:pt x="345" y="370"/>
                      <a:pt x="405" y="315"/>
                      <a:pt x="404" y="250"/>
                    </a:cubicBezTo>
                    <a:cubicBezTo>
                      <a:pt x="404" y="180"/>
                      <a:pt x="340" y="137"/>
                      <a:pt x="296" y="89"/>
                    </a:cubicBezTo>
                    <a:cubicBezTo>
                      <a:pt x="259" y="52"/>
                      <a:pt x="223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3" name="Google Shape;2333;p24"/>
            <p:cNvGrpSpPr/>
            <p:nvPr/>
          </p:nvGrpSpPr>
          <p:grpSpPr>
            <a:xfrm rot="728050">
              <a:off x="8783881" y="782393"/>
              <a:ext cx="620627" cy="773810"/>
              <a:chOff x="3554350" y="416463"/>
              <a:chExt cx="282925" cy="352725"/>
            </a:xfrm>
          </p:grpSpPr>
          <p:sp>
            <p:nvSpPr>
              <p:cNvPr id="2334" name="Google Shape;2334;p24"/>
              <p:cNvSpPr/>
              <p:nvPr/>
            </p:nvSpPr>
            <p:spPr>
              <a:xfrm>
                <a:off x="3554350" y="453263"/>
                <a:ext cx="253500" cy="315925"/>
              </a:xfrm>
              <a:custGeom>
                <a:avLst/>
                <a:gdLst/>
                <a:ahLst/>
                <a:cxnLst/>
                <a:rect l="l" t="t" r="r" b="b"/>
                <a:pathLst>
                  <a:path w="10140" h="12637" extrusionOk="0">
                    <a:moveTo>
                      <a:pt x="9270" y="0"/>
                    </a:moveTo>
                    <a:cubicBezTo>
                      <a:pt x="8412" y="0"/>
                      <a:pt x="7578" y="302"/>
                      <a:pt x="6786" y="614"/>
                    </a:cubicBezTo>
                    <a:cubicBezTo>
                      <a:pt x="5280" y="1237"/>
                      <a:pt x="3888" y="2150"/>
                      <a:pt x="2746" y="3318"/>
                    </a:cubicBezTo>
                    <a:cubicBezTo>
                      <a:pt x="1989" y="4126"/>
                      <a:pt x="1408" y="5090"/>
                      <a:pt x="1014" y="6123"/>
                    </a:cubicBezTo>
                    <a:cubicBezTo>
                      <a:pt x="598" y="7205"/>
                      <a:pt x="362" y="8343"/>
                      <a:pt x="216" y="9489"/>
                    </a:cubicBezTo>
                    <a:cubicBezTo>
                      <a:pt x="109" y="10349"/>
                      <a:pt x="0" y="11229"/>
                      <a:pt x="142" y="12089"/>
                    </a:cubicBezTo>
                    <a:cubicBezTo>
                      <a:pt x="221" y="12503"/>
                      <a:pt x="388" y="12637"/>
                      <a:pt x="609" y="12637"/>
                    </a:cubicBezTo>
                    <a:cubicBezTo>
                      <a:pt x="811" y="12637"/>
                      <a:pt x="1058" y="12525"/>
                      <a:pt x="1324" y="12413"/>
                    </a:cubicBezTo>
                    <a:cubicBezTo>
                      <a:pt x="2026" y="12128"/>
                      <a:pt x="2727" y="11841"/>
                      <a:pt x="3413" y="11523"/>
                    </a:cubicBezTo>
                    <a:cubicBezTo>
                      <a:pt x="4441" y="11056"/>
                      <a:pt x="5450" y="10526"/>
                      <a:pt x="6321" y="9800"/>
                    </a:cubicBezTo>
                    <a:cubicBezTo>
                      <a:pt x="7417" y="8940"/>
                      <a:pt x="8399" y="7918"/>
                      <a:pt x="9080" y="6696"/>
                    </a:cubicBezTo>
                    <a:cubicBezTo>
                      <a:pt x="9930" y="5148"/>
                      <a:pt x="10140" y="3334"/>
                      <a:pt x="10139" y="1592"/>
                    </a:cubicBezTo>
                    <a:cubicBezTo>
                      <a:pt x="10130" y="1267"/>
                      <a:pt x="10103" y="942"/>
                      <a:pt x="10049" y="622"/>
                    </a:cubicBezTo>
                    <a:cubicBezTo>
                      <a:pt x="10028" y="525"/>
                      <a:pt x="10014" y="420"/>
                      <a:pt x="9984" y="323"/>
                    </a:cubicBezTo>
                    <a:cubicBezTo>
                      <a:pt x="9989" y="323"/>
                      <a:pt x="9993" y="323"/>
                      <a:pt x="9997" y="323"/>
                    </a:cubicBezTo>
                    <a:cubicBezTo>
                      <a:pt x="9999" y="323"/>
                      <a:pt x="10000" y="323"/>
                      <a:pt x="10001" y="323"/>
                    </a:cubicBezTo>
                    <a:cubicBezTo>
                      <a:pt x="10060" y="323"/>
                      <a:pt x="10108" y="267"/>
                      <a:pt x="10112" y="210"/>
                    </a:cubicBezTo>
                    <a:cubicBezTo>
                      <a:pt x="10115" y="124"/>
                      <a:pt x="10034" y="80"/>
                      <a:pt x="9959" y="74"/>
                    </a:cubicBezTo>
                    <a:cubicBezTo>
                      <a:pt x="9831" y="46"/>
                      <a:pt x="9702" y="25"/>
                      <a:pt x="9572" y="13"/>
                    </a:cubicBezTo>
                    <a:cubicBezTo>
                      <a:pt x="9471" y="4"/>
                      <a:pt x="9370" y="0"/>
                      <a:pt x="92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24"/>
              <p:cNvSpPr/>
              <p:nvPr/>
            </p:nvSpPr>
            <p:spPr>
              <a:xfrm>
                <a:off x="3584075" y="416463"/>
                <a:ext cx="253200" cy="321750"/>
              </a:xfrm>
              <a:custGeom>
                <a:avLst/>
                <a:gdLst/>
                <a:ahLst/>
                <a:cxnLst/>
                <a:rect l="l" t="t" r="r" b="b"/>
                <a:pathLst>
                  <a:path w="10128" h="12870" extrusionOk="0">
                    <a:moveTo>
                      <a:pt x="9989" y="1"/>
                    </a:moveTo>
                    <a:cubicBezTo>
                      <a:pt x="9855" y="1"/>
                      <a:pt x="9802" y="198"/>
                      <a:pt x="9717" y="280"/>
                    </a:cubicBezTo>
                    <a:cubicBezTo>
                      <a:pt x="9451" y="651"/>
                      <a:pt x="9140" y="1053"/>
                      <a:pt x="8903" y="1329"/>
                    </a:cubicBezTo>
                    <a:cubicBezTo>
                      <a:pt x="8141" y="2186"/>
                      <a:pt x="7446" y="3099"/>
                      <a:pt x="6758" y="4015"/>
                    </a:cubicBezTo>
                    <a:cubicBezTo>
                      <a:pt x="6680" y="3952"/>
                      <a:pt x="6575" y="3934"/>
                      <a:pt x="6478" y="3917"/>
                    </a:cubicBezTo>
                    <a:cubicBezTo>
                      <a:pt x="5817" y="3810"/>
                      <a:pt x="5148" y="3782"/>
                      <a:pt x="4482" y="3722"/>
                    </a:cubicBezTo>
                    <a:cubicBezTo>
                      <a:pt x="4179" y="3697"/>
                      <a:pt x="3876" y="3679"/>
                      <a:pt x="3574" y="3654"/>
                    </a:cubicBezTo>
                    <a:cubicBezTo>
                      <a:pt x="3542" y="3650"/>
                      <a:pt x="3505" y="3646"/>
                      <a:pt x="3470" y="3646"/>
                    </a:cubicBezTo>
                    <a:cubicBezTo>
                      <a:pt x="3381" y="3646"/>
                      <a:pt x="3300" y="3672"/>
                      <a:pt x="3317" y="3792"/>
                    </a:cubicBezTo>
                    <a:cubicBezTo>
                      <a:pt x="3344" y="3907"/>
                      <a:pt x="3475" y="3885"/>
                      <a:pt x="3564" y="3896"/>
                    </a:cubicBezTo>
                    <a:cubicBezTo>
                      <a:pt x="4008" y="3929"/>
                      <a:pt x="4452" y="3957"/>
                      <a:pt x="4896" y="3996"/>
                    </a:cubicBezTo>
                    <a:cubicBezTo>
                      <a:pt x="5437" y="4044"/>
                      <a:pt x="6276" y="4091"/>
                      <a:pt x="6596" y="4191"/>
                    </a:cubicBezTo>
                    <a:cubicBezTo>
                      <a:pt x="6600" y="4194"/>
                      <a:pt x="6606" y="4200"/>
                      <a:pt x="6611" y="4210"/>
                    </a:cubicBezTo>
                    <a:cubicBezTo>
                      <a:pt x="6423" y="4461"/>
                      <a:pt x="6234" y="4714"/>
                      <a:pt x="6045" y="4964"/>
                    </a:cubicBezTo>
                    <a:cubicBezTo>
                      <a:pt x="5796" y="5294"/>
                      <a:pt x="5549" y="5624"/>
                      <a:pt x="5299" y="5953"/>
                    </a:cubicBezTo>
                    <a:cubicBezTo>
                      <a:pt x="5146" y="5901"/>
                      <a:pt x="4977" y="5904"/>
                      <a:pt x="4819" y="5889"/>
                    </a:cubicBezTo>
                    <a:cubicBezTo>
                      <a:pt x="4061" y="5862"/>
                      <a:pt x="3304" y="5825"/>
                      <a:pt x="2551" y="5736"/>
                    </a:cubicBezTo>
                    <a:cubicBezTo>
                      <a:pt x="2295" y="5707"/>
                      <a:pt x="1891" y="5658"/>
                      <a:pt x="1742" y="5628"/>
                    </a:cubicBezTo>
                    <a:cubicBezTo>
                      <a:pt x="1730" y="5624"/>
                      <a:pt x="1718" y="5622"/>
                      <a:pt x="1706" y="5622"/>
                    </a:cubicBezTo>
                    <a:cubicBezTo>
                      <a:pt x="1645" y="5622"/>
                      <a:pt x="1587" y="5673"/>
                      <a:pt x="1586" y="5736"/>
                    </a:cubicBezTo>
                    <a:cubicBezTo>
                      <a:pt x="1587" y="5918"/>
                      <a:pt x="1895" y="5873"/>
                      <a:pt x="2023" y="5912"/>
                    </a:cubicBezTo>
                    <a:cubicBezTo>
                      <a:pt x="2481" y="5971"/>
                      <a:pt x="2941" y="6020"/>
                      <a:pt x="3402" y="6057"/>
                    </a:cubicBezTo>
                    <a:cubicBezTo>
                      <a:pt x="3948" y="6112"/>
                      <a:pt x="4677" y="6094"/>
                      <a:pt x="5142" y="6160"/>
                    </a:cubicBezTo>
                    <a:cubicBezTo>
                      <a:pt x="4695" y="6752"/>
                      <a:pt x="4247" y="7345"/>
                      <a:pt x="3800" y="7937"/>
                    </a:cubicBezTo>
                    <a:cubicBezTo>
                      <a:pt x="3759" y="7917"/>
                      <a:pt x="3715" y="7905"/>
                      <a:pt x="3670" y="7897"/>
                    </a:cubicBezTo>
                    <a:cubicBezTo>
                      <a:pt x="3097" y="7807"/>
                      <a:pt x="2512" y="7838"/>
                      <a:pt x="1934" y="7805"/>
                    </a:cubicBezTo>
                    <a:cubicBezTo>
                      <a:pt x="1548" y="7790"/>
                      <a:pt x="1163" y="7764"/>
                      <a:pt x="777" y="7738"/>
                    </a:cubicBezTo>
                    <a:cubicBezTo>
                      <a:pt x="745" y="7735"/>
                      <a:pt x="709" y="7730"/>
                      <a:pt x="673" y="7730"/>
                    </a:cubicBezTo>
                    <a:cubicBezTo>
                      <a:pt x="597" y="7730"/>
                      <a:pt x="525" y="7750"/>
                      <a:pt x="519" y="7844"/>
                    </a:cubicBezTo>
                    <a:cubicBezTo>
                      <a:pt x="526" y="7974"/>
                      <a:pt x="647" y="7980"/>
                      <a:pt x="763" y="7980"/>
                    </a:cubicBezTo>
                    <a:cubicBezTo>
                      <a:pt x="775" y="7980"/>
                      <a:pt x="787" y="7980"/>
                      <a:pt x="799" y="7980"/>
                    </a:cubicBezTo>
                    <a:cubicBezTo>
                      <a:pt x="839" y="7980"/>
                      <a:pt x="876" y="7981"/>
                      <a:pt x="907" y="7987"/>
                    </a:cubicBezTo>
                    <a:cubicBezTo>
                      <a:pt x="1246" y="8009"/>
                      <a:pt x="1586" y="8030"/>
                      <a:pt x="1926" y="8045"/>
                    </a:cubicBezTo>
                    <a:cubicBezTo>
                      <a:pt x="2481" y="8082"/>
                      <a:pt x="3180" y="8041"/>
                      <a:pt x="3644" y="8142"/>
                    </a:cubicBezTo>
                    <a:cubicBezTo>
                      <a:pt x="3463" y="8382"/>
                      <a:pt x="3282" y="8622"/>
                      <a:pt x="3102" y="8863"/>
                    </a:cubicBezTo>
                    <a:cubicBezTo>
                      <a:pt x="2876" y="9155"/>
                      <a:pt x="2648" y="9443"/>
                      <a:pt x="2419" y="9731"/>
                    </a:cubicBezTo>
                    <a:cubicBezTo>
                      <a:pt x="2399" y="9716"/>
                      <a:pt x="2376" y="9704"/>
                      <a:pt x="2351" y="9696"/>
                    </a:cubicBezTo>
                    <a:cubicBezTo>
                      <a:pt x="2231" y="9660"/>
                      <a:pt x="2106" y="9642"/>
                      <a:pt x="1982" y="9626"/>
                    </a:cubicBezTo>
                    <a:cubicBezTo>
                      <a:pt x="1473" y="9567"/>
                      <a:pt x="961" y="9558"/>
                      <a:pt x="449" y="9550"/>
                    </a:cubicBezTo>
                    <a:cubicBezTo>
                      <a:pt x="436" y="9552"/>
                      <a:pt x="423" y="9552"/>
                      <a:pt x="408" y="9552"/>
                    </a:cubicBezTo>
                    <a:cubicBezTo>
                      <a:pt x="349" y="9552"/>
                      <a:pt x="275" y="9543"/>
                      <a:pt x="207" y="9543"/>
                    </a:cubicBezTo>
                    <a:cubicBezTo>
                      <a:pt x="96" y="9543"/>
                      <a:pt x="0" y="9568"/>
                      <a:pt x="11" y="9696"/>
                    </a:cubicBezTo>
                    <a:cubicBezTo>
                      <a:pt x="36" y="9777"/>
                      <a:pt x="102" y="9793"/>
                      <a:pt x="176" y="9793"/>
                    </a:cubicBezTo>
                    <a:cubicBezTo>
                      <a:pt x="226" y="9793"/>
                      <a:pt x="279" y="9786"/>
                      <a:pt x="325" y="9786"/>
                    </a:cubicBezTo>
                    <a:cubicBezTo>
                      <a:pt x="344" y="9786"/>
                      <a:pt x="361" y="9787"/>
                      <a:pt x="376" y="9789"/>
                    </a:cubicBezTo>
                    <a:cubicBezTo>
                      <a:pt x="905" y="9798"/>
                      <a:pt x="1436" y="9806"/>
                      <a:pt x="1964" y="9865"/>
                    </a:cubicBezTo>
                    <a:cubicBezTo>
                      <a:pt x="2110" y="9887"/>
                      <a:pt x="2137" y="9885"/>
                      <a:pt x="2262" y="9923"/>
                    </a:cubicBezTo>
                    <a:cubicBezTo>
                      <a:pt x="2262" y="9925"/>
                      <a:pt x="2263" y="9928"/>
                      <a:pt x="2263" y="9930"/>
                    </a:cubicBezTo>
                    <a:cubicBezTo>
                      <a:pt x="1636" y="10720"/>
                      <a:pt x="1011" y="11507"/>
                      <a:pt x="432" y="12333"/>
                    </a:cubicBezTo>
                    <a:cubicBezTo>
                      <a:pt x="340" y="12443"/>
                      <a:pt x="313" y="12485"/>
                      <a:pt x="179" y="12621"/>
                    </a:cubicBezTo>
                    <a:cubicBezTo>
                      <a:pt x="145" y="12653"/>
                      <a:pt x="104" y="12687"/>
                      <a:pt x="102" y="12740"/>
                    </a:cubicBezTo>
                    <a:cubicBezTo>
                      <a:pt x="98" y="12815"/>
                      <a:pt x="163" y="12870"/>
                      <a:pt x="227" y="12870"/>
                    </a:cubicBezTo>
                    <a:cubicBezTo>
                      <a:pt x="255" y="12870"/>
                      <a:pt x="283" y="12860"/>
                      <a:pt x="305" y="12837"/>
                    </a:cubicBezTo>
                    <a:cubicBezTo>
                      <a:pt x="841" y="12284"/>
                      <a:pt x="1227" y="11602"/>
                      <a:pt x="1714" y="11006"/>
                    </a:cubicBezTo>
                    <a:cubicBezTo>
                      <a:pt x="1920" y="10751"/>
                      <a:pt x="2124" y="10494"/>
                      <a:pt x="2328" y="10237"/>
                    </a:cubicBezTo>
                    <a:cubicBezTo>
                      <a:pt x="2479" y="10879"/>
                      <a:pt x="2705" y="11515"/>
                      <a:pt x="3003" y="12097"/>
                    </a:cubicBezTo>
                    <a:cubicBezTo>
                      <a:pt x="3025" y="12117"/>
                      <a:pt x="3050" y="12126"/>
                      <a:pt x="3075" y="12126"/>
                    </a:cubicBezTo>
                    <a:cubicBezTo>
                      <a:pt x="3156" y="12126"/>
                      <a:pt x="3234" y="12033"/>
                      <a:pt x="3184" y="11948"/>
                    </a:cubicBezTo>
                    <a:cubicBezTo>
                      <a:pt x="2895" y="11299"/>
                      <a:pt x="2665" y="10710"/>
                      <a:pt x="2519" y="9994"/>
                    </a:cubicBezTo>
                    <a:cubicBezTo>
                      <a:pt x="2940" y="9459"/>
                      <a:pt x="3356" y="8920"/>
                      <a:pt x="3770" y="8378"/>
                    </a:cubicBezTo>
                    <a:cubicBezTo>
                      <a:pt x="3838" y="8543"/>
                      <a:pt x="3905" y="8707"/>
                      <a:pt x="3973" y="8871"/>
                    </a:cubicBezTo>
                    <a:cubicBezTo>
                      <a:pt x="4225" y="9488"/>
                      <a:pt x="4484" y="10104"/>
                      <a:pt x="4723" y="10726"/>
                    </a:cubicBezTo>
                    <a:cubicBezTo>
                      <a:pt x="4742" y="10786"/>
                      <a:pt x="4788" y="10810"/>
                      <a:pt x="4833" y="10810"/>
                    </a:cubicBezTo>
                    <a:cubicBezTo>
                      <a:pt x="4913" y="10810"/>
                      <a:pt x="4996" y="10735"/>
                      <a:pt x="4945" y="10635"/>
                    </a:cubicBezTo>
                    <a:cubicBezTo>
                      <a:pt x="4626" y="9819"/>
                      <a:pt x="4287" y="9010"/>
                      <a:pt x="3954" y="8198"/>
                    </a:cubicBezTo>
                    <a:cubicBezTo>
                      <a:pt x="3948" y="8186"/>
                      <a:pt x="3943" y="8172"/>
                      <a:pt x="3938" y="8159"/>
                    </a:cubicBezTo>
                    <a:cubicBezTo>
                      <a:pt x="4391" y="7565"/>
                      <a:pt x="4840" y="6968"/>
                      <a:pt x="5289" y="6371"/>
                    </a:cubicBezTo>
                    <a:cubicBezTo>
                      <a:pt x="5334" y="6470"/>
                      <a:pt x="5377" y="6568"/>
                      <a:pt x="5420" y="6669"/>
                    </a:cubicBezTo>
                    <a:cubicBezTo>
                      <a:pt x="5750" y="7487"/>
                      <a:pt x="6146" y="8273"/>
                      <a:pt x="6545" y="9058"/>
                    </a:cubicBezTo>
                    <a:cubicBezTo>
                      <a:pt x="6568" y="9102"/>
                      <a:pt x="6607" y="9121"/>
                      <a:pt x="6645" y="9121"/>
                    </a:cubicBezTo>
                    <a:cubicBezTo>
                      <a:pt x="6725" y="9121"/>
                      <a:pt x="6806" y="9040"/>
                      <a:pt x="6757" y="8945"/>
                    </a:cubicBezTo>
                    <a:cubicBezTo>
                      <a:pt x="6325" y="8105"/>
                      <a:pt x="5914" y="7255"/>
                      <a:pt x="5557" y="6380"/>
                    </a:cubicBezTo>
                    <a:cubicBezTo>
                      <a:pt x="5518" y="6308"/>
                      <a:pt x="5490" y="6226"/>
                      <a:pt x="5453" y="6149"/>
                    </a:cubicBezTo>
                    <a:cubicBezTo>
                      <a:pt x="5877" y="5585"/>
                      <a:pt x="6301" y="5019"/>
                      <a:pt x="6726" y="4456"/>
                    </a:cubicBezTo>
                    <a:cubicBezTo>
                      <a:pt x="6794" y="4616"/>
                      <a:pt x="6871" y="4811"/>
                      <a:pt x="6920" y="4935"/>
                    </a:cubicBezTo>
                    <a:cubicBezTo>
                      <a:pt x="7206" y="5596"/>
                      <a:pt x="7415" y="6306"/>
                      <a:pt x="7794" y="6919"/>
                    </a:cubicBezTo>
                    <a:cubicBezTo>
                      <a:pt x="7816" y="6939"/>
                      <a:pt x="7841" y="6948"/>
                      <a:pt x="7866" y="6948"/>
                    </a:cubicBezTo>
                    <a:cubicBezTo>
                      <a:pt x="7948" y="6948"/>
                      <a:pt x="8026" y="6855"/>
                      <a:pt x="7976" y="6771"/>
                    </a:cubicBezTo>
                    <a:cubicBezTo>
                      <a:pt x="7526" y="5970"/>
                      <a:pt x="7277" y="5071"/>
                      <a:pt x="6886" y="4244"/>
                    </a:cubicBezTo>
                    <a:cubicBezTo>
                      <a:pt x="7050" y="4026"/>
                      <a:pt x="7213" y="3809"/>
                      <a:pt x="7379" y="3592"/>
                    </a:cubicBezTo>
                    <a:cubicBezTo>
                      <a:pt x="8092" y="2601"/>
                      <a:pt x="8834" y="1816"/>
                      <a:pt x="9596" y="847"/>
                    </a:cubicBezTo>
                    <a:cubicBezTo>
                      <a:pt x="9763" y="629"/>
                      <a:pt x="9922" y="404"/>
                      <a:pt x="10085" y="183"/>
                    </a:cubicBezTo>
                    <a:cubicBezTo>
                      <a:pt x="10127" y="121"/>
                      <a:pt x="10093" y="26"/>
                      <a:pt x="10020" y="4"/>
                    </a:cubicBezTo>
                    <a:cubicBezTo>
                      <a:pt x="10009" y="2"/>
                      <a:pt x="9999" y="1"/>
                      <a:pt x="99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6" name="Google Shape;2336;p24"/>
            <p:cNvGrpSpPr/>
            <p:nvPr/>
          </p:nvGrpSpPr>
          <p:grpSpPr>
            <a:xfrm rot="6004335">
              <a:off x="8510365" y="104017"/>
              <a:ext cx="746142" cy="870978"/>
              <a:chOff x="4313750" y="1561175"/>
              <a:chExt cx="318275" cy="371525"/>
            </a:xfrm>
          </p:grpSpPr>
          <p:sp>
            <p:nvSpPr>
              <p:cNvPr id="2337" name="Google Shape;2337;p24"/>
              <p:cNvSpPr/>
              <p:nvPr/>
            </p:nvSpPr>
            <p:spPr>
              <a:xfrm>
                <a:off x="4313750" y="1561175"/>
                <a:ext cx="280650" cy="334825"/>
              </a:xfrm>
              <a:custGeom>
                <a:avLst/>
                <a:gdLst/>
                <a:ahLst/>
                <a:cxnLst/>
                <a:rect l="l" t="t" r="r" b="b"/>
                <a:pathLst>
                  <a:path w="11226" h="13393" extrusionOk="0">
                    <a:moveTo>
                      <a:pt x="152" y="0"/>
                    </a:moveTo>
                    <a:cubicBezTo>
                      <a:pt x="78" y="0"/>
                      <a:pt x="1" y="70"/>
                      <a:pt x="32" y="155"/>
                    </a:cubicBezTo>
                    <a:cubicBezTo>
                      <a:pt x="555" y="1304"/>
                      <a:pt x="1220" y="2375"/>
                      <a:pt x="1965" y="3391"/>
                    </a:cubicBezTo>
                    <a:cubicBezTo>
                      <a:pt x="1935" y="3415"/>
                      <a:pt x="1911" y="3446"/>
                      <a:pt x="1895" y="3481"/>
                    </a:cubicBezTo>
                    <a:cubicBezTo>
                      <a:pt x="1829" y="3636"/>
                      <a:pt x="1780" y="3797"/>
                      <a:pt x="1749" y="3962"/>
                    </a:cubicBezTo>
                    <a:cubicBezTo>
                      <a:pt x="1607" y="4716"/>
                      <a:pt x="1527" y="5479"/>
                      <a:pt x="1453" y="6243"/>
                    </a:cubicBezTo>
                    <a:cubicBezTo>
                      <a:pt x="1416" y="6630"/>
                      <a:pt x="1387" y="7015"/>
                      <a:pt x="1352" y="7401"/>
                    </a:cubicBezTo>
                    <a:cubicBezTo>
                      <a:pt x="1349" y="7415"/>
                      <a:pt x="1342" y="7476"/>
                      <a:pt x="1348" y="7493"/>
                    </a:cubicBezTo>
                    <a:cubicBezTo>
                      <a:pt x="1352" y="7541"/>
                      <a:pt x="1392" y="7579"/>
                      <a:pt x="1439" y="7589"/>
                    </a:cubicBezTo>
                    <a:cubicBezTo>
                      <a:pt x="1449" y="7591"/>
                      <a:pt x="1458" y="7592"/>
                      <a:pt x="1466" y="7592"/>
                    </a:cubicBezTo>
                    <a:cubicBezTo>
                      <a:pt x="1655" y="7592"/>
                      <a:pt x="1582" y="7217"/>
                      <a:pt x="1620" y="7085"/>
                    </a:cubicBezTo>
                    <a:cubicBezTo>
                      <a:pt x="1657" y="6643"/>
                      <a:pt x="1682" y="6368"/>
                      <a:pt x="1725" y="5933"/>
                    </a:cubicBezTo>
                    <a:cubicBezTo>
                      <a:pt x="1817" y="5173"/>
                      <a:pt x="1878" y="4205"/>
                      <a:pt x="2112" y="3586"/>
                    </a:cubicBezTo>
                    <a:cubicBezTo>
                      <a:pt x="2538" y="4156"/>
                      <a:pt x="2987" y="4709"/>
                      <a:pt x="3449" y="5249"/>
                    </a:cubicBezTo>
                    <a:cubicBezTo>
                      <a:pt x="3768" y="5614"/>
                      <a:pt x="4089" y="5976"/>
                      <a:pt x="4418" y="6334"/>
                    </a:cubicBezTo>
                    <a:cubicBezTo>
                      <a:pt x="4393" y="6351"/>
                      <a:pt x="4370" y="6372"/>
                      <a:pt x="4353" y="6397"/>
                    </a:cubicBezTo>
                    <a:cubicBezTo>
                      <a:pt x="4263" y="6633"/>
                      <a:pt x="4259" y="6895"/>
                      <a:pt x="4228" y="7144"/>
                    </a:cubicBezTo>
                    <a:cubicBezTo>
                      <a:pt x="4162" y="7848"/>
                      <a:pt x="4062" y="8738"/>
                      <a:pt x="3968" y="9540"/>
                    </a:cubicBezTo>
                    <a:cubicBezTo>
                      <a:pt x="3916" y="9955"/>
                      <a:pt x="3869" y="10370"/>
                      <a:pt x="3806" y="10784"/>
                    </a:cubicBezTo>
                    <a:cubicBezTo>
                      <a:pt x="3799" y="10917"/>
                      <a:pt x="3677" y="11165"/>
                      <a:pt x="3887" y="11182"/>
                    </a:cubicBezTo>
                    <a:cubicBezTo>
                      <a:pt x="3940" y="11181"/>
                      <a:pt x="3986" y="11141"/>
                      <a:pt x="3998" y="11089"/>
                    </a:cubicBezTo>
                    <a:cubicBezTo>
                      <a:pt x="4019" y="10970"/>
                      <a:pt x="4038" y="10851"/>
                      <a:pt x="4056" y="10732"/>
                    </a:cubicBezTo>
                    <a:cubicBezTo>
                      <a:pt x="4136" y="10172"/>
                      <a:pt x="4202" y="9608"/>
                      <a:pt x="4267" y="9045"/>
                    </a:cubicBezTo>
                    <a:cubicBezTo>
                      <a:pt x="4381" y="8155"/>
                      <a:pt x="4413" y="7356"/>
                      <a:pt x="4557" y="6528"/>
                    </a:cubicBezTo>
                    <a:cubicBezTo>
                      <a:pt x="4564" y="6525"/>
                      <a:pt x="4574" y="6521"/>
                      <a:pt x="4584" y="6517"/>
                    </a:cubicBezTo>
                    <a:cubicBezTo>
                      <a:pt x="5041" y="7012"/>
                      <a:pt x="5510" y="7496"/>
                      <a:pt x="5999" y="7960"/>
                    </a:cubicBezTo>
                    <a:cubicBezTo>
                      <a:pt x="6486" y="8417"/>
                      <a:pt x="6990" y="8857"/>
                      <a:pt x="7503" y="9285"/>
                    </a:cubicBezTo>
                    <a:cubicBezTo>
                      <a:pt x="7493" y="9294"/>
                      <a:pt x="7483" y="9305"/>
                      <a:pt x="7474" y="9318"/>
                    </a:cubicBezTo>
                    <a:cubicBezTo>
                      <a:pt x="7458" y="9349"/>
                      <a:pt x="7457" y="9382"/>
                      <a:pt x="7468" y="9411"/>
                    </a:cubicBezTo>
                    <a:lnTo>
                      <a:pt x="7467" y="9411"/>
                    </a:lnTo>
                    <a:cubicBezTo>
                      <a:pt x="7614" y="10251"/>
                      <a:pt x="7679" y="11472"/>
                      <a:pt x="7745" y="12443"/>
                    </a:cubicBezTo>
                    <a:cubicBezTo>
                      <a:pt x="7761" y="12723"/>
                      <a:pt x="7781" y="13000"/>
                      <a:pt x="7810" y="13277"/>
                    </a:cubicBezTo>
                    <a:cubicBezTo>
                      <a:pt x="7812" y="13310"/>
                      <a:pt x="7825" y="13340"/>
                      <a:pt x="7849" y="13362"/>
                    </a:cubicBezTo>
                    <a:cubicBezTo>
                      <a:pt x="7872" y="13382"/>
                      <a:pt x="7901" y="13392"/>
                      <a:pt x="7930" y="13392"/>
                    </a:cubicBezTo>
                    <a:cubicBezTo>
                      <a:pt x="7973" y="13392"/>
                      <a:pt x="8016" y="13370"/>
                      <a:pt x="8036" y="13329"/>
                    </a:cubicBezTo>
                    <a:cubicBezTo>
                      <a:pt x="8069" y="13254"/>
                      <a:pt x="8032" y="13169"/>
                      <a:pt x="8032" y="13092"/>
                    </a:cubicBezTo>
                    <a:cubicBezTo>
                      <a:pt x="7956" y="12134"/>
                      <a:pt x="7916" y="11175"/>
                      <a:pt x="7815" y="10220"/>
                    </a:cubicBezTo>
                    <a:cubicBezTo>
                      <a:pt x="7792" y="9966"/>
                      <a:pt x="7758" y="9714"/>
                      <a:pt x="7714" y="9462"/>
                    </a:cubicBezTo>
                    <a:lnTo>
                      <a:pt x="7714" y="9462"/>
                    </a:lnTo>
                    <a:cubicBezTo>
                      <a:pt x="8248" y="9901"/>
                      <a:pt x="8789" y="10327"/>
                      <a:pt x="9336" y="10748"/>
                    </a:cubicBezTo>
                    <a:cubicBezTo>
                      <a:pt x="9649" y="10985"/>
                      <a:pt x="9969" y="11214"/>
                      <a:pt x="10286" y="11442"/>
                    </a:cubicBezTo>
                    <a:cubicBezTo>
                      <a:pt x="10361" y="11486"/>
                      <a:pt x="10441" y="11581"/>
                      <a:pt x="10524" y="11581"/>
                    </a:cubicBezTo>
                    <a:cubicBezTo>
                      <a:pt x="10552" y="11581"/>
                      <a:pt x="10580" y="11570"/>
                      <a:pt x="10608" y="11543"/>
                    </a:cubicBezTo>
                    <a:cubicBezTo>
                      <a:pt x="10739" y="11366"/>
                      <a:pt x="10415" y="11272"/>
                      <a:pt x="10318" y="11170"/>
                    </a:cubicBezTo>
                    <a:cubicBezTo>
                      <a:pt x="10037" y="10970"/>
                      <a:pt x="9758" y="10767"/>
                      <a:pt x="9482" y="10558"/>
                    </a:cubicBezTo>
                    <a:cubicBezTo>
                      <a:pt x="8978" y="10168"/>
                      <a:pt x="8475" y="9774"/>
                      <a:pt x="7981" y="9371"/>
                    </a:cubicBezTo>
                    <a:cubicBezTo>
                      <a:pt x="8122" y="9324"/>
                      <a:pt x="8263" y="9276"/>
                      <a:pt x="8405" y="9236"/>
                    </a:cubicBezTo>
                    <a:cubicBezTo>
                      <a:pt x="9267" y="8965"/>
                      <a:pt x="10127" y="8680"/>
                      <a:pt x="10984" y="8393"/>
                    </a:cubicBezTo>
                    <a:cubicBezTo>
                      <a:pt x="11052" y="8365"/>
                      <a:pt x="11141" y="8364"/>
                      <a:pt x="11180" y="8294"/>
                    </a:cubicBezTo>
                    <a:cubicBezTo>
                      <a:pt x="11225" y="8215"/>
                      <a:pt x="11157" y="8116"/>
                      <a:pt x="11073" y="8116"/>
                    </a:cubicBezTo>
                    <a:cubicBezTo>
                      <a:pt x="11061" y="8116"/>
                      <a:pt x="11049" y="8118"/>
                      <a:pt x="11037" y="8122"/>
                    </a:cubicBezTo>
                    <a:cubicBezTo>
                      <a:pt x="9997" y="8485"/>
                      <a:pt x="8734" y="8859"/>
                      <a:pt x="7765" y="9195"/>
                    </a:cubicBezTo>
                    <a:cubicBezTo>
                      <a:pt x="7198" y="8727"/>
                      <a:pt x="6645" y="8245"/>
                      <a:pt x="6111" y="7741"/>
                    </a:cubicBezTo>
                    <a:cubicBezTo>
                      <a:pt x="5665" y="7309"/>
                      <a:pt x="5241" y="6873"/>
                      <a:pt x="4829" y="6435"/>
                    </a:cubicBezTo>
                    <a:cubicBezTo>
                      <a:pt x="4872" y="6421"/>
                      <a:pt x="4914" y="6409"/>
                      <a:pt x="4949" y="6400"/>
                    </a:cubicBezTo>
                    <a:cubicBezTo>
                      <a:pt x="6153" y="6096"/>
                      <a:pt x="7377" y="5882"/>
                      <a:pt x="8589" y="5608"/>
                    </a:cubicBezTo>
                    <a:cubicBezTo>
                      <a:pt x="8880" y="5528"/>
                      <a:pt x="9205" y="5487"/>
                      <a:pt x="9481" y="5370"/>
                    </a:cubicBezTo>
                    <a:cubicBezTo>
                      <a:pt x="9570" y="5302"/>
                      <a:pt x="9507" y="5157"/>
                      <a:pt x="9406" y="5157"/>
                    </a:cubicBezTo>
                    <a:cubicBezTo>
                      <a:pt x="9394" y="5157"/>
                      <a:pt x="9381" y="5160"/>
                      <a:pt x="9368" y="5164"/>
                    </a:cubicBezTo>
                    <a:cubicBezTo>
                      <a:pt x="7851" y="5582"/>
                      <a:pt x="6284" y="5797"/>
                      <a:pt x="4765" y="6204"/>
                    </a:cubicBezTo>
                    <a:cubicBezTo>
                      <a:pt x="4728" y="6219"/>
                      <a:pt x="4689" y="6230"/>
                      <a:pt x="4650" y="6242"/>
                    </a:cubicBezTo>
                    <a:cubicBezTo>
                      <a:pt x="3830" y="5357"/>
                      <a:pt x="3066" y="4448"/>
                      <a:pt x="2330" y="3480"/>
                    </a:cubicBezTo>
                    <a:cubicBezTo>
                      <a:pt x="2509" y="3403"/>
                      <a:pt x="2691" y="3330"/>
                      <a:pt x="2876" y="3272"/>
                    </a:cubicBezTo>
                    <a:cubicBezTo>
                      <a:pt x="3816" y="2986"/>
                      <a:pt x="4761" y="2720"/>
                      <a:pt x="5690" y="2402"/>
                    </a:cubicBezTo>
                    <a:cubicBezTo>
                      <a:pt x="5761" y="2371"/>
                      <a:pt x="5858" y="2371"/>
                      <a:pt x="5898" y="2298"/>
                    </a:cubicBezTo>
                    <a:cubicBezTo>
                      <a:pt x="5944" y="2219"/>
                      <a:pt x="5875" y="2121"/>
                      <a:pt x="5792" y="2121"/>
                    </a:cubicBezTo>
                    <a:cubicBezTo>
                      <a:pt x="5780" y="2121"/>
                      <a:pt x="5767" y="2123"/>
                      <a:pt x="5755" y="2127"/>
                    </a:cubicBezTo>
                    <a:cubicBezTo>
                      <a:pt x="5124" y="2338"/>
                      <a:pt x="4491" y="2543"/>
                      <a:pt x="3852" y="2728"/>
                    </a:cubicBezTo>
                    <a:cubicBezTo>
                      <a:pt x="3292" y="2900"/>
                      <a:pt x="2717" y="3042"/>
                      <a:pt x="2182" y="3284"/>
                    </a:cubicBezTo>
                    <a:cubicBezTo>
                      <a:pt x="2125" y="3209"/>
                      <a:pt x="2069" y="3133"/>
                      <a:pt x="2013" y="3058"/>
                    </a:cubicBezTo>
                    <a:cubicBezTo>
                      <a:pt x="1513" y="2382"/>
                      <a:pt x="1083" y="1657"/>
                      <a:pt x="681" y="920"/>
                    </a:cubicBezTo>
                    <a:cubicBezTo>
                      <a:pt x="502" y="596"/>
                      <a:pt x="370" y="323"/>
                      <a:pt x="237" y="43"/>
                    </a:cubicBezTo>
                    <a:cubicBezTo>
                      <a:pt x="215" y="13"/>
                      <a:pt x="183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24"/>
              <p:cNvSpPr/>
              <p:nvPr/>
            </p:nvSpPr>
            <p:spPr>
              <a:xfrm>
                <a:off x="4555500" y="1823350"/>
                <a:ext cx="73800" cy="7807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3123" extrusionOk="0">
                    <a:moveTo>
                      <a:pt x="2118" y="0"/>
                    </a:moveTo>
                    <a:cubicBezTo>
                      <a:pt x="1516" y="0"/>
                      <a:pt x="750" y="157"/>
                      <a:pt x="541" y="212"/>
                    </a:cubicBezTo>
                    <a:cubicBezTo>
                      <a:pt x="388" y="246"/>
                      <a:pt x="239" y="288"/>
                      <a:pt x="86" y="325"/>
                    </a:cubicBezTo>
                    <a:cubicBezTo>
                      <a:pt x="56" y="335"/>
                      <a:pt x="32" y="355"/>
                      <a:pt x="17" y="382"/>
                    </a:cubicBezTo>
                    <a:cubicBezTo>
                      <a:pt x="2" y="408"/>
                      <a:pt x="1" y="436"/>
                      <a:pt x="7" y="462"/>
                    </a:cubicBezTo>
                    <a:cubicBezTo>
                      <a:pt x="8" y="599"/>
                      <a:pt x="115" y="721"/>
                      <a:pt x="146" y="856"/>
                    </a:cubicBezTo>
                    <a:cubicBezTo>
                      <a:pt x="252" y="1155"/>
                      <a:pt x="343" y="1460"/>
                      <a:pt x="429" y="1767"/>
                    </a:cubicBezTo>
                    <a:cubicBezTo>
                      <a:pt x="547" y="2152"/>
                      <a:pt x="604" y="2563"/>
                      <a:pt x="777" y="2930"/>
                    </a:cubicBezTo>
                    <a:cubicBezTo>
                      <a:pt x="829" y="3032"/>
                      <a:pt x="916" y="3123"/>
                      <a:pt x="1006" y="3123"/>
                    </a:cubicBezTo>
                    <a:cubicBezTo>
                      <a:pt x="1056" y="3123"/>
                      <a:pt x="1107" y="3094"/>
                      <a:pt x="1152" y="3022"/>
                    </a:cubicBezTo>
                    <a:cubicBezTo>
                      <a:pt x="1241" y="2807"/>
                      <a:pt x="1210" y="2565"/>
                      <a:pt x="1217" y="2340"/>
                    </a:cubicBezTo>
                    <a:cubicBezTo>
                      <a:pt x="1215" y="2259"/>
                      <a:pt x="1210" y="2135"/>
                      <a:pt x="1204" y="2020"/>
                    </a:cubicBezTo>
                    <a:lnTo>
                      <a:pt x="1204" y="2020"/>
                    </a:lnTo>
                    <a:cubicBezTo>
                      <a:pt x="1333" y="2205"/>
                      <a:pt x="1517" y="2460"/>
                      <a:pt x="1639" y="2583"/>
                    </a:cubicBezTo>
                    <a:cubicBezTo>
                      <a:pt x="1745" y="2684"/>
                      <a:pt x="1865" y="2800"/>
                      <a:pt x="2019" y="2806"/>
                    </a:cubicBezTo>
                    <a:cubicBezTo>
                      <a:pt x="2019" y="2806"/>
                      <a:pt x="2020" y="2806"/>
                      <a:pt x="2020" y="2806"/>
                    </a:cubicBezTo>
                    <a:cubicBezTo>
                      <a:pt x="2143" y="2806"/>
                      <a:pt x="2233" y="2682"/>
                      <a:pt x="2222" y="2567"/>
                    </a:cubicBezTo>
                    <a:cubicBezTo>
                      <a:pt x="2181" y="2245"/>
                      <a:pt x="1982" y="1865"/>
                      <a:pt x="1819" y="1568"/>
                    </a:cubicBezTo>
                    <a:lnTo>
                      <a:pt x="1819" y="1568"/>
                    </a:lnTo>
                    <a:cubicBezTo>
                      <a:pt x="1915" y="1621"/>
                      <a:pt x="2012" y="1673"/>
                      <a:pt x="2113" y="1719"/>
                    </a:cubicBezTo>
                    <a:cubicBezTo>
                      <a:pt x="2265" y="1785"/>
                      <a:pt x="2426" y="1870"/>
                      <a:pt x="2596" y="1870"/>
                    </a:cubicBezTo>
                    <a:cubicBezTo>
                      <a:pt x="2609" y="1870"/>
                      <a:pt x="2621" y="1869"/>
                      <a:pt x="2634" y="1868"/>
                    </a:cubicBezTo>
                    <a:cubicBezTo>
                      <a:pt x="2807" y="1850"/>
                      <a:pt x="2835" y="1676"/>
                      <a:pt x="2748" y="1547"/>
                    </a:cubicBezTo>
                    <a:cubicBezTo>
                      <a:pt x="2491" y="1214"/>
                      <a:pt x="2123" y="998"/>
                      <a:pt x="1827" y="778"/>
                    </a:cubicBezTo>
                    <a:cubicBezTo>
                      <a:pt x="2207" y="748"/>
                      <a:pt x="2743" y="738"/>
                      <a:pt x="2889" y="402"/>
                    </a:cubicBezTo>
                    <a:cubicBezTo>
                      <a:pt x="2951" y="94"/>
                      <a:pt x="2583" y="0"/>
                      <a:pt x="21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24"/>
              <p:cNvSpPr/>
              <p:nvPr/>
            </p:nvSpPr>
            <p:spPr>
              <a:xfrm>
                <a:off x="4471175" y="1856500"/>
                <a:ext cx="898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3048" extrusionOk="0">
                    <a:moveTo>
                      <a:pt x="1563" y="1"/>
                    </a:moveTo>
                    <a:cubicBezTo>
                      <a:pt x="1560" y="1"/>
                      <a:pt x="1558" y="1"/>
                      <a:pt x="1555" y="1"/>
                    </a:cubicBezTo>
                    <a:cubicBezTo>
                      <a:pt x="1532" y="5"/>
                      <a:pt x="1510" y="14"/>
                      <a:pt x="1490" y="30"/>
                    </a:cubicBezTo>
                    <a:cubicBezTo>
                      <a:pt x="1488" y="30"/>
                      <a:pt x="1485" y="30"/>
                      <a:pt x="1483" y="32"/>
                    </a:cubicBezTo>
                    <a:cubicBezTo>
                      <a:pt x="1437" y="43"/>
                      <a:pt x="1403" y="77"/>
                      <a:pt x="1383" y="119"/>
                    </a:cubicBezTo>
                    <a:cubicBezTo>
                      <a:pt x="1305" y="293"/>
                      <a:pt x="1229" y="469"/>
                      <a:pt x="1136" y="637"/>
                    </a:cubicBezTo>
                    <a:cubicBezTo>
                      <a:pt x="851" y="1165"/>
                      <a:pt x="467" y="1628"/>
                      <a:pt x="156" y="2140"/>
                    </a:cubicBezTo>
                    <a:cubicBezTo>
                      <a:pt x="88" y="2259"/>
                      <a:pt x="6" y="2385"/>
                      <a:pt x="1" y="2526"/>
                    </a:cubicBezTo>
                    <a:cubicBezTo>
                      <a:pt x="5" y="2618"/>
                      <a:pt x="91" y="2700"/>
                      <a:pt x="183" y="2700"/>
                    </a:cubicBezTo>
                    <a:cubicBezTo>
                      <a:pt x="281" y="2695"/>
                      <a:pt x="368" y="2634"/>
                      <a:pt x="450" y="2582"/>
                    </a:cubicBezTo>
                    <a:cubicBezTo>
                      <a:pt x="600" y="2484"/>
                      <a:pt x="800" y="2330"/>
                      <a:pt x="943" y="2241"/>
                    </a:cubicBezTo>
                    <a:lnTo>
                      <a:pt x="943" y="2241"/>
                    </a:lnTo>
                    <a:cubicBezTo>
                      <a:pt x="916" y="2337"/>
                      <a:pt x="884" y="2434"/>
                      <a:pt x="857" y="2530"/>
                    </a:cubicBezTo>
                    <a:cubicBezTo>
                      <a:pt x="813" y="2690"/>
                      <a:pt x="735" y="2965"/>
                      <a:pt x="938" y="3042"/>
                    </a:cubicBezTo>
                    <a:cubicBezTo>
                      <a:pt x="953" y="3046"/>
                      <a:pt x="967" y="3048"/>
                      <a:pt x="981" y="3048"/>
                    </a:cubicBezTo>
                    <a:cubicBezTo>
                      <a:pt x="1082" y="3048"/>
                      <a:pt x="1161" y="2955"/>
                      <a:pt x="1217" y="2877"/>
                    </a:cubicBezTo>
                    <a:cubicBezTo>
                      <a:pt x="1349" y="2692"/>
                      <a:pt x="1453" y="2489"/>
                      <a:pt x="1558" y="2287"/>
                    </a:cubicBezTo>
                    <a:cubicBezTo>
                      <a:pt x="1596" y="2216"/>
                      <a:pt x="1620" y="2170"/>
                      <a:pt x="1645" y="2132"/>
                    </a:cubicBezTo>
                    <a:cubicBezTo>
                      <a:pt x="1782" y="2405"/>
                      <a:pt x="2038" y="2987"/>
                      <a:pt x="2278" y="2987"/>
                    </a:cubicBezTo>
                    <a:cubicBezTo>
                      <a:pt x="2337" y="2987"/>
                      <a:pt x="2395" y="2952"/>
                      <a:pt x="2450" y="2869"/>
                    </a:cubicBezTo>
                    <a:cubicBezTo>
                      <a:pt x="2486" y="2785"/>
                      <a:pt x="2481" y="2687"/>
                      <a:pt x="2477" y="2596"/>
                    </a:cubicBezTo>
                    <a:cubicBezTo>
                      <a:pt x="2458" y="2314"/>
                      <a:pt x="2393" y="2039"/>
                      <a:pt x="2320" y="1767"/>
                    </a:cubicBezTo>
                    <a:cubicBezTo>
                      <a:pt x="2317" y="1734"/>
                      <a:pt x="2312" y="1698"/>
                      <a:pt x="2308" y="1665"/>
                    </a:cubicBezTo>
                    <a:lnTo>
                      <a:pt x="2308" y="1665"/>
                    </a:lnTo>
                    <a:cubicBezTo>
                      <a:pt x="2414" y="1748"/>
                      <a:pt x="2520" y="1832"/>
                      <a:pt x="2629" y="1914"/>
                    </a:cubicBezTo>
                    <a:cubicBezTo>
                      <a:pt x="2848" y="2060"/>
                      <a:pt x="3090" y="2296"/>
                      <a:pt x="3367" y="2296"/>
                    </a:cubicBezTo>
                    <a:cubicBezTo>
                      <a:pt x="3389" y="2296"/>
                      <a:pt x="3411" y="2295"/>
                      <a:pt x="3432" y="2292"/>
                    </a:cubicBezTo>
                    <a:cubicBezTo>
                      <a:pt x="3544" y="2265"/>
                      <a:pt x="3593" y="2136"/>
                      <a:pt x="3569" y="2030"/>
                    </a:cubicBezTo>
                    <a:cubicBezTo>
                      <a:pt x="3530" y="1829"/>
                      <a:pt x="3390" y="1663"/>
                      <a:pt x="3275" y="1499"/>
                    </a:cubicBezTo>
                    <a:cubicBezTo>
                      <a:pt x="3026" y="1174"/>
                      <a:pt x="2734" y="886"/>
                      <a:pt x="2422" y="619"/>
                    </a:cubicBezTo>
                    <a:cubicBezTo>
                      <a:pt x="2212" y="445"/>
                      <a:pt x="1995" y="272"/>
                      <a:pt x="1761" y="129"/>
                    </a:cubicBezTo>
                    <a:cubicBezTo>
                      <a:pt x="1740" y="112"/>
                      <a:pt x="1719" y="96"/>
                      <a:pt x="1699" y="79"/>
                    </a:cubicBezTo>
                    <a:cubicBezTo>
                      <a:pt x="1658" y="47"/>
                      <a:pt x="1618" y="1"/>
                      <a:pt x="15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24"/>
              <p:cNvSpPr/>
              <p:nvPr/>
            </p:nvSpPr>
            <p:spPr>
              <a:xfrm>
                <a:off x="4561900" y="1721675"/>
                <a:ext cx="701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3004" extrusionOk="0">
                    <a:moveTo>
                      <a:pt x="1467" y="1"/>
                    </a:moveTo>
                    <a:lnTo>
                      <a:pt x="1467" y="1"/>
                    </a:lnTo>
                    <a:cubicBezTo>
                      <a:pt x="1247" y="38"/>
                      <a:pt x="1130" y="267"/>
                      <a:pt x="992" y="422"/>
                    </a:cubicBezTo>
                    <a:cubicBezTo>
                      <a:pt x="629" y="900"/>
                      <a:pt x="320" y="1418"/>
                      <a:pt x="59" y="1956"/>
                    </a:cubicBezTo>
                    <a:cubicBezTo>
                      <a:pt x="0" y="2044"/>
                      <a:pt x="44" y="2130"/>
                      <a:pt x="110" y="2157"/>
                    </a:cubicBezTo>
                    <a:cubicBezTo>
                      <a:pt x="113" y="2169"/>
                      <a:pt x="119" y="2182"/>
                      <a:pt x="125" y="2193"/>
                    </a:cubicBezTo>
                    <a:cubicBezTo>
                      <a:pt x="402" y="2404"/>
                      <a:pt x="752" y="2515"/>
                      <a:pt x="1066" y="2664"/>
                    </a:cubicBezTo>
                    <a:cubicBezTo>
                      <a:pt x="1398" y="2803"/>
                      <a:pt x="1735" y="2957"/>
                      <a:pt x="2096" y="2995"/>
                    </a:cubicBezTo>
                    <a:cubicBezTo>
                      <a:pt x="2128" y="3001"/>
                      <a:pt x="2164" y="3004"/>
                      <a:pt x="2200" y="3004"/>
                    </a:cubicBezTo>
                    <a:cubicBezTo>
                      <a:pt x="2375" y="3004"/>
                      <a:pt x="2572" y="2929"/>
                      <a:pt x="2517" y="2722"/>
                    </a:cubicBezTo>
                    <a:cubicBezTo>
                      <a:pt x="2413" y="2508"/>
                      <a:pt x="2193" y="2372"/>
                      <a:pt x="2021" y="2216"/>
                    </a:cubicBezTo>
                    <a:cubicBezTo>
                      <a:pt x="1977" y="2180"/>
                      <a:pt x="1934" y="2146"/>
                      <a:pt x="1890" y="2112"/>
                    </a:cubicBezTo>
                    <a:cubicBezTo>
                      <a:pt x="1923" y="2112"/>
                      <a:pt x="1955" y="2113"/>
                      <a:pt x="1973" y="2113"/>
                    </a:cubicBezTo>
                    <a:cubicBezTo>
                      <a:pt x="2015" y="2111"/>
                      <a:pt x="2059" y="2111"/>
                      <a:pt x="2104" y="2111"/>
                    </a:cubicBezTo>
                    <a:cubicBezTo>
                      <a:pt x="2114" y="2111"/>
                      <a:pt x="2123" y="2111"/>
                      <a:pt x="2133" y="2111"/>
                    </a:cubicBezTo>
                    <a:cubicBezTo>
                      <a:pt x="2328" y="2111"/>
                      <a:pt x="2543" y="2108"/>
                      <a:pt x="2689" y="1988"/>
                    </a:cubicBezTo>
                    <a:cubicBezTo>
                      <a:pt x="2805" y="1876"/>
                      <a:pt x="2752" y="1676"/>
                      <a:pt x="2621" y="1603"/>
                    </a:cubicBezTo>
                    <a:cubicBezTo>
                      <a:pt x="2426" y="1486"/>
                      <a:pt x="2096" y="1438"/>
                      <a:pt x="1847" y="1409"/>
                    </a:cubicBezTo>
                    <a:cubicBezTo>
                      <a:pt x="2054" y="1283"/>
                      <a:pt x="2263" y="1151"/>
                      <a:pt x="2420" y="967"/>
                    </a:cubicBezTo>
                    <a:cubicBezTo>
                      <a:pt x="2550" y="820"/>
                      <a:pt x="2612" y="588"/>
                      <a:pt x="2379" y="510"/>
                    </a:cubicBezTo>
                    <a:cubicBezTo>
                      <a:pt x="2358" y="505"/>
                      <a:pt x="2336" y="502"/>
                      <a:pt x="2315" y="502"/>
                    </a:cubicBezTo>
                    <a:cubicBezTo>
                      <a:pt x="2247" y="502"/>
                      <a:pt x="2179" y="524"/>
                      <a:pt x="2117" y="547"/>
                    </a:cubicBezTo>
                    <a:cubicBezTo>
                      <a:pt x="1933" y="616"/>
                      <a:pt x="1751" y="694"/>
                      <a:pt x="1571" y="773"/>
                    </a:cubicBezTo>
                    <a:cubicBezTo>
                      <a:pt x="1503" y="801"/>
                      <a:pt x="1424" y="837"/>
                      <a:pt x="1351" y="867"/>
                    </a:cubicBezTo>
                    <a:cubicBezTo>
                      <a:pt x="1543" y="564"/>
                      <a:pt x="1835" y="65"/>
                      <a:pt x="1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24"/>
              <p:cNvSpPr/>
              <p:nvPr/>
            </p:nvSpPr>
            <p:spPr>
              <a:xfrm>
                <a:off x="4369425" y="1787550"/>
                <a:ext cx="85800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3432" h="3159" extrusionOk="0">
                    <a:moveTo>
                      <a:pt x="1999" y="1"/>
                    </a:moveTo>
                    <a:cubicBezTo>
                      <a:pt x="1944" y="1"/>
                      <a:pt x="1898" y="44"/>
                      <a:pt x="1884" y="95"/>
                    </a:cubicBezTo>
                    <a:cubicBezTo>
                      <a:pt x="1863" y="81"/>
                      <a:pt x="1837" y="73"/>
                      <a:pt x="1811" y="73"/>
                    </a:cubicBezTo>
                    <a:cubicBezTo>
                      <a:pt x="1780" y="73"/>
                      <a:pt x="1749" y="84"/>
                      <a:pt x="1727" y="110"/>
                    </a:cubicBezTo>
                    <a:cubicBezTo>
                      <a:pt x="1663" y="186"/>
                      <a:pt x="1597" y="259"/>
                      <a:pt x="1530" y="333"/>
                    </a:cubicBezTo>
                    <a:cubicBezTo>
                      <a:pt x="1384" y="465"/>
                      <a:pt x="1253" y="618"/>
                      <a:pt x="1110" y="750"/>
                    </a:cubicBezTo>
                    <a:cubicBezTo>
                      <a:pt x="996" y="860"/>
                      <a:pt x="890" y="978"/>
                      <a:pt x="785" y="1099"/>
                    </a:cubicBezTo>
                    <a:cubicBezTo>
                      <a:pt x="540" y="1357"/>
                      <a:pt x="307" y="1623"/>
                      <a:pt x="116" y="1922"/>
                    </a:cubicBezTo>
                    <a:cubicBezTo>
                      <a:pt x="1" y="2102"/>
                      <a:pt x="52" y="2334"/>
                      <a:pt x="240" y="2334"/>
                    </a:cubicBezTo>
                    <a:cubicBezTo>
                      <a:pt x="277" y="2334"/>
                      <a:pt x="319" y="2325"/>
                      <a:pt x="367" y="2305"/>
                    </a:cubicBezTo>
                    <a:cubicBezTo>
                      <a:pt x="566" y="2223"/>
                      <a:pt x="755" y="2077"/>
                      <a:pt x="918" y="1985"/>
                    </a:cubicBezTo>
                    <a:lnTo>
                      <a:pt x="918" y="1985"/>
                    </a:lnTo>
                    <a:cubicBezTo>
                      <a:pt x="902" y="2022"/>
                      <a:pt x="881" y="2063"/>
                      <a:pt x="855" y="2122"/>
                    </a:cubicBezTo>
                    <a:cubicBezTo>
                      <a:pt x="741" y="2395"/>
                      <a:pt x="577" y="2661"/>
                      <a:pt x="550" y="2959"/>
                    </a:cubicBezTo>
                    <a:cubicBezTo>
                      <a:pt x="547" y="3061"/>
                      <a:pt x="620" y="3159"/>
                      <a:pt x="724" y="3159"/>
                    </a:cubicBezTo>
                    <a:cubicBezTo>
                      <a:pt x="733" y="3159"/>
                      <a:pt x="743" y="3158"/>
                      <a:pt x="752" y="3156"/>
                    </a:cubicBezTo>
                    <a:cubicBezTo>
                      <a:pt x="884" y="3139"/>
                      <a:pt x="977" y="3031"/>
                      <a:pt x="1071" y="2948"/>
                    </a:cubicBezTo>
                    <a:cubicBezTo>
                      <a:pt x="1335" y="2720"/>
                      <a:pt x="1594" y="2282"/>
                      <a:pt x="1787" y="2101"/>
                    </a:cubicBezTo>
                    <a:cubicBezTo>
                      <a:pt x="1845" y="2278"/>
                      <a:pt x="2011" y="2877"/>
                      <a:pt x="2192" y="3100"/>
                    </a:cubicBezTo>
                    <a:cubicBezTo>
                      <a:pt x="2226" y="3139"/>
                      <a:pt x="2275" y="3159"/>
                      <a:pt x="2323" y="3159"/>
                    </a:cubicBezTo>
                    <a:cubicBezTo>
                      <a:pt x="2382" y="3159"/>
                      <a:pt x="2441" y="3128"/>
                      <a:pt x="2471" y="3067"/>
                    </a:cubicBezTo>
                    <a:cubicBezTo>
                      <a:pt x="2507" y="2988"/>
                      <a:pt x="2510" y="2901"/>
                      <a:pt x="2511" y="2815"/>
                    </a:cubicBezTo>
                    <a:cubicBezTo>
                      <a:pt x="2507" y="2525"/>
                      <a:pt x="2435" y="2086"/>
                      <a:pt x="2402" y="1792"/>
                    </a:cubicBezTo>
                    <a:lnTo>
                      <a:pt x="2402" y="1792"/>
                    </a:lnTo>
                    <a:cubicBezTo>
                      <a:pt x="2618" y="2036"/>
                      <a:pt x="2996" y="2451"/>
                      <a:pt x="3227" y="2451"/>
                    </a:cubicBezTo>
                    <a:cubicBezTo>
                      <a:pt x="3285" y="2451"/>
                      <a:pt x="3334" y="2425"/>
                      <a:pt x="3369" y="2363"/>
                    </a:cubicBezTo>
                    <a:cubicBezTo>
                      <a:pt x="3432" y="2218"/>
                      <a:pt x="3326" y="2072"/>
                      <a:pt x="3276" y="1938"/>
                    </a:cubicBezTo>
                    <a:cubicBezTo>
                      <a:pt x="3027" y="1366"/>
                      <a:pt x="2664" y="854"/>
                      <a:pt x="2303" y="348"/>
                    </a:cubicBezTo>
                    <a:cubicBezTo>
                      <a:pt x="2234" y="251"/>
                      <a:pt x="2166" y="155"/>
                      <a:pt x="2101" y="57"/>
                    </a:cubicBezTo>
                    <a:cubicBezTo>
                      <a:pt x="2084" y="31"/>
                      <a:pt x="2057" y="13"/>
                      <a:pt x="2027" y="4"/>
                    </a:cubicBezTo>
                    <a:cubicBezTo>
                      <a:pt x="2018" y="2"/>
                      <a:pt x="2008" y="1"/>
                      <a:pt x="19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24"/>
              <p:cNvSpPr/>
              <p:nvPr/>
            </p:nvSpPr>
            <p:spPr>
              <a:xfrm>
                <a:off x="4497750" y="1649425"/>
                <a:ext cx="948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3255" extrusionOk="0">
                    <a:moveTo>
                      <a:pt x="1790" y="0"/>
                    </a:moveTo>
                    <a:cubicBezTo>
                      <a:pt x="1740" y="0"/>
                      <a:pt x="1684" y="18"/>
                      <a:pt x="1633" y="49"/>
                    </a:cubicBezTo>
                    <a:cubicBezTo>
                      <a:pt x="1463" y="86"/>
                      <a:pt x="1319" y="224"/>
                      <a:pt x="1196" y="339"/>
                    </a:cubicBezTo>
                    <a:cubicBezTo>
                      <a:pt x="980" y="559"/>
                      <a:pt x="806" y="818"/>
                      <a:pt x="636" y="1075"/>
                    </a:cubicBezTo>
                    <a:cubicBezTo>
                      <a:pt x="437" y="1392"/>
                      <a:pt x="195" y="1692"/>
                      <a:pt x="62" y="2044"/>
                    </a:cubicBezTo>
                    <a:cubicBezTo>
                      <a:pt x="58" y="2060"/>
                      <a:pt x="55" y="2075"/>
                      <a:pt x="55" y="2090"/>
                    </a:cubicBezTo>
                    <a:cubicBezTo>
                      <a:pt x="51" y="2098"/>
                      <a:pt x="47" y="2102"/>
                      <a:pt x="43" y="2110"/>
                    </a:cubicBezTo>
                    <a:cubicBezTo>
                      <a:pt x="0" y="2189"/>
                      <a:pt x="54" y="2258"/>
                      <a:pt x="119" y="2278"/>
                    </a:cubicBezTo>
                    <a:cubicBezTo>
                      <a:pt x="119" y="2279"/>
                      <a:pt x="120" y="2280"/>
                      <a:pt x="120" y="2281"/>
                    </a:cubicBezTo>
                    <a:cubicBezTo>
                      <a:pt x="146" y="2319"/>
                      <a:pt x="188" y="2337"/>
                      <a:pt x="231" y="2348"/>
                    </a:cubicBezTo>
                    <a:lnTo>
                      <a:pt x="312" y="2372"/>
                    </a:lnTo>
                    <a:cubicBezTo>
                      <a:pt x="383" y="2408"/>
                      <a:pt x="458" y="2437"/>
                      <a:pt x="519" y="2462"/>
                    </a:cubicBezTo>
                    <a:cubicBezTo>
                      <a:pt x="888" y="2637"/>
                      <a:pt x="1337" y="2831"/>
                      <a:pt x="1731" y="3010"/>
                    </a:cubicBezTo>
                    <a:cubicBezTo>
                      <a:pt x="1984" y="3106"/>
                      <a:pt x="2243" y="3254"/>
                      <a:pt x="2518" y="3254"/>
                    </a:cubicBezTo>
                    <a:cubicBezTo>
                      <a:pt x="2536" y="3254"/>
                      <a:pt x="2554" y="3254"/>
                      <a:pt x="2572" y="3253"/>
                    </a:cubicBezTo>
                    <a:cubicBezTo>
                      <a:pt x="2745" y="3243"/>
                      <a:pt x="2784" y="3071"/>
                      <a:pt x="2702" y="2939"/>
                    </a:cubicBezTo>
                    <a:cubicBezTo>
                      <a:pt x="2566" y="2720"/>
                      <a:pt x="2350" y="2532"/>
                      <a:pt x="2208" y="2364"/>
                    </a:cubicBezTo>
                    <a:lnTo>
                      <a:pt x="2208" y="2364"/>
                    </a:lnTo>
                    <a:cubicBezTo>
                      <a:pt x="2401" y="2377"/>
                      <a:pt x="2751" y="2413"/>
                      <a:pt x="3058" y="2413"/>
                    </a:cubicBezTo>
                    <a:cubicBezTo>
                      <a:pt x="3462" y="2413"/>
                      <a:pt x="3792" y="2351"/>
                      <a:pt x="3589" y="2090"/>
                    </a:cubicBezTo>
                    <a:cubicBezTo>
                      <a:pt x="3490" y="2001"/>
                      <a:pt x="3356" y="1969"/>
                      <a:pt x="3236" y="1920"/>
                    </a:cubicBezTo>
                    <a:cubicBezTo>
                      <a:pt x="2914" y="1799"/>
                      <a:pt x="2578" y="1727"/>
                      <a:pt x="2243" y="1664"/>
                    </a:cubicBezTo>
                    <a:cubicBezTo>
                      <a:pt x="2562" y="1373"/>
                      <a:pt x="3472" y="547"/>
                      <a:pt x="2795" y="476"/>
                    </a:cubicBezTo>
                    <a:lnTo>
                      <a:pt x="2795" y="476"/>
                    </a:lnTo>
                    <a:cubicBezTo>
                      <a:pt x="2402" y="551"/>
                      <a:pt x="2048" y="758"/>
                      <a:pt x="1705" y="969"/>
                    </a:cubicBezTo>
                    <a:cubicBezTo>
                      <a:pt x="1815" y="813"/>
                      <a:pt x="1901" y="644"/>
                      <a:pt x="1956" y="461"/>
                    </a:cubicBezTo>
                    <a:cubicBezTo>
                      <a:pt x="1983" y="384"/>
                      <a:pt x="2001" y="299"/>
                      <a:pt x="1977" y="218"/>
                    </a:cubicBezTo>
                    <a:cubicBezTo>
                      <a:pt x="1974" y="205"/>
                      <a:pt x="1970" y="193"/>
                      <a:pt x="1964" y="180"/>
                    </a:cubicBezTo>
                    <a:cubicBezTo>
                      <a:pt x="1949" y="52"/>
                      <a:pt x="1876" y="0"/>
                      <a:pt x="17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24"/>
              <p:cNvSpPr/>
              <p:nvPr/>
            </p:nvSpPr>
            <p:spPr>
              <a:xfrm>
                <a:off x="4315200" y="1704325"/>
                <a:ext cx="75400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2977" extrusionOk="0">
                    <a:moveTo>
                      <a:pt x="1543" y="0"/>
                    </a:moveTo>
                    <a:cubicBezTo>
                      <a:pt x="1542" y="0"/>
                      <a:pt x="1540" y="0"/>
                      <a:pt x="1539" y="0"/>
                    </a:cubicBezTo>
                    <a:cubicBezTo>
                      <a:pt x="1501" y="2"/>
                      <a:pt x="1473" y="21"/>
                      <a:pt x="1452" y="45"/>
                    </a:cubicBezTo>
                    <a:cubicBezTo>
                      <a:pt x="1444" y="43"/>
                      <a:pt x="1435" y="42"/>
                      <a:pt x="1427" y="42"/>
                    </a:cubicBezTo>
                    <a:cubicBezTo>
                      <a:pt x="1317" y="42"/>
                      <a:pt x="1280" y="190"/>
                      <a:pt x="1218" y="263"/>
                    </a:cubicBezTo>
                    <a:cubicBezTo>
                      <a:pt x="1080" y="481"/>
                      <a:pt x="825" y="768"/>
                      <a:pt x="576" y="1008"/>
                    </a:cubicBezTo>
                    <a:cubicBezTo>
                      <a:pt x="385" y="1198"/>
                      <a:pt x="167" y="1377"/>
                      <a:pt x="40" y="1620"/>
                    </a:cubicBezTo>
                    <a:cubicBezTo>
                      <a:pt x="5" y="1694"/>
                      <a:pt x="1" y="1798"/>
                      <a:pt x="67" y="1857"/>
                    </a:cubicBezTo>
                    <a:cubicBezTo>
                      <a:pt x="104" y="1889"/>
                      <a:pt x="147" y="1899"/>
                      <a:pt x="192" y="1899"/>
                    </a:cubicBezTo>
                    <a:cubicBezTo>
                      <a:pt x="244" y="1899"/>
                      <a:pt x="297" y="1886"/>
                      <a:pt x="345" y="1874"/>
                    </a:cubicBezTo>
                    <a:cubicBezTo>
                      <a:pt x="515" y="1831"/>
                      <a:pt x="677" y="1762"/>
                      <a:pt x="844" y="1705"/>
                    </a:cubicBezTo>
                    <a:lnTo>
                      <a:pt x="844" y="1705"/>
                    </a:lnTo>
                    <a:lnTo>
                      <a:pt x="826" y="1754"/>
                    </a:lnTo>
                    <a:cubicBezTo>
                      <a:pt x="783" y="1956"/>
                      <a:pt x="430" y="2613"/>
                      <a:pt x="736" y="2683"/>
                    </a:cubicBezTo>
                    <a:cubicBezTo>
                      <a:pt x="745" y="2685"/>
                      <a:pt x="754" y="2686"/>
                      <a:pt x="763" y="2686"/>
                    </a:cubicBezTo>
                    <a:cubicBezTo>
                      <a:pt x="867" y="2686"/>
                      <a:pt x="945" y="2589"/>
                      <a:pt x="1015" y="2521"/>
                    </a:cubicBezTo>
                    <a:cubicBezTo>
                      <a:pt x="1162" y="2369"/>
                      <a:pt x="1292" y="2204"/>
                      <a:pt x="1410" y="2027"/>
                    </a:cubicBezTo>
                    <a:cubicBezTo>
                      <a:pt x="1501" y="2272"/>
                      <a:pt x="1598" y="2514"/>
                      <a:pt x="1720" y="2743"/>
                    </a:cubicBezTo>
                    <a:cubicBezTo>
                      <a:pt x="1772" y="2853"/>
                      <a:pt x="1877" y="2977"/>
                      <a:pt x="1989" y="2977"/>
                    </a:cubicBezTo>
                    <a:cubicBezTo>
                      <a:pt x="2034" y="2977"/>
                      <a:pt x="2080" y="2957"/>
                      <a:pt x="2124" y="2908"/>
                    </a:cubicBezTo>
                    <a:cubicBezTo>
                      <a:pt x="2189" y="2830"/>
                      <a:pt x="2180" y="2721"/>
                      <a:pt x="2185" y="2627"/>
                    </a:cubicBezTo>
                    <a:cubicBezTo>
                      <a:pt x="2186" y="2418"/>
                      <a:pt x="2162" y="2211"/>
                      <a:pt x="2130" y="2006"/>
                    </a:cubicBezTo>
                    <a:cubicBezTo>
                      <a:pt x="2120" y="1911"/>
                      <a:pt x="2101" y="1815"/>
                      <a:pt x="2085" y="1718"/>
                    </a:cubicBezTo>
                    <a:cubicBezTo>
                      <a:pt x="2082" y="1690"/>
                      <a:pt x="2077" y="1662"/>
                      <a:pt x="2074" y="1633"/>
                    </a:cubicBezTo>
                    <a:lnTo>
                      <a:pt x="2074" y="1633"/>
                    </a:lnTo>
                    <a:cubicBezTo>
                      <a:pt x="2246" y="1767"/>
                      <a:pt x="2533" y="1985"/>
                      <a:pt x="2744" y="1985"/>
                    </a:cubicBezTo>
                    <a:cubicBezTo>
                      <a:pt x="2827" y="1985"/>
                      <a:pt x="2898" y="1951"/>
                      <a:pt x="2946" y="1866"/>
                    </a:cubicBezTo>
                    <a:cubicBezTo>
                      <a:pt x="3015" y="1686"/>
                      <a:pt x="2865" y="1518"/>
                      <a:pt x="2774" y="1375"/>
                    </a:cubicBezTo>
                    <a:cubicBezTo>
                      <a:pt x="2530" y="1039"/>
                      <a:pt x="2242" y="738"/>
                      <a:pt x="1969" y="427"/>
                    </a:cubicBezTo>
                    <a:cubicBezTo>
                      <a:pt x="1853" y="297"/>
                      <a:pt x="1744" y="160"/>
                      <a:pt x="1626" y="32"/>
                    </a:cubicBezTo>
                    <a:cubicBezTo>
                      <a:pt x="1604" y="11"/>
                      <a:pt x="1574" y="0"/>
                      <a:pt x="1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24"/>
              <p:cNvSpPr/>
              <p:nvPr/>
            </p:nvSpPr>
            <p:spPr>
              <a:xfrm>
                <a:off x="4418550" y="1581725"/>
                <a:ext cx="73125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2722" extrusionOk="0">
                    <a:moveTo>
                      <a:pt x="1404" y="1"/>
                    </a:moveTo>
                    <a:cubicBezTo>
                      <a:pt x="1386" y="1"/>
                      <a:pt x="1368" y="4"/>
                      <a:pt x="1350" y="10"/>
                    </a:cubicBezTo>
                    <a:cubicBezTo>
                      <a:pt x="1247" y="46"/>
                      <a:pt x="1180" y="140"/>
                      <a:pt x="1110" y="219"/>
                    </a:cubicBezTo>
                    <a:cubicBezTo>
                      <a:pt x="705" y="706"/>
                      <a:pt x="378" y="1249"/>
                      <a:pt x="55" y="1791"/>
                    </a:cubicBezTo>
                    <a:cubicBezTo>
                      <a:pt x="41" y="1812"/>
                      <a:pt x="37" y="1818"/>
                      <a:pt x="38" y="1818"/>
                    </a:cubicBezTo>
                    <a:cubicBezTo>
                      <a:pt x="38" y="1818"/>
                      <a:pt x="38" y="1818"/>
                      <a:pt x="38" y="1817"/>
                    </a:cubicBezTo>
                    <a:lnTo>
                      <a:pt x="38" y="1817"/>
                    </a:lnTo>
                    <a:cubicBezTo>
                      <a:pt x="10" y="1852"/>
                      <a:pt x="0" y="1904"/>
                      <a:pt x="23" y="1943"/>
                    </a:cubicBezTo>
                    <a:cubicBezTo>
                      <a:pt x="41" y="1987"/>
                      <a:pt x="87" y="2011"/>
                      <a:pt x="131" y="2011"/>
                    </a:cubicBezTo>
                    <a:cubicBezTo>
                      <a:pt x="174" y="2045"/>
                      <a:pt x="233" y="2046"/>
                      <a:pt x="284" y="2065"/>
                    </a:cubicBezTo>
                    <a:cubicBezTo>
                      <a:pt x="588" y="2174"/>
                      <a:pt x="1002" y="2319"/>
                      <a:pt x="1400" y="2427"/>
                    </a:cubicBezTo>
                    <a:cubicBezTo>
                      <a:pt x="1781" y="2532"/>
                      <a:pt x="2159" y="2671"/>
                      <a:pt x="2553" y="2719"/>
                    </a:cubicBezTo>
                    <a:cubicBezTo>
                      <a:pt x="2566" y="2721"/>
                      <a:pt x="2580" y="2722"/>
                      <a:pt x="2594" y="2722"/>
                    </a:cubicBezTo>
                    <a:cubicBezTo>
                      <a:pt x="2716" y="2722"/>
                      <a:pt x="2857" y="2643"/>
                      <a:pt x="2813" y="2505"/>
                    </a:cubicBezTo>
                    <a:cubicBezTo>
                      <a:pt x="2691" y="2284"/>
                      <a:pt x="2430" y="2169"/>
                      <a:pt x="2239" y="2012"/>
                    </a:cubicBezTo>
                    <a:cubicBezTo>
                      <a:pt x="2180" y="1968"/>
                      <a:pt x="2099" y="1917"/>
                      <a:pt x="2025" y="1872"/>
                    </a:cubicBezTo>
                    <a:cubicBezTo>
                      <a:pt x="2269" y="1852"/>
                      <a:pt x="2594" y="1822"/>
                      <a:pt x="2795" y="1715"/>
                    </a:cubicBezTo>
                    <a:cubicBezTo>
                      <a:pt x="2865" y="1665"/>
                      <a:pt x="2925" y="1573"/>
                      <a:pt x="2891" y="1484"/>
                    </a:cubicBezTo>
                    <a:cubicBezTo>
                      <a:pt x="2854" y="1386"/>
                      <a:pt x="2741" y="1359"/>
                      <a:pt x="2649" y="1335"/>
                    </a:cubicBezTo>
                    <a:cubicBezTo>
                      <a:pt x="2435" y="1291"/>
                      <a:pt x="2217" y="1272"/>
                      <a:pt x="2001" y="1254"/>
                    </a:cubicBezTo>
                    <a:cubicBezTo>
                      <a:pt x="1939" y="1249"/>
                      <a:pt x="1895" y="1246"/>
                      <a:pt x="1856" y="1243"/>
                    </a:cubicBezTo>
                    <a:cubicBezTo>
                      <a:pt x="2014" y="1096"/>
                      <a:pt x="2174" y="951"/>
                      <a:pt x="2310" y="783"/>
                    </a:cubicBezTo>
                    <a:cubicBezTo>
                      <a:pt x="2375" y="701"/>
                      <a:pt x="2440" y="600"/>
                      <a:pt x="2404" y="492"/>
                    </a:cubicBezTo>
                    <a:cubicBezTo>
                      <a:pt x="2362" y="400"/>
                      <a:pt x="2292" y="368"/>
                      <a:pt x="2209" y="368"/>
                    </a:cubicBezTo>
                    <a:cubicBezTo>
                      <a:pt x="2038" y="368"/>
                      <a:pt x="1812" y="509"/>
                      <a:pt x="1679" y="558"/>
                    </a:cubicBezTo>
                    <a:cubicBezTo>
                      <a:pt x="1607" y="592"/>
                      <a:pt x="1519" y="639"/>
                      <a:pt x="1438" y="682"/>
                    </a:cubicBezTo>
                    <a:cubicBezTo>
                      <a:pt x="1492" y="574"/>
                      <a:pt x="1542" y="465"/>
                      <a:pt x="1576" y="349"/>
                    </a:cubicBezTo>
                    <a:cubicBezTo>
                      <a:pt x="1608" y="252"/>
                      <a:pt x="1616" y="133"/>
                      <a:pt x="1541" y="54"/>
                    </a:cubicBezTo>
                    <a:cubicBezTo>
                      <a:pt x="1502" y="22"/>
                      <a:pt x="1453" y="1"/>
                      <a:pt x="14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7_1">
    <p:spTree>
      <p:nvGrpSpPr>
        <p:cNvPr id="1" name="Shape 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6" name="Google Shape;2346;p25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7" name="Google Shape;2347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8" name="Google Shape;2348;p25"/>
          <p:cNvSpPr txBox="1">
            <a:spLocks noGrp="1"/>
          </p:cNvSpPr>
          <p:nvPr>
            <p:ph type="subTitle" idx="1"/>
          </p:nvPr>
        </p:nvSpPr>
        <p:spPr>
          <a:xfrm>
            <a:off x="1746850" y="1681476"/>
            <a:ext cx="2592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9" name="Google Shape;2349;p25"/>
          <p:cNvSpPr txBox="1">
            <a:spLocks noGrp="1"/>
          </p:cNvSpPr>
          <p:nvPr>
            <p:ph type="subTitle" idx="2"/>
          </p:nvPr>
        </p:nvSpPr>
        <p:spPr>
          <a:xfrm>
            <a:off x="4803936" y="3968600"/>
            <a:ext cx="2592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0" name="Google Shape;2350;p25"/>
          <p:cNvSpPr txBox="1">
            <a:spLocks noGrp="1"/>
          </p:cNvSpPr>
          <p:nvPr>
            <p:ph type="subTitle" idx="3"/>
          </p:nvPr>
        </p:nvSpPr>
        <p:spPr>
          <a:xfrm>
            <a:off x="1746850" y="2825025"/>
            <a:ext cx="2592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1" name="Google Shape;2351;p25"/>
          <p:cNvSpPr txBox="1">
            <a:spLocks noGrp="1"/>
          </p:cNvSpPr>
          <p:nvPr>
            <p:ph type="subTitle" idx="4"/>
          </p:nvPr>
        </p:nvSpPr>
        <p:spPr>
          <a:xfrm>
            <a:off x="1746850" y="3968574"/>
            <a:ext cx="2592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2" name="Google Shape;2352;p25"/>
          <p:cNvSpPr txBox="1">
            <a:spLocks noGrp="1"/>
          </p:cNvSpPr>
          <p:nvPr>
            <p:ph type="subTitle" idx="5"/>
          </p:nvPr>
        </p:nvSpPr>
        <p:spPr>
          <a:xfrm>
            <a:off x="4804248" y="1681476"/>
            <a:ext cx="2592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3" name="Google Shape;2353;p25"/>
          <p:cNvSpPr txBox="1">
            <a:spLocks noGrp="1"/>
          </p:cNvSpPr>
          <p:nvPr>
            <p:ph type="subTitle" idx="6"/>
          </p:nvPr>
        </p:nvSpPr>
        <p:spPr>
          <a:xfrm>
            <a:off x="4804082" y="2825025"/>
            <a:ext cx="2592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4" name="Google Shape;2354;p25"/>
          <p:cNvSpPr txBox="1">
            <a:spLocks noGrp="1"/>
          </p:cNvSpPr>
          <p:nvPr>
            <p:ph type="subTitle" idx="7"/>
          </p:nvPr>
        </p:nvSpPr>
        <p:spPr>
          <a:xfrm>
            <a:off x="1746850" y="1265075"/>
            <a:ext cx="25905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55" name="Google Shape;2355;p25"/>
          <p:cNvSpPr txBox="1">
            <a:spLocks noGrp="1"/>
          </p:cNvSpPr>
          <p:nvPr>
            <p:ph type="subTitle" idx="8"/>
          </p:nvPr>
        </p:nvSpPr>
        <p:spPr>
          <a:xfrm>
            <a:off x="4805111" y="3552199"/>
            <a:ext cx="25905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56" name="Google Shape;2356;p25"/>
          <p:cNvSpPr txBox="1">
            <a:spLocks noGrp="1"/>
          </p:cNvSpPr>
          <p:nvPr>
            <p:ph type="subTitle" idx="9"/>
          </p:nvPr>
        </p:nvSpPr>
        <p:spPr>
          <a:xfrm>
            <a:off x="4805423" y="1265075"/>
            <a:ext cx="25905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57" name="Google Shape;2357;p25"/>
          <p:cNvSpPr txBox="1">
            <a:spLocks noGrp="1"/>
          </p:cNvSpPr>
          <p:nvPr>
            <p:ph type="subTitle" idx="13"/>
          </p:nvPr>
        </p:nvSpPr>
        <p:spPr>
          <a:xfrm>
            <a:off x="1746850" y="2408600"/>
            <a:ext cx="25905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58" name="Google Shape;2358;p25"/>
          <p:cNvSpPr txBox="1">
            <a:spLocks noGrp="1"/>
          </p:cNvSpPr>
          <p:nvPr>
            <p:ph type="subTitle" idx="14"/>
          </p:nvPr>
        </p:nvSpPr>
        <p:spPr>
          <a:xfrm>
            <a:off x="1746850" y="3552150"/>
            <a:ext cx="25905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59" name="Google Shape;2359;p25"/>
          <p:cNvSpPr txBox="1">
            <a:spLocks noGrp="1"/>
          </p:cNvSpPr>
          <p:nvPr>
            <p:ph type="subTitle" idx="15"/>
          </p:nvPr>
        </p:nvSpPr>
        <p:spPr>
          <a:xfrm>
            <a:off x="4805257" y="2408600"/>
            <a:ext cx="25905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2360" name="Google Shape;2360;p25"/>
          <p:cNvGrpSpPr/>
          <p:nvPr/>
        </p:nvGrpSpPr>
        <p:grpSpPr>
          <a:xfrm>
            <a:off x="-263864" y="-430302"/>
            <a:ext cx="9647625" cy="5863016"/>
            <a:chOff x="-263864" y="-430302"/>
            <a:chExt cx="9647625" cy="5863016"/>
          </a:xfrm>
        </p:grpSpPr>
        <p:sp>
          <p:nvSpPr>
            <p:cNvPr id="2361" name="Google Shape;2361;p25"/>
            <p:cNvSpPr/>
            <p:nvPr/>
          </p:nvSpPr>
          <p:spPr>
            <a:xfrm rot="10800000">
              <a:off x="8827831" y="4938159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62" name="Google Shape;2362;p25"/>
            <p:cNvGrpSpPr/>
            <p:nvPr/>
          </p:nvGrpSpPr>
          <p:grpSpPr>
            <a:xfrm rot="10800000">
              <a:off x="8939048" y="4690712"/>
              <a:ext cx="95128" cy="126710"/>
              <a:chOff x="3666475" y="2030800"/>
              <a:chExt cx="68600" cy="91375"/>
            </a:xfrm>
          </p:grpSpPr>
          <p:sp>
            <p:nvSpPr>
              <p:cNvPr id="2363" name="Google Shape;2363;p25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25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25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25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7" name="Google Shape;2367;p25"/>
            <p:cNvGrpSpPr/>
            <p:nvPr/>
          </p:nvGrpSpPr>
          <p:grpSpPr>
            <a:xfrm rot="10800000">
              <a:off x="122698" y="354937"/>
              <a:ext cx="95128" cy="126710"/>
              <a:chOff x="3666475" y="2030800"/>
              <a:chExt cx="68600" cy="91375"/>
            </a:xfrm>
          </p:grpSpPr>
          <p:sp>
            <p:nvSpPr>
              <p:cNvPr id="2368" name="Google Shape;2368;p25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25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25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25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72" name="Google Shape;2372;p25"/>
            <p:cNvSpPr/>
            <p:nvPr/>
          </p:nvSpPr>
          <p:spPr>
            <a:xfrm rot="10800000">
              <a:off x="445831" y="89096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73" name="Google Shape;2373;p25"/>
            <p:cNvGrpSpPr/>
            <p:nvPr/>
          </p:nvGrpSpPr>
          <p:grpSpPr>
            <a:xfrm rot="1333799">
              <a:off x="-100723" y="3710904"/>
              <a:ext cx="488801" cy="958365"/>
              <a:chOff x="2099025" y="329788"/>
              <a:chExt cx="229750" cy="450450"/>
            </a:xfrm>
          </p:grpSpPr>
          <p:sp>
            <p:nvSpPr>
              <p:cNvPr id="2374" name="Google Shape;2374;p25"/>
              <p:cNvSpPr/>
              <p:nvPr/>
            </p:nvSpPr>
            <p:spPr>
              <a:xfrm>
                <a:off x="2099025" y="329788"/>
                <a:ext cx="229750" cy="450450"/>
              </a:xfrm>
              <a:custGeom>
                <a:avLst/>
                <a:gdLst/>
                <a:ahLst/>
                <a:cxnLst/>
                <a:rect l="l" t="t" r="r" b="b"/>
                <a:pathLst>
                  <a:path w="9190" h="18018" extrusionOk="0">
                    <a:moveTo>
                      <a:pt x="4391" y="1"/>
                    </a:moveTo>
                    <a:cubicBezTo>
                      <a:pt x="4333" y="1"/>
                      <a:pt x="4276" y="29"/>
                      <a:pt x="4224" y="100"/>
                    </a:cubicBezTo>
                    <a:cubicBezTo>
                      <a:pt x="3673" y="1140"/>
                      <a:pt x="3157" y="2256"/>
                      <a:pt x="3077" y="3447"/>
                    </a:cubicBezTo>
                    <a:cubicBezTo>
                      <a:pt x="3034" y="4398"/>
                      <a:pt x="3358" y="5349"/>
                      <a:pt x="3962" y="6083"/>
                    </a:cubicBezTo>
                    <a:cubicBezTo>
                      <a:pt x="4116" y="6262"/>
                      <a:pt x="4279" y="6458"/>
                      <a:pt x="4485" y="6576"/>
                    </a:cubicBezTo>
                    <a:cubicBezTo>
                      <a:pt x="4498" y="7654"/>
                      <a:pt x="4501" y="8731"/>
                      <a:pt x="4505" y="9809"/>
                    </a:cubicBezTo>
                    <a:cubicBezTo>
                      <a:pt x="4395" y="9434"/>
                      <a:pt x="4247" y="9069"/>
                      <a:pt x="4100" y="8710"/>
                    </a:cubicBezTo>
                    <a:cubicBezTo>
                      <a:pt x="3930" y="8294"/>
                      <a:pt x="3737" y="7883"/>
                      <a:pt x="3464" y="7524"/>
                    </a:cubicBezTo>
                    <a:cubicBezTo>
                      <a:pt x="2839" y="6689"/>
                      <a:pt x="1874" y="6093"/>
                      <a:pt x="844" y="5930"/>
                    </a:cubicBezTo>
                    <a:cubicBezTo>
                      <a:pt x="809" y="5927"/>
                      <a:pt x="771" y="5924"/>
                      <a:pt x="732" y="5924"/>
                    </a:cubicBezTo>
                    <a:cubicBezTo>
                      <a:pt x="615" y="5924"/>
                      <a:pt x="492" y="5950"/>
                      <a:pt x="456" y="6072"/>
                    </a:cubicBezTo>
                    <a:cubicBezTo>
                      <a:pt x="442" y="6344"/>
                      <a:pt x="575" y="6610"/>
                      <a:pt x="635" y="6873"/>
                    </a:cubicBezTo>
                    <a:cubicBezTo>
                      <a:pt x="985" y="8051"/>
                      <a:pt x="1445" y="9319"/>
                      <a:pt x="2525" y="10017"/>
                    </a:cubicBezTo>
                    <a:cubicBezTo>
                      <a:pt x="2944" y="10301"/>
                      <a:pt x="3415" y="10510"/>
                      <a:pt x="3904" y="10633"/>
                    </a:cubicBezTo>
                    <a:cubicBezTo>
                      <a:pt x="4101" y="10675"/>
                      <a:pt x="4303" y="10742"/>
                      <a:pt x="4507" y="10748"/>
                    </a:cubicBezTo>
                    <a:cubicBezTo>
                      <a:pt x="4509" y="12047"/>
                      <a:pt x="4507" y="13346"/>
                      <a:pt x="4511" y="14642"/>
                    </a:cubicBezTo>
                    <a:cubicBezTo>
                      <a:pt x="4108" y="13676"/>
                      <a:pt x="3332" y="12879"/>
                      <a:pt x="2570" y="12167"/>
                    </a:cubicBezTo>
                    <a:cubicBezTo>
                      <a:pt x="1911" y="11577"/>
                      <a:pt x="1136" y="11137"/>
                      <a:pt x="412" y="10632"/>
                    </a:cubicBezTo>
                    <a:cubicBezTo>
                      <a:pt x="376" y="10619"/>
                      <a:pt x="345" y="10612"/>
                      <a:pt x="318" y="10612"/>
                    </a:cubicBezTo>
                    <a:cubicBezTo>
                      <a:pt x="0" y="10612"/>
                      <a:pt x="260" y="11477"/>
                      <a:pt x="307" y="11660"/>
                    </a:cubicBezTo>
                    <a:cubicBezTo>
                      <a:pt x="623" y="12714"/>
                      <a:pt x="1018" y="13789"/>
                      <a:pt x="1792" y="14598"/>
                    </a:cubicBezTo>
                    <a:cubicBezTo>
                      <a:pt x="2153" y="14977"/>
                      <a:pt x="2582" y="15283"/>
                      <a:pt x="3039" y="15535"/>
                    </a:cubicBezTo>
                    <a:cubicBezTo>
                      <a:pt x="3488" y="15784"/>
                      <a:pt x="3990" y="15999"/>
                      <a:pt x="4507" y="16020"/>
                    </a:cubicBezTo>
                    <a:cubicBezTo>
                      <a:pt x="4505" y="16440"/>
                      <a:pt x="4499" y="16862"/>
                      <a:pt x="4487" y="17282"/>
                    </a:cubicBezTo>
                    <a:cubicBezTo>
                      <a:pt x="4482" y="17495"/>
                      <a:pt x="4469" y="17711"/>
                      <a:pt x="4460" y="17924"/>
                    </a:cubicBezTo>
                    <a:cubicBezTo>
                      <a:pt x="4460" y="17950"/>
                      <a:pt x="4469" y="17973"/>
                      <a:pt x="4487" y="17991"/>
                    </a:cubicBezTo>
                    <a:cubicBezTo>
                      <a:pt x="4505" y="18009"/>
                      <a:pt x="4528" y="18018"/>
                      <a:pt x="4551" y="18018"/>
                    </a:cubicBezTo>
                    <a:cubicBezTo>
                      <a:pt x="4601" y="18018"/>
                      <a:pt x="4650" y="17981"/>
                      <a:pt x="4648" y="17924"/>
                    </a:cubicBezTo>
                    <a:cubicBezTo>
                      <a:pt x="4673" y="17299"/>
                      <a:pt x="4684" y="16675"/>
                      <a:pt x="4693" y="16049"/>
                    </a:cubicBezTo>
                    <a:lnTo>
                      <a:pt x="4745" y="16012"/>
                    </a:lnTo>
                    <a:cubicBezTo>
                      <a:pt x="4820" y="16001"/>
                      <a:pt x="4915" y="15944"/>
                      <a:pt x="4970" y="15917"/>
                    </a:cubicBezTo>
                    <a:cubicBezTo>
                      <a:pt x="6011" y="15428"/>
                      <a:pt x="6986" y="14731"/>
                      <a:pt x="7711" y="13839"/>
                    </a:cubicBezTo>
                    <a:cubicBezTo>
                      <a:pt x="7905" y="13618"/>
                      <a:pt x="8084" y="13386"/>
                      <a:pt x="8243" y="13139"/>
                    </a:cubicBezTo>
                    <a:cubicBezTo>
                      <a:pt x="8756" y="12303"/>
                      <a:pt x="9045" y="11352"/>
                      <a:pt x="9189" y="10385"/>
                    </a:cubicBezTo>
                    <a:cubicBezTo>
                      <a:pt x="9183" y="10306"/>
                      <a:pt x="9144" y="10279"/>
                      <a:pt x="9091" y="10279"/>
                    </a:cubicBezTo>
                    <a:cubicBezTo>
                      <a:pt x="9010" y="10279"/>
                      <a:pt x="8899" y="10342"/>
                      <a:pt x="8835" y="10374"/>
                    </a:cubicBezTo>
                    <a:cubicBezTo>
                      <a:pt x="8572" y="10499"/>
                      <a:pt x="8313" y="10635"/>
                      <a:pt x="8057" y="10775"/>
                    </a:cubicBezTo>
                    <a:cubicBezTo>
                      <a:pt x="7468" y="11057"/>
                      <a:pt x="6947" y="11385"/>
                      <a:pt x="6499" y="11781"/>
                    </a:cubicBezTo>
                    <a:cubicBezTo>
                      <a:pt x="5588" y="12519"/>
                      <a:pt x="4940" y="13589"/>
                      <a:pt x="4702" y="14733"/>
                    </a:cubicBezTo>
                    <a:cubicBezTo>
                      <a:pt x="4705" y="13415"/>
                      <a:pt x="4694" y="12095"/>
                      <a:pt x="4694" y="10775"/>
                    </a:cubicBezTo>
                    <a:cubicBezTo>
                      <a:pt x="5802" y="10153"/>
                      <a:pt x="6959" y="9478"/>
                      <a:pt x="7703" y="8422"/>
                    </a:cubicBezTo>
                    <a:cubicBezTo>
                      <a:pt x="8231" y="7627"/>
                      <a:pt x="8507" y="6638"/>
                      <a:pt x="8405" y="5687"/>
                    </a:cubicBezTo>
                    <a:cubicBezTo>
                      <a:pt x="8370" y="5396"/>
                      <a:pt x="8279" y="5172"/>
                      <a:pt x="8086" y="5172"/>
                    </a:cubicBezTo>
                    <a:cubicBezTo>
                      <a:pt x="8003" y="5172"/>
                      <a:pt x="7901" y="5214"/>
                      <a:pt x="7776" y="5311"/>
                    </a:cubicBezTo>
                    <a:cubicBezTo>
                      <a:pt x="6963" y="5822"/>
                      <a:pt x="6130" y="6356"/>
                      <a:pt x="5583" y="7165"/>
                    </a:cubicBezTo>
                    <a:cubicBezTo>
                      <a:pt x="5230" y="7655"/>
                      <a:pt x="4987" y="8216"/>
                      <a:pt x="4820" y="8793"/>
                    </a:cubicBezTo>
                    <a:cubicBezTo>
                      <a:pt x="4769" y="8976"/>
                      <a:pt x="4727" y="9161"/>
                      <a:pt x="4689" y="9348"/>
                    </a:cubicBezTo>
                    <a:cubicBezTo>
                      <a:pt x="4680" y="8375"/>
                      <a:pt x="4678" y="7405"/>
                      <a:pt x="4669" y="6432"/>
                    </a:cubicBezTo>
                    <a:cubicBezTo>
                      <a:pt x="4999" y="6066"/>
                      <a:pt x="5200" y="5574"/>
                      <a:pt x="5411" y="5130"/>
                    </a:cubicBezTo>
                    <a:cubicBezTo>
                      <a:pt x="5778" y="4275"/>
                      <a:pt x="5946" y="3312"/>
                      <a:pt x="5734" y="2397"/>
                    </a:cubicBezTo>
                    <a:cubicBezTo>
                      <a:pt x="5565" y="1664"/>
                      <a:pt x="5274" y="939"/>
                      <a:pt x="4823" y="333"/>
                    </a:cubicBezTo>
                    <a:cubicBezTo>
                      <a:pt x="4725" y="213"/>
                      <a:pt x="4552" y="1"/>
                      <a:pt x="43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25"/>
              <p:cNvSpPr/>
              <p:nvPr/>
            </p:nvSpPr>
            <p:spPr>
              <a:xfrm>
                <a:off x="2205325" y="394288"/>
                <a:ext cx="8575" cy="888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554" extrusionOk="0">
                    <a:moveTo>
                      <a:pt x="99" y="0"/>
                    </a:moveTo>
                    <a:cubicBezTo>
                      <a:pt x="50" y="0"/>
                      <a:pt x="0" y="38"/>
                      <a:pt x="2" y="93"/>
                    </a:cubicBezTo>
                    <a:cubicBezTo>
                      <a:pt x="48" y="1028"/>
                      <a:pt x="90" y="1964"/>
                      <a:pt x="123" y="2899"/>
                    </a:cubicBezTo>
                    <a:cubicBezTo>
                      <a:pt x="147" y="3103"/>
                      <a:pt x="104" y="3336"/>
                      <a:pt x="179" y="3527"/>
                    </a:cubicBezTo>
                    <a:cubicBezTo>
                      <a:pt x="197" y="3546"/>
                      <a:pt x="220" y="3554"/>
                      <a:pt x="244" y="3554"/>
                    </a:cubicBezTo>
                    <a:cubicBezTo>
                      <a:pt x="293" y="3554"/>
                      <a:pt x="343" y="3516"/>
                      <a:pt x="340" y="3461"/>
                    </a:cubicBezTo>
                    <a:cubicBezTo>
                      <a:pt x="257" y="2321"/>
                      <a:pt x="295" y="1152"/>
                      <a:pt x="163" y="27"/>
                    </a:cubicBezTo>
                    <a:cubicBezTo>
                      <a:pt x="145" y="9"/>
                      <a:pt x="122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25"/>
              <p:cNvSpPr/>
              <p:nvPr/>
            </p:nvSpPr>
            <p:spPr>
              <a:xfrm>
                <a:off x="2205375" y="380213"/>
                <a:ext cx="5550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82" extrusionOk="0">
                    <a:moveTo>
                      <a:pt x="113" y="0"/>
                    </a:moveTo>
                    <a:cubicBezTo>
                      <a:pt x="81" y="0"/>
                      <a:pt x="48" y="16"/>
                      <a:pt x="31" y="45"/>
                    </a:cubicBezTo>
                    <a:cubicBezTo>
                      <a:pt x="12" y="108"/>
                      <a:pt x="0" y="200"/>
                      <a:pt x="45" y="254"/>
                    </a:cubicBezTo>
                    <a:cubicBezTo>
                      <a:pt x="63" y="274"/>
                      <a:pt x="86" y="282"/>
                      <a:pt x="109" y="282"/>
                    </a:cubicBezTo>
                    <a:cubicBezTo>
                      <a:pt x="158" y="282"/>
                      <a:pt x="208" y="244"/>
                      <a:pt x="206" y="188"/>
                    </a:cubicBezTo>
                    <a:cubicBezTo>
                      <a:pt x="202" y="134"/>
                      <a:pt x="221" y="69"/>
                      <a:pt x="179" y="27"/>
                    </a:cubicBezTo>
                    <a:cubicBezTo>
                      <a:pt x="161" y="9"/>
                      <a:pt x="137" y="0"/>
                      <a:pt x="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25"/>
              <p:cNvSpPr/>
              <p:nvPr/>
            </p:nvSpPr>
            <p:spPr>
              <a:xfrm>
                <a:off x="2205150" y="339288"/>
                <a:ext cx="6125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183" extrusionOk="0">
                    <a:moveTo>
                      <a:pt x="143" y="0"/>
                    </a:moveTo>
                    <a:cubicBezTo>
                      <a:pt x="143" y="0"/>
                      <a:pt x="142" y="0"/>
                      <a:pt x="142" y="0"/>
                    </a:cubicBezTo>
                    <a:cubicBezTo>
                      <a:pt x="1" y="12"/>
                      <a:pt x="59" y="191"/>
                      <a:pt x="43" y="287"/>
                    </a:cubicBezTo>
                    <a:cubicBezTo>
                      <a:pt x="32" y="531"/>
                      <a:pt x="22" y="775"/>
                      <a:pt x="33" y="1020"/>
                    </a:cubicBezTo>
                    <a:cubicBezTo>
                      <a:pt x="39" y="1066"/>
                      <a:pt x="29" y="1120"/>
                      <a:pt x="66" y="1155"/>
                    </a:cubicBezTo>
                    <a:cubicBezTo>
                      <a:pt x="83" y="1174"/>
                      <a:pt x="106" y="1182"/>
                      <a:pt x="130" y="1182"/>
                    </a:cubicBezTo>
                    <a:cubicBezTo>
                      <a:pt x="179" y="1182"/>
                      <a:pt x="229" y="1144"/>
                      <a:pt x="227" y="1089"/>
                    </a:cubicBezTo>
                    <a:cubicBezTo>
                      <a:pt x="201" y="766"/>
                      <a:pt x="229" y="441"/>
                      <a:pt x="235" y="118"/>
                    </a:cubicBezTo>
                    <a:cubicBezTo>
                      <a:pt x="244" y="60"/>
                      <a:pt x="203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25"/>
              <p:cNvSpPr/>
              <p:nvPr/>
            </p:nvSpPr>
            <p:spPr>
              <a:xfrm>
                <a:off x="2217650" y="540113"/>
                <a:ext cx="367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820" extrusionOk="0">
                    <a:moveTo>
                      <a:pt x="1276" y="0"/>
                    </a:moveTo>
                    <a:cubicBezTo>
                      <a:pt x="1244" y="0"/>
                      <a:pt x="1211" y="17"/>
                      <a:pt x="1194" y="47"/>
                    </a:cubicBezTo>
                    <a:cubicBezTo>
                      <a:pt x="941" y="428"/>
                      <a:pt x="679" y="802"/>
                      <a:pt x="405" y="1169"/>
                    </a:cubicBezTo>
                    <a:cubicBezTo>
                      <a:pt x="281" y="1341"/>
                      <a:pt x="145" y="1507"/>
                      <a:pt x="20" y="1679"/>
                    </a:cubicBezTo>
                    <a:cubicBezTo>
                      <a:pt x="0" y="1710"/>
                      <a:pt x="2" y="1756"/>
                      <a:pt x="26" y="1783"/>
                    </a:cubicBezTo>
                    <a:cubicBezTo>
                      <a:pt x="43" y="1808"/>
                      <a:pt x="71" y="1819"/>
                      <a:pt x="100" y="1819"/>
                    </a:cubicBezTo>
                    <a:cubicBezTo>
                      <a:pt x="132" y="1819"/>
                      <a:pt x="165" y="1804"/>
                      <a:pt x="182" y="1774"/>
                    </a:cubicBezTo>
                    <a:cubicBezTo>
                      <a:pt x="540" y="1304"/>
                      <a:pt x="894" y="832"/>
                      <a:pt x="1222" y="340"/>
                    </a:cubicBezTo>
                    <a:cubicBezTo>
                      <a:pt x="1273" y="244"/>
                      <a:pt x="1470" y="79"/>
                      <a:pt x="1300" y="3"/>
                    </a:cubicBezTo>
                    <a:cubicBezTo>
                      <a:pt x="1292" y="1"/>
                      <a:pt x="1284" y="0"/>
                      <a:pt x="1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25"/>
              <p:cNvSpPr/>
              <p:nvPr/>
            </p:nvSpPr>
            <p:spPr>
              <a:xfrm>
                <a:off x="2255500" y="476788"/>
                <a:ext cx="408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69" extrusionOk="0">
                    <a:moveTo>
                      <a:pt x="1541" y="1"/>
                    </a:moveTo>
                    <a:cubicBezTo>
                      <a:pt x="1510" y="1"/>
                      <a:pt x="1478" y="15"/>
                      <a:pt x="1462" y="46"/>
                    </a:cubicBezTo>
                    <a:cubicBezTo>
                      <a:pt x="1029" y="724"/>
                      <a:pt x="555" y="1374"/>
                      <a:pt x="88" y="2028"/>
                    </a:cubicBezTo>
                    <a:cubicBezTo>
                      <a:pt x="59" y="2081"/>
                      <a:pt x="0" y="2133"/>
                      <a:pt x="18" y="2200"/>
                    </a:cubicBezTo>
                    <a:cubicBezTo>
                      <a:pt x="29" y="2244"/>
                      <a:pt x="70" y="2268"/>
                      <a:pt x="111" y="2268"/>
                    </a:cubicBezTo>
                    <a:cubicBezTo>
                      <a:pt x="142" y="2268"/>
                      <a:pt x="173" y="2254"/>
                      <a:pt x="190" y="2223"/>
                    </a:cubicBezTo>
                    <a:cubicBezTo>
                      <a:pt x="558" y="1677"/>
                      <a:pt x="958" y="1151"/>
                      <a:pt x="1324" y="603"/>
                    </a:cubicBezTo>
                    <a:cubicBezTo>
                      <a:pt x="1410" y="443"/>
                      <a:pt x="1619" y="238"/>
                      <a:pt x="1635" y="70"/>
                    </a:cubicBezTo>
                    <a:cubicBezTo>
                      <a:pt x="1623" y="25"/>
                      <a:pt x="1582" y="1"/>
                      <a:pt x="15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25"/>
              <p:cNvSpPr/>
              <p:nvPr/>
            </p:nvSpPr>
            <p:spPr>
              <a:xfrm>
                <a:off x="2122200" y="487138"/>
                <a:ext cx="23850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217" extrusionOk="0">
                    <a:moveTo>
                      <a:pt x="120" y="1"/>
                    </a:moveTo>
                    <a:cubicBezTo>
                      <a:pt x="53" y="1"/>
                      <a:pt x="1" y="81"/>
                      <a:pt x="40" y="142"/>
                    </a:cubicBezTo>
                    <a:cubicBezTo>
                      <a:pt x="285" y="482"/>
                      <a:pt x="505" y="840"/>
                      <a:pt x="763" y="1171"/>
                    </a:cubicBezTo>
                    <a:cubicBezTo>
                      <a:pt x="779" y="1202"/>
                      <a:pt x="810" y="1216"/>
                      <a:pt x="842" y="1216"/>
                    </a:cubicBezTo>
                    <a:cubicBezTo>
                      <a:pt x="883" y="1216"/>
                      <a:pt x="924" y="1192"/>
                      <a:pt x="935" y="1148"/>
                    </a:cubicBezTo>
                    <a:cubicBezTo>
                      <a:pt x="953" y="1080"/>
                      <a:pt x="887" y="1035"/>
                      <a:pt x="855" y="982"/>
                    </a:cubicBezTo>
                    <a:cubicBezTo>
                      <a:pt x="644" y="698"/>
                      <a:pt x="450" y="402"/>
                      <a:pt x="249" y="110"/>
                    </a:cubicBezTo>
                    <a:cubicBezTo>
                      <a:pt x="217" y="73"/>
                      <a:pt x="197" y="19"/>
                      <a:pt x="146" y="5"/>
                    </a:cubicBezTo>
                    <a:cubicBezTo>
                      <a:pt x="137" y="2"/>
                      <a:pt x="12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25"/>
              <p:cNvSpPr/>
              <p:nvPr/>
            </p:nvSpPr>
            <p:spPr>
              <a:xfrm>
                <a:off x="2152300" y="526338"/>
                <a:ext cx="60200" cy="63975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559" extrusionOk="0">
                    <a:moveTo>
                      <a:pt x="127" y="1"/>
                    </a:moveTo>
                    <a:cubicBezTo>
                      <a:pt x="62" y="1"/>
                      <a:pt x="1" y="77"/>
                      <a:pt x="43" y="144"/>
                    </a:cubicBezTo>
                    <a:cubicBezTo>
                      <a:pt x="465" y="816"/>
                      <a:pt x="969" y="1439"/>
                      <a:pt x="1546" y="1986"/>
                    </a:cubicBezTo>
                    <a:cubicBezTo>
                      <a:pt x="1753" y="2184"/>
                      <a:pt x="1969" y="2375"/>
                      <a:pt x="2198" y="2545"/>
                    </a:cubicBezTo>
                    <a:cubicBezTo>
                      <a:pt x="2213" y="2554"/>
                      <a:pt x="2230" y="2558"/>
                      <a:pt x="2246" y="2558"/>
                    </a:cubicBezTo>
                    <a:cubicBezTo>
                      <a:pt x="2255" y="2558"/>
                      <a:pt x="2263" y="2557"/>
                      <a:pt x="2272" y="2555"/>
                    </a:cubicBezTo>
                    <a:cubicBezTo>
                      <a:pt x="2407" y="2494"/>
                      <a:pt x="2314" y="2380"/>
                      <a:pt x="2223" y="2328"/>
                    </a:cubicBezTo>
                    <a:cubicBezTo>
                      <a:pt x="1765" y="1984"/>
                      <a:pt x="1067" y="1255"/>
                      <a:pt x="723" y="794"/>
                    </a:cubicBezTo>
                    <a:cubicBezTo>
                      <a:pt x="532" y="544"/>
                      <a:pt x="357" y="279"/>
                      <a:pt x="181" y="21"/>
                    </a:cubicBezTo>
                    <a:cubicBezTo>
                      <a:pt x="165" y="7"/>
                      <a:pt x="14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25"/>
              <p:cNvSpPr/>
              <p:nvPr/>
            </p:nvSpPr>
            <p:spPr>
              <a:xfrm>
                <a:off x="2221425" y="645563"/>
                <a:ext cx="60675" cy="6787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2715" extrusionOk="0">
                    <a:moveTo>
                      <a:pt x="2328" y="1"/>
                    </a:moveTo>
                    <a:cubicBezTo>
                      <a:pt x="2305" y="1"/>
                      <a:pt x="2282" y="9"/>
                      <a:pt x="2265" y="28"/>
                    </a:cubicBezTo>
                    <a:cubicBezTo>
                      <a:pt x="1711" y="711"/>
                      <a:pt x="1146" y="1387"/>
                      <a:pt x="546" y="2031"/>
                    </a:cubicBezTo>
                    <a:cubicBezTo>
                      <a:pt x="378" y="2209"/>
                      <a:pt x="202" y="2381"/>
                      <a:pt x="29" y="2555"/>
                    </a:cubicBezTo>
                    <a:cubicBezTo>
                      <a:pt x="12" y="2572"/>
                      <a:pt x="2" y="2596"/>
                      <a:pt x="2" y="2621"/>
                    </a:cubicBezTo>
                    <a:cubicBezTo>
                      <a:pt x="0" y="2676"/>
                      <a:pt x="50" y="2715"/>
                      <a:pt x="99" y="2715"/>
                    </a:cubicBezTo>
                    <a:cubicBezTo>
                      <a:pt x="123" y="2715"/>
                      <a:pt x="146" y="2706"/>
                      <a:pt x="163" y="2687"/>
                    </a:cubicBezTo>
                    <a:cubicBezTo>
                      <a:pt x="965" y="1874"/>
                      <a:pt x="1757" y="1011"/>
                      <a:pt x="2426" y="93"/>
                    </a:cubicBezTo>
                    <a:cubicBezTo>
                      <a:pt x="2427" y="40"/>
                      <a:pt x="2377" y="1"/>
                      <a:pt x="23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25"/>
              <p:cNvSpPr/>
              <p:nvPr/>
            </p:nvSpPr>
            <p:spPr>
              <a:xfrm>
                <a:off x="2287975" y="608438"/>
                <a:ext cx="22075" cy="26650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066" extrusionOk="0">
                    <a:moveTo>
                      <a:pt x="759" y="0"/>
                    </a:moveTo>
                    <a:cubicBezTo>
                      <a:pt x="744" y="0"/>
                      <a:pt x="728" y="5"/>
                      <a:pt x="713" y="14"/>
                    </a:cubicBezTo>
                    <a:cubicBezTo>
                      <a:pt x="483" y="306"/>
                      <a:pt x="269" y="679"/>
                      <a:pt x="68" y="905"/>
                    </a:cubicBezTo>
                    <a:cubicBezTo>
                      <a:pt x="1" y="970"/>
                      <a:pt x="66" y="1066"/>
                      <a:pt x="138" y="1066"/>
                    </a:cubicBezTo>
                    <a:cubicBezTo>
                      <a:pt x="160" y="1066"/>
                      <a:pt x="182" y="1058"/>
                      <a:pt x="202" y="1037"/>
                    </a:cubicBezTo>
                    <a:cubicBezTo>
                      <a:pt x="436" y="755"/>
                      <a:pt x="635" y="445"/>
                      <a:pt x="842" y="143"/>
                    </a:cubicBezTo>
                    <a:cubicBezTo>
                      <a:pt x="882" y="78"/>
                      <a:pt x="825" y="0"/>
                      <a:pt x="7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25"/>
              <p:cNvSpPr/>
              <p:nvPr/>
            </p:nvSpPr>
            <p:spPr>
              <a:xfrm>
                <a:off x="2113200" y="609538"/>
                <a:ext cx="53750" cy="60925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2437" extrusionOk="0">
                    <a:moveTo>
                      <a:pt x="121" y="0"/>
                    </a:moveTo>
                    <a:cubicBezTo>
                      <a:pt x="55" y="0"/>
                      <a:pt x="1" y="81"/>
                      <a:pt x="39" y="142"/>
                    </a:cubicBezTo>
                    <a:cubicBezTo>
                      <a:pt x="478" y="753"/>
                      <a:pt x="965" y="1329"/>
                      <a:pt x="1469" y="1889"/>
                    </a:cubicBezTo>
                    <a:cubicBezTo>
                      <a:pt x="1629" y="2035"/>
                      <a:pt x="1848" y="2362"/>
                      <a:pt x="2025" y="2436"/>
                    </a:cubicBezTo>
                    <a:cubicBezTo>
                      <a:pt x="2026" y="2436"/>
                      <a:pt x="2026" y="2436"/>
                      <a:pt x="2027" y="2436"/>
                    </a:cubicBezTo>
                    <a:cubicBezTo>
                      <a:pt x="2105" y="2436"/>
                      <a:pt x="2150" y="2331"/>
                      <a:pt x="2091" y="2276"/>
                    </a:cubicBezTo>
                    <a:cubicBezTo>
                      <a:pt x="1560" y="1733"/>
                      <a:pt x="1062" y="1158"/>
                      <a:pt x="590" y="563"/>
                    </a:cubicBezTo>
                    <a:cubicBezTo>
                      <a:pt x="477" y="445"/>
                      <a:pt x="298" y="130"/>
                      <a:pt x="147" y="5"/>
                    </a:cubicBezTo>
                    <a:cubicBezTo>
                      <a:pt x="138" y="2"/>
                      <a:pt x="129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25"/>
              <p:cNvSpPr/>
              <p:nvPr/>
            </p:nvSpPr>
            <p:spPr>
              <a:xfrm>
                <a:off x="2179425" y="685563"/>
                <a:ext cx="2765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30" extrusionOk="0">
                    <a:moveTo>
                      <a:pt x="140" y="0"/>
                    </a:moveTo>
                    <a:cubicBezTo>
                      <a:pt x="67" y="0"/>
                      <a:pt x="1" y="84"/>
                      <a:pt x="68" y="160"/>
                    </a:cubicBezTo>
                    <a:cubicBezTo>
                      <a:pt x="351" y="449"/>
                      <a:pt x="639" y="735"/>
                      <a:pt x="943" y="1002"/>
                    </a:cubicBezTo>
                    <a:cubicBezTo>
                      <a:pt x="961" y="1021"/>
                      <a:pt x="984" y="1029"/>
                      <a:pt x="1007" y="1029"/>
                    </a:cubicBezTo>
                    <a:cubicBezTo>
                      <a:pt x="1056" y="1029"/>
                      <a:pt x="1106" y="991"/>
                      <a:pt x="1105" y="935"/>
                    </a:cubicBezTo>
                    <a:cubicBezTo>
                      <a:pt x="1103" y="909"/>
                      <a:pt x="1096" y="886"/>
                      <a:pt x="1077" y="868"/>
                    </a:cubicBezTo>
                    <a:cubicBezTo>
                      <a:pt x="780" y="608"/>
                      <a:pt x="499" y="329"/>
                      <a:pt x="222" y="47"/>
                    </a:cubicBezTo>
                    <a:cubicBezTo>
                      <a:pt x="199" y="14"/>
                      <a:pt x="16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25"/>
              <p:cNvSpPr/>
              <p:nvPr/>
            </p:nvSpPr>
            <p:spPr>
              <a:xfrm>
                <a:off x="2220600" y="371913"/>
                <a:ext cx="12150" cy="851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405" extrusionOk="0">
                    <a:moveTo>
                      <a:pt x="312" y="1"/>
                    </a:moveTo>
                    <a:cubicBezTo>
                      <a:pt x="280" y="1"/>
                      <a:pt x="247" y="17"/>
                      <a:pt x="231" y="46"/>
                    </a:cubicBezTo>
                    <a:cubicBezTo>
                      <a:pt x="204" y="94"/>
                      <a:pt x="229" y="149"/>
                      <a:pt x="231" y="201"/>
                    </a:cubicBezTo>
                    <a:cubicBezTo>
                      <a:pt x="308" y="932"/>
                      <a:pt x="282" y="1815"/>
                      <a:pt x="189" y="2452"/>
                    </a:cubicBezTo>
                    <a:cubicBezTo>
                      <a:pt x="152" y="2748"/>
                      <a:pt x="61" y="3036"/>
                      <a:pt x="0" y="3324"/>
                    </a:cubicBezTo>
                    <a:cubicBezTo>
                      <a:pt x="5" y="3376"/>
                      <a:pt x="50" y="3404"/>
                      <a:pt x="94" y="3404"/>
                    </a:cubicBezTo>
                    <a:cubicBezTo>
                      <a:pt x="134" y="3404"/>
                      <a:pt x="173" y="3382"/>
                      <a:pt x="183" y="3337"/>
                    </a:cubicBezTo>
                    <a:cubicBezTo>
                      <a:pt x="386" y="2667"/>
                      <a:pt x="451" y="1966"/>
                      <a:pt x="462" y="1269"/>
                    </a:cubicBezTo>
                    <a:cubicBezTo>
                      <a:pt x="451" y="862"/>
                      <a:pt x="485" y="422"/>
                      <a:pt x="378" y="28"/>
                    </a:cubicBezTo>
                    <a:cubicBezTo>
                      <a:pt x="360" y="9"/>
                      <a:pt x="336" y="1"/>
                      <a:pt x="3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25"/>
              <p:cNvSpPr/>
              <p:nvPr/>
            </p:nvSpPr>
            <p:spPr>
              <a:xfrm>
                <a:off x="2187625" y="370713"/>
                <a:ext cx="12600" cy="9170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3668" extrusionOk="0">
                    <a:moveTo>
                      <a:pt x="266" y="1"/>
                    </a:moveTo>
                    <a:cubicBezTo>
                      <a:pt x="233" y="1"/>
                      <a:pt x="198" y="21"/>
                      <a:pt x="176" y="71"/>
                    </a:cubicBezTo>
                    <a:cubicBezTo>
                      <a:pt x="45" y="660"/>
                      <a:pt x="1" y="1268"/>
                      <a:pt x="36" y="1870"/>
                    </a:cubicBezTo>
                    <a:cubicBezTo>
                      <a:pt x="77" y="2461"/>
                      <a:pt x="132" y="3067"/>
                      <a:pt x="316" y="3631"/>
                    </a:cubicBezTo>
                    <a:cubicBezTo>
                      <a:pt x="335" y="3657"/>
                      <a:pt x="361" y="3668"/>
                      <a:pt x="387" y="3668"/>
                    </a:cubicBezTo>
                    <a:cubicBezTo>
                      <a:pt x="445" y="3668"/>
                      <a:pt x="503" y="3614"/>
                      <a:pt x="483" y="3548"/>
                    </a:cubicBezTo>
                    <a:cubicBezTo>
                      <a:pt x="193" y="2453"/>
                      <a:pt x="119" y="1252"/>
                      <a:pt x="349" y="169"/>
                    </a:cubicBezTo>
                    <a:cubicBezTo>
                      <a:pt x="392" y="79"/>
                      <a:pt x="331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25"/>
              <p:cNvSpPr/>
              <p:nvPr/>
            </p:nvSpPr>
            <p:spPr>
              <a:xfrm>
                <a:off x="2228575" y="492263"/>
                <a:ext cx="4105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195" extrusionOk="0">
                    <a:moveTo>
                      <a:pt x="1520" y="1"/>
                    </a:moveTo>
                    <a:cubicBezTo>
                      <a:pt x="1498" y="1"/>
                      <a:pt x="1476" y="9"/>
                      <a:pt x="1458" y="28"/>
                    </a:cubicBezTo>
                    <a:cubicBezTo>
                      <a:pt x="1049" y="446"/>
                      <a:pt x="670" y="894"/>
                      <a:pt x="359" y="1390"/>
                    </a:cubicBezTo>
                    <a:cubicBezTo>
                      <a:pt x="228" y="1620"/>
                      <a:pt x="59" y="1854"/>
                      <a:pt x="1" y="2114"/>
                    </a:cubicBezTo>
                    <a:cubicBezTo>
                      <a:pt x="5" y="2167"/>
                      <a:pt x="50" y="2194"/>
                      <a:pt x="95" y="2194"/>
                    </a:cubicBezTo>
                    <a:cubicBezTo>
                      <a:pt x="134" y="2194"/>
                      <a:pt x="174" y="2172"/>
                      <a:pt x="184" y="2126"/>
                    </a:cubicBezTo>
                    <a:cubicBezTo>
                      <a:pt x="468" y="1419"/>
                      <a:pt x="1047" y="732"/>
                      <a:pt x="1609" y="131"/>
                    </a:cubicBezTo>
                    <a:cubicBezTo>
                      <a:pt x="1642" y="65"/>
                      <a:pt x="1581" y="1"/>
                      <a:pt x="15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25"/>
              <p:cNvSpPr/>
              <p:nvPr/>
            </p:nvSpPr>
            <p:spPr>
              <a:xfrm>
                <a:off x="2245525" y="498163"/>
                <a:ext cx="57250" cy="72075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883" extrusionOk="0">
                    <a:moveTo>
                      <a:pt x="2168" y="0"/>
                    </a:moveTo>
                    <a:cubicBezTo>
                      <a:pt x="2144" y="0"/>
                      <a:pt x="2120" y="9"/>
                      <a:pt x="2102" y="27"/>
                    </a:cubicBezTo>
                    <a:cubicBezTo>
                      <a:pt x="2072" y="62"/>
                      <a:pt x="2067" y="113"/>
                      <a:pt x="2048" y="154"/>
                    </a:cubicBezTo>
                    <a:cubicBezTo>
                      <a:pt x="1818" y="737"/>
                      <a:pt x="1362" y="1342"/>
                      <a:pt x="913" y="1847"/>
                    </a:cubicBezTo>
                    <a:cubicBezTo>
                      <a:pt x="637" y="2164"/>
                      <a:pt x="317" y="2446"/>
                      <a:pt x="32" y="2751"/>
                    </a:cubicBezTo>
                    <a:cubicBezTo>
                      <a:pt x="0" y="2818"/>
                      <a:pt x="61" y="2882"/>
                      <a:pt x="123" y="2882"/>
                    </a:cubicBezTo>
                    <a:cubicBezTo>
                      <a:pt x="145" y="2882"/>
                      <a:pt x="167" y="2874"/>
                      <a:pt x="185" y="2854"/>
                    </a:cubicBezTo>
                    <a:cubicBezTo>
                      <a:pt x="775" y="2293"/>
                      <a:pt x="1347" y="1701"/>
                      <a:pt x="1798" y="1018"/>
                    </a:cubicBezTo>
                    <a:cubicBezTo>
                      <a:pt x="1944" y="800"/>
                      <a:pt x="2075" y="568"/>
                      <a:pt x="2181" y="325"/>
                    </a:cubicBezTo>
                    <a:cubicBezTo>
                      <a:pt x="2205" y="236"/>
                      <a:pt x="2289" y="140"/>
                      <a:pt x="2250" y="47"/>
                    </a:cubicBezTo>
                    <a:cubicBezTo>
                      <a:pt x="2233" y="16"/>
                      <a:pt x="2201" y="0"/>
                      <a:pt x="2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25"/>
              <p:cNvSpPr/>
              <p:nvPr/>
            </p:nvSpPr>
            <p:spPr>
              <a:xfrm>
                <a:off x="2145125" y="497088"/>
                <a:ext cx="48550" cy="567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2271" extrusionOk="0">
                    <a:moveTo>
                      <a:pt x="129" y="1"/>
                    </a:moveTo>
                    <a:cubicBezTo>
                      <a:pt x="56" y="1"/>
                      <a:pt x="1" y="104"/>
                      <a:pt x="63" y="162"/>
                    </a:cubicBezTo>
                    <a:cubicBezTo>
                      <a:pt x="716" y="695"/>
                      <a:pt x="1339" y="1445"/>
                      <a:pt x="1761" y="2251"/>
                    </a:cubicBezTo>
                    <a:cubicBezTo>
                      <a:pt x="1777" y="2265"/>
                      <a:pt x="1796" y="2271"/>
                      <a:pt x="1815" y="2271"/>
                    </a:cubicBezTo>
                    <a:cubicBezTo>
                      <a:pt x="1880" y="2271"/>
                      <a:pt x="1941" y="2194"/>
                      <a:pt x="1899" y="2127"/>
                    </a:cubicBezTo>
                    <a:cubicBezTo>
                      <a:pt x="1666" y="1656"/>
                      <a:pt x="1362" y="1224"/>
                      <a:pt x="1015" y="831"/>
                    </a:cubicBezTo>
                    <a:cubicBezTo>
                      <a:pt x="755" y="546"/>
                      <a:pt x="415" y="183"/>
                      <a:pt x="166" y="10"/>
                    </a:cubicBezTo>
                    <a:cubicBezTo>
                      <a:pt x="154" y="4"/>
                      <a:pt x="141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25"/>
              <p:cNvSpPr/>
              <p:nvPr/>
            </p:nvSpPr>
            <p:spPr>
              <a:xfrm>
                <a:off x="2128975" y="523613"/>
                <a:ext cx="49525" cy="52425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2097" extrusionOk="0">
                    <a:moveTo>
                      <a:pt x="128" y="0"/>
                    </a:moveTo>
                    <a:cubicBezTo>
                      <a:pt x="62" y="0"/>
                      <a:pt x="1" y="77"/>
                      <a:pt x="43" y="143"/>
                    </a:cubicBezTo>
                    <a:cubicBezTo>
                      <a:pt x="421" y="746"/>
                      <a:pt x="863" y="1322"/>
                      <a:pt x="1396" y="1796"/>
                    </a:cubicBezTo>
                    <a:cubicBezTo>
                      <a:pt x="1513" y="1897"/>
                      <a:pt x="1628" y="2002"/>
                      <a:pt x="1755" y="2089"/>
                    </a:cubicBezTo>
                    <a:cubicBezTo>
                      <a:pt x="1765" y="2094"/>
                      <a:pt x="1778" y="2097"/>
                      <a:pt x="1791" y="2097"/>
                    </a:cubicBezTo>
                    <a:cubicBezTo>
                      <a:pt x="1803" y="2097"/>
                      <a:pt x="1816" y="2094"/>
                      <a:pt x="1828" y="2089"/>
                    </a:cubicBezTo>
                    <a:cubicBezTo>
                      <a:pt x="1981" y="1999"/>
                      <a:pt x="1791" y="1883"/>
                      <a:pt x="1711" y="1820"/>
                    </a:cubicBezTo>
                    <a:cubicBezTo>
                      <a:pt x="1227" y="1427"/>
                      <a:pt x="859" y="990"/>
                      <a:pt x="525" y="524"/>
                    </a:cubicBezTo>
                    <a:cubicBezTo>
                      <a:pt x="402" y="362"/>
                      <a:pt x="292" y="188"/>
                      <a:pt x="182" y="21"/>
                    </a:cubicBezTo>
                    <a:cubicBezTo>
                      <a:pt x="165" y="7"/>
                      <a:pt x="146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25"/>
              <p:cNvSpPr/>
              <p:nvPr/>
            </p:nvSpPr>
            <p:spPr>
              <a:xfrm>
                <a:off x="2227600" y="618313"/>
                <a:ext cx="54675" cy="69275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2771" extrusionOk="0">
                    <a:moveTo>
                      <a:pt x="2063" y="1"/>
                    </a:moveTo>
                    <a:cubicBezTo>
                      <a:pt x="2041" y="1"/>
                      <a:pt x="2019" y="9"/>
                      <a:pt x="2000" y="28"/>
                    </a:cubicBezTo>
                    <a:cubicBezTo>
                      <a:pt x="1484" y="546"/>
                      <a:pt x="992" y="1097"/>
                      <a:pt x="570" y="1699"/>
                    </a:cubicBezTo>
                    <a:cubicBezTo>
                      <a:pt x="385" y="1967"/>
                      <a:pt x="220" y="2250"/>
                      <a:pt x="74" y="2541"/>
                    </a:cubicBezTo>
                    <a:cubicBezTo>
                      <a:pt x="53" y="2599"/>
                      <a:pt x="1" y="2665"/>
                      <a:pt x="36" y="2725"/>
                    </a:cubicBezTo>
                    <a:cubicBezTo>
                      <a:pt x="53" y="2756"/>
                      <a:pt x="84" y="2771"/>
                      <a:pt x="116" y="2771"/>
                    </a:cubicBezTo>
                    <a:cubicBezTo>
                      <a:pt x="157" y="2771"/>
                      <a:pt x="198" y="2747"/>
                      <a:pt x="209" y="2703"/>
                    </a:cubicBezTo>
                    <a:cubicBezTo>
                      <a:pt x="620" y="1783"/>
                      <a:pt x="1396" y="919"/>
                      <a:pt x="2153" y="131"/>
                    </a:cubicBezTo>
                    <a:cubicBezTo>
                      <a:pt x="2186" y="65"/>
                      <a:pt x="2125" y="1"/>
                      <a:pt x="20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25"/>
              <p:cNvSpPr/>
              <p:nvPr/>
            </p:nvSpPr>
            <p:spPr>
              <a:xfrm>
                <a:off x="2249475" y="639613"/>
                <a:ext cx="53900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513" extrusionOk="0">
                    <a:moveTo>
                      <a:pt x="2044" y="1"/>
                    </a:moveTo>
                    <a:cubicBezTo>
                      <a:pt x="1969" y="1"/>
                      <a:pt x="1956" y="99"/>
                      <a:pt x="1922" y="158"/>
                    </a:cubicBezTo>
                    <a:cubicBezTo>
                      <a:pt x="1605" y="765"/>
                      <a:pt x="1229" y="1204"/>
                      <a:pt x="757" y="1702"/>
                    </a:cubicBezTo>
                    <a:cubicBezTo>
                      <a:pt x="534" y="1948"/>
                      <a:pt x="259" y="2145"/>
                      <a:pt x="32" y="2382"/>
                    </a:cubicBezTo>
                    <a:cubicBezTo>
                      <a:pt x="0" y="2448"/>
                      <a:pt x="62" y="2512"/>
                      <a:pt x="124" y="2512"/>
                    </a:cubicBezTo>
                    <a:cubicBezTo>
                      <a:pt x="146" y="2512"/>
                      <a:pt x="168" y="2504"/>
                      <a:pt x="186" y="2485"/>
                    </a:cubicBezTo>
                    <a:cubicBezTo>
                      <a:pt x="821" y="1949"/>
                      <a:pt x="1401" y="1343"/>
                      <a:pt x="1857" y="646"/>
                    </a:cubicBezTo>
                    <a:cubicBezTo>
                      <a:pt x="1968" y="478"/>
                      <a:pt x="2069" y="305"/>
                      <a:pt x="2144" y="119"/>
                    </a:cubicBezTo>
                    <a:cubicBezTo>
                      <a:pt x="2155" y="83"/>
                      <a:pt x="2142" y="40"/>
                      <a:pt x="2111" y="20"/>
                    </a:cubicBezTo>
                    <a:cubicBezTo>
                      <a:pt x="2084" y="7"/>
                      <a:pt x="2062" y="1"/>
                      <a:pt x="20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25"/>
              <p:cNvSpPr/>
              <p:nvPr/>
            </p:nvSpPr>
            <p:spPr>
              <a:xfrm>
                <a:off x="2123375" y="648963"/>
                <a:ext cx="65575" cy="63800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2552" extrusionOk="0">
                    <a:moveTo>
                      <a:pt x="128" y="1"/>
                    </a:moveTo>
                    <a:cubicBezTo>
                      <a:pt x="64" y="1"/>
                      <a:pt x="0" y="62"/>
                      <a:pt x="43" y="141"/>
                    </a:cubicBezTo>
                    <a:cubicBezTo>
                      <a:pt x="318" y="665"/>
                      <a:pt x="685" y="1137"/>
                      <a:pt x="1124" y="1534"/>
                    </a:cubicBezTo>
                    <a:cubicBezTo>
                      <a:pt x="1456" y="1839"/>
                      <a:pt x="1805" y="2124"/>
                      <a:pt x="2178" y="2379"/>
                    </a:cubicBezTo>
                    <a:cubicBezTo>
                      <a:pt x="2285" y="2441"/>
                      <a:pt x="2390" y="2540"/>
                      <a:pt x="2515" y="2551"/>
                    </a:cubicBezTo>
                    <a:cubicBezTo>
                      <a:pt x="2614" y="2544"/>
                      <a:pt x="2623" y="2390"/>
                      <a:pt x="2527" y="2367"/>
                    </a:cubicBezTo>
                    <a:cubicBezTo>
                      <a:pt x="1680" y="1864"/>
                      <a:pt x="718" y="1035"/>
                      <a:pt x="216" y="65"/>
                    </a:cubicBezTo>
                    <a:cubicBezTo>
                      <a:pt x="199" y="20"/>
                      <a:pt x="164" y="1"/>
                      <a:pt x="1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25"/>
              <p:cNvSpPr/>
              <p:nvPr/>
            </p:nvSpPr>
            <p:spPr>
              <a:xfrm>
                <a:off x="2142625" y="630363"/>
                <a:ext cx="53025" cy="52175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7" extrusionOk="0">
                    <a:moveTo>
                      <a:pt x="129" y="0"/>
                    </a:moveTo>
                    <a:cubicBezTo>
                      <a:pt x="29" y="0"/>
                      <a:pt x="1" y="137"/>
                      <a:pt x="86" y="181"/>
                    </a:cubicBezTo>
                    <a:cubicBezTo>
                      <a:pt x="624" y="667"/>
                      <a:pt x="1131" y="1188"/>
                      <a:pt x="1626" y="1718"/>
                    </a:cubicBezTo>
                    <a:cubicBezTo>
                      <a:pt x="1728" y="1831"/>
                      <a:pt x="1829" y="1944"/>
                      <a:pt x="1928" y="2059"/>
                    </a:cubicBezTo>
                    <a:cubicBezTo>
                      <a:pt x="1945" y="2077"/>
                      <a:pt x="1970" y="2086"/>
                      <a:pt x="1994" y="2086"/>
                    </a:cubicBezTo>
                    <a:cubicBezTo>
                      <a:pt x="1995" y="2086"/>
                      <a:pt x="1996" y="2086"/>
                      <a:pt x="1997" y="2086"/>
                    </a:cubicBezTo>
                    <a:cubicBezTo>
                      <a:pt x="2078" y="2086"/>
                      <a:pt x="2121" y="1980"/>
                      <a:pt x="2062" y="1926"/>
                    </a:cubicBezTo>
                    <a:cubicBezTo>
                      <a:pt x="1665" y="1462"/>
                      <a:pt x="1233" y="1031"/>
                      <a:pt x="801" y="599"/>
                    </a:cubicBezTo>
                    <a:cubicBezTo>
                      <a:pt x="579" y="409"/>
                      <a:pt x="383" y="133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96" name="Google Shape;2396;p25"/>
            <p:cNvSpPr/>
            <p:nvPr/>
          </p:nvSpPr>
          <p:spPr>
            <a:xfrm rot="-4207365">
              <a:off x="658166" y="4732921"/>
              <a:ext cx="720538" cy="388580"/>
            </a:xfrm>
            <a:custGeom>
              <a:avLst/>
              <a:gdLst/>
              <a:ahLst/>
              <a:cxnLst/>
              <a:rect l="l" t="t" r="r" b="b"/>
              <a:pathLst>
                <a:path w="14100" h="7604" extrusionOk="0">
                  <a:moveTo>
                    <a:pt x="5347" y="0"/>
                  </a:moveTo>
                  <a:cubicBezTo>
                    <a:pt x="5286" y="0"/>
                    <a:pt x="5221" y="16"/>
                    <a:pt x="5172" y="41"/>
                  </a:cubicBezTo>
                  <a:cubicBezTo>
                    <a:pt x="4512" y="306"/>
                    <a:pt x="3886" y="655"/>
                    <a:pt x="3291" y="1047"/>
                  </a:cubicBezTo>
                  <a:cubicBezTo>
                    <a:pt x="2972" y="1258"/>
                    <a:pt x="2667" y="1492"/>
                    <a:pt x="2376" y="1738"/>
                  </a:cubicBezTo>
                  <a:cubicBezTo>
                    <a:pt x="2191" y="1699"/>
                    <a:pt x="2007" y="1662"/>
                    <a:pt x="1822" y="1628"/>
                  </a:cubicBezTo>
                  <a:cubicBezTo>
                    <a:pt x="1307" y="1544"/>
                    <a:pt x="777" y="1446"/>
                    <a:pt x="256" y="1446"/>
                  </a:cubicBezTo>
                  <a:cubicBezTo>
                    <a:pt x="208" y="1446"/>
                    <a:pt x="160" y="1447"/>
                    <a:pt x="113" y="1449"/>
                  </a:cubicBezTo>
                  <a:cubicBezTo>
                    <a:pt x="1" y="1496"/>
                    <a:pt x="39" y="1676"/>
                    <a:pt x="159" y="1676"/>
                  </a:cubicBezTo>
                  <a:cubicBezTo>
                    <a:pt x="162" y="1676"/>
                    <a:pt x="165" y="1676"/>
                    <a:pt x="168" y="1676"/>
                  </a:cubicBezTo>
                  <a:cubicBezTo>
                    <a:pt x="864" y="1718"/>
                    <a:pt x="1551" y="1814"/>
                    <a:pt x="2234" y="1952"/>
                  </a:cubicBezTo>
                  <a:cubicBezTo>
                    <a:pt x="2240" y="1971"/>
                    <a:pt x="2250" y="1989"/>
                    <a:pt x="2263" y="2003"/>
                  </a:cubicBezTo>
                  <a:cubicBezTo>
                    <a:pt x="2353" y="2139"/>
                    <a:pt x="2437" y="2277"/>
                    <a:pt x="2521" y="2415"/>
                  </a:cubicBezTo>
                  <a:cubicBezTo>
                    <a:pt x="2919" y="3073"/>
                    <a:pt x="3296" y="3746"/>
                    <a:pt x="3713" y="4393"/>
                  </a:cubicBezTo>
                  <a:cubicBezTo>
                    <a:pt x="3849" y="4596"/>
                    <a:pt x="3986" y="4798"/>
                    <a:pt x="4147" y="4982"/>
                  </a:cubicBezTo>
                  <a:cubicBezTo>
                    <a:pt x="4240" y="5086"/>
                    <a:pt x="4343" y="5202"/>
                    <a:pt x="4484" y="5232"/>
                  </a:cubicBezTo>
                  <a:cubicBezTo>
                    <a:pt x="4498" y="5235"/>
                    <a:pt x="4511" y="5237"/>
                    <a:pt x="4523" y="5237"/>
                  </a:cubicBezTo>
                  <a:cubicBezTo>
                    <a:pt x="4621" y="5237"/>
                    <a:pt x="4705" y="5153"/>
                    <a:pt x="4700" y="5050"/>
                  </a:cubicBezTo>
                  <a:cubicBezTo>
                    <a:pt x="4696" y="4922"/>
                    <a:pt x="4635" y="4804"/>
                    <a:pt x="4587" y="4688"/>
                  </a:cubicBezTo>
                  <a:cubicBezTo>
                    <a:pt x="4478" y="4431"/>
                    <a:pt x="4359" y="4179"/>
                    <a:pt x="4223" y="3934"/>
                  </a:cubicBezTo>
                  <a:cubicBezTo>
                    <a:pt x="3961" y="3458"/>
                    <a:pt x="3661" y="3000"/>
                    <a:pt x="3307" y="2586"/>
                  </a:cubicBezTo>
                  <a:cubicBezTo>
                    <a:pt x="3157" y="2419"/>
                    <a:pt x="3006" y="2247"/>
                    <a:pt x="2847" y="2086"/>
                  </a:cubicBezTo>
                  <a:lnTo>
                    <a:pt x="2847" y="2086"/>
                  </a:lnTo>
                  <a:cubicBezTo>
                    <a:pt x="3553" y="2256"/>
                    <a:pt x="4254" y="2468"/>
                    <a:pt x="4945" y="2716"/>
                  </a:cubicBezTo>
                  <a:cubicBezTo>
                    <a:pt x="4947" y="2725"/>
                    <a:pt x="4947" y="2734"/>
                    <a:pt x="4950" y="2744"/>
                  </a:cubicBezTo>
                  <a:cubicBezTo>
                    <a:pt x="5554" y="3797"/>
                    <a:pt x="6075" y="4896"/>
                    <a:pt x="6718" y="5927"/>
                  </a:cubicBezTo>
                  <a:cubicBezTo>
                    <a:pt x="6831" y="6077"/>
                    <a:pt x="7064" y="6463"/>
                    <a:pt x="7289" y="6463"/>
                  </a:cubicBezTo>
                  <a:cubicBezTo>
                    <a:pt x="7334" y="6463"/>
                    <a:pt x="7379" y="6447"/>
                    <a:pt x="7423" y="6411"/>
                  </a:cubicBezTo>
                  <a:cubicBezTo>
                    <a:pt x="7490" y="6326"/>
                    <a:pt x="7476" y="6211"/>
                    <a:pt x="7456" y="6113"/>
                  </a:cubicBezTo>
                  <a:cubicBezTo>
                    <a:pt x="7419" y="5936"/>
                    <a:pt x="7344" y="5771"/>
                    <a:pt x="7271" y="5609"/>
                  </a:cubicBezTo>
                  <a:cubicBezTo>
                    <a:pt x="6932" y="4878"/>
                    <a:pt x="6510" y="4189"/>
                    <a:pt x="6050" y="3529"/>
                  </a:cubicBezTo>
                  <a:cubicBezTo>
                    <a:pt x="5914" y="3334"/>
                    <a:pt x="5770" y="3146"/>
                    <a:pt x="5613" y="2967"/>
                  </a:cubicBezTo>
                  <a:lnTo>
                    <a:pt x="5613" y="2967"/>
                  </a:lnTo>
                  <a:cubicBezTo>
                    <a:pt x="6346" y="3255"/>
                    <a:pt x="7072" y="3578"/>
                    <a:pt x="7788" y="3925"/>
                  </a:cubicBezTo>
                  <a:cubicBezTo>
                    <a:pt x="7788" y="3936"/>
                    <a:pt x="7788" y="3946"/>
                    <a:pt x="7792" y="3957"/>
                  </a:cubicBezTo>
                  <a:cubicBezTo>
                    <a:pt x="7906" y="4190"/>
                    <a:pt x="8042" y="4412"/>
                    <a:pt x="8165" y="4640"/>
                  </a:cubicBezTo>
                  <a:cubicBezTo>
                    <a:pt x="8517" y="5245"/>
                    <a:pt x="9705" y="7424"/>
                    <a:pt x="10377" y="7471"/>
                  </a:cubicBezTo>
                  <a:cubicBezTo>
                    <a:pt x="10663" y="7444"/>
                    <a:pt x="10564" y="7083"/>
                    <a:pt x="10479" y="6909"/>
                  </a:cubicBezTo>
                  <a:cubicBezTo>
                    <a:pt x="10147" y="6212"/>
                    <a:pt x="9699" y="5577"/>
                    <a:pt x="9209" y="4985"/>
                  </a:cubicBezTo>
                  <a:cubicBezTo>
                    <a:pt x="9022" y="4761"/>
                    <a:pt x="8826" y="4543"/>
                    <a:pt x="8619" y="4337"/>
                  </a:cubicBezTo>
                  <a:lnTo>
                    <a:pt x="8619" y="4337"/>
                  </a:lnTo>
                  <a:cubicBezTo>
                    <a:pt x="9240" y="4656"/>
                    <a:pt x="9854" y="4988"/>
                    <a:pt x="10460" y="5327"/>
                  </a:cubicBezTo>
                  <a:cubicBezTo>
                    <a:pt x="10467" y="5344"/>
                    <a:pt x="10477" y="5357"/>
                    <a:pt x="10490" y="5370"/>
                  </a:cubicBezTo>
                  <a:cubicBezTo>
                    <a:pt x="11111" y="5865"/>
                    <a:pt x="11720" y="6377"/>
                    <a:pt x="12342" y="6872"/>
                  </a:cubicBezTo>
                  <a:cubicBezTo>
                    <a:pt x="12714" y="7142"/>
                    <a:pt x="13090" y="7428"/>
                    <a:pt x="13534" y="7565"/>
                  </a:cubicBezTo>
                  <a:cubicBezTo>
                    <a:pt x="13598" y="7587"/>
                    <a:pt x="13678" y="7603"/>
                    <a:pt x="13755" y="7603"/>
                  </a:cubicBezTo>
                  <a:cubicBezTo>
                    <a:pt x="13885" y="7603"/>
                    <a:pt x="14007" y="7557"/>
                    <a:pt x="14030" y="7410"/>
                  </a:cubicBezTo>
                  <a:cubicBezTo>
                    <a:pt x="14100" y="7098"/>
                    <a:pt x="13831" y="6870"/>
                    <a:pt x="13630" y="6676"/>
                  </a:cubicBezTo>
                  <a:cubicBezTo>
                    <a:pt x="13229" y="6314"/>
                    <a:pt x="12785" y="5999"/>
                    <a:pt x="12305" y="5751"/>
                  </a:cubicBezTo>
                  <a:cubicBezTo>
                    <a:pt x="11861" y="5528"/>
                    <a:pt x="11393" y="5350"/>
                    <a:pt x="10915" y="5215"/>
                  </a:cubicBezTo>
                  <a:cubicBezTo>
                    <a:pt x="10820" y="5193"/>
                    <a:pt x="10723" y="5163"/>
                    <a:pt x="10626" y="5148"/>
                  </a:cubicBezTo>
                  <a:cubicBezTo>
                    <a:pt x="9957" y="4771"/>
                    <a:pt x="9280" y="4402"/>
                    <a:pt x="8592" y="4054"/>
                  </a:cubicBezTo>
                  <a:cubicBezTo>
                    <a:pt x="8673" y="4050"/>
                    <a:pt x="8754" y="4047"/>
                    <a:pt x="8837" y="4044"/>
                  </a:cubicBezTo>
                  <a:cubicBezTo>
                    <a:pt x="9629" y="3999"/>
                    <a:pt x="10425" y="3944"/>
                    <a:pt x="11210" y="3822"/>
                  </a:cubicBezTo>
                  <a:cubicBezTo>
                    <a:pt x="11571" y="3737"/>
                    <a:pt x="11969" y="3673"/>
                    <a:pt x="12259" y="3430"/>
                  </a:cubicBezTo>
                  <a:cubicBezTo>
                    <a:pt x="12426" y="3253"/>
                    <a:pt x="12345" y="3068"/>
                    <a:pt x="12115" y="3020"/>
                  </a:cubicBezTo>
                  <a:cubicBezTo>
                    <a:pt x="12027" y="2998"/>
                    <a:pt x="11936" y="2991"/>
                    <a:pt x="11844" y="2991"/>
                  </a:cubicBezTo>
                  <a:cubicBezTo>
                    <a:pt x="11742" y="2991"/>
                    <a:pt x="11640" y="3000"/>
                    <a:pt x="11539" y="3006"/>
                  </a:cubicBezTo>
                  <a:cubicBezTo>
                    <a:pt x="10721" y="3069"/>
                    <a:pt x="9909" y="3198"/>
                    <a:pt x="9119" y="3423"/>
                  </a:cubicBezTo>
                  <a:cubicBezTo>
                    <a:pt x="8752" y="3537"/>
                    <a:pt x="8370" y="3626"/>
                    <a:pt x="8012" y="3764"/>
                  </a:cubicBezTo>
                  <a:cubicBezTo>
                    <a:pt x="7260" y="3398"/>
                    <a:pt x="6496" y="3057"/>
                    <a:pt x="5718" y="2754"/>
                  </a:cubicBezTo>
                  <a:cubicBezTo>
                    <a:pt x="5754" y="2749"/>
                    <a:pt x="5789" y="2740"/>
                    <a:pt x="5824" y="2729"/>
                  </a:cubicBezTo>
                  <a:cubicBezTo>
                    <a:pt x="5833" y="2728"/>
                    <a:pt x="5843" y="2727"/>
                    <a:pt x="5854" y="2726"/>
                  </a:cubicBezTo>
                  <a:cubicBezTo>
                    <a:pt x="5874" y="2722"/>
                    <a:pt x="5895" y="2717"/>
                    <a:pt x="5913" y="2712"/>
                  </a:cubicBezTo>
                  <a:cubicBezTo>
                    <a:pt x="5944" y="2701"/>
                    <a:pt x="5973" y="2689"/>
                    <a:pt x="6003" y="2676"/>
                  </a:cubicBezTo>
                  <a:cubicBezTo>
                    <a:pt x="6025" y="2669"/>
                    <a:pt x="6046" y="2662"/>
                    <a:pt x="6068" y="2653"/>
                  </a:cubicBezTo>
                  <a:cubicBezTo>
                    <a:pt x="6114" y="2638"/>
                    <a:pt x="6161" y="2624"/>
                    <a:pt x="6207" y="2609"/>
                  </a:cubicBezTo>
                  <a:cubicBezTo>
                    <a:pt x="6482" y="2538"/>
                    <a:pt x="6756" y="2467"/>
                    <a:pt x="7028" y="2383"/>
                  </a:cubicBezTo>
                  <a:cubicBezTo>
                    <a:pt x="7460" y="2252"/>
                    <a:pt x="7886" y="2099"/>
                    <a:pt x="8297" y="1911"/>
                  </a:cubicBezTo>
                  <a:cubicBezTo>
                    <a:pt x="8592" y="1774"/>
                    <a:pt x="8896" y="1625"/>
                    <a:pt x="9125" y="1390"/>
                  </a:cubicBezTo>
                  <a:cubicBezTo>
                    <a:pt x="9276" y="1228"/>
                    <a:pt x="9269" y="1035"/>
                    <a:pt x="9028" y="977"/>
                  </a:cubicBezTo>
                  <a:cubicBezTo>
                    <a:pt x="8990" y="970"/>
                    <a:pt x="8952" y="966"/>
                    <a:pt x="8914" y="966"/>
                  </a:cubicBezTo>
                  <a:cubicBezTo>
                    <a:pt x="8722" y="966"/>
                    <a:pt x="8532" y="1054"/>
                    <a:pt x="8348" y="1102"/>
                  </a:cubicBezTo>
                  <a:cubicBezTo>
                    <a:pt x="7339" y="1420"/>
                    <a:pt x="6371" y="1861"/>
                    <a:pt x="5447" y="2374"/>
                  </a:cubicBezTo>
                  <a:cubicBezTo>
                    <a:pt x="5350" y="2429"/>
                    <a:pt x="5251" y="2484"/>
                    <a:pt x="5154" y="2539"/>
                  </a:cubicBezTo>
                  <a:cubicBezTo>
                    <a:pt x="4397" y="2265"/>
                    <a:pt x="3627" y="2029"/>
                    <a:pt x="2842" y="1841"/>
                  </a:cubicBezTo>
                  <a:cubicBezTo>
                    <a:pt x="2995" y="1770"/>
                    <a:pt x="3149" y="1699"/>
                    <a:pt x="3301" y="1627"/>
                  </a:cubicBezTo>
                  <a:cubicBezTo>
                    <a:pt x="3920" y="1318"/>
                    <a:pt x="4554" y="1022"/>
                    <a:pt x="5128" y="632"/>
                  </a:cubicBezTo>
                  <a:cubicBezTo>
                    <a:pt x="5288" y="512"/>
                    <a:pt x="5478" y="385"/>
                    <a:pt x="5541" y="187"/>
                  </a:cubicBezTo>
                  <a:cubicBezTo>
                    <a:pt x="5562" y="51"/>
                    <a:pt x="5459" y="0"/>
                    <a:pt x="5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97" name="Google Shape;2397;p25"/>
            <p:cNvGrpSpPr/>
            <p:nvPr/>
          </p:nvGrpSpPr>
          <p:grpSpPr>
            <a:xfrm rot="1495347">
              <a:off x="192858" y="4343190"/>
              <a:ext cx="514590" cy="1029013"/>
              <a:chOff x="4941500" y="1532375"/>
              <a:chExt cx="231300" cy="462525"/>
            </a:xfrm>
          </p:grpSpPr>
          <p:sp>
            <p:nvSpPr>
              <p:cNvPr id="2398" name="Google Shape;2398;p25"/>
              <p:cNvSpPr/>
              <p:nvPr/>
            </p:nvSpPr>
            <p:spPr>
              <a:xfrm>
                <a:off x="4981225" y="1568775"/>
                <a:ext cx="1458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7045" extrusionOk="0">
                    <a:moveTo>
                      <a:pt x="590" y="0"/>
                    </a:moveTo>
                    <a:cubicBezTo>
                      <a:pt x="467" y="7"/>
                      <a:pt x="463" y="131"/>
                      <a:pt x="467" y="229"/>
                    </a:cubicBezTo>
                    <a:cubicBezTo>
                      <a:pt x="465" y="377"/>
                      <a:pt x="465" y="528"/>
                      <a:pt x="465" y="677"/>
                    </a:cubicBezTo>
                    <a:cubicBezTo>
                      <a:pt x="465" y="1324"/>
                      <a:pt x="489" y="1973"/>
                      <a:pt x="563" y="2616"/>
                    </a:cubicBezTo>
                    <a:cubicBezTo>
                      <a:pt x="677" y="3803"/>
                      <a:pt x="961" y="4966"/>
                      <a:pt x="1400" y="6074"/>
                    </a:cubicBezTo>
                    <a:cubicBezTo>
                      <a:pt x="1955" y="7564"/>
                      <a:pt x="2534" y="9052"/>
                      <a:pt x="2840" y="10617"/>
                    </a:cubicBezTo>
                    <a:cubicBezTo>
                      <a:pt x="2994" y="11391"/>
                      <a:pt x="3091" y="12186"/>
                      <a:pt x="3129" y="12994"/>
                    </a:cubicBezTo>
                    <a:cubicBezTo>
                      <a:pt x="2683" y="12063"/>
                      <a:pt x="2114" y="11197"/>
                      <a:pt x="1610" y="10298"/>
                    </a:cubicBezTo>
                    <a:cubicBezTo>
                      <a:pt x="1077" y="9376"/>
                      <a:pt x="683" y="8375"/>
                      <a:pt x="230" y="7421"/>
                    </a:cubicBezTo>
                    <a:cubicBezTo>
                      <a:pt x="209" y="7402"/>
                      <a:pt x="185" y="7395"/>
                      <a:pt x="161" y="7395"/>
                    </a:cubicBezTo>
                    <a:cubicBezTo>
                      <a:pt x="79" y="7395"/>
                      <a:pt x="0" y="7491"/>
                      <a:pt x="54" y="7575"/>
                    </a:cubicBezTo>
                    <a:cubicBezTo>
                      <a:pt x="452" y="8515"/>
                      <a:pt x="867" y="9449"/>
                      <a:pt x="1361" y="10342"/>
                    </a:cubicBezTo>
                    <a:cubicBezTo>
                      <a:pt x="1786" y="11121"/>
                      <a:pt x="2281" y="11859"/>
                      <a:pt x="2687" y="12648"/>
                    </a:cubicBezTo>
                    <a:cubicBezTo>
                      <a:pt x="2855" y="12964"/>
                      <a:pt x="3033" y="13348"/>
                      <a:pt x="3146" y="13602"/>
                    </a:cubicBezTo>
                    <a:cubicBezTo>
                      <a:pt x="3151" y="14200"/>
                      <a:pt x="3122" y="14803"/>
                      <a:pt x="3057" y="15407"/>
                    </a:cubicBezTo>
                    <a:cubicBezTo>
                      <a:pt x="3010" y="15839"/>
                      <a:pt x="2931" y="16342"/>
                      <a:pt x="2812" y="16845"/>
                    </a:cubicBezTo>
                    <a:cubicBezTo>
                      <a:pt x="2794" y="16905"/>
                      <a:pt x="2784" y="16980"/>
                      <a:pt x="2843" y="17020"/>
                    </a:cubicBezTo>
                    <a:cubicBezTo>
                      <a:pt x="2864" y="17037"/>
                      <a:pt x="2889" y="17045"/>
                      <a:pt x="2914" y="17045"/>
                    </a:cubicBezTo>
                    <a:cubicBezTo>
                      <a:pt x="2966" y="17045"/>
                      <a:pt x="3019" y="17011"/>
                      <a:pt x="3032" y="16958"/>
                    </a:cubicBezTo>
                    <a:cubicBezTo>
                      <a:pt x="3278" y="15888"/>
                      <a:pt x="3390" y="14794"/>
                      <a:pt x="3387" y="13700"/>
                    </a:cubicBezTo>
                    <a:cubicBezTo>
                      <a:pt x="3411" y="13679"/>
                      <a:pt x="3425" y="13650"/>
                      <a:pt x="3425" y="13614"/>
                    </a:cubicBezTo>
                    <a:cubicBezTo>
                      <a:pt x="3806" y="11552"/>
                      <a:pt x="4842" y="9476"/>
                      <a:pt x="5780" y="7487"/>
                    </a:cubicBezTo>
                    <a:cubicBezTo>
                      <a:pt x="5832" y="7394"/>
                      <a:pt x="5752" y="7305"/>
                      <a:pt x="5670" y="7305"/>
                    </a:cubicBezTo>
                    <a:cubicBezTo>
                      <a:pt x="5634" y="7305"/>
                      <a:pt x="5597" y="7323"/>
                      <a:pt x="5572" y="7366"/>
                    </a:cubicBezTo>
                    <a:cubicBezTo>
                      <a:pt x="5008" y="8580"/>
                      <a:pt x="4404" y="9778"/>
                      <a:pt x="3928" y="11032"/>
                    </a:cubicBezTo>
                    <a:cubicBezTo>
                      <a:pt x="3713" y="11617"/>
                      <a:pt x="3518" y="12210"/>
                      <a:pt x="3359" y="12812"/>
                    </a:cubicBezTo>
                    <a:cubicBezTo>
                      <a:pt x="3297" y="11773"/>
                      <a:pt x="3135" y="10740"/>
                      <a:pt x="2881" y="9729"/>
                    </a:cubicBezTo>
                    <a:cubicBezTo>
                      <a:pt x="2882" y="9724"/>
                      <a:pt x="2885" y="9718"/>
                      <a:pt x="2885" y="9712"/>
                    </a:cubicBezTo>
                    <a:cubicBezTo>
                      <a:pt x="2828" y="8466"/>
                      <a:pt x="2885" y="7210"/>
                      <a:pt x="3044" y="5972"/>
                    </a:cubicBezTo>
                    <a:cubicBezTo>
                      <a:pt x="3190" y="4831"/>
                      <a:pt x="3553" y="3351"/>
                      <a:pt x="3850" y="2116"/>
                    </a:cubicBezTo>
                    <a:cubicBezTo>
                      <a:pt x="3862" y="2055"/>
                      <a:pt x="3895" y="1991"/>
                      <a:pt x="3861" y="1934"/>
                    </a:cubicBezTo>
                    <a:cubicBezTo>
                      <a:pt x="3836" y="1893"/>
                      <a:pt x="3799" y="1875"/>
                      <a:pt x="3761" y="1875"/>
                    </a:cubicBezTo>
                    <a:cubicBezTo>
                      <a:pt x="3697" y="1875"/>
                      <a:pt x="3632" y="1927"/>
                      <a:pt x="3630" y="2006"/>
                    </a:cubicBezTo>
                    <a:cubicBezTo>
                      <a:pt x="3270" y="3510"/>
                      <a:pt x="2887" y="5015"/>
                      <a:pt x="2734" y="6557"/>
                    </a:cubicBezTo>
                    <a:cubicBezTo>
                      <a:pt x="2660" y="7304"/>
                      <a:pt x="2626" y="8056"/>
                      <a:pt x="2624" y="8808"/>
                    </a:cubicBezTo>
                    <a:cubicBezTo>
                      <a:pt x="2605" y="8746"/>
                      <a:pt x="2588" y="8684"/>
                      <a:pt x="2567" y="8622"/>
                    </a:cubicBezTo>
                    <a:cubicBezTo>
                      <a:pt x="2162" y="7322"/>
                      <a:pt x="1604" y="6073"/>
                      <a:pt x="1209" y="4771"/>
                    </a:cubicBezTo>
                    <a:cubicBezTo>
                      <a:pt x="989" y="4021"/>
                      <a:pt x="879" y="3289"/>
                      <a:pt x="801" y="2585"/>
                    </a:cubicBezTo>
                    <a:cubicBezTo>
                      <a:pt x="720" y="1874"/>
                      <a:pt x="701" y="1159"/>
                      <a:pt x="705" y="444"/>
                    </a:cubicBezTo>
                    <a:cubicBezTo>
                      <a:pt x="698" y="321"/>
                      <a:pt x="726" y="193"/>
                      <a:pt x="700" y="74"/>
                    </a:cubicBezTo>
                    <a:cubicBezTo>
                      <a:pt x="685" y="29"/>
                      <a:pt x="636" y="0"/>
                      <a:pt x="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25"/>
              <p:cNvSpPr/>
              <p:nvPr/>
            </p:nvSpPr>
            <p:spPr>
              <a:xfrm>
                <a:off x="4948675" y="1532375"/>
                <a:ext cx="804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2824" extrusionOk="0">
                    <a:moveTo>
                      <a:pt x="2358" y="1"/>
                    </a:moveTo>
                    <a:cubicBezTo>
                      <a:pt x="2273" y="1"/>
                      <a:pt x="2179" y="49"/>
                      <a:pt x="2119" y="136"/>
                    </a:cubicBezTo>
                    <a:cubicBezTo>
                      <a:pt x="1944" y="338"/>
                      <a:pt x="1827" y="652"/>
                      <a:pt x="1734" y="896"/>
                    </a:cubicBezTo>
                    <a:cubicBezTo>
                      <a:pt x="1682" y="730"/>
                      <a:pt x="1610" y="519"/>
                      <a:pt x="1546" y="402"/>
                    </a:cubicBezTo>
                    <a:cubicBezTo>
                      <a:pt x="1483" y="275"/>
                      <a:pt x="1395" y="217"/>
                      <a:pt x="1315" y="217"/>
                    </a:cubicBezTo>
                    <a:cubicBezTo>
                      <a:pt x="1205" y="217"/>
                      <a:pt x="1108" y="323"/>
                      <a:pt x="1096" y="506"/>
                    </a:cubicBezTo>
                    <a:cubicBezTo>
                      <a:pt x="1081" y="814"/>
                      <a:pt x="1135" y="1078"/>
                      <a:pt x="1166" y="1333"/>
                    </a:cubicBezTo>
                    <a:cubicBezTo>
                      <a:pt x="977" y="1150"/>
                      <a:pt x="776" y="975"/>
                      <a:pt x="520" y="911"/>
                    </a:cubicBezTo>
                    <a:cubicBezTo>
                      <a:pt x="490" y="905"/>
                      <a:pt x="459" y="901"/>
                      <a:pt x="428" y="901"/>
                    </a:cubicBezTo>
                    <a:cubicBezTo>
                      <a:pt x="342" y="901"/>
                      <a:pt x="256" y="929"/>
                      <a:pt x="207" y="1004"/>
                    </a:cubicBezTo>
                    <a:cubicBezTo>
                      <a:pt x="0" y="1301"/>
                      <a:pt x="755" y="2030"/>
                      <a:pt x="971" y="2231"/>
                    </a:cubicBezTo>
                    <a:cubicBezTo>
                      <a:pt x="1156" y="2396"/>
                      <a:pt x="1357" y="2547"/>
                      <a:pt x="1569" y="2681"/>
                    </a:cubicBezTo>
                    <a:cubicBezTo>
                      <a:pt x="1670" y="2731"/>
                      <a:pt x="1771" y="2822"/>
                      <a:pt x="1887" y="2823"/>
                    </a:cubicBezTo>
                    <a:cubicBezTo>
                      <a:pt x="1934" y="2819"/>
                      <a:pt x="1964" y="2791"/>
                      <a:pt x="1979" y="2754"/>
                    </a:cubicBezTo>
                    <a:cubicBezTo>
                      <a:pt x="2006" y="2734"/>
                      <a:pt x="2029" y="2704"/>
                      <a:pt x="2043" y="2664"/>
                    </a:cubicBezTo>
                    <a:cubicBezTo>
                      <a:pt x="2342" y="2150"/>
                      <a:pt x="2677" y="1822"/>
                      <a:pt x="3040" y="1327"/>
                    </a:cubicBezTo>
                    <a:cubicBezTo>
                      <a:pt x="3107" y="1230"/>
                      <a:pt x="3164" y="1123"/>
                      <a:pt x="3192" y="1008"/>
                    </a:cubicBezTo>
                    <a:cubicBezTo>
                      <a:pt x="3215" y="912"/>
                      <a:pt x="3166" y="809"/>
                      <a:pt x="3069" y="787"/>
                    </a:cubicBezTo>
                    <a:cubicBezTo>
                      <a:pt x="3039" y="778"/>
                      <a:pt x="3009" y="774"/>
                      <a:pt x="2979" y="774"/>
                    </a:cubicBezTo>
                    <a:cubicBezTo>
                      <a:pt x="2903" y="774"/>
                      <a:pt x="2828" y="799"/>
                      <a:pt x="2760" y="833"/>
                    </a:cubicBezTo>
                    <a:cubicBezTo>
                      <a:pt x="2621" y="898"/>
                      <a:pt x="2495" y="985"/>
                      <a:pt x="2369" y="1073"/>
                    </a:cubicBezTo>
                    <a:cubicBezTo>
                      <a:pt x="2448" y="788"/>
                      <a:pt x="2553" y="506"/>
                      <a:pt x="2551" y="211"/>
                    </a:cubicBezTo>
                    <a:cubicBezTo>
                      <a:pt x="2543" y="66"/>
                      <a:pt x="2456" y="1"/>
                      <a:pt x="2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25"/>
              <p:cNvSpPr/>
              <p:nvPr/>
            </p:nvSpPr>
            <p:spPr>
              <a:xfrm>
                <a:off x="5045400" y="1572750"/>
                <a:ext cx="76075" cy="65275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2611" extrusionOk="0">
                    <a:moveTo>
                      <a:pt x="1586" y="0"/>
                    </a:moveTo>
                    <a:cubicBezTo>
                      <a:pt x="1502" y="0"/>
                      <a:pt x="1409" y="58"/>
                      <a:pt x="1339" y="177"/>
                    </a:cubicBezTo>
                    <a:cubicBezTo>
                      <a:pt x="1186" y="443"/>
                      <a:pt x="1115" y="703"/>
                      <a:pt x="1024" y="944"/>
                    </a:cubicBezTo>
                    <a:cubicBezTo>
                      <a:pt x="940" y="697"/>
                      <a:pt x="840" y="449"/>
                      <a:pt x="639" y="275"/>
                    </a:cubicBezTo>
                    <a:cubicBezTo>
                      <a:pt x="580" y="226"/>
                      <a:pt x="503" y="188"/>
                      <a:pt x="427" y="188"/>
                    </a:cubicBezTo>
                    <a:cubicBezTo>
                      <a:pt x="390" y="188"/>
                      <a:pt x="353" y="197"/>
                      <a:pt x="319" y="217"/>
                    </a:cubicBezTo>
                    <a:cubicBezTo>
                      <a:pt x="0" y="386"/>
                      <a:pt x="340" y="1380"/>
                      <a:pt x="440" y="1657"/>
                    </a:cubicBezTo>
                    <a:cubicBezTo>
                      <a:pt x="530" y="1889"/>
                      <a:pt x="640" y="2116"/>
                      <a:pt x="768" y="2330"/>
                    </a:cubicBezTo>
                    <a:cubicBezTo>
                      <a:pt x="835" y="2421"/>
                      <a:pt x="884" y="2547"/>
                      <a:pt x="987" y="2601"/>
                    </a:cubicBezTo>
                    <a:cubicBezTo>
                      <a:pt x="1002" y="2607"/>
                      <a:pt x="1016" y="2610"/>
                      <a:pt x="1030" y="2610"/>
                    </a:cubicBezTo>
                    <a:cubicBezTo>
                      <a:pt x="1057" y="2610"/>
                      <a:pt x="1081" y="2600"/>
                      <a:pt x="1100" y="2583"/>
                    </a:cubicBezTo>
                    <a:cubicBezTo>
                      <a:pt x="1133" y="2577"/>
                      <a:pt x="1168" y="2561"/>
                      <a:pt x="1198" y="2531"/>
                    </a:cubicBezTo>
                    <a:cubicBezTo>
                      <a:pt x="1699" y="2211"/>
                      <a:pt x="2146" y="2070"/>
                      <a:pt x="2695" y="1794"/>
                    </a:cubicBezTo>
                    <a:cubicBezTo>
                      <a:pt x="2799" y="1739"/>
                      <a:pt x="2899" y="1668"/>
                      <a:pt x="2978" y="1580"/>
                    </a:cubicBezTo>
                    <a:cubicBezTo>
                      <a:pt x="3040" y="1505"/>
                      <a:pt x="3043" y="1390"/>
                      <a:pt x="2967" y="1326"/>
                    </a:cubicBezTo>
                    <a:cubicBezTo>
                      <a:pt x="2888" y="1250"/>
                      <a:pt x="2777" y="1228"/>
                      <a:pt x="2671" y="1225"/>
                    </a:cubicBezTo>
                    <a:cubicBezTo>
                      <a:pt x="2652" y="1225"/>
                      <a:pt x="2634" y="1224"/>
                      <a:pt x="2615" y="1224"/>
                    </a:cubicBezTo>
                    <a:cubicBezTo>
                      <a:pt x="2481" y="1224"/>
                      <a:pt x="2347" y="1243"/>
                      <a:pt x="2214" y="1260"/>
                    </a:cubicBezTo>
                    <a:cubicBezTo>
                      <a:pt x="2414" y="1043"/>
                      <a:pt x="2637" y="840"/>
                      <a:pt x="2769" y="574"/>
                    </a:cubicBezTo>
                    <a:cubicBezTo>
                      <a:pt x="2852" y="388"/>
                      <a:pt x="2726" y="273"/>
                      <a:pt x="2573" y="273"/>
                    </a:cubicBezTo>
                    <a:cubicBezTo>
                      <a:pt x="2522" y="273"/>
                      <a:pt x="2469" y="286"/>
                      <a:pt x="2419" y="312"/>
                    </a:cubicBezTo>
                    <a:cubicBezTo>
                      <a:pt x="2171" y="413"/>
                      <a:pt x="1924" y="639"/>
                      <a:pt x="1729" y="814"/>
                    </a:cubicBezTo>
                    <a:cubicBezTo>
                      <a:pt x="1759" y="643"/>
                      <a:pt x="1791" y="422"/>
                      <a:pt x="1786" y="288"/>
                    </a:cubicBezTo>
                    <a:cubicBezTo>
                      <a:pt x="1788" y="99"/>
                      <a:pt x="1695" y="0"/>
                      <a:pt x="1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25"/>
              <p:cNvSpPr/>
              <p:nvPr/>
            </p:nvSpPr>
            <p:spPr>
              <a:xfrm>
                <a:off x="4941500" y="1708825"/>
                <a:ext cx="779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867" extrusionOk="0">
                    <a:moveTo>
                      <a:pt x="2160" y="0"/>
                    </a:moveTo>
                    <a:cubicBezTo>
                      <a:pt x="2067" y="0"/>
                      <a:pt x="1964" y="66"/>
                      <a:pt x="1912" y="174"/>
                    </a:cubicBezTo>
                    <a:cubicBezTo>
                      <a:pt x="1771" y="401"/>
                      <a:pt x="1704" y="728"/>
                      <a:pt x="1650" y="985"/>
                    </a:cubicBezTo>
                    <a:cubicBezTo>
                      <a:pt x="1573" y="829"/>
                      <a:pt x="1468" y="631"/>
                      <a:pt x="1388" y="526"/>
                    </a:cubicBezTo>
                    <a:cubicBezTo>
                      <a:pt x="1314" y="423"/>
                      <a:pt x="1230" y="377"/>
                      <a:pt x="1156" y="377"/>
                    </a:cubicBezTo>
                    <a:cubicBezTo>
                      <a:pt x="1035" y="377"/>
                      <a:pt x="940" y="501"/>
                      <a:pt x="960" y="698"/>
                    </a:cubicBezTo>
                    <a:cubicBezTo>
                      <a:pt x="992" y="1003"/>
                      <a:pt x="1089" y="1256"/>
                      <a:pt x="1156" y="1504"/>
                    </a:cubicBezTo>
                    <a:cubicBezTo>
                      <a:pt x="943" y="1353"/>
                      <a:pt x="716" y="1211"/>
                      <a:pt x="452" y="1187"/>
                    </a:cubicBezTo>
                    <a:cubicBezTo>
                      <a:pt x="443" y="1187"/>
                      <a:pt x="435" y="1187"/>
                      <a:pt x="426" y="1187"/>
                    </a:cubicBezTo>
                    <a:cubicBezTo>
                      <a:pt x="319" y="1187"/>
                      <a:pt x="204" y="1225"/>
                      <a:pt x="158" y="1330"/>
                    </a:cubicBezTo>
                    <a:cubicBezTo>
                      <a:pt x="0" y="1655"/>
                      <a:pt x="859" y="2258"/>
                      <a:pt x="1105" y="2421"/>
                    </a:cubicBezTo>
                    <a:cubicBezTo>
                      <a:pt x="1314" y="2556"/>
                      <a:pt x="1536" y="2675"/>
                      <a:pt x="1766" y="2773"/>
                    </a:cubicBezTo>
                    <a:cubicBezTo>
                      <a:pt x="1864" y="2803"/>
                      <a:pt x="1965" y="2866"/>
                      <a:pt x="2069" y="2866"/>
                    </a:cubicBezTo>
                    <a:cubicBezTo>
                      <a:pt x="2080" y="2866"/>
                      <a:pt x="2091" y="2866"/>
                      <a:pt x="2103" y="2864"/>
                    </a:cubicBezTo>
                    <a:cubicBezTo>
                      <a:pt x="2147" y="2853"/>
                      <a:pt x="2173" y="2820"/>
                      <a:pt x="2182" y="2783"/>
                    </a:cubicBezTo>
                    <a:cubicBezTo>
                      <a:pt x="2207" y="2760"/>
                      <a:pt x="2224" y="2725"/>
                      <a:pt x="2230" y="2684"/>
                    </a:cubicBezTo>
                    <a:cubicBezTo>
                      <a:pt x="2447" y="2132"/>
                      <a:pt x="2726" y="1754"/>
                      <a:pt x="3007" y="1208"/>
                    </a:cubicBezTo>
                    <a:cubicBezTo>
                      <a:pt x="3058" y="1101"/>
                      <a:pt x="3097" y="986"/>
                      <a:pt x="3108" y="868"/>
                    </a:cubicBezTo>
                    <a:cubicBezTo>
                      <a:pt x="3116" y="774"/>
                      <a:pt x="3051" y="678"/>
                      <a:pt x="2952" y="671"/>
                    </a:cubicBezTo>
                    <a:cubicBezTo>
                      <a:pt x="2938" y="669"/>
                      <a:pt x="2924" y="668"/>
                      <a:pt x="2911" y="668"/>
                    </a:cubicBezTo>
                    <a:cubicBezTo>
                      <a:pt x="2818" y="668"/>
                      <a:pt x="2730" y="711"/>
                      <a:pt x="2654" y="764"/>
                    </a:cubicBezTo>
                    <a:cubicBezTo>
                      <a:pt x="2526" y="849"/>
                      <a:pt x="2416" y="957"/>
                      <a:pt x="2304" y="1061"/>
                    </a:cubicBezTo>
                    <a:cubicBezTo>
                      <a:pt x="2338" y="768"/>
                      <a:pt x="2399" y="472"/>
                      <a:pt x="2351" y="180"/>
                    </a:cubicBezTo>
                    <a:cubicBezTo>
                      <a:pt x="2323" y="54"/>
                      <a:pt x="2245" y="0"/>
                      <a:pt x="2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25"/>
              <p:cNvSpPr/>
              <p:nvPr/>
            </p:nvSpPr>
            <p:spPr>
              <a:xfrm>
                <a:off x="5100525" y="1700825"/>
                <a:ext cx="72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19" extrusionOk="0">
                    <a:moveTo>
                      <a:pt x="1600" y="1"/>
                    </a:moveTo>
                    <a:cubicBezTo>
                      <a:pt x="1522" y="1"/>
                      <a:pt x="1433" y="47"/>
                      <a:pt x="1356" y="146"/>
                    </a:cubicBezTo>
                    <a:cubicBezTo>
                      <a:pt x="1170" y="391"/>
                      <a:pt x="1065" y="639"/>
                      <a:pt x="944" y="866"/>
                    </a:cubicBezTo>
                    <a:cubicBezTo>
                      <a:pt x="893" y="611"/>
                      <a:pt x="826" y="352"/>
                      <a:pt x="649" y="153"/>
                    </a:cubicBezTo>
                    <a:cubicBezTo>
                      <a:pt x="590" y="90"/>
                      <a:pt x="508" y="38"/>
                      <a:pt x="422" y="38"/>
                    </a:cubicBezTo>
                    <a:cubicBezTo>
                      <a:pt x="394" y="38"/>
                      <a:pt x="367" y="43"/>
                      <a:pt x="340" y="55"/>
                    </a:cubicBezTo>
                    <a:cubicBezTo>
                      <a:pt x="1" y="183"/>
                      <a:pt x="211" y="1210"/>
                      <a:pt x="276" y="1497"/>
                    </a:cubicBezTo>
                    <a:cubicBezTo>
                      <a:pt x="334" y="1740"/>
                      <a:pt x="415" y="1977"/>
                      <a:pt x="514" y="2208"/>
                    </a:cubicBezTo>
                    <a:cubicBezTo>
                      <a:pt x="568" y="2307"/>
                      <a:pt x="601" y="2438"/>
                      <a:pt x="697" y="2504"/>
                    </a:cubicBezTo>
                    <a:cubicBezTo>
                      <a:pt x="715" y="2514"/>
                      <a:pt x="732" y="2519"/>
                      <a:pt x="750" y="2519"/>
                    </a:cubicBezTo>
                    <a:cubicBezTo>
                      <a:pt x="772" y="2519"/>
                      <a:pt x="793" y="2512"/>
                      <a:pt x="811" y="2501"/>
                    </a:cubicBezTo>
                    <a:cubicBezTo>
                      <a:pt x="844" y="2498"/>
                      <a:pt x="881" y="2488"/>
                      <a:pt x="915" y="2463"/>
                    </a:cubicBezTo>
                    <a:cubicBezTo>
                      <a:pt x="1452" y="2209"/>
                      <a:pt x="1914" y="2128"/>
                      <a:pt x="2494" y="1924"/>
                    </a:cubicBezTo>
                    <a:cubicBezTo>
                      <a:pt x="2604" y="1883"/>
                      <a:pt x="2713" y="1826"/>
                      <a:pt x="2801" y="1749"/>
                    </a:cubicBezTo>
                    <a:cubicBezTo>
                      <a:pt x="2873" y="1684"/>
                      <a:pt x="2890" y="1570"/>
                      <a:pt x="2822" y="1495"/>
                    </a:cubicBezTo>
                    <a:cubicBezTo>
                      <a:pt x="2754" y="1410"/>
                      <a:pt x="2648" y="1374"/>
                      <a:pt x="2542" y="1359"/>
                    </a:cubicBezTo>
                    <a:cubicBezTo>
                      <a:pt x="2402" y="1335"/>
                      <a:pt x="2261" y="1334"/>
                      <a:pt x="2120" y="1334"/>
                    </a:cubicBezTo>
                    <a:cubicBezTo>
                      <a:pt x="2108" y="1334"/>
                      <a:pt x="2096" y="1334"/>
                      <a:pt x="2085" y="1334"/>
                    </a:cubicBezTo>
                    <a:cubicBezTo>
                      <a:pt x="2311" y="1145"/>
                      <a:pt x="2557" y="973"/>
                      <a:pt x="2723" y="726"/>
                    </a:cubicBezTo>
                    <a:cubicBezTo>
                      <a:pt x="2838" y="537"/>
                      <a:pt x="2696" y="400"/>
                      <a:pt x="2525" y="400"/>
                    </a:cubicBezTo>
                    <a:cubicBezTo>
                      <a:pt x="2487" y="400"/>
                      <a:pt x="2447" y="406"/>
                      <a:pt x="2408" y="421"/>
                    </a:cubicBezTo>
                    <a:cubicBezTo>
                      <a:pt x="2150" y="488"/>
                      <a:pt x="1877" y="682"/>
                      <a:pt x="1661" y="829"/>
                    </a:cubicBezTo>
                    <a:cubicBezTo>
                      <a:pt x="1712" y="663"/>
                      <a:pt x="1772" y="448"/>
                      <a:pt x="1786" y="315"/>
                    </a:cubicBezTo>
                    <a:cubicBezTo>
                      <a:pt x="1813" y="113"/>
                      <a:pt x="1721" y="1"/>
                      <a:pt x="16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25"/>
              <p:cNvSpPr/>
              <p:nvPr/>
            </p:nvSpPr>
            <p:spPr>
              <a:xfrm>
                <a:off x="4981250" y="1556050"/>
                <a:ext cx="77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64" extrusionOk="0">
                    <a:moveTo>
                      <a:pt x="128" y="1"/>
                    </a:moveTo>
                    <a:cubicBezTo>
                      <a:pt x="65" y="1"/>
                      <a:pt x="1" y="45"/>
                      <a:pt x="3" y="119"/>
                    </a:cubicBezTo>
                    <a:cubicBezTo>
                      <a:pt x="26" y="229"/>
                      <a:pt x="22" y="464"/>
                      <a:pt x="156" y="464"/>
                    </a:cubicBezTo>
                    <a:cubicBezTo>
                      <a:pt x="176" y="464"/>
                      <a:pt x="198" y="459"/>
                      <a:pt x="224" y="447"/>
                    </a:cubicBezTo>
                    <a:cubicBezTo>
                      <a:pt x="309" y="402"/>
                      <a:pt x="281" y="304"/>
                      <a:pt x="265" y="229"/>
                    </a:cubicBezTo>
                    <a:cubicBezTo>
                      <a:pt x="241" y="119"/>
                      <a:pt x="255" y="137"/>
                      <a:pt x="233" y="73"/>
                    </a:cubicBezTo>
                    <a:cubicBezTo>
                      <a:pt x="215" y="23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25"/>
              <p:cNvSpPr/>
              <p:nvPr/>
            </p:nvSpPr>
            <p:spPr>
              <a:xfrm>
                <a:off x="4985475" y="1577300"/>
                <a:ext cx="103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635" extrusionOk="0">
                    <a:moveTo>
                      <a:pt x="149" y="0"/>
                    </a:moveTo>
                    <a:cubicBezTo>
                      <a:pt x="76" y="0"/>
                      <a:pt x="0" y="68"/>
                      <a:pt x="26" y="152"/>
                    </a:cubicBezTo>
                    <a:cubicBezTo>
                      <a:pt x="62" y="296"/>
                      <a:pt x="78" y="455"/>
                      <a:pt x="142" y="588"/>
                    </a:cubicBezTo>
                    <a:cubicBezTo>
                      <a:pt x="159" y="614"/>
                      <a:pt x="189" y="632"/>
                      <a:pt x="220" y="634"/>
                    </a:cubicBezTo>
                    <a:cubicBezTo>
                      <a:pt x="223" y="634"/>
                      <a:pt x="225" y="634"/>
                      <a:pt x="228" y="634"/>
                    </a:cubicBezTo>
                    <a:cubicBezTo>
                      <a:pt x="412" y="634"/>
                      <a:pt x="345" y="446"/>
                      <a:pt x="311" y="331"/>
                    </a:cubicBezTo>
                    <a:cubicBezTo>
                      <a:pt x="279" y="240"/>
                      <a:pt x="284" y="131"/>
                      <a:pt x="236" y="47"/>
                    </a:cubicBezTo>
                    <a:cubicBezTo>
                      <a:pt x="214" y="14"/>
                      <a:pt x="182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25"/>
              <p:cNvSpPr/>
              <p:nvPr/>
            </p:nvSpPr>
            <p:spPr>
              <a:xfrm>
                <a:off x="4993175" y="1560175"/>
                <a:ext cx="84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523" extrusionOk="0">
                    <a:moveTo>
                      <a:pt x="218" y="1"/>
                    </a:moveTo>
                    <a:cubicBezTo>
                      <a:pt x="198" y="1"/>
                      <a:pt x="178" y="6"/>
                      <a:pt x="160" y="17"/>
                    </a:cubicBezTo>
                    <a:cubicBezTo>
                      <a:pt x="84" y="69"/>
                      <a:pt x="89" y="176"/>
                      <a:pt x="58" y="255"/>
                    </a:cubicBezTo>
                    <a:cubicBezTo>
                      <a:pt x="45" y="324"/>
                      <a:pt x="1" y="398"/>
                      <a:pt x="40" y="464"/>
                    </a:cubicBezTo>
                    <a:cubicBezTo>
                      <a:pt x="61" y="504"/>
                      <a:pt x="101" y="523"/>
                      <a:pt x="142" y="523"/>
                    </a:cubicBezTo>
                    <a:cubicBezTo>
                      <a:pt x="193" y="523"/>
                      <a:pt x="245" y="492"/>
                      <a:pt x="259" y="436"/>
                    </a:cubicBezTo>
                    <a:cubicBezTo>
                      <a:pt x="279" y="325"/>
                      <a:pt x="335" y="216"/>
                      <a:pt x="339" y="106"/>
                    </a:cubicBezTo>
                    <a:cubicBezTo>
                      <a:pt x="335" y="43"/>
                      <a:pt x="277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25"/>
              <p:cNvSpPr/>
              <p:nvPr/>
            </p:nvSpPr>
            <p:spPr>
              <a:xfrm>
                <a:off x="4998650" y="1544550"/>
                <a:ext cx="83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9" extrusionOk="0">
                    <a:moveTo>
                      <a:pt x="176" y="1"/>
                    </a:moveTo>
                    <a:cubicBezTo>
                      <a:pt x="63" y="1"/>
                      <a:pt x="1" y="198"/>
                      <a:pt x="45" y="279"/>
                    </a:cubicBezTo>
                    <a:cubicBezTo>
                      <a:pt x="67" y="319"/>
                      <a:pt x="107" y="338"/>
                      <a:pt x="147" y="338"/>
                    </a:cubicBezTo>
                    <a:cubicBezTo>
                      <a:pt x="199" y="338"/>
                      <a:pt x="251" y="307"/>
                      <a:pt x="265" y="251"/>
                    </a:cubicBezTo>
                    <a:cubicBezTo>
                      <a:pt x="294" y="160"/>
                      <a:pt x="331" y="44"/>
                      <a:pt x="209" y="6"/>
                    </a:cubicBezTo>
                    <a:cubicBezTo>
                      <a:pt x="197" y="3"/>
                      <a:pt x="186" y="1"/>
                      <a:pt x="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25"/>
              <p:cNvSpPr/>
              <p:nvPr/>
            </p:nvSpPr>
            <p:spPr>
              <a:xfrm>
                <a:off x="4998600" y="1568350"/>
                <a:ext cx="140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656" extrusionOk="0">
                    <a:moveTo>
                      <a:pt x="428" y="1"/>
                    </a:moveTo>
                    <a:cubicBezTo>
                      <a:pt x="408" y="1"/>
                      <a:pt x="388" y="6"/>
                      <a:pt x="370" y="17"/>
                    </a:cubicBezTo>
                    <a:cubicBezTo>
                      <a:pt x="271" y="111"/>
                      <a:pt x="205" y="239"/>
                      <a:pt x="119" y="344"/>
                    </a:cubicBezTo>
                    <a:cubicBezTo>
                      <a:pt x="84" y="402"/>
                      <a:pt x="27" y="453"/>
                      <a:pt x="16" y="521"/>
                    </a:cubicBezTo>
                    <a:cubicBezTo>
                      <a:pt x="1" y="601"/>
                      <a:pt x="71" y="655"/>
                      <a:pt x="139" y="655"/>
                    </a:cubicBezTo>
                    <a:cubicBezTo>
                      <a:pt x="178" y="655"/>
                      <a:pt x="216" y="638"/>
                      <a:pt x="238" y="598"/>
                    </a:cubicBezTo>
                    <a:cubicBezTo>
                      <a:pt x="326" y="436"/>
                      <a:pt x="479" y="305"/>
                      <a:pt x="548" y="137"/>
                    </a:cubicBezTo>
                    <a:cubicBezTo>
                      <a:pt x="563" y="62"/>
                      <a:pt x="496" y="1"/>
                      <a:pt x="4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25"/>
              <p:cNvSpPr/>
              <p:nvPr/>
            </p:nvSpPr>
            <p:spPr>
              <a:xfrm>
                <a:off x="4962225" y="1566000"/>
                <a:ext cx="146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494" extrusionOk="0">
                    <a:moveTo>
                      <a:pt x="163" y="0"/>
                    </a:moveTo>
                    <a:cubicBezTo>
                      <a:pt x="82" y="0"/>
                      <a:pt x="1" y="82"/>
                      <a:pt x="54" y="179"/>
                    </a:cubicBezTo>
                    <a:cubicBezTo>
                      <a:pt x="110" y="267"/>
                      <a:pt x="195" y="332"/>
                      <a:pt x="271" y="403"/>
                    </a:cubicBezTo>
                    <a:cubicBezTo>
                      <a:pt x="313" y="446"/>
                      <a:pt x="368" y="494"/>
                      <a:pt x="425" y="494"/>
                    </a:cubicBezTo>
                    <a:cubicBezTo>
                      <a:pt x="451" y="494"/>
                      <a:pt x="478" y="484"/>
                      <a:pt x="503" y="459"/>
                    </a:cubicBezTo>
                    <a:cubicBezTo>
                      <a:pt x="586" y="373"/>
                      <a:pt x="507" y="277"/>
                      <a:pt x="430" y="223"/>
                    </a:cubicBezTo>
                    <a:cubicBezTo>
                      <a:pt x="384" y="185"/>
                      <a:pt x="285" y="86"/>
                      <a:pt x="271" y="73"/>
                    </a:cubicBezTo>
                    <a:cubicBezTo>
                      <a:pt x="247" y="22"/>
                      <a:pt x="205" y="0"/>
                      <a:pt x="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25"/>
              <p:cNvSpPr/>
              <p:nvPr/>
            </p:nvSpPr>
            <p:spPr>
              <a:xfrm>
                <a:off x="5056325" y="1592100"/>
                <a:ext cx="917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7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78" y="249"/>
                      <a:pt x="87" y="454"/>
                      <a:pt x="213" y="471"/>
                    </a:cubicBezTo>
                    <a:cubicBezTo>
                      <a:pt x="220" y="472"/>
                      <a:pt x="227" y="473"/>
                      <a:pt x="234" y="473"/>
                    </a:cubicBezTo>
                    <a:cubicBezTo>
                      <a:pt x="307" y="473"/>
                      <a:pt x="367" y="394"/>
                      <a:pt x="344" y="321"/>
                    </a:cubicBezTo>
                    <a:cubicBezTo>
                      <a:pt x="305" y="233"/>
                      <a:pt x="284" y="132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25"/>
              <p:cNvSpPr/>
              <p:nvPr/>
            </p:nvSpPr>
            <p:spPr>
              <a:xfrm>
                <a:off x="5064175" y="1611600"/>
                <a:ext cx="107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54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52" y="244"/>
                      <a:pt x="101" y="331"/>
                      <a:pt x="141" y="419"/>
                    </a:cubicBezTo>
                    <a:cubicBezTo>
                      <a:pt x="159" y="488"/>
                      <a:pt x="215" y="543"/>
                      <a:pt x="277" y="543"/>
                    </a:cubicBezTo>
                    <a:cubicBezTo>
                      <a:pt x="304" y="543"/>
                      <a:pt x="332" y="532"/>
                      <a:pt x="358" y="508"/>
                    </a:cubicBezTo>
                    <a:cubicBezTo>
                      <a:pt x="431" y="437"/>
                      <a:pt x="368" y="345"/>
                      <a:pt x="333" y="271"/>
                    </a:cubicBezTo>
                    <a:cubicBezTo>
                      <a:pt x="271" y="147"/>
                      <a:pt x="288" y="153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25"/>
              <p:cNvSpPr/>
              <p:nvPr/>
            </p:nvSpPr>
            <p:spPr>
              <a:xfrm>
                <a:off x="5073375" y="1594950"/>
                <a:ext cx="995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741" extrusionOk="0">
                    <a:moveTo>
                      <a:pt x="247" y="1"/>
                    </a:moveTo>
                    <a:cubicBezTo>
                      <a:pt x="119" y="1"/>
                      <a:pt x="114" y="185"/>
                      <a:pt x="81" y="283"/>
                    </a:cubicBezTo>
                    <a:cubicBezTo>
                      <a:pt x="56" y="408"/>
                      <a:pt x="0" y="543"/>
                      <a:pt x="28" y="668"/>
                    </a:cubicBezTo>
                    <a:cubicBezTo>
                      <a:pt x="46" y="718"/>
                      <a:pt x="90" y="740"/>
                      <a:pt x="134" y="740"/>
                    </a:cubicBezTo>
                    <a:cubicBezTo>
                      <a:pt x="196" y="740"/>
                      <a:pt x="260" y="696"/>
                      <a:pt x="258" y="622"/>
                    </a:cubicBezTo>
                    <a:cubicBezTo>
                      <a:pt x="257" y="558"/>
                      <a:pt x="299" y="394"/>
                      <a:pt x="339" y="248"/>
                    </a:cubicBezTo>
                    <a:cubicBezTo>
                      <a:pt x="371" y="159"/>
                      <a:pt x="398" y="38"/>
                      <a:pt x="282" y="5"/>
                    </a:cubicBezTo>
                    <a:cubicBezTo>
                      <a:pt x="269" y="2"/>
                      <a:pt x="258" y="1"/>
                      <a:pt x="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25"/>
              <p:cNvSpPr/>
              <p:nvPr/>
            </p:nvSpPr>
            <p:spPr>
              <a:xfrm>
                <a:off x="5085750" y="1598575"/>
                <a:ext cx="1150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3" extrusionOk="0">
                    <a:moveTo>
                      <a:pt x="329" y="0"/>
                    </a:moveTo>
                    <a:cubicBezTo>
                      <a:pt x="213" y="0"/>
                      <a:pt x="125" y="202"/>
                      <a:pt x="54" y="282"/>
                    </a:cubicBezTo>
                    <a:cubicBezTo>
                      <a:pt x="0" y="376"/>
                      <a:pt x="82" y="462"/>
                      <a:pt x="164" y="462"/>
                    </a:cubicBezTo>
                    <a:cubicBezTo>
                      <a:pt x="200" y="462"/>
                      <a:pt x="237" y="445"/>
                      <a:pt x="261" y="404"/>
                    </a:cubicBezTo>
                    <a:cubicBezTo>
                      <a:pt x="318" y="309"/>
                      <a:pt x="353" y="295"/>
                      <a:pt x="437" y="168"/>
                    </a:cubicBezTo>
                    <a:cubicBezTo>
                      <a:pt x="459" y="124"/>
                      <a:pt x="445" y="67"/>
                      <a:pt x="412" y="34"/>
                    </a:cubicBezTo>
                    <a:cubicBezTo>
                      <a:pt x="383" y="10"/>
                      <a:pt x="355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25"/>
              <p:cNvSpPr/>
              <p:nvPr/>
            </p:nvSpPr>
            <p:spPr>
              <a:xfrm>
                <a:off x="5084950" y="1614200"/>
                <a:ext cx="162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06" extrusionOk="0">
                    <a:moveTo>
                      <a:pt x="507" y="0"/>
                    </a:moveTo>
                    <a:cubicBezTo>
                      <a:pt x="434" y="0"/>
                      <a:pt x="367" y="54"/>
                      <a:pt x="299" y="77"/>
                    </a:cubicBezTo>
                    <a:cubicBezTo>
                      <a:pt x="210" y="133"/>
                      <a:pt x="68" y="147"/>
                      <a:pt x="26" y="253"/>
                    </a:cubicBezTo>
                    <a:cubicBezTo>
                      <a:pt x="1" y="331"/>
                      <a:pt x="70" y="405"/>
                      <a:pt x="144" y="405"/>
                    </a:cubicBezTo>
                    <a:cubicBezTo>
                      <a:pt x="163" y="405"/>
                      <a:pt x="183" y="400"/>
                      <a:pt x="201" y="388"/>
                    </a:cubicBezTo>
                    <a:cubicBezTo>
                      <a:pt x="367" y="292"/>
                      <a:pt x="521" y="270"/>
                      <a:pt x="605" y="179"/>
                    </a:cubicBezTo>
                    <a:cubicBezTo>
                      <a:pt x="647" y="113"/>
                      <a:pt x="609" y="22"/>
                      <a:pt x="535" y="3"/>
                    </a:cubicBezTo>
                    <a:cubicBezTo>
                      <a:pt x="526" y="1"/>
                      <a:pt x="516" y="0"/>
                      <a:pt x="5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25"/>
              <p:cNvSpPr/>
              <p:nvPr/>
            </p:nvSpPr>
            <p:spPr>
              <a:xfrm>
                <a:off x="5109575" y="1713225"/>
                <a:ext cx="79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63" extrusionOk="0">
                    <a:moveTo>
                      <a:pt x="131" y="0"/>
                    </a:moveTo>
                    <a:cubicBezTo>
                      <a:pt x="80" y="0"/>
                      <a:pt x="29" y="28"/>
                      <a:pt x="15" y="85"/>
                    </a:cubicBezTo>
                    <a:cubicBezTo>
                      <a:pt x="0" y="248"/>
                      <a:pt x="44" y="415"/>
                      <a:pt x="63" y="576"/>
                    </a:cubicBezTo>
                    <a:cubicBezTo>
                      <a:pt x="77" y="632"/>
                      <a:pt x="129" y="663"/>
                      <a:pt x="180" y="663"/>
                    </a:cubicBezTo>
                    <a:cubicBezTo>
                      <a:pt x="221" y="663"/>
                      <a:pt x="261" y="644"/>
                      <a:pt x="282" y="604"/>
                    </a:cubicBezTo>
                    <a:cubicBezTo>
                      <a:pt x="319" y="540"/>
                      <a:pt x="282" y="469"/>
                      <a:pt x="278" y="403"/>
                    </a:cubicBezTo>
                    <a:cubicBezTo>
                      <a:pt x="272" y="393"/>
                      <a:pt x="247" y="121"/>
                      <a:pt x="249" y="102"/>
                    </a:cubicBezTo>
                    <a:cubicBezTo>
                      <a:pt x="244" y="35"/>
                      <a:pt x="188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25"/>
              <p:cNvSpPr/>
              <p:nvPr/>
            </p:nvSpPr>
            <p:spPr>
              <a:xfrm>
                <a:off x="5114250" y="1740600"/>
                <a:ext cx="81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478" extrusionOk="0">
                    <a:moveTo>
                      <a:pt x="128" y="0"/>
                    </a:moveTo>
                    <a:cubicBezTo>
                      <a:pt x="65" y="0"/>
                      <a:pt x="0" y="45"/>
                      <a:pt x="3" y="119"/>
                    </a:cubicBezTo>
                    <a:cubicBezTo>
                      <a:pt x="28" y="229"/>
                      <a:pt x="35" y="477"/>
                      <a:pt x="171" y="477"/>
                    </a:cubicBezTo>
                    <a:cubicBezTo>
                      <a:pt x="190" y="477"/>
                      <a:pt x="212" y="472"/>
                      <a:pt x="237" y="461"/>
                    </a:cubicBezTo>
                    <a:cubicBezTo>
                      <a:pt x="323" y="414"/>
                      <a:pt x="293" y="314"/>
                      <a:pt x="272" y="236"/>
                    </a:cubicBezTo>
                    <a:cubicBezTo>
                      <a:pt x="240" y="127"/>
                      <a:pt x="253" y="133"/>
                      <a:pt x="234" y="72"/>
                    </a:cubicBezTo>
                    <a:cubicBezTo>
                      <a:pt x="216" y="23"/>
                      <a:pt x="172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25"/>
              <p:cNvSpPr/>
              <p:nvPr/>
            </p:nvSpPr>
            <p:spPr>
              <a:xfrm>
                <a:off x="5123925" y="1717625"/>
                <a:ext cx="1205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815" extrusionOk="0">
                    <a:moveTo>
                      <a:pt x="356" y="0"/>
                    </a:moveTo>
                    <a:cubicBezTo>
                      <a:pt x="315" y="0"/>
                      <a:pt x="275" y="19"/>
                      <a:pt x="254" y="59"/>
                    </a:cubicBezTo>
                    <a:cubicBezTo>
                      <a:pt x="169" y="256"/>
                      <a:pt x="89" y="458"/>
                      <a:pt x="25" y="664"/>
                    </a:cubicBezTo>
                    <a:cubicBezTo>
                      <a:pt x="1" y="755"/>
                      <a:pt x="74" y="814"/>
                      <a:pt x="145" y="814"/>
                    </a:cubicBezTo>
                    <a:cubicBezTo>
                      <a:pt x="193" y="814"/>
                      <a:pt x="240" y="788"/>
                      <a:pt x="256" y="727"/>
                    </a:cubicBezTo>
                    <a:cubicBezTo>
                      <a:pt x="313" y="541"/>
                      <a:pt x="423" y="267"/>
                      <a:pt x="461" y="180"/>
                    </a:cubicBezTo>
                    <a:cubicBezTo>
                      <a:pt x="477" y="152"/>
                      <a:pt x="481" y="118"/>
                      <a:pt x="473" y="87"/>
                    </a:cubicBezTo>
                    <a:cubicBezTo>
                      <a:pt x="459" y="31"/>
                      <a:pt x="407" y="0"/>
                      <a:pt x="3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25"/>
              <p:cNvSpPr/>
              <p:nvPr/>
            </p:nvSpPr>
            <p:spPr>
              <a:xfrm>
                <a:off x="5128150" y="1736825"/>
                <a:ext cx="1350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569" extrusionOk="0">
                    <a:moveTo>
                      <a:pt x="392" y="0"/>
                    </a:moveTo>
                    <a:cubicBezTo>
                      <a:pt x="284" y="0"/>
                      <a:pt x="204" y="173"/>
                      <a:pt x="135" y="248"/>
                    </a:cubicBezTo>
                    <a:cubicBezTo>
                      <a:pt x="91" y="321"/>
                      <a:pt x="0" y="389"/>
                      <a:pt x="24" y="482"/>
                    </a:cubicBezTo>
                    <a:cubicBezTo>
                      <a:pt x="38" y="538"/>
                      <a:pt x="90" y="569"/>
                      <a:pt x="141" y="569"/>
                    </a:cubicBezTo>
                    <a:cubicBezTo>
                      <a:pt x="182" y="569"/>
                      <a:pt x="222" y="550"/>
                      <a:pt x="243" y="510"/>
                    </a:cubicBezTo>
                    <a:cubicBezTo>
                      <a:pt x="338" y="370"/>
                      <a:pt x="365" y="336"/>
                      <a:pt x="447" y="239"/>
                    </a:cubicBezTo>
                    <a:cubicBezTo>
                      <a:pt x="506" y="187"/>
                      <a:pt x="540" y="97"/>
                      <a:pt x="476" y="35"/>
                    </a:cubicBezTo>
                    <a:cubicBezTo>
                      <a:pt x="446" y="10"/>
                      <a:pt x="418" y="0"/>
                      <a:pt x="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25"/>
              <p:cNvSpPr/>
              <p:nvPr/>
            </p:nvSpPr>
            <p:spPr>
              <a:xfrm>
                <a:off x="5144775" y="1721025"/>
                <a:ext cx="104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03" extrusionOk="0">
                    <a:moveTo>
                      <a:pt x="294" y="1"/>
                    </a:moveTo>
                    <a:cubicBezTo>
                      <a:pt x="285" y="1"/>
                      <a:pt x="275" y="2"/>
                      <a:pt x="265" y="5"/>
                    </a:cubicBezTo>
                    <a:cubicBezTo>
                      <a:pt x="195" y="32"/>
                      <a:pt x="150" y="97"/>
                      <a:pt x="98" y="147"/>
                    </a:cubicBezTo>
                    <a:cubicBezTo>
                      <a:pt x="56" y="194"/>
                      <a:pt x="0" y="249"/>
                      <a:pt x="22" y="317"/>
                    </a:cubicBezTo>
                    <a:cubicBezTo>
                      <a:pt x="35" y="372"/>
                      <a:pt x="87" y="402"/>
                      <a:pt x="138" y="402"/>
                    </a:cubicBezTo>
                    <a:cubicBezTo>
                      <a:pt x="176" y="402"/>
                      <a:pt x="213" y="386"/>
                      <a:pt x="234" y="353"/>
                    </a:cubicBezTo>
                    <a:cubicBezTo>
                      <a:pt x="242" y="346"/>
                      <a:pt x="280" y="302"/>
                      <a:pt x="292" y="290"/>
                    </a:cubicBezTo>
                    <a:cubicBezTo>
                      <a:pt x="336" y="236"/>
                      <a:pt x="417" y="199"/>
                      <a:pt x="416" y="119"/>
                    </a:cubicBezTo>
                    <a:cubicBezTo>
                      <a:pt x="417" y="54"/>
                      <a:pt x="358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25"/>
              <p:cNvSpPr/>
              <p:nvPr/>
            </p:nvSpPr>
            <p:spPr>
              <a:xfrm>
                <a:off x="5145925" y="1740325"/>
                <a:ext cx="132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530" h="347" extrusionOk="0">
                    <a:moveTo>
                      <a:pt x="409" y="0"/>
                    </a:moveTo>
                    <a:cubicBezTo>
                      <a:pt x="356" y="0"/>
                      <a:pt x="294" y="28"/>
                      <a:pt x="245" y="52"/>
                    </a:cubicBezTo>
                    <a:cubicBezTo>
                      <a:pt x="185" y="82"/>
                      <a:pt x="113" y="100"/>
                      <a:pt x="69" y="153"/>
                    </a:cubicBezTo>
                    <a:cubicBezTo>
                      <a:pt x="1" y="233"/>
                      <a:pt x="77" y="346"/>
                      <a:pt x="165" y="346"/>
                    </a:cubicBezTo>
                    <a:cubicBezTo>
                      <a:pt x="185" y="346"/>
                      <a:pt x="205" y="341"/>
                      <a:pt x="224" y="328"/>
                    </a:cubicBezTo>
                    <a:cubicBezTo>
                      <a:pt x="351" y="251"/>
                      <a:pt x="354" y="276"/>
                      <a:pt x="472" y="209"/>
                    </a:cubicBezTo>
                    <a:cubicBezTo>
                      <a:pt x="513" y="185"/>
                      <a:pt x="530" y="130"/>
                      <a:pt x="517" y="84"/>
                    </a:cubicBezTo>
                    <a:cubicBezTo>
                      <a:pt x="496" y="21"/>
                      <a:pt x="456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25"/>
              <p:cNvSpPr/>
              <p:nvPr/>
            </p:nvSpPr>
            <p:spPr>
              <a:xfrm>
                <a:off x="4952575" y="1747250"/>
                <a:ext cx="1567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26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0" y="207"/>
                    </a:cubicBezTo>
                    <a:cubicBezTo>
                      <a:pt x="158" y="268"/>
                      <a:pt x="246" y="313"/>
                      <a:pt x="327" y="369"/>
                    </a:cubicBezTo>
                    <a:cubicBezTo>
                      <a:pt x="365" y="400"/>
                      <a:pt x="416" y="426"/>
                      <a:pt x="463" y="426"/>
                    </a:cubicBezTo>
                    <a:cubicBezTo>
                      <a:pt x="501" y="426"/>
                      <a:pt x="535" y="410"/>
                      <a:pt x="559" y="369"/>
                    </a:cubicBezTo>
                    <a:cubicBezTo>
                      <a:pt x="626" y="250"/>
                      <a:pt x="488" y="185"/>
                      <a:pt x="404" y="132"/>
                    </a:cubicBezTo>
                    <a:cubicBezTo>
                      <a:pt x="306" y="73"/>
                      <a:pt x="256" y="34"/>
                      <a:pt x="212" y="12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25"/>
              <p:cNvSpPr/>
              <p:nvPr/>
            </p:nvSpPr>
            <p:spPr>
              <a:xfrm>
                <a:off x="4973225" y="1760450"/>
                <a:ext cx="17175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483" extrusionOk="0">
                    <a:moveTo>
                      <a:pt x="151" y="0"/>
                    </a:moveTo>
                    <a:cubicBezTo>
                      <a:pt x="140" y="0"/>
                      <a:pt x="130" y="2"/>
                      <a:pt x="120" y="4"/>
                    </a:cubicBezTo>
                    <a:cubicBezTo>
                      <a:pt x="20" y="29"/>
                      <a:pt x="1" y="175"/>
                      <a:pt x="92" y="224"/>
                    </a:cubicBezTo>
                    <a:cubicBezTo>
                      <a:pt x="212" y="303"/>
                      <a:pt x="330" y="388"/>
                      <a:pt x="453" y="464"/>
                    </a:cubicBezTo>
                    <a:cubicBezTo>
                      <a:pt x="474" y="477"/>
                      <a:pt x="495" y="482"/>
                      <a:pt x="514" y="482"/>
                    </a:cubicBezTo>
                    <a:cubicBezTo>
                      <a:pt x="618" y="482"/>
                      <a:pt x="687" y="325"/>
                      <a:pt x="574" y="258"/>
                    </a:cubicBezTo>
                    <a:cubicBezTo>
                      <a:pt x="451" y="180"/>
                      <a:pt x="332" y="96"/>
                      <a:pt x="212" y="16"/>
                    </a:cubicBezTo>
                    <a:cubicBezTo>
                      <a:pt x="194" y="5"/>
                      <a:pt x="172" y="0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25"/>
              <p:cNvSpPr/>
              <p:nvPr/>
            </p:nvSpPr>
            <p:spPr>
              <a:xfrm>
                <a:off x="4973850" y="1738825"/>
                <a:ext cx="125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10" extrusionOk="0">
                    <a:moveTo>
                      <a:pt x="152" y="0"/>
                    </a:moveTo>
                    <a:cubicBezTo>
                      <a:pt x="110" y="0"/>
                      <a:pt x="68" y="21"/>
                      <a:pt x="47" y="60"/>
                    </a:cubicBezTo>
                    <a:cubicBezTo>
                      <a:pt x="1" y="151"/>
                      <a:pt x="83" y="247"/>
                      <a:pt x="107" y="337"/>
                    </a:cubicBezTo>
                    <a:cubicBezTo>
                      <a:pt x="164" y="449"/>
                      <a:pt x="187" y="589"/>
                      <a:pt x="269" y="683"/>
                    </a:cubicBezTo>
                    <a:cubicBezTo>
                      <a:pt x="291" y="701"/>
                      <a:pt x="315" y="709"/>
                      <a:pt x="339" y="709"/>
                    </a:cubicBezTo>
                    <a:cubicBezTo>
                      <a:pt x="422" y="709"/>
                      <a:pt x="500" y="611"/>
                      <a:pt x="446" y="527"/>
                    </a:cubicBezTo>
                    <a:cubicBezTo>
                      <a:pt x="377" y="391"/>
                      <a:pt x="336" y="242"/>
                      <a:pt x="245" y="47"/>
                    </a:cubicBezTo>
                    <a:cubicBezTo>
                      <a:pt x="224" y="15"/>
                      <a:pt x="188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25"/>
              <p:cNvSpPr/>
              <p:nvPr/>
            </p:nvSpPr>
            <p:spPr>
              <a:xfrm>
                <a:off x="4968950" y="1725075"/>
                <a:ext cx="742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0" extrusionOk="0">
                    <a:moveTo>
                      <a:pt x="131" y="0"/>
                    </a:moveTo>
                    <a:cubicBezTo>
                      <a:pt x="79" y="0"/>
                      <a:pt x="27" y="35"/>
                      <a:pt x="13" y="88"/>
                    </a:cubicBezTo>
                    <a:cubicBezTo>
                      <a:pt x="0" y="164"/>
                      <a:pt x="43" y="271"/>
                      <a:pt x="122" y="295"/>
                    </a:cubicBezTo>
                    <a:cubicBezTo>
                      <a:pt x="133" y="298"/>
                      <a:pt x="144" y="300"/>
                      <a:pt x="154" y="300"/>
                    </a:cubicBezTo>
                    <a:cubicBezTo>
                      <a:pt x="234" y="300"/>
                      <a:pt x="297" y="207"/>
                      <a:pt x="262" y="130"/>
                    </a:cubicBezTo>
                    <a:lnTo>
                      <a:pt x="262" y="130"/>
                    </a:lnTo>
                    <a:cubicBezTo>
                      <a:pt x="262" y="131"/>
                      <a:pt x="262" y="132"/>
                      <a:pt x="263" y="133"/>
                    </a:cubicBezTo>
                    <a:lnTo>
                      <a:pt x="263" y="133"/>
                    </a:lnTo>
                    <a:cubicBezTo>
                      <a:pt x="245" y="89"/>
                      <a:pt x="234" y="40"/>
                      <a:pt x="189" y="16"/>
                    </a:cubicBezTo>
                    <a:cubicBezTo>
                      <a:pt x="171" y="5"/>
                      <a:pt x="151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25"/>
              <p:cNvSpPr/>
              <p:nvPr/>
            </p:nvSpPr>
            <p:spPr>
              <a:xfrm>
                <a:off x="4988800" y="1750350"/>
                <a:ext cx="83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09" extrusionOk="0">
                    <a:moveTo>
                      <a:pt x="139" y="1"/>
                    </a:moveTo>
                    <a:cubicBezTo>
                      <a:pt x="138" y="1"/>
                      <a:pt x="137" y="1"/>
                      <a:pt x="137" y="1"/>
                    </a:cubicBezTo>
                    <a:cubicBezTo>
                      <a:pt x="0" y="3"/>
                      <a:pt x="11" y="151"/>
                      <a:pt x="29" y="250"/>
                    </a:cubicBezTo>
                    <a:cubicBezTo>
                      <a:pt x="46" y="353"/>
                      <a:pt x="41" y="471"/>
                      <a:pt x="95" y="563"/>
                    </a:cubicBezTo>
                    <a:cubicBezTo>
                      <a:pt x="117" y="595"/>
                      <a:pt x="150" y="609"/>
                      <a:pt x="183" y="609"/>
                    </a:cubicBezTo>
                    <a:cubicBezTo>
                      <a:pt x="257" y="609"/>
                      <a:pt x="333" y="540"/>
                      <a:pt x="307" y="457"/>
                    </a:cubicBezTo>
                    <a:cubicBezTo>
                      <a:pt x="269" y="304"/>
                      <a:pt x="278" y="310"/>
                      <a:pt x="261" y="170"/>
                    </a:cubicBezTo>
                    <a:cubicBezTo>
                      <a:pt x="266" y="92"/>
                      <a:pt x="229" y="1"/>
                      <a:pt x="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25"/>
              <p:cNvSpPr/>
              <p:nvPr/>
            </p:nvSpPr>
            <p:spPr>
              <a:xfrm>
                <a:off x="4987850" y="1726100"/>
                <a:ext cx="830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76" extrusionOk="0">
                    <a:moveTo>
                      <a:pt x="152" y="0"/>
                    </a:moveTo>
                    <a:cubicBezTo>
                      <a:pt x="142" y="0"/>
                      <a:pt x="131" y="1"/>
                      <a:pt x="119" y="2"/>
                    </a:cubicBezTo>
                    <a:cubicBezTo>
                      <a:pt x="22" y="27"/>
                      <a:pt x="29" y="134"/>
                      <a:pt x="21" y="213"/>
                    </a:cubicBezTo>
                    <a:cubicBezTo>
                      <a:pt x="18" y="274"/>
                      <a:pt x="1" y="344"/>
                      <a:pt x="24" y="403"/>
                    </a:cubicBezTo>
                    <a:cubicBezTo>
                      <a:pt x="43" y="453"/>
                      <a:pt x="86" y="475"/>
                      <a:pt x="131" y="475"/>
                    </a:cubicBezTo>
                    <a:cubicBezTo>
                      <a:pt x="193" y="475"/>
                      <a:pt x="258" y="431"/>
                      <a:pt x="255" y="358"/>
                    </a:cubicBezTo>
                    <a:cubicBezTo>
                      <a:pt x="245" y="236"/>
                      <a:pt x="332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25"/>
              <p:cNvSpPr/>
              <p:nvPr/>
            </p:nvSpPr>
            <p:spPr>
              <a:xfrm>
                <a:off x="4998850" y="1739775"/>
                <a:ext cx="103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08" extrusionOk="0">
                    <a:moveTo>
                      <a:pt x="279" y="1"/>
                    </a:moveTo>
                    <a:cubicBezTo>
                      <a:pt x="268" y="1"/>
                      <a:pt x="258" y="2"/>
                      <a:pt x="247" y="6"/>
                    </a:cubicBezTo>
                    <a:cubicBezTo>
                      <a:pt x="173" y="25"/>
                      <a:pt x="156" y="106"/>
                      <a:pt x="124" y="166"/>
                    </a:cubicBezTo>
                    <a:cubicBezTo>
                      <a:pt x="91" y="256"/>
                      <a:pt x="0" y="353"/>
                      <a:pt x="51" y="450"/>
                    </a:cubicBezTo>
                    <a:cubicBezTo>
                      <a:pt x="73" y="489"/>
                      <a:pt x="113" y="508"/>
                      <a:pt x="153" y="508"/>
                    </a:cubicBezTo>
                    <a:cubicBezTo>
                      <a:pt x="205" y="508"/>
                      <a:pt x="257" y="477"/>
                      <a:pt x="270" y="421"/>
                    </a:cubicBezTo>
                    <a:cubicBezTo>
                      <a:pt x="273" y="414"/>
                      <a:pt x="273" y="411"/>
                      <a:pt x="274" y="408"/>
                    </a:cubicBezTo>
                    <a:cubicBezTo>
                      <a:pt x="312" y="315"/>
                      <a:pt x="371" y="230"/>
                      <a:pt x="396" y="137"/>
                    </a:cubicBezTo>
                    <a:cubicBezTo>
                      <a:pt x="413" y="66"/>
                      <a:pt x="347" y="1"/>
                      <a:pt x="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27" name="Google Shape;2427;p25"/>
            <p:cNvGrpSpPr/>
            <p:nvPr/>
          </p:nvGrpSpPr>
          <p:grpSpPr>
            <a:xfrm>
              <a:off x="8589486" y="481661"/>
              <a:ext cx="794276" cy="785174"/>
              <a:chOff x="1178400" y="476638"/>
              <a:chExt cx="330425" cy="326625"/>
            </a:xfrm>
          </p:grpSpPr>
          <p:sp>
            <p:nvSpPr>
              <p:cNvPr id="2428" name="Google Shape;2428;p25"/>
              <p:cNvSpPr/>
              <p:nvPr/>
            </p:nvSpPr>
            <p:spPr>
              <a:xfrm>
                <a:off x="1178400" y="476638"/>
                <a:ext cx="330425" cy="326625"/>
              </a:xfrm>
              <a:custGeom>
                <a:avLst/>
                <a:gdLst/>
                <a:ahLst/>
                <a:cxnLst/>
                <a:rect l="l" t="t" r="r" b="b"/>
                <a:pathLst>
                  <a:path w="13217" h="13065" extrusionOk="0">
                    <a:moveTo>
                      <a:pt x="13060" y="0"/>
                    </a:moveTo>
                    <a:cubicBezTo>
                      <a:pt x="13032" y="0"/>
                      <a:pt x="13003" y="11"/>
                      <a:pt x="12980" y="36"/>
                    </a:cubicBezTo>
                    <a:cubicBezTo>
                      <a:pt x="12141" y="731"/>
                      <a:pt x="11495" y="1624"/>
                      <a:pt x="10845" y="2491"/>
                    </a:cubicBezTo>
                    <a:cubicBezTo>
                      <a:pt x="10400" y="3057"/>
                      <a:pt x="9977" y="3659"/>
                      <a:pt x="9561" y="4267"/>
                    </a:cubicBezTo>
                    <a:cubicBezTo>
                      <a:pt x="9346" y="4108"/>
                      <a:pt x="9082" y="4011"/>
                      <a:pt x="8836" y="3914"/>
                    </a:cubicBezTo>
                    <a:cubicBezTo>
                      <a:pt x="8520" y="3801"/>
                      <a:pt x="8186" y="3725"/>
                      <a:pt x="7850" y="3725"/>
                    </a:cubicBezTo>
                    <a:cubicBezTo>
                      <a:pt x="7793" y="3725"/>
                      <a:pt x="7735" y="3727"/>
                      <a:pt x="7678" y="3732"/>
                    </a:cubicBezTo>
                    <a:cubicBezTo>
                      <a:pt x="6446" y="3823"/>
                      <a:pt x="5371" y="4524"/>
                      <a:pt x="4317" y="5109"/>
                    </a:cubicBezTo>
                    <a:cubicBezTo>
                      <a:pt x="4150" y="5232"/>
                      <a:pt x="3784" y="5396"/>
                      <a:pt x="3893" y="5649"/>
                    </a:cubicBezTo>
                    <a:cubicBezTo>
                      <a:pt x="3988" y="5767"/>
                      <a:pt x="4163" y="5761"/>
                      <a:pt x="4299" y="5804"/>
                    </a:cubicBezTo>
                    <a:cubicBezTo>
                      <a:pt x="4935" y="5940"/>
                      <a:pt x="5574" y="6092"/>
                      <a:pt x="6225" y="6119"/>
                    </a:cubicBezTo>
                    <a:cubicBezTo>
                      <a:pt x="6270" y="6120"/>
                      <a:pt x="6315" y="6121"/>
                      <a:pt x="6360" y="6121"/>
                    </a:cubicBezTo>
                    <a:cubicBezTo>
                      <a:pt x="6924" y="6121"/>
                      <a:pt x="7492" y="6014"/>
                      <a:pt x="8002" y="5772"/>
                    </a:cubicBezTo>
                    <a:cubicBezTo>
                      <a:pt x="8328" y="5621"/>
                      <a:pt x="8637" y="5430"/>
                      <a:pt x="8923" y="5209"/>
                    </a:cubicBezTo>
                    <a:lnTo>
                      <a:pt x="8923" y="5209"/>
                    </a:lnTo>
                    <a:cubicBezTo>
                      <a:pt x="8473" y="5871"/>
                      <a:pt x="8027" y="6516"/>
                      <a:pt x="7564" y="7101"/>
                    </a:cubicBezTo>
                    <a:cubicBezTo>
                      <a:pt x="7325" y="7407"/>
                      <a:pt x="7075" y="7697"/>
                      <a:pt x="6819" y="7979"/>
                    </a:cubicBezTo>
                    <a:cubicBezTo>
                      <a:pt x="6757" y="7849"/>
                      <a:pt x="6599" y="7765"/>
                      <a:pt x="6496" y="7672"/>
                    </a:cubicBezTo>
                    <a:cubicBezTo>
                      <a:pt x="6003" y="7322"/>
                      <a:pt x="5428" y="7089"/>
                      <a:pt x="4839" y="6963"/>
                    </a:cubicBezTo>
                    <a:cubicBezTo>
                      <a:pt x="4644" y="6921"/>
                      <a:pt x="4446" y="6904"/>
                      <a:pt x="4247" y="6904"/>
                    </a:cubicBezTo>
                    <a:cubicBezTo>
                      <a:pt x="3989" y="6904"/>
                      <a:pt x="3730" y="6933"/>
                      <a:pt x="3478" y="6975"/>
                    </a:cubicBezTo>
                    <a:cubicBezTo>
                      <a:pt x="2961" y="7058"/>
                      <a:pt x="2447" y="7218"/>
                      <a:pt x="2011" y="7512"/>
                    </a:cubicBezTo>
                    <a:cubicBezTo>
                      <a:pt x="1823" y="7658"/>
                      <a:pt x="1309" y="7948"/>
                      <a:pt x="1528" y="8224"/>
                    </a:cubicBezTo>
                    <a:cubicBezTo>
                      <a:pt x="2045" y="8607"/>
                      <a:pt x="2612" y="8935"/>
                      <a:pt x="3205" y="9189"/>
                    </a:cubicBezTo>
                    <a:cubicBezTo>
                      <a:pt x="3545" y="9332"/>
                      <a:pt x="3909" y="9404"/>
                      <a:pt x="4274" y="9404"/>
                    </a:cubicBezTo>
                    <a:cubicBezTo>
                      <a:pt x="4493" y="9404"/>
                      <a:pt x="4712" y="9378"/>
                      <a:pt x="4927" y="9326"/>
                    </a:cubicBezTo>
                    <a:cubicBezTo>
                      <a:pt x="5246" y="9255"/>
                      <a:pt x="5552" y="9127"/>
                      <a:pt x="5840" y="8972"/>
                    </a:cubicBezTo>
                    <a:lnTo>
                      <a:pt x="5840" y="8972"/>
                    </a:lnTo>
                    <a:cubicBezTo>
                      <a:pt x="5207" y="9560"/>
                      <a:pt x="4539" y="10098"/>
                      <a:pt x="3836" y="10599"/>
                    </a:cubicBezTo>
                    <a:cubicBezTo>
                      <a:pt x="3767" y="10566"/>
                      <a:pt x="3680" y="10570"/>
                      <a:pt x="3608" y="10550"/>
                    </a:cubicBezTo>
                    <a:cubicBezTo>
                      <a:pt x="3398" y="10514"/>
                      <a:pt x="3183" y="10494"/>
                      <a:pt x="2969" y="10494"/>
                    </a:cubicBezTo>
                    <a:cubicBezTo>
                      <a:pt x="2553" y="10494"/>
                      <a:pt x="2138" y="10570"/>
                      <a:pt x="1762" y="10754"/>
                    </a:cubicBezTo>
                    <a:cubicBezTo>
                      <a:pt x="1193" y="11019"/>
                      <a:pt x="696" y="11432"/>
                      <a:pt x="361" y="11965"/>
                    </a:cubicBezTo>
                    <a:cubicBezTo>
                      <a:pt x="224" y="12196"/>
                      <a:pt x="62" y="12433"/>
                      <a:pt x="17" y="12700"/>
                    </a:cubicBezTo>
                    <a:cubicBezTo>
                      <a:pt x="1" y="12839"/>
                      <a:pt x="84" y="12948"/>
                      <a:pt x="225" y="12959"/>
                    </a:cubicBezTo>
                    <a:cubicBezTo>
                      <a:pt x="409" y="12986"/>
                      <a:pt x="594" y="13002"/>
                      <a:pt x="778" y="13021"/>
                    </a:cubicBezTo>
                    <a:cubicBezTo>
                      <a:pt x="1004" y="13041"/>
                      <a:pt x="1235" y="13058"/>
                      <a:pt x="1465" y="13058"/>
                    </a:cubicBezTo>
                    <a:cubicBezTo>
                      <a:pt x="1827" y="13058"/>
                      <a:pt x="2187" y="13015"/>
                      <a:pt x="2522" y="12873"/>
                    </a:cubicBezTo>
                    <a:cubicBezTo>
                      <a:pt x="3237" y="12581"/>
                      <a:pt x="3798" y="11934"/>
                      <a:pt x="4003" y="11190"/>
                    </a:cubicBezTo>
                    <a:cubicBezTo>
                      <a:pt x="4036" y="11075"/>
                      <a:pt x="4054" y="10956"/>
                      <a:pt x="4065" y="10837"/>
                    </a:cubicBezTo>
                    <a:cubicBezTo>
                      <a:pt x="4066" y="10802"/>
                      <a:pt x="4070" y="10761"/>
                      <a:pt x="4068" y="10723"/>
                    </a:cubicBezTo>
                    <a:cubicBezTo>
                      <a:pt x="4920" y="10109"/>
                      <a:pt x="5732" y="9440"/>
                      <a:pt x="6474" y="8695"/>
                    </a:cubicBezTo>
                    <a:lnTo>
                      <a:pt x="6474" y="8695"/>
                    </a:lnTo>
                    <a:cubicBezTo>
                      <a:pt x="6284" y="9185"/>
                      <a:pt x="6110" y="9684"/>
                      <a:pt x="6043" y="10209"/>
                    </a:cubicBezTo>
                    <a:cubicBezTo>
                      <a:pt x="5923" y="11126"/>
                      <a:pt x="6052" y="12161"/>
                      <a:pt x="6700" y="12866"/>
                    </a:cubicBezTo>
                    <a:cubicBezTo>
                      <a:pt x="6802" y="12972"/>
                      <a:pt x="6935" y="13064"/>
                      <a:pt x="7056" y="13064"/>
                    </a:cubicBezTo>
                    <a:cubicBezTo>
                      <a:pt x="7145" y="13064"/>
                      <a:pt x="7228" y="13013"/>
                      <a:pt x="7285" y="12878"/>
                    </a:cubicBezTo>
                    <a:cubicBezTo>
                      <a:pt x="7521" y="12394"/>
                      <a:pt x="7727" y="11888"/>
                      <a:pt x="7849" y="11361"/>
                    </a:cubicBezTo>
                    <a:cubicBezTo>
                      <a:pt x="8046" y="10471"/>
                      <a:pt x="7937" y="9492"/>
                      <a:pt x="7455" y="8708"/>
                    </a:cubicBezTo>
                    <a:cubicBezTo>
                      <a:pt x="7335" y="8523"/>
                      <a:pt x="7189" y="8357"/>
                      <a:pt x="7034" y="8202"/>
                    </a:cubicBezTo>
                    <a:cubicBezTo>
                      <a:pt x="7017" y="8188"/>
                      <a:pt x="7003" y="8171"/>
                      <a:pt x="6988" y="8155"/>
                    </a:cubicBezTo>
                    <a:cubicBezTo>
                      <a:pt x="7892" y="7167"/>
                      <a:pt x="8637" y="6057"/>
                      <a:pt x="9386" y="4949"/>
                    </a:cubicBezTo>
                    <a:lnTo>
                      <a:pt x="9386" y="4949"/>
                    </a:lnTo>
                    <a:cubicBezTo>
                      <a:pt x="9166" y="6160"/>
                      <a:pt x="9113" y="7438"/>
                      <a:pt x="9592" y="8593"/>
                    </a:cubicBezTo>
                    <a:cubicBezTo>
                      <a:pt x="9839" y="9147"/>
                      <a:pt x="10158" y="9704"/>
                      <a:pt x="10621" y="10106"/>
                    </a:cubicBezTo>
                    <a:cubicBezTo>
                      <a:pt x="10677" y="10144"/>
                      <a:pt x="10725" y="10161"/>
                      <a:pt x="10766" y="10161"/>
                    </a:cubicBezTo>
                    <a:cubicBezTo>
                      <a:pt x="10983" y="10161"/>
                      <a:pt x="11022" y="9701"/>
                      <a:pt x="11104" y="9526"/>
                    </a:cubicBezTo>
                    <a:cubicBezTo>
                      <a:pt x="11331" y="8831"/>
                      <a:pt x="11529" y="8117"/>
                      <a:pt x="11545" y="7381"/>
                    </a:cubicBezTo>
                    <a:cubicBezTo>
                      <a:pt x="11607" y="6367"/>
                      <a:pt x="11206" y="5304"/>
                      <a:pt x="10335" y="4732"/>
                    </a:cubicBezTo>
                    <a:cubicBezTo>
                      <a:pt x="10153" y="4607"/>
                      <a:pt x="9964" y="4494"/>
                      <a:pt x="9771" y="4389"/>
                    </a:cubicBezTo>
                    <a:cubicBezTo>
                      <a:pt x="9769" y="4389"/>
                      <a:pt x="9768" y="4387"/>
                      <a:pt x="9766" y="4387"/>
                    </a:cubicBezTo>
                    <a:cubicBezTo>
                      <a:pt x="9844" y="4272"/>
                      <a:pt x="9924" y="4157"/>
                      <a:pt x="10004" y="4044"/>
                    </a:cubicBezTo>
                    <a:cubicBezTo>
                      <a:pt x="10852" y="2895"/>
                      <a:pt x="11591" y="1791"/>
                      <a:pt x="12539" y="783"/>
                    </a:cubicBezTo>
                    <a:cubicBezTo>
                      <a:pt x="12735" y="560"/>
                      <a:pt x="12974" y="371"/>
                      <a:pt x="13180" y="163"/>
                    </a:cubicBezTo>
                    <a:cubicBezTo>
                      <a:pt x="13216" y="83"/>
                      <a:pt x="13138" y="0"/>
                      <a:pt x="130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25"/>
              <p:cNvSpPr/>
              <p:nvPr/>
            </p:nvSpPr>
            <p:spPr>
              <a:xfrm>
                <a:off x="1217025" y="750788"/>
                <a:ext cx="5140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521" extrusionOk="0">
                    <a:moveTo>
                      <a:pt x="1931" y="1"/>
                    </a:moveTo>
                    <a:cubicBezTo>
                      <a:pt x="1881" y="1"/>
                      <a:pt x="1830" y="28"/>
                      <a:pt x="1816" y="87"/>
                    </a:cubicBezTo>
                    <a:cubicBezTo>
                      <a:pt x="1591" y="611"/>
                      <a:pt x="829" y="1090"/>
                      <a:pt x="176" y="1274"/>
                    </a:cubicBezTo>
                    <a:cubicBezTo>
                      <a:pt x="0" y="1287"/>
                      <a:pt x="4" y="1520"/>
                      <a:pt x="163" y="1520"/>
                    </a:cubicBezTo>
                    <a:cubicBezTo>
                      <a:pt x="173" y="1520"/>
                      <a:pt x="183" y="1519"/>
                      <a:pt x="194" y="1517"/>
                    </a:cubicBezTo>
                    <a:cubicBezTo>
                      <a:pt x="712" y="1366"/>
                      <a:pt x="1220" y="1121"/>
                      <a:pt x="1614" y="748"/>
                    </a:cubicBezTo>
                    <a:cubicBezTo>
                      <a:pt x="1743" y="623"/>
                      <a:pt x="1863" y="486"/>
                      <a:pt x="1960" y="334"/>
                    </a:cubicBezTo>
                    <a:cubicBezTo>
                      <a:pt x="1995" y="261"/>
                      <a:pt x="2055" y="185"/>
                      <a:pt x="2050" y="103"/>
                    </a:cubicBezTo>
                    <a:cubicBezTo>
                      <a:pt x="2045" y="36"/>
                      <a:pt x="1988" y="1"/>
                      <a:pt x="1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25"/>
              <p:cNvSpPr/>
              <p:nvPr/>
            </p:nvSpPr>
            <p:spPr>
              <a:xfrm>
                <a:off x="1202300" y="785338"/>
                <a:ext cx="78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1" extrusionOk="0">
                    <a:moveTo>
                      <a:pt x="157" y="0"/>
                    </a:moveTo>
                    <a:cubicBezTo>
                      <a:pt x="0" y="0"/>
                      <a:pt x="0" y="241"/>
                      <a:pt x="157" y="241"/>
                    </a:cubicBezTo>
                    <a:cubicBezTo>
                      <a:pt x="314" y="241"/>
                      <a:pt x="314" y="2"/>
                      <a:pt x="1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25"/>
              <p:cNvSpPr/>
              <p:nvPr/>
            </p:nvSpPr>
            <p:spPr>
              <a:xfrm>
                <a:off x="1251825" y="677738"/>
                <a:ext cx="749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586" extrusionOk="0">
                    <a:moveTo>
                      <a:pt x="139" y="1"/>
                    </a:moveTo>
                    <a:cubicBezTo>
                      <a:pt x="132" y="1"/>
                      <a:pt x="126" y="1"/>
                      <a:pt x="119" y="2"/>
                    </a:cubicBezTo>
                    <a:cubicBezTo>
                      <a:pt x="21" y="26"/>
                      <a:pt x="0" y="172"/>
                      <a:pt x="91" y="221"/>
                    </a:cubicBezTo>
                    <a:cubicBezTo>
                      <a:pt x="577" y="469"/>
                      <a:pt x="1119" y="585"/>
                      <a:pt x="1663" y="585"/>
                    </a:cubicBezTo>
                    <a:cubicBezTo>
                      <a:pt x="1882" y="585"/>
                      <a:pt x="2102" y="566"/>
                      <a:pt x="2318" y="529"/>
                    </a:cubicBezTo>
                    <a:cubicBezTo>
                      <a:pt x="2535" y="484"/>
                      <a:pt x="2819" y="399"/>
                      <a:pt x="2957" y="219"/>
                    </a:cubicBezTo>
                    <a:cubicBezTo>
                      <a:pt x="2998" y="136"/>
                      <a:pt x="2920" y="55"/>
                      <a:pt x="2841" y="55"/>
                    </a:cubicBezTo>
                    <a:cubicBezTo>
                      <a:pt x="2813" y="55"/>
                      <a:pt x="2785" y="65"/>
                      <a:pt x="2762" y="90"/>
                    </a:cubicBezTo>
                    <a:cubicBezTo>
                      <a:pt x="2529" y="272"/>
                      <a:pt x="2130" y="348"/>
                      <a:pt x="1709" y="348"/>
                    </a:cubicBezTo>
                    <a:cubicBezTo>
                      <a:pt x="1250" y="348"/>
                      <a:pt x="765" y="258"/>
                      <a:pt x="441" y="118"/>
                    </a:cubicBezTo>
                    <a:cubicBezTo>
                      <a:pt x="339" y="89"/>
                      <a:pt x="244" y="1"/>
                      <a:pt x="1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25"/>
              <p:cNvSpPr/>
              <p:nvPr/>
            </p:nvSpPr>
            <p:spPr>
              <a:xfrm>
                <a:off x="1232375" y="669513"/>
                <a:ext cx="787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0" extrusionOk="0">
                    <a:moveTo>
                      <a:pt x="158" y="0"/>
                    </a:moveTo>
                    <a:cubicBezTo>
                      <a:pt x="0" y="0"/>
                      <a:pt x="0" y="240"/>
                      <a:pt x="158" y="240"/>
                    </a:cubicBezTo>
                    <a:cubicBezTo>
                      <a:pt x="315" y="240"/>
                      <a:pt x="315" y="0"/>
                      <a:pt x="1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25"/>
              <p:cNvSpPr/>
              <p:nvPr/>
            </p:nvSpPr>
            <p:spPr>
              <a:xfrm>
                <a:off x="1350650" y="730313"/>
                <a:ext cx="8350" cy="498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995" extrusionOk="0">
                    <a:moveTo>
                      <a:pt x="195" y="1"/>
                    </a:moveTo>
                    <a:cubicBezTo>
                      <a:pt x="153" y="1"/>
                      <a:pt x="112" y="24"/>
                      <a:pt x="90" y="60"/>
                    </a:cubicBezTo>
                    <a:cubicBezTo>
                      <a:pt x="56" y="126"/>
                      <a:pt x="84" y="205"/>
                      <a:pt x="79" y="276"/>
                    </a:cubicBezTo>
                    <a:cubicBezTo>
                      <a:pt x="86" y="509"/>
                      <a:pt x="90" y="741"/>
                      <a:pt x="84" y="974"/>
                    </a:cubicBezTo>
                    <a:cubicBezTo>
                      <a:pt x="78" y="1323"/>
                      <a:pt x="39" y="1619"/>
                      <a:pt x="1" y="1892"/>
                    </a:cubicBezTo>
                    <a:cubicBezTo>
                      <a:pt x="6" y="1959"/>
                      <a:pt x="63" y="1994"/>
                      <a:pt x="120" y="1994"/>
                    </a:cubicBezTo>
                    <a:cubicBezTo>
                      <a:pt x="171" y="1994"/>
                      <a:pt x="221" y="1967"/>
                      <a:pt x="235" y="1909"/>
                    </a:cubicBezTo>
                    <a:cubicBezTo>
                      <a:pt x="327" y="1419"/>
                      <a:pt x="333" y="915"/>
                      <a:pt x="325" y="417"/>
                    </a:cubicBezTo>
                    <a:cubicBezTo>
                      <a:pt x="316" y="304"/>
                      <a:pt x="331" y="184"/>
                      <a:pt x="304" y="75"/>
                    </a:cubicBezTo>
                    <a:cubicBezTo>
                      <a:pt x="294" y="46"/>
                      <a:pt x="268" y="21"/>
                      <a:pt x="240" y="11"/>
                    </a:cubicBezTo>
                    <a:cubicBezTo>
                      <a:pt x="226" y="4"/>
                      <a:pt x="210" y="1"/>
                      <a:pt x="1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25"/>
              <p:cNvSpPr/>
              <p:nvPr/>
            </p:nvSpPr>
            <p:spPr>
              <a:xfrm>
                <a:off x="1350550" y="708563"/>
                <a:ext cx="6650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45" extrusionOk="0">
                    <a:moveTo>
                      <a:pt x="131" y="0"/>
                    </a:moveTo>
                    <a:cubicBezTo>
                      <a:pt x="34" y="0"/>
                      <a:pt x="0" y="98"/>
                      <a:pt x="11" y="180"/>
                    </a:cubicBezTo>
                    <a:cubicBezTo>
                      <a:pt x="11" y="212"/>
                      <a:pt x="1" y="244"/>
                      <a:pt x="18" y="272"/>
                    </a:cubicBezTo>
                    <a:cubicBezTo>
                      <a:pt x="36" y="322"/>
                      <a:pt x="79" y="345"/>
                      <a:pt x="123" y="345"/>
                    </a:cubicBezTo>
                    <a:cubicBezTo>
                      <a:pt x="186" y="345"/>
                      <a:pt x="250" y="300"/>
                      <a:pt x="248" y="227"/>
                    </a:cubicBezTo>
                    <a:cubicBezTo>
                      <a:pt x="266" y="135"/>
                      <a:pt x="253" y="0"/>
                      <a:pt x="1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25"/>
              <p:cNvSpPr/>
              <p:nvPr/>
            </p:nvSpPr>
            <p:spPr>
              <a:xfrm>
                <a:off x="1329450" y="590138"/>
                <a:ext cx="7025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883" extrusionOk="0">
                    <a:moveTo>
                      <a:pt x="2666" y="1"/>
                    </a:moveTo>
                    <a:cubicBezTo>
                      <a:pt x="2647" y="1"/>
                      <a:pt x="2627" y="6"/>
                      <a:pt x="2609" y="18"/>
                    </a:cubicBezTo>
                    <a:cubicBezTo>
                      <a:pt x="1964" y="358"/>
                      <a:pt x="897" y="560"/>
                      <a:pt x="181" y="639"/>
                    </a:cubicBezTo>
                    <a:cubicBezTo>
                      <a:pt x="1" y="657"/>
                      <a:pt x="42" y="882"/>
                      <a:pt x="192" y="882"/>
                    </a:cubicBezTo>
                    <a:cubicBezTo>
                      <a:pt x="208" y="882"/>
                      <a:pt x="226" y="880"/>
                      <a:pt x="244" y="874"/>
                    </a:cubicBezTo>
                    <a:cubicBezTo>
                      <a:pt x="965" y="788"/>
                      <a:pt x="1684" y="642"/>
                      <a:pt x="2366" y="392"/>
                    </a:cubicBezTo>
                    <a:cubicBezTo>
                      <a:pt x="2481" y="345"/>
                      <a:pt x="2598" y="305"/>
                      <a:pt x="2705" y="241"/>
                    </a:cubicBezTo>
                    <a:cubicBezTo>
                      <a:pt x="2741" y="222"/>
                      <a:pt x="2777" y="195"/>
                      <a:pt x="2786" y="153"/>
                    </a:cubicBezTo>
                    <a:cubicBezTo>
                      <a:pt x="2810" y="75"/>
                      <a:pt x="2740" y="1"/>
                      <a:pt x="26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25"/>
              <p:cNvSpPr/>
              <p:nvPr/>
            </p:nvSpPr>
            <p:spPr>
              <a:xfrm>
                <a:off x="1306850" y="604088"/>
                <a:ext cx="11825" cy="695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78" extrusionOk="0">
                    <a:moveTo>
                      <a:pt x="303" y="21"/>
                    </a:moveTo>
                    <a:cubicBezTo>
                      <a:pt x="292" y="21"/>
                      <a:pt x="281" y="22"/>
                      <a:pt x="269" y="25"/>
                    </a:cubicBezTo>
                    <a:cubicBezTo>
                      <a:pt x="257" y="41"/>
                      <a:pt x="0" y="1"/>
                      <a:pt x="38" y="190"/>
                    </a:cubicBezTo>
                    <a:cubicBezTo>
                      <a:pt x="59" y="259"/>
                      <a:pt x="114" y="278"/>
                      <a:pt x="176" y="278"/>
                    </a:cubicBezTo>
                    <a:cubicBezTo>
                      <a:pt x="229" y="278"/>
                      <a:pt x="287" y="264"/>
                      <a:pt x="333" y="257"/>
                    </a:cubicBezTo>
                    <a:cubicBezTo>
                      <a:pt x="472" y="218"/>
                      <a:pt x="429" y="21"/>
                      <a:pt x="303" y="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25"/>
              <p:cNvSpPr/>
              <p:nvPr/>
            </p:nvSpPr>
            <p:spPr>
              <a:xfrm>
                <a:off x="1436150" y="648213"/>
                <a:ext cx="1285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514" h="2302" extrusionOk="0">
                    <a:moveTo>
                      <a:pt x="184" y="1"/>
                    </a:moveTo>
                    <a:cubicBezTo>
                      <a:pt x="1" y="1"/>
                      <a:pt x="68" y="192"/>
                      <a:pt x="96" y="308"/>
                    </a:cubicBezTo>
                    <a:cubicBezTo>
                      <a:pt x="140" y="522"/>
                      <a:pt x="185" y="735"/>
                      <a:pt x="216" y="952"/>
                    </a:cubicBezTo>
                    <a:cubicBezTo>
                      <a:pt x="242" y="1118"/>
                      <a:pt x="248" y="1651"/>
                      <a:pt x="205" y="1940"/>
                    </a:cubicBezTo>
                    <a:cubicBezTo>
                      <a:pt x="190" y="2054"/>
                      <a:pt x="200" y="2021"/>
                      <a:pt x="172" y="2151"/>
                    </a:cubicBezTo>
                    <a:cubicBezTo>
                      <a:pt x="165" y="2181"/>
                      <a:pt x="168" y="2216"/>
                      <a:pt x="184" y="2243"/>
                    </a:cubicBezTo>
                    <a:cubicBezTo>
                      <a:pt x="206" y="2283"/>
                      <a:pt x="246" y="2301"/>
                      <a:pt x="286" y="2301"/>
                    </a:cubicBezTo>
                    <a:cubicBezTo>
                      <a:pt x="338" y="2301"/>
                      <a:pt x="390" y="2271"/>
                      <a:pt x="404" y="2214"/>
                    </a:cubicBezTo>
                    <a:cubicBezTo>
                      <a:pt x="514" y="1627"/>
                      <a:pt x="498" y="1019"/>
                      <a:pt x="367" y="438"/>
                    </a:cubicBezTo>
                    <a:cubicBezTo>
                      <a:pt x="334" y="310"/>
                      <a:pt x="328" y="165"/>
                      <a:pt x="270" y="45"/>
                    </a:cubicBezTo>
                    <a:cubicBezTo>
                      <a:pt x="253" y="19"/>
                      <a:pt x="222" y="2"/>
                      <a:pt x="192" y="1"/>
                    </a:cubicBezTo>
                    <a:cubicBezTo>
                      <a:pt x="189" y="1"/>
                      <a:pt x="187" y="1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25"/>
              <p:cNvSpPr/>
              <p:nvPr/>
            </p:nvSpPr>
            <p:spPr>
              <a:xfrm>
                <a:off x="1426875" y="620588"/>
                <a:ext cx="87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91" extrusionOk="0">
                    <a:moveTo>
                      <a:pt x="146" y="1"/>
                    </a:moveTo>
                    <a:cubicBezTo>
                      <a:pt x="139" y="1"/>
                      <a:pt x="132" y="1"/>
                      <a:pt x="125" y="2"/>
                    </a:cubicBezTo>
                    <a:cubicBezTo>
                      <a:pt x="11" y="15"/>
                      <a:pt x="1" y="150"/>
                      <a:pt x="60" y="229"/>
                    </a:cubicBezTo>
                    <a:cubicBezTo>
                      <a:pt x="92" y="286"/>
                      <a:pt x="63" y="257"/>
                      <a:pt x="113" y="344"/>
                    </a:cubicBezTo>
                    <a:cubicBezTo>
                      <a:pt x="136" y="376"/>
                      <a:pt x="168" y="390"/>
                      <a:pt x="201" y="390"/>
                    </a:cubicBezTo>
                    <a:cubicBezTo>
                      <a:pt x="274" y="390"/>
                      <a:pt x="349" y="322"/>
                      <a:pt x="322" y="240"/>
                    </a:cubicBezTo>
                    <a:cubicBezTo>
                      <a:pt x="282" y="155"/>
                      <a:pt x="258" y="1"/>
                      <a:pt x="1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9" name="Google Shape;2439;p25"/>
            <p:cNvGrpSpPr/>
            <p:nvPr/>
          </p:nvGrpSpPr>
          <p:grpSpPr>
            <a:xfrm rot="-7822869" flipH="1">
              <a:off x="8242998" y="-457352"/>
              <a:ext cx="375554" cy="966058"/>
              <a:chOff x="4062625" y="554263"/>
              <a:chExt cx="138725" cy="356850"/>
            </a:xfrm>
          </p:grpSpPr>
          <p:sp>
            <p:nvSpPr>
              <p:cNvPr id="2440" name="Google Shape;2440;p25"/>
              <p:cNvSpPr/>
              <p:nvPr/>
            </p:nvSpPr>
            <p:spPr>
              <a:xfrm>
                <a:off x="4070200" y="566138"/>
                <a:ext cx="117075" cy="344975"/>
              </a:xfrm>
              <a:custGeom>
                <a:avLst/>
                <a:gdLst/>
                <a:ahLst/>
                <a:cxnLst/>
                <a:rect l="l" t="t" r="r" b="b"/>
                <a:pathLst>
                  <a:path w="4683" h="13799" extrusionOk="0">
                    <a:moveTo>
                      <a:pt x="3026" y="1"/>
                    </a:moveTo>
                    <a:cubicBezTo>
                      <a:pt x="2894" y="1"/>
                      <a:pt x="2877" y="258"/>
                      <a:pt x="2834" y="367"/>
                    </a:cubicBezTo>
                    <a:cubicBezTo>
                      <a:pt x="2737" y="699"/>
                      <a:pt x="2646" y="1034"/>
                      <a:pt x="2571" y="1372"/>
                    </a:cubicBezTo>
                    <a:cubicBezTo>
                      <a:pt x="2478" y="1784"/>
                      <a:pt x="2401" y="2200"/>
                      <a:pt x="2335" y="2617"/>
                    </a:cubicBezTo>
                    <a:cubicBezTo>
                      <a:pt x="1913" y="2027"/>
                      <a:pt x="1535" y="1407"/>
                      <a:pt x="1108" y="822"/>
                    </a:cubicBezTo>
                    <a:cubicBezTo>
                      <a:pt x="1080" y="767"/>
                      <a:pt x="1035" y="744"/>
                      <a:pt x="992" y="744"/>
                    </a:cubicBezTo>
                    <a:cubicBezTo>
                      <a:pt x="902" y="744"/>
                      <a:pt x="817" y="845"/>
                      <a:pt x="903" y="947"/>
                    </a:cubicBezTo>
                    <a:cubicBezTo>
                      <a:pt x="1306" y="1478"/>
                      <a:pt x="1800" y="2334"/>
                      <a:pt x="2287" y="2945"/>
                    </a:cubicBezTo>
                    <a:cubicBezTo>
                      <a:pt x="2144" y="3934"/>
                      <a:pt x="2070" y="4934"/>
                      <a:pt x="2037" y="5932"/>
                    </a:cubicBezTo>
                    <a:cubicBezTo>
                      <a:pt x="2035" y="5956"/>
                      <a:pt x="2035" y="5979"/>
                      <a:pt x="2034" y="6001"/>
                    </a:cubicBezTo>
                    <a:cubicBezTo>
                      <a:pt x="1780" y="5659"/>
                      <a:pt x="1388" y="5052"/>
                      <a:pt x="1156" y="4635"/>
                    </a:cubicBezTo>
                    <a:cubicBezTo>
                      <a:pt x="936" y="4290"/>
                      <a:pt x="756" y="3915"/>
                      <a:pt x="518" y="3586"/>
                    </a:cubicBezTo>
                    <a:cubicBezTo>
                      <a:pt x="496" y="3568"/>
                      <a:pt x="473" y="3560"/>
                      <a:pt x="449" y="3560"/>
                    </a:cubicBezTo>
                    <a:cubicBezTo>
                      <a:pt x="366" y="3560"/>
                      <a:pt x="288" y="3657"/>
                      <a:pt x="342" y="3741"/>
                    </a:cubicBezTo>
                    <a:cubicBezTo>
                      <a:pt x="900" y="4613"/>
                      <a:pt x="1344" y="5571"/>
                      <a:pt x="2024" y="6357"/>
                    </a:cubicBezTo>
                    <a:cubicBezTo>
                      <a:pt x="2006" y="7312"/>
                      <a:pt x="2057" y="8269"/>
                      <a:pt x="2170" y="9217"/>
                    </a:cubicBezTo>
                    <a:cubicBezTo>
                      <a:pt x="1724" y="8938"/>
                      <a:pt x="1368" y="8605"/>
                      <a:pt x="976" y="8183"/>
                    </a:cubicBezTo>
                    <a:cubicBezTo>
                      <a:pt x="705" y="7897"/>
                      <a:pt x="488" y="7550"/>
                      <a:pt x="212" y="7277"/>
                    </a:cubicBezTo>
                    <a:cubicBezTo>
                      <a:pt x="196" y="7270"/>
                      <a:pt x="180" y="7266"/>
                      <a:pt x="165" y="7266"/>
                    </a:cubicBezTo>
                    <a:cubicBezTo>
                      <a:pt x="71" y="7266"/>
                      <a:pt x="0" y="7398"/>
                      <a:pt x="80" y="7472"/>
                    </a:cubicBezTo>
                    <a:cubicBezTo>
                      <a:pt x="691" y="8244"/>
                      <a:pt x="1336" y="9034"/>
                      <a:pt x="2207" y="9520"/>
                    </a:cubicBezTo>
                    <a:cubicBezTo>
                      <a:pt x="2295" y="10188"/>
                      <a:pt x="2413" y="10853"/>
                      <a:pt x="2558" y="11513"/>
                    </a:cubicBezTo>
                    <a:cubicBezTo>
                      <a:pt x="2060" y="11299"/>
                      <a:pt x="1415" y="10984"/>
                      <a:pt x="887" y="10696"/>
                    </a:cubicBezTo>
                    <a:cubicBezTo>
                      <a:pt x="761" y="10627"/>
                      <a:pt x="635" y="10557"/>
                      <a:pt x="512" y="10480"/>
                    </a:cubicBezTo>
                    <a:cubicBezTo>
                      <a:pt x="488" y="10461"/>
                      <a:pt x="457" y="10448"/>
                      <a:pt x="426" y="10448"/>
                    </a:cubicBezTo>
                    <a:cubicBezTo>
                      <a:pt x="416" y="10448"/>
                      <a:pt x="405" y="10449"/>
                      <a:pt x="395" y="10452"/>
                    </a:cubicBezTo>
                    <a:cubicBezTo>
                      <a:pt x="297" y="10476"/>
                      <a:pt x="277" y="10622"/>
                      <a:pt x="367" y="10671"/>
                    </a:cubicBezTo>
                    <a:cubicBezTo>
                      <a:pt x="1044" y="11086"/>
                      <a:pt x="1769" y="11422"/>
                      <a:pt x="2491" y="11748"/>
                    </a:cubicBezTo>
                    <a:cubicBezTo>
                      <a:pt x="2537" y="11775"/>
                      <a:pt x="2580" y="11791"/>
                      <a:pt x="2621" y="11802"/>
                    </a:cubicBezTo>
                    <a:cubicBezTo>
                      <a:pt x="2767" y="12442"/>
                      <a:pt x="2928" y="13079"/>
                      <a:pt x="3097" y="13714"/>
                    </a:cubicBezTo>
                    <a:cubicBezTo>
                      <a:pt x="3113" y="13772"/>
                      <a:pt x="3162" y="13799"/>
                      <a:pt x="3210" y="13799"/>
                    </a:cubicBezTo>
                    <a:cubicBezTo>
                      <a:pt x="3282" y="13799"/>
                      <a:pt x="3354" y="13742"/>
                      <a:pt x="3329" y="13650"/>
                    </a:cubicBezTo>
                    <a:cubicBezTo>
                      <a:pt x="3163" y="13030"/>
                      <a:pt x="3007" y="12406"/>
                      <a:pt x="2865" y="11781"/>
                    </a:cubicBezTo>
                    <a:cubicBezTo>
                      <a:pt x="2988" y="11731"/>
                      <a:pt x="3101" y="11631"/>
                      <a:pt x="3208" y="11531"/>
                    </a:cubicBezTo>
                    <a:cubicBezTo>
                      <a:pt x="3582" y="11178"/>
                      <a:pt x="3904" y="10774"/>
                      <a:pt x="4234" y="10381"/>
                    </a:cubicBezTo>
                    <a:cubicBezTo>
                      <a:pt x="4364" y="10221"/>
                      <a:pt x="4493" y="10062"/>
                      <a:pt x="4620" y="9902"/>
                    </a:cubicBezTo>
                    <a:cubicBezTo>
                      <a:pt x="4682" y="9839"/>
                      <a:pt x="4669" y="9742"/>
                      <a:pt x="4602" y="9704"/>
                    </a:cubicBezTo>
                    <a:cubicBezTo>
                      <a:pt x="4584" y="9693"/>
                      <a:pt x="4563" y="9688"/>
                      <a:pt x="4542" y="9688"/>
                    </a:cubicBezTo>
                    <a:cubicBezTo>
                      <a:pt x="4510" y="9688"/>
                      <a:pt x="4479" y="9699"/>
                      <a:pt x="4456" y="9722"/>
                    </a:cubicBezTo>
                    <a:cubicBezTo>
                      <a:pt x="4363" y="9839"/>
                      <a:pt x="4270" y="9955"/>
                      <a:pt x="4174" y="10072"/>
                    </a:cubicBezTo>
                    <a:cubicBezTo>
                      <a:pt x="3833" y="10485"/>
                      <a:pt x="3496" y="10902"/>
                      <a:pt x="3117" y="11281"/>
                    </a:cubicBezTo>
                    <a:cubicBezTo>
                      <a:pt x="3004" y="11395"/>
                      <a:pt x="2895" y="11486"/>
                      <a:pt x="2815" y="11531"/>
                    </a:cubicBezTo>
                    <a:cubicBezTo>
                      <a:pt x="2669" y="10864"/>
                      <a:pt x="2544" y="10198"/>
                      <a:pt x="2452" y="9538"/>
                    </a:cubicBezTo>
                    <a:cubicBezTo>
                      <a:pt x="2479" y="9526"/>
                      <a:pt x="2505" y="9510"/>
                      <a:pt x="2528" y="9493"/>
                    </a:cubicBezTo>
                    <a:cubicBezTo>
                      <a:pt x="2673" y="9384"/>
                      <a:pt x="2793" y="9247"/>
                      <a:pt x="2913" y="9113"/>
                    </a:cubicBezTo>
                    <a:cubicBezTo>
                      <a:pt x="3274" y="8697"/>
                      <a:pt x="3593" y="8245"/>
                      <a:pt x="3885" y="7779"/>
                    </a:cubicBezTo>
                    <a:cubicBezTo>
                      <a:pt x="3958" y="7664"/>
                      <a:pt x="4030" y="7549"/>
                      <a:pt x="4099" y="7432"/>
                    </a:cubicBezTo>
                    <a:cubicBezTo>
                      <a:pt x="4140" y="7367"/>
                      <a:pt x="4102" y="7275"/>
                      <a:pt x="4027" y="7257"/>
                    </a:cubicBezTo>
                    <a:cubicBezTo>
                      <a:pt x="4015" y="7254"/>
                      <a:pt x="4004" y="7252"/>
                      <a:pt x="3993" y="7252"/>
                    </a:cubicBezTo>
                    <a:cubicBezTo>
                      <a:pt x="3901" y="7252"/>
                      <a:pt x="3864" y="7367"/>
                      <a:pt x="3817" y="7436"/>
                    </a:cubicBezTo>
                    <a:cubicBezTo>
                      <a:pt x="3708" y="7614"/>
                      <a:pt x="3595" y="7790"/>
                      <a:pt x="3481" y="7965"/>
                    </a:cubicBezTo>
                    <a:cubicBezTo>
                      <a:pt x="3205" y="8377"/>
                      <a:pt x="3005" y="8650"/>
                      <a:pt x="2687" y="9011"/>
                    </a:cubicBezTo>
                    <a:cubicBezTo>
                      <a:pt x="2592" y="9113"/>
                      <a:pt x="2500" y="9213"/>
                      <a:pt x="2416" y="9279"/>
                    </a:cubicBezTo>
                    <a:cubicBezTo>
                      <a:pt x="2389" y="9065"/>
                      <a:pt x="2366" y="8849"/>
                      <a:pt x="2346" y="8637"/>
                    </a:cubicBezTo>
                    <a:cubicBezTo>
                      <a:pt x="2288" y="7898"/>
                      <a:pt x="2263" y="7160"/>
                      <a:pt x="2267" y="6425"/>
                    </a:cubicBezTo>
                    <a:cubicBezTo>
                      <a:pt x="2484" y="6362"/>
                      <a:pt x="2709" y="6033"/>
                      <a:pt x="2826" y="5899"/>
                    </a:cubicBezTo>
                    <a:cubicBezTo>
                      <a:pt x="3165" y="5444"/>
                      <a:pt x="3456" y="4956"/>
                      <a:pt x="3713" y="4453"/>
                    </a:cubicBezTo>
                    <a:cubicBezTo>
                      <a:pt x="3755" y="4328"/>
                      <a:pt x="3944" y="4153"/>
                      <a:pt x="3793" y="4044"/>
                    </a:cubicBezTo>
                    <a:cubicBezTo>
                      <a:pt x="3772" y="4032"/>
                      <a:pt x="3751" y="4027"/>
                      <a:pt x="3733" y="4027"/>
                    </a:cubicBezTo>
                    <a:cubicBezTo>
                      <a:pt x="3662" y="4027"/>
                      <a:pt x="3612" y="4103"/>
                      <a:pt x="3586" y="4172"/>
                    </a:cubicBezTo>
                    <a:cubicBezTo>
                      <a:pt x="3496" y="4350"/>
                      <a:pt x="3404" y="4527"/>
                      <a:pt x="3308" y="4702"/>
                    </a:cubicBezTo>
                    <a:cubicBezTo>
                      <a:pt x="2987" y="5253"/>
                      <a:pt x="2712" y="5734"/>
                      <a:pt x="2288" y="6141"/>
                    </a:cubicBezTo>
                    <a:cubicBezTo>
                      <a:pt x="2281" y="6148"/>
                      <a:pt x="2277" y="6152"/>
                      <a:pt x="2271" y="6156"/>
                    </a:cubicBezTo>
                    <a:cubicBezTo>
                      <a:pt x="2290" y="5079"/>
                      <a:pt x="2374" y="4008"/>
                      <a:pt x="2527" y="2962"/>
                    </a:cubicBezTo>
                    <a:cubicBezTo>
                      <a:pt x="2936" y="2826"/>
                      <a:pt x="3651" y="2145"/>
                      <a:pt x="3839" y="1993"/>
                    </a:cubicBezTo>
                    <a:cubicBezTo>
                      <a:pt x="4044" y="1809"/>
                      <a:pt x="4249" y="1621"/>
                      <a:pt x="4454" y="1435"/>
                    </a:cubicBezTo>
                    <a:cubicBezTo>
                      <a:pt x="4529" y="1366"/>
                      <a:pt x="4474" y="1230"/>
                      <a:pt x="4373" y="1230"/>
                    </a:cubicBezTo>
                    <a:cubicBezTo>
                      <a:pt x="4372" y="1230"/>
                      <a:pt x="4370" y="1230"/>
                      <a:pt x="4368" y="1230"/>
                    </a:cubicBezTo>
                    <a:cubicBezTo>
                      <a:pt x="4336" y="1233"/>
                      <a:pt x="4307" y="1241"/>
                      <a:pt x="4283" y="1266"/>
                    </a:cubicBezTo>
                    <a:cubicBezTo>
                      <a:pt x="4119" y="1415"/>
                      <a:pt x="3957" y="1565"/>
                      <a:pt x="3792" y="1713"/>
                    </a:cubicBezTo>
                    <a:cubicBezTo>
                      <a:pt x="3360" y="2087"/>
                      <a:pt x="3032" y="2412"/>
                      <a:pt x="2570" y="2674"/>
                    </a:cubicBezTo>
                    <a:cubicBezTo>
                      <a:pt x="2619" y="2365"/>
                      <a:pt x="2673" y="2059"/>
                      <a:pt x="2734" y="1756"/>
                    </a:cubicBezTo>
                    <a:cubicBezTo>
                      <a:pt x="2844" y="1214"/>
                      <a:pt x="2986" y="679"/>
                      <a:pt x="3149" y="151"/>
                    </a:cubicBezTo>
                    <a:cubicBezTo>
                      <a:pt x="3161" y="105"/>
                      <a:pt x="3145" y="53"/>
                      <a:pt x="3105" y="26"/>
                    </a:cubicBezTo>
                    <a:cubicBezTo>
                      <a:pt x="3075" y="8"/>
                      <a:pt x="3049" y="1"/>
                      <a:pt x="30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25"/>
              <p:cNvSpPr/>
              <p:nvPr/>
            </p:nvSpPr>
            <p:spPr>
              <a:xfrm>
                <a:off x="4133725" y="554263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0" y="1"/>
                    </a:moveTo>
                    <a:cubicBezTo>
                      <a:pt x="342" y="1"/>
                      <a:pt x="160" y="89"/>
                      <a:pt x="78" y="254"/>
                    </a:cubicBezTo>
                    <a:cubicBezTo>
                      <a:pt x="0" y="398"/>
                      <a:pt x="3" y="584"/>
                      <a:pt x="94" y="721"/>
                    </a:cubicBezTo>
                    <a:cubicBezTo>
                      <a:pt x="133" y="836"/>
                      <a:pt x="219" y="935"/>
                      <a:pt x="338" y="974"/>
                    </a:cubicBezTo>
                    <a:cubicBezTo>
                      <a:pt x="378" y="990"/>
                      <a:pt x="420" y="998"/>
                      <a:pt x="463" y="998"/>
                    </a:cubicBezTo>
                    <a:cubicBezTo>
                      <a:pt x="770" y="998"/>
                      <a:pt x="1108" y="603"/>
                      <a:pt x="923" y="227"/>
                    </a:cubicBezTo>
                    <a:cubicBezTo>
                      <a:pt x="842" y="73"/>
                      <a:pt x="683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25"/>
              <p:cNvSpPr/>
              <p:nvPr/>
            </p:nvSpPr>
            <p:spPr>
              <a:xfrm>
                <a:off x="4169925" y="586688"/>
                <a:ext cx="277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00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5"/>
                      <a:pt x="96" y="721"/>
                    </a:cubicBezTo>
                    <a:cubicBezTo>
                      <a:pt x="135" y="836"/>
                      <a:pt x="220" y="935"/>
                      <a:pt x="339" y="975"/>
                    </a:cubicBezTo>
                    <a:cubicBezTo>
                      <a:pt x="380" y="991"/>
                      <a:pt x="422" y="999"/>
                      <a:pt x="465" y="999"/>
                    </a:cubicBezTo>
                    <a:cubicBezTo>
                      <a:pt x="772" y="999"/>
                      <a:pt x="1110" y="604"/>
                      <a:pt x="924" y="227"/>
                    </a:cubicBezTo>
                    <a:cubicBezTo>
                      <a:pt x="843" y="74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25"/>
              <p:cNvSpPr/>
              <p:nvPr/>
            </p:nvSpPr>
            <p:spPr>
              <a:xfrm>
                <a:off x="4083650" y="572238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1" y="1"/>
                    </a:moveTo>
                    <a:cubicBezTo>
                      <a:pt x="342" y="1"/>
                      <a:pt x="161" y="89"/>
                      <a:pt x="78" y="254"/>
                    </a:cubicBezTo>
                    <a:cubicBezTo>
                      <a:pt x="0" y="397"/>
                      <a:pt x="5" y="584"/>
                      <a:pt x="95" y="721"/>
                    </a:cubicBezTo>
                    <a:cubicBezTo>
                      <a:pt x="135" y="836"/>
                      <a:pt x="219" y="935"/>
                      <a:pt x="338" y="974"/>
                    </a:cubicBezTo>
                    <a:cubicBezTo>
                      <a:pt x="378" y="991"/>
                      <a:pt x="421" y="998"/>
                      <a:pt x="464" y="998"/>
                    </a:cubicBezTo>
                    <a:cubicBezTo>
                      <a:pt x="771" y="998"/>
                      <a:pt x="1109" y="603"/>
                      <a:pt x="923" y="227"/>
                    </a:cubicBezTo>
                    <a:cubicBezTo>
                      <a:pt x="843" y="73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25"/>
              <p:cNvSpPr/>
              <p:nvPr/>
            </p:nvSpPr>
            <p:spPr>
              <a:xfrm>
                <a:off x="4154225" y="653213"/>
                <a:ext cx="277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999" extrusionOk="0">
                    <a:moveTo>
                      <a:pt x="521" y="0"/>
                    </a:moveTo>
                    <a:cubicBezTo>
                      <a:pt x="343" y="0"/>
                      <a:pt x="161" y="88"/>
                      <a:pt x="79" y="254"/>
                    </a:cubicBezTo>
                    <a:cubicBezTo>
                      <a:pt x="0" y="397"/>
                      <a:pt x="4" y="584"/>
                      <a:pt x="95" y="720"/>
                    </a:cubicBezTo>
                    <a:cubicBezTo>
                      <a:pt x="134" y="835"/>
                      <a:pt x="220" y="935"/>
                      <a:pt x="339" y="974"/>
                    </a:cubicBezTo>
                    <a:cubicBezTo>
                      <a:pt x="379" y="991"/>
                      <a:pt x="422" y="998"/>
                      <a:pt x="465" y="998"/>
                    </a:cubicBezTo>
                    <a:cubicBezTo>
                      <a:pt x="772" y="998"/>
                      <a:pt x="1110" y="603"/>
                      <a:pt x="924" y="227"/>
                    </a:cubicBezTo>
                    <a:cubicBezTo>
                      <a:pt x="843" y="73"/>
                      <a:pt x="683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25"/>
              <p:cNvSpPr/>
              <p:nvPr/>
            </p:nvSpPr>
            <p:spPr>
              <a:xfrm>
                <a:off x="4068000" y="645313"/>
                <a:ext cx="277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9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4"/>
                      <a:pt x="96" y="721"/>
                    </a:cubicBezTo>
                    <a:cubicBezTo>
                      <a:pt x="135" y="836"/>
                      <a:pt x="220" y="935"/>
                      <a:pt x="339" y="975"/>
                    </a:cubicBezTo>
                    <a:cubicBezTo>
                      <a:pt x="379" y="991"/>
                      <a:pt x="421" y="998"/>
                      <a:pt x="463" y="998"/>
                    </a:cubicBezTo>
                    <a:cubicBezTo>
                      <a:pt x="770" y="998"/>
                      <a:pt x="1110" y="604"/>
                      <a:pt x="924" y="227"/>
                    </a:cubicBezTo>
                    <a:cubicBezTo>
                      <a:pt x="843" y="74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25"/>
              <p:cNvSpPr/>
              <p:nvPr/>
            </p:nvSpPr>
            <p:spPr>
              <a:xfrm>
                <a:off x="4158000" y="734263"/>
                <a:ext cx="277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00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80" y="255"/>
                    </a:cubicBezTo>
                    <a:cubicBezTo>
                      <a:pt x="1" y="398"/>
                      <a:pt x="5" y="585"/>
                      <a:pt x="96" y="721"/>
                    </a:cubicBezTo>
                    <a:cubicBezTo>
                      <a:pt x="135" y="836"/>
                      <a:pt x="221" y="935"/>
                      <a:pt x="340" y="975"/>
                    </a:cubicBezTo>
                    <a:cubicBezTo>
                      <a:pt x="380" y="992"/>
                      <a:pt x="422" y="999"/>
                      <a:pt x="465" y="999"/>
                    </a:cubicBezTo>
                    <a:cubicBezTo>
                      <a:pt x="773" y="999"/>
                      <a:pt x="1111" y="604"/>
                      <a:pt x="925" y="228"/>
                    </a:cubicBezTo>
                    <a:cubicBezTo>
                      <a:pt x="844" y="74"/>
                      <a:pt x="684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25"/>
              <p:cNvSpPr/>
              <p:nvPr/>
            </p:nvSpPr>
            <p:spPr>
              <a:xfrm>
                <a:off x="4062625" y="736438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1" y="1"/>
                    </a:moveTo>
                    <a:cubicBezTo>
                      <a:pt x="342" y="1"/>
                      <a:pt x="161" y="89"/>
                      <a:pt x="79" y="254"/>
                    </a:cubicBezTo>
                    <a:cubicBezTo>
                      <a:pt x="1" y="397"/>
                      <a:pt x="4" y="585"/>
                      <a:pt x="95" y="721"/>
                    </a:cubicBezTo>
                    <a:cubicBezTo>
                      <a:pt x="134" y="836"/>
                      <a:pt x="220" y="934"/>
                      <a:pt x="339" y="975"/>
                    </a:cubicBezTo>
                    <a:cubicBezTo>
                      <a:pt x="379" y="991"/>
                      <a:pt x="422" y="999"/>
                      <a:pt x="465" y="999"/>
                    </a:cubicBezTo>
                    <a:cubicBezTo>
                      <a:pt x="772" y="999"/>
                      <a:pt x="1109" y="603"/>
                      <a:pt x="924" y="227"/>
                    </a:cubicBezTo>
                    <a:cubicBezTo>
                      <a:pt x="843" y="73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25"/>
              <p:cNvSpPr/>
              <p:nvPr/>
            </p:nvSpPr>
            <p:spPr>
              <a:xfrm>
                <a:off x="4173600" y="797038"/>
                <a:ext cx="277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8" extrusionOk="0">
                    <a:moveTo>
                      <a:pt x="521" y="0"/>
                    </a:moveTo>
                    <a:cubicBezTo>
                      <a:pt x="343" y="0"/>
                      <a:pt x="162" y="88"/>
                      <a:pt x="80" y="253"/>
                    </a:cubicBezTo>
                    <a:cubicBezTo>
                      <a:pt x="1" y="397"/>
                      <a:pt x="5" y="584"/>
                      <a:pt x="96" y="720"/>
                    </a:cubicBezTo>
                    <a:cubicBezTo>
                      <a:pt x="135" y="836"/>
                      <a:pt x="220" y="935"/>
                      <a:pt x="340" y="974"/>
                    </a:cubicBezTo>
                    <a:cubicBezTo>
                      <a:pt x="380" y="990"/>
                      <a:pt x="422" y="998"/>
                      <a:pt x="465" y="998"/>
                    </a:cubicBezTo>
                    <a:cubicBezTo>
                      <a:pt x="773" y="998"/>
                      <a:pt x="1110" y="603"/>
                      <a:pt x="924" y="226"/>
                    </a:cubicBezTo>
                    <a:cubicBezTo>
                      <a:pt x="843" y="73"/>
                      <a:pt x="684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25"/>
              <p:cNvSpPr/>
              <p:nvPr/>
            </p:nvSpPr>
            <p:spPr>
              <a:xfrm>
                <a:off x="4068000" y="815138"/>
                <a:ext cx="277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9" extrusionOk="0">
                    <a:moveTo>
                      <a:pt x="522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4"/>
                      <a:pt x="96" y="721"/>
                    </a:cubicBezTo>
                    <a:cubicBezTo>
                      <a:pt x="135" y="836"/>
                      <a:pt x="220" y="935"/>
                      <a:pt x="339" y="974"/>
                    </a:cubicBezTo>
                    <a:cubicBezTo>
                      <a:pt x="379" y="991"/>
                      <a:pt x="422" y="999"/>
                      <a:pt x="465" y="999"/>
                    </a:cubicBezTo>
                    <a:cubicBezTo>
                      <a:pt x="771" y="999"/>
                      <a:pt x="1109" y="603"/>
                      <a:pt x="924" y="227"/>
                    </a:cubicBezTo>
                    <a:cubicBezTo>
                      <a:pt x="843" y="73"/>
                      <a:pt x="684" y="1"/>
                      <a:pt x="5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0" name="Google Shape;2450;p25"/>
            <p:cNvGrpSpPr/>
            <p:nvPr/>
          </p:nvGrpSpPr>
          <p:grpSpPr>
            <a:xfrm flipH="1">
              <a:off x="8555291" y="-73175"/>
              <a:ext cx="672642" cy="785181"/>
              <a:chOff x="4313750" y="1561175"/>
              <a:chExt cx="318275" cy="371525"/>
            </a:xfrm>
          </p:grpSpPr>
          <p:sp>
            <p:nvSpPr>
              <p:cNvPr id="2451" name="Google Shape;2451;p25"/>
              <p:cNvSpPr/>
              <p:nvPr/>
            </p:nvSpPr>
            <p:spPr>
              <a:xfrm>
                <a:off x="4313750" y="1561175"/>
                <a:ext cx="280650" cy="334825"/>
              </a:xfrm>
              <a:custGeom>
                <a:avLst/>
                <a:gdLst/>
                <a:ahLst/>
                <a:cxnLst/>
                <a:rect l="l" t="t" r="r" b="b"/>
                <a:pathLst>
                  <a:path w="11226" h="13393" extrusionOk="0">
                    <a:moveTo>
                      <a:pt x="152" y="0"/>
                    </a:moveTo>
                    <a:cubicBezTo>
                      <a:pt x="78" y="0"/>
                      <a:pt x="1" y="70"/>
                      <a:pt x="32" y="155"/>
                    </a:cubicBezTo>
                    <a:cubicBezTo>
                      <a:pt x="555" y="1304"/>
                      <a:pt x="1220" y="2375"/>
                      <a:pt x="1965" y="3391"/>
                    </a:cubicBezTo>
                    <a:cubicBezTo>
                      <a:pt x="1935" y="3415"/>
                      <a:pt x="1911" y="3446"/>
                      <a:pt x="1895" y="3481"/>
                    </a:cubicBezTo>
                    <a:cubicBezTo>
                      <a:pt x="1829" y="3636"/>
                      <a:pt x="1780" y="3797"/>
                      <a:pt x="1749" y="3962"/>
                    </a:cubicBezTo>
                    <a:cubicBezTo>
                      <a:pt x="1607" y="4716"/>
                      <a:pt x="1527" y="5479"/>
                      <a:pt x="1453" y="6243"/>
                    </a:cubicBezTo>
                    <a:cubicBezTo>
                      <a:pt x="1416" y="6630"/>
                      <a:pt x="1387" y="7015"/>
                      <a:pt x="1352" y="7401"/>
                    </a:cubicBezTo>
                    <a:cubicBezTo>
                      <a:pt x="1349" y="7415"/>
                      <a:pt x="1342" y="7476"/>
                      <a:pt x="1348" y="7493"/>
                    </a:cubicBezTo>
                    <a:cubicBezTo>
                      <a:pt x="1352" y="7541"/>
                      <a:pt x="1392" y="7579"/>
                      <a:pt x="1439" y="7589"/>
                    </a:cubicBezTo>
                    <a:cubicBezTo>
                      <a:pt x="1449" y="7591"/>
                      <a:pt x="1458" y="7592"/>
                      <a:pt x="1466" y="7592"/>
                    </a:cubicBezTo>
                    <a:cubicBezTo>
                      <a:pt x="1655" y="7592"/>
                      <a:pt x="1582" y="7217"/>
                      <a:pt x="1620" y="7085"/>
                    </a:cubicBezTo>
                    <a:cubicBezTo>
                      <a:pt x="1657" y="6643"/>
                      <a:pt x="1682" y="6368"/>
                      <a:pt x="1725" y="5933"/>
                    </a:cubicBezTo>
                    <a:cubicBezTo>
                      <a:pt x="1817" y="5173"/>
                      <a:pt x="1878" y="4205"/>
                      <a:pt x="2112" y="3586"/>
                    </a:cubicBezTo>
                    <a:cubicBezTo>
                      <a:pt x="2538" y="4156"/>
                      <a:pt x="2987" y="4709"/>
                      <a:pt x="3449" y="5249"/>
                    </a:cubicBezTo>
                    <a:cubicBezTo>
                      <a:pt x="3768" y="5614"/>
                      <a:pt x="4089" y="5976"/>
                      <a:pt x="4418" y="6334"/>
                    </a:cubicBezTo>
                    <a:cubicBezTo>
                      <a:pt x="4393" y="6351"/>
                      <a:pt x="4370" y="6372"/>
                      <a:pt x="4353" y="6397"/>
                    </a:cubicBezTo>
                    <a:cubicBezTo>
                      <a:pt x="4263" y="6633"/>
                      <a:pt x="4259" y="6895"/>
                      <a:pt x="4228" y="7144"/>
                    </a:cubicBezTo>
                    <a:cubicBezTo>
                      <a:pt x="4162" y="7848"/>
                      <a:pt x="4062" y="8738"/>
                      <a:pt x="3968" y="9540"/>
                    </a:cubicBezTo>
                    <a:cubicBezTo>
                      <a:pt x="3916" y="9955"/>
                      <a:pt x="3869" y="10370"/>
                      <a:pt x="3806" y="10784"/>
                    </a:cubicBezTo>
                    <a:cubicBezTo>
                      <a:pt x="3799" y="10917"/>
                      <a:pt x="3677" y="11165"/>
                      <a:pt x="3887" y="11182"/>
                    </a:cubicBezTo>
                    <a:cubicBezTo>
                      <a:pt x="3940" y="11181"/>
                      <a:pt x="3986" y="11141"/>
                      <a:pt x="3998" y="11089"/>
                    </a:cubicBezTo>
                    <a:cubicBezTo>
                      <a:pt x="4019" y="10970"/>
                      <a:pt x="4038" y="10851"/>
                      <a:pt x="4056" y="10732"/>
                    </a:cubicBezTo>
                    <a:cubicBezTo>
                      <a:pt x="4136" y="10172"/>
                      <a:pt x="4202" y="9608"/>
                      <a:pt x="4267" y="9045"/>
                    </a:cubicBezTo>
                    <a:cubicBezTo>
                      <a:pt x="4381" y="8155"/>
                      <a:pt x="4413" y="7356"/>
                      <a:pt x="4557" y="6528"/>
                    </a:cubicBezTo>
                    <a:cubicBezTo>
                      <a:pt x="4564" y="6525"/>
                      <a:pt x="4574" y="6521"/>
                      <a:pt x="4584" y="6517"/>
                    </a:cubicBezTo>
                    <a:cubicBezTo>
                      <a:pt x="5041" y="7012"/>
                      <a:pt x="5510" y="7496"/>
                      <a:pt x="5999" y="7960"/>
                    </a:cubicBezTo>
                    <a:cubicBezTo>
                      <a:pt x="6486" y="8417"/>
                      <a:pt x="6990" y="8857"/>
                      <a:pt x="7503" y="9285"/>
                    </a:cubicBezTo>
                    <a:cubicBezTo>
                      <a:pt x="7493" y="9294"/>
                      <a:pt x="7483" y="9305"/>
                      <a:pt x="7474" y="9318"/>
                    </a:cubicBezTo>
                    <a:cubicBezTo>
                      <a:pt x="7458" y="9349"/>
                      <a:pt x="7457" y="9382"/>
                      <a:pt x="7468" y="9411"/>
                    </a:cubicBezTo>
                    <a:lnTo>
                      <a:pt x="7467" y="9411"/>
                    </a:lnTo>
                    <a:cubicBezTo>
                      <a:pt x="7614" y="10251"/>
                      <a:pt x="7679" y="11472"/>
                      <a:pt x="7745" y="12443"/>
                    </a:cubicBezTo>
                    <a:cubicBezTo>
                      <a:pt x="7761" y="12723"/>
                      <a:pt x="7781" y="13000"/>
                      <a:pt x="7810" y="13277"/>
                    </a:cubicBezTo>
                    <a:cubicBezTo>
                      <a:pt x="7812" y="13310"/>
                      <a:pt x="7825" y="13340"/>
                      <a:pt x="7849" y="13362"/>
                    </a:cubicBezTo>
                    <a:cubicBezTo>
                      <a:pt x="7872" y="13382"/>
                      <a:pt x="7901" y="13392"/>
                      <a:pt x="7930" y="13392"/>
                    </a:cubicBezTo>
                    <a:cubicBezTo>
                      <a:pt x="7973" y="13392"/>
                      <a:pt x="8016" y="13370"/>
                      <a:pt x="8036" y="13329"/>
                    </a:cubicBezTo>
                    <a:cubicBezTo>
                      <a:pt x="8069" y="13254"/>
                      <a:pt x="8032" y="13169"/>
                      <a:pt x="8032" y="13092"/>
                    </a:cubicBezTo>
                    <a:cubicBezTo>
                      <a:pt x="7956" y="12134"/>
                      <a:pt x="7916" y="11175"/>
                      <a:pt x="7815" y="10220"/>
                    </a:cubicBezTo>
                    <a:cubicBezTo>
                      <a:pt x="7792" y="9966"/>
                      <a:pt x="7758" y="9714"/>
                      <a:pt x="7714" y="9462"/>
                    </a:cubicBezTo>
                    <a:lnTo>
                      <a:pt x="7714" y="9462"/>
                    </a:lnTo>
                    <a:cubicBezTo>
                      <a:pt x="8248" y="9901"/>
                      <a:pt x="8789" y="10327"/>
                      <a:pt x="9336" y="10748"/>
                    </a:cubicBezTo>
                    <a:cubicBezTo>
                      <a:pt x="9649" y="10985"/>
                      <a:pt x="9969" y="11214"/>
                      <a:pt x="10286" y="11442"/>
                    </a:cubicBezTo>
                    <a:cubicBezTo>
                      <a:pt x="10361" y="11486"/>
                      <a:pt x="10441" y="11581"/>
                      <a:pt x="10524" y="11581"/>
                    </a:cubicBezTo>
                    <a:cubicBezTo>
                      <a:pt x="10552" y="11581"/>
                      <a:pt x="10580" y="11570"/>
                      <a:pt x="10608" y="11543"/>
                    </a:cubicBezTo>
                    <a:cubicBezTo>
                      <a:pt x="10739" y="11366"/>
                      <a:pt x="10415" y="11272"/>
                      <a:pt x="10318" y="11170"/>
                    </a:cubicBezTo>
                    <a:cubicBezTo>
                      <a:pt x="10037" y="10970"/>
                      <a:pt x="9758" y="10767"/>
                      <a:pt x="9482" y="10558"/>
                    </a:cubicBezTo>
                    <a:cubicBezTo>
                      <a:pt x="8978" y="10168"/>
                      <a:pt x="8475" y="9774"/>
                      <a:pt x="7981" y="9371"/>
                    </a:cubicBezTo>
                    <a:cubicBezTo>
                      <a:pt x="8122" y="9324"/>
                      <a:pt x="8263" y="9276"/>
                      <a:pt x="8405" y="9236"/>
                    </a:cubicBezTo>
                    <a:cubicBezTo>
                      <a:pt x="9267" y="8965"/>
                      <a:pt x="10127" y="8680"/>
                      <a:pt x="10984" y="8393"/>
                    </a:cubicBezTo>
                    <a:cubicBezTo>
                      <a:pt x="11052" y="8365"/>
                      <a:pt x="11141" y="8364"/>
                      <a:pt x="11180" y="8294"/>
                    </a:cubicBezTo>
                    <a:cubicBezTo>
                      <a:pt x="11225" y="8215"/>
                      <a:pt x="11157" y="8116"/>
                      <a:pt x="11073" y="8116"/>
                    </a:cubicBezTo>
                    <a:cubicBezTo>
                      <a:pt x="11061" y="8116"/>
                      <a:pt x="11049" y="8118"/>
                      <a:pt x="11037" y="8122"/>
                    </a:cubicBezTo>
                    <a:cubicBezTo>
                      <a:pt x="9997" y="8485"/>
                      <a:pt x="8734" y="8859"/>
                      <a:pt x="7765" y="9195"/>
                    </a:cubicBezTo>
                    <a:cubicBezTo>
                      <a:pt x="7198" y="8727"/>
                      <a:pt x="6645" y="8245"/>
                      <a:pt x="6111" y="7741"/>
                    </a:cubicBezTo>
                    <a:cubicBezTo>
                      <a:pt x="5665" y="7309"/>
                      <a:pt x="5241" y="6873"/>
                      <a:pt x="4829" y="6435"/>
                    </a:cubicBezTo>
                    <a:cubicBezTo>
                      <a:pt x="4872" y="6421"/>
                      <a:pt x="4914" y="6409"/>
                      <a:pt x="4949" y="6400"/>
                    </a:cubicBezTo>
                    <a:cubicBezTo>
                      <a:pt x="6153" y="6096"/>
                      <a:pt x="7377" y="5882"/>
                      <a:pt x="8589" y="5608"/>
                    </a:cubicBezTo>
                    <a:cubicBezTo>
                      <a:pt x="8880" y="5528"/>
                      <a:pt x="9205" y="5487"/>
                      <a:pt x="9481" y="5370"/>
                    </a:cubicBezTo>
                    <a:cubicBezTo>
                      <a:pt x="9570" y="5302"/>
                      <a:pt x="9507" y="5157"/>
                      <a:pt x="9406" y="5157"/>
                    </a:cubicBezTo>
                    <a:cubicBezTo>
                      <a:pt x="9394" y="5157"/>
                      <a:pt x="9381" y="5160"/>
                      <a:pt x="9368" y="5164"/>
                    </a:cubicBezTo>
                    <a:cubicBezTo>
                      <a:pt x="7851" y="5582"/>
                      <a:pt x="6284" y="5797"/>
                      <a:pt x="4765" y="6204"/>
                    </a:cubicBezTo>
                    <a:cubicBezTo>
                      <a:pt x="4728" y="6219"/>
                      <a:pt x="4689" y="6230"/>
                      <a:pt x="4650" y="6242"/>
                    </a:cubicBezTo>
                    <a:cubicBezTo>
                      <a:pt x="3830" y="5357"/>
                      <a:pt x="3066" y="4448"/>
                      <a:pt x="2330" y="3480"/>
                    </a:cubicBezTo>
                    <a:cubicBezTo>
                      <a:pt x="2509" y="3403"/>
                      <a:pt x="2691" y="3330"/>
                      <a:pt x="2876" y="3272"/>
                    </a:cubicBezTo>
                    <a:cubicBezTo>
                      <a:pt x="3816" y="2986"/>
                      <a:pt x="4761" y="2720"/>
                      <a:pt x="5690" y="2402"/>
                    </a:cubicBezTo>
                    <a:cubicBezTo>
                      <a:pt x="5761" y="2371"/>
                      <a:pt x="5858" y="2371"/>
                      <a:pt x="5898" y="2298"/>
                    </a:cubicBezTo>
                    <a:cubicBezTo>
                      <a:pt x="5944" y="2219"/>
                      <a:pt x="5875" y="2121"/>
                      <a:pt x="5792" y="2121"/>
                    </a:cubicBezTo>
                    <a:cubicBezTo>
                      <a:pt x="5780" y="2121"/>
                      <a:pt x="5767" y="2123"/>
                      <a:pt x="5755" y="2127"/>
                    </a:cubicBezTo>
                    <a:cubicBezTo>
                      <a:pt x="5124" y="2338"/>
                      <a:pt x="4491" y="2543"/>
                      <a:pt x="3852" y="2728"/>
                    </a:cubicBezTo>
                    <a:cubicBezTo>
                      <a:pt x="3292" y="2900"/>
                      <a:pt x="2717" y="3042"/>
                      <a:pt x="2182" y="3284"/>
                    </a:cubicBezTo>
                    <a:cubicBezTo>
                      <a:pt x="2125" y="3209"/>
                      <a:pt x="2069" y="3133"/>
                      <a:pt x="2013" y="3058"/>
                    </a:cubicBezTo>
                    <a:cubicBezTo>
                      <a:pt x="1513" y="2382"/>
                      <a:pt x="1083" y="1657"/>
                      <a:pt x="681" y="920"/>
                    </a:cubicBezTo>
                    <a:cubicBezTo>
                      <a:pt x="502" y="596"/>
                      <a:pt x="370" y="323"/>
                      <a:pt x="237" y="43"/>
                    </a:cubicBezTo>
                    <a:cubicBezTo>
                      <a:pt x="215" y="13"/>
                      <a:pt x="183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25"/>
              <p:cNvSpPr/>
              <p:nvPr/>
            </p:nvSpPr>
            <p:spPr>
              <a:xfrm>
                <a:off x="4555500" y="1823350"/>
                <a:ext cx="73800" cy="7807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3123" extrusionOk="0">
                    <a:moveTo>
                      <a:pt x="2118" y="0"/>
                    </a:moveTo>
                    <a:cubicBezTo>
                      <a:pt x="1516" y="0"/>
                      <a:pt x="750" y="157"/>
                      <a:pt x="541" y="212"/>
                    </a:cubicBezTo>
                    <a:cubicBezTo>
                      <a:pt x="388" y="246"/>
                      <a:pt x="239" y="288"/>
                      <a:pt x="86" y="325"/>
                    </a:cubicBezTo>
                    <a:cubicBezTo>
                      <a:pt x="56" y="335"/>
                      <a:pt x="32" y="355"/>
                      <a:pt x="17" y="382"/>
                    </a:cubicBezTo>
                    <a:cubicBezTo>
                      <a:pt x="2" y="408"/>
                      <a:pt x="1" y="436"/>
                      <a:pt x="7" y="462"/>
                    </a:cubicBezTo>
                    <a:cubicBezTo>
                      <a:pt x="8" y="599"/>
                      <a:pt x="115" y="721"/>
                      <a:pt x="146" y="856"/>
                    </a:cubicBezTo>
                    <a:cubicBezTo>
                      <a:pt x="252" y="1155"/>
                      <a:pt x="343" y="1460"/>
                      <a:pt x="429" y="1767"/>
                    </a:cubicBezTo>
                    <a:cubicBezTo>
                      <a:pt x="547" y="2152"/>
                      <a:pt x="604" y="2563"/>
                      <a:pt x="777" y="2930"/>
                    </a:cubicBezTo>
                    <a:cubicBezTo>
                      <a:pt x="829" y="3032"/>
                      <a:pt x="916" y="3123"/>
                      <a:pt x="1006" y="3123"/>
                    </a:cubicBezTo>
                    <a:cubicBezTo>
                      <a:pt x="1056" y="3123"/>
                      <a:pt x="1107" y="3094"/>
                      <a:pt x="1152" y="3022"/>
                    </a:cubicBezTo>
                    <a:cubicBezTo>
                      <a:pt x="1241" y="2807"/>
                      <a:pt x="1210" y="2565"/>
                      <a:pt x="1217" y="2340"/>
                    </a:cubicBezTo>
                    <a:cubicBezTo>
                      <a:pt x="1215" y="2259"/>
                      <a:pt x="1210" y="2135"/>
                      <a:pt x="1204" y="2020"/>
                    </a:cubicBezTo>
                    <a:lnTo>
                      <a:pt x="1204" y="2020"/>
                    </a:lnTo>
                    <a:cubicBezTo>
                      <a:pt x="1333" y="2205"/>
                      <a:pt x="1517" y="2460"/>
                      <a:pt x="1639" y="2583"/>
                    </a:cubicBezTo>
                    <a:cubicBezTo>
                      <a:pt x="1745" y="2684"/>
                      <a:pt x="1865" y="2800"/>
                      <a:pt x="2019" y="2806"/>
                    </a:cubicBezTo>
                    <a:cubicBezTo>
                      <a:pt x="2019" y="2806"/>
                      <a:pt x="2020" y="2806"/>
                      <a:pt x="2020" y="2806"/>
                    </a:cubicBezTo>
                    <a:cubicBezTo>
                      <a:pt x="2143" y="2806"/>
                      <a:pt x="2233" y="2682"/>
                      <a:pt x="2222" y="2567"/>
                    </a:cubicBezTo>
                    <a:cubicBezTo>
                      <a:pt x="2181" y="2245"/>
                      <a:pt x="1982" y="1865"/>
                      <a:pt x="1819" y="1568"/>
                    </a:cubicBezTo>
                    <a:lnTo>
                      <a:pt x="1819" y="1568"/>
                    </a:lnTo>
                    <a:cubicBezTo>
                      <a:pt x="1915" y="1621"/>
                      <a:pt x="2012" y="1673"/>
                      <a:pt x="2113" y="1719"/>
                    </a:cubicBezTo>
                    <a:cubicBezTo>
                      <a:pt x="2265" y="1785"/>
                      <a:pt x="2426" y="1870"/>
                      <a:pt x="2596" y="1870"/>
                    </a:cubicBezTo>
                    <a:cubicBezTo>
                      <a:pt x="2609" y="1870"/>
                      <a:pt x="2621" y="1869"/>
                      <a:pt x="2634" y="1868"/>
                    </a:cubicBezTo>
                    <a:cubicBezTo>
                      <a:pt x="2807" y="1850"/>
                      <a:pt x="2835" y="1676"/>
                      <a:pt x="2748" y="1547"/>
                    </a:cubicBezTo>
                    <a:cubicBezTo>
                      <a:pt x="2491" y="1214"/>
                      <a:pt x="2123" y="998"/>
                      <a:pt x="1827" y="778"/>
                    </a:cubicBezTo>
                    <a:cubicBezTo>
                      <a:pt x="2207" y="748"/>
                      <a:pt x="2743" y="738"/>
                      <a:pt x="2889" y="402"/>
                    </a:cubicBezTo>
                    <a:cubicBezTo>
                      <a:pt x="2951" y="94"/>
                      <a:pt x="2583" y="0"/>
                      <a:pt x="21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25"/>
              <p:cNvSpPr/>
              <p:nvPr/>
            </p:nvSpPr>
            <p:spPr>
              <a:xfrm>
                <a:off x="4471175" y="1856500"/>
                <a:ext cx="898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3048" extrusionOk="0">
                    <a:moveTo>
                      <a:pt x="1563" y="1"/>
                    </a:moveTo>
                    <a:cubicBezTo>
                      <a:pt x="1560" y="1"/>
                      <a:pt x="1558" y="1"/>
                      <a:pt x="1555" y="1"/>
                    </a:cubicBezTo>
                    <a:cubicBezTo>
                      <a:pt x="1532" y="5"/>
                      <a:pt x="1510" y="14"/>
                      <a:pt x="1490" y="30"/>
                    </a:cubicBezTo>
                    <a:cubicBezTo>
                      <a:pt x="1488" y="30"/>
                      <a:pt x="1485" y="30"/>
                      <a:pt x="1483" y="32"/>
                    </a:cubicBezTo>
                    <a:cubicBezTo>
                      <a:pt x="1437" y="43"/>
                      <a:pt x="1403" y="77"/>
                      <a:pt x="1383" y="119"/>
                    </a:cubicBezTo>
                    <a:cubicBezTo>
                      <a:pt x="1305" y="293"/>
                      <a:pt x="1229" y="469"/>
                      <a:pt x="1136" y="637"/>
                    </a:cubicBezTo>
                    <a:cubicBezTo>
                      <a:pt x="851" y="1165"/>
                      <a:pt x="467" y="1628"/>
                      <a:pt x="156" y="2140"/>
                    </a:cubicBezTo>
                    <a:cubicBezTo>
                      <a:pt x="88" y="2259"/>
                      <a:pt x="6" y="2385"/>
                      <a:pt x="1" y="2526"/>
                    </a:cubicBezTo>
                    <a:cubicBezTo>
                      <a:pt x="5" y="2618"/>
                      <a:pt x="91" y="2700"/>
                      <a:pt x="183" y="2700"/>
                    </a:cubicBezTo>
                    <a:cubicBezTo>
                      <a:pt x="281" y="2695"/>
                      <a:pt x="368" y="2634"/>
                      <a:pt x="450" y="2582"/>
                    </a:cubicBezTo>
                    <a:cubicBezTo>
                      <a:pt x="600" y="2484"/>
                      <a:pt x="800" y="2330"/>
                      <a:pt x="943" y="2241"/>
                    </a:cubicBezTo>
                    <a:lnTo>
                      <a:pt x="943" y="2241"/>
                    </a:lnTo>
                    <a:cubicBezTo>
                      <a:pt x="916" y="2337"/>
                      <a:pt x="884" y="2434"/>
                      <a:pt x="857" y="2530"/>
                    </a:cubicBezTo>
                    <a:cubicBezTo>
                      <a:pt x="813" y="2690"/>
                      <a:pt x="735" y="2965"/>
                      <a:pt x="938" y="3042"/>
                    </a:cubicBezTo>
                    <a:cubicBezTo>
                      <a:pt x="953" y="3046"/>
                      <a:pt x="967" y="3048"/>
                      <a:pt x="981" y="3048"/>
                    </a:cubicBezTo>
                    <a:cubicBezTo>
                      <a:pt x="1082" y="3048"/>
                      <a:pt x="1161" y="2955"/>
                      <a:pt x="1217" y="2877"/>
                    </a:cubicBezTo>
                    <a:cubicBezTo>
                      <a:pt x="1349" y="2692"/>
                      <a:pt x="1453" y="2489"/>
                      <a:pt x="1558" y="2287"/>
                    </a:cubicBezTo>
                    <a:cubicBezTo>
                      <a:pt x="1596" y="2216"/>
                      <a:pt x="1620" y="2170"/>
                      <a:pt x="1645" y="2132"/>
                    </a:cubicBezTo>
                    <a:cubicBezTo>
                      <a:pt x="1782" y="2405"/>
                      <a:pt x="2038" y="2987"/>
                      <a:pt x="2278" y="2987"/>
                    </a:cubicBezTo>
                    <a:cubicBezTo>
                      <a:pt x="2337" y="2987"/>
                      <a:pt x="2395" y="2952"/>
                      <a:pt x="2450" y="2869"/>
                    </a:cubicBezTo>
                    <a:cubicBezTo>
                      <a:pt x="2486" y="2785"/>
                      <a:pt x="2481" y="2687"/>
                      <a:pt x="2477" y="2596"/>
                    </a:cubicBezTo>
                    <a:cubicBezTo>
                      <a:pt x="2458" y="2314"/>
                      <a:pt x="2393" y="2039"/>
                      <a:pt x="2320" y="1767"/>
                    </a:cubicBezTo>
                    <a:cubicBezTo>
                      <a:pt x="2317" y="1734"/>
                      <a:pt x="2312" y="1698"/>
                      <a:pt x="2308" y="1665"/>
                    </a:cubicBezTo>
                    <a:lnTo>
                      <a:pt x="2308" y="1665"/>
                    </a:lnTo>
                    <a:cubicBezTo>
                      <a:pt x="2414" y="1748"/>
                      <a:pt x="2520" y="1832"/>
                      <a:pt x="2629" y="1914"/>
                    </a:cubicBezTo>
                    <a:cubicBezTo>
                      <a:pt x="2848" y="2060"/>
                      <a:pt x="3090" y="2296"/>
                      <a:pt x="3367" y="2296"/>
                    </a:cubicBezTo>
                    <a:cubicBezTo>
                      <a:pt x="3389" y="2296"/>
                      <a:pt x="3411" y="2295"/>
                      <a:pt x="3432" y="2292"/>
                    </a:cubicBezTo>
                    <a:cubicBezTo>
                      <a:pt x="3544" y="2265"/>
                      <a:pt x="3593" y="2136"/>
                      <a:pt x="3569" y="2030"/>
                    </a:cubicBezTo>
                    <a:cubicBezTo>
                      <a:pt x="3530" y="1829"/>
                      <a:pt x="3390" y="1663"/>
                      <a:pt x="3275" y="1499"/>
                    </a:cubicBezTo>
                    <a:cubicBezTo>
                      <a:pt x="3026" y="1174"/>
                      <a:pt x="2734" y="886"/>
                      <a:pt x="2422" y="619"/>
                    </a:cubicBezTo>
                    <a:cubicBezTo>
                      <a:pt x="2212" y="445"/>
                      <a:pt x="1995" y="272"/>
                      <a:pt x="1761" y="129"/>
                    </a:cubicBezTo>
                    <a:cubicBezTo>
                      <a:pt x="1740" y="112"/>
                      <a:pt x="1719" y="96"/>
                      <a:pt x="1699" y="79"/>
                    </a:cubicBezTo>
                    <a:cubicBezTo>
                      <a:pt x="1658" y="47"/>
                      <a:pt x="1618" y="1"/>
                      <a:pt x="15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25"/>
              <p:cNvSpPr/>
              <p:nvPr/>
            </p:nvSpPr>
            <p:spPr>
              <a:xfrm>
                <a:off x="4561900" y="1721675"/>
                <a:ext cx="701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3004" extrusionOk="0">
                    <a:moveTo>
                      <a:pt x="1467" y="1"/>
                    </a:moveTo>
                    <a:lnTo>
                      <a:pt x="1467" y="1"/>
                    </a:lnTo>
                    <a:cubicBezTo>
                      <a:pt x="1247" y="38"/>
                      <a:pt x="1130" y="267"/>
                      <a:pt x="992" y="422"/>
                    </a:cubicBezTo>
                    <a:cubicBezTo>
                      <a:pt x="629" y="900"/>
                      <a:pt x="320" y="1418"/>
                      <a:pt x="59" y="1956"/>
                    </a:cubicBezTo>
                    <a:cubicBezTo>
                      <a:pt x="0" y="2044"/>
                      <a:pt x="44" y="2130"/>
                      <a:pt x="110" y="2157"/>
                    </a:cubicBezTo>
                    <a:cubicBezTo>
                      <a:pt x="113" y="2169"/>
                      <a:pt x="119" y="2182"/>
                      <a:pt x="125" y="2193"/>
                    </a:cubicBezTo>
                    <a:cubicBezTo>
                      <a:pt x="402" y="2404"/>
                      <a:pt x="752" y="2515"/>
                      <a:pt x="1066" y="2664"/>
                    </a:cubicBezTo>
                    <a:cubicBezTo>
                      <a:pt x="1398" y="2803"/>
                      <a:pt x="1735" y="2957"/>
                      <a:pt x="2096" y="2995"/>
                    </a:cubicBezTo>
                    <a:cubicBezTo>
                      <a:pt x="2128" y="3001"/>
                      <a:pt x="2164" y="3004"/>
                      <a:pt x="2200" y="3004"/>
                    </a:cubicBezTo>
                    <a:cubicBezTo>
                      <a:pt x="2375" y="3004"/>
                      <a:pt x="2572" y="2929"/>
                      <a:pt x="2517" y="2722"/>
                    </a:cubicBezTo>
                    <a:cubicBezTo>
                      <a:pt x="2413" y="2508"/>
                      <a:pt x="2193" y="2372"/>
                      <a:pt x="2021" y="2216"/>
                    </a:cubicBezTo>
                    <a:cubicBezTo>
                      <a:pt x="1977" y="2180"/>
                      <a:pt x="1934" y="2146"/>
                      <a:pt x="1890" y="2112"/>
                    </a:cubicBezTo>
                    <a:cubicBezTo>
                      <a:pt x="1923" y="2112"/>
                      <a:pt x="1955" y="2113"/>
                      <a:pt x="1973" y="2113"/>
                    </a:cubicBezTo>
                    <a:cubicBezTo>
                      <a:pt x="2015" y="2111"/>
                      <a:pt x="2059" y="2111"/>
                      <a:pt x="2104" y="2111"/>
                    </a:cubicBezTo>
                    <a:cubicBezTo>
                      <a:pt x="2114" y="2111"/>
                      <a:pt x="2123" y="2111"/>
                      <a:pt x="2133" y="2111"/>
                    </a:cubicBezTo>
                    <a:cubicBezTo>
                      <a:pt x="2328" y="2111"/>
                      <a:pt x="2543" y="2108"/>
                      <a:pt x="2689" y="1988"/>
                    </a:cubicBezTo>
                    <a:cubicBezTo>
                      <a:pt x="2805" y="1876"/>
                      <a:pt x="2752" y="1676"/>
                      <a:pt x="2621" y="1603"/>
                    </a:cubicBezTo>
                    <a:cubicBezTo>
                      <a:pt x="2426" y="1486"/>
                      <a:pt x="2096" y="1438"/>
                      <a:pt x="1847" y="1409"/>
                    </a:cubicBezTo>
                    <a:cubicBezTo>
                      <a:pt x="2054" y="1283"/>
                      <a:pt x="2263" y="1151"/>
                      <a:pt x="2420" y="967"/>
                    </a:cubicBezTo>
                    <a:cubicBezTo>
                      <a:pt x="2550" y="820"/>
                      <a:pt x="2612" y="588"/>
                      <a:pt x="2379" y="510"/>
                    </a:cubicBezTo>
                    <a:cubicBezTo>
                      <a:pt x="2358" y="505"/>
                      <a:pt x="2336" y="502"/>
                      <a:pt x="2315" y="502"/>
                    </a:cubicBezTo>
                    <a:cubicBezTo>
                      <a:pt x="2247" y="502"/>
                      <a:pt x="2179" y="524"/>
                      <a:pt x="2117" y="547"/>
                    </a:cubicBezTo>
                    <a:cubicBezTo>
                      <a:pt x="1933" y="616"/>
                      <a:pt x="1751" y="694"/>
                      <a:pt x="1571" y="773"/>
                    </a:cubicBezTo>
                    <a:cubicBezTo>
                      <a:pt x="1503" y="801"/>
                      <a:pt x="1424" y="837"/>
                      <a:pt x="1351" y="867"/>
                    </a:cubicBezTo>
                    <a:cubicBezTo>
                      <a:pt x="1543" y="564"/>
                      <a:pt x="1835" y="65"/>
                      <a:pt x="1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25"/>
              <p:cNvSpPr/>
              <p:nvPr/>
            </p:nvSpPr>
            <p:spPr>
              <a:xfrm>
                <a:off x="4369425" y="1787550"/>
                <a:ext cx="85800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3432" h="3159" extrusionOk="0">
                    <a:moveTo>
                      <a:pt x="1999" y="1"/>
                    </a:moveTo>
                    <a:cubicBezTo>
                      <a:pt x="1944" y="1"/>
                      <a:pt x="1898" y="44"/>
                      <a:pt x="1884" y="95"/>
                    </a:cubicBezTo>
                    <a:cubicBezTo>
                      <a:pt x="1863" y="81"/>
                      <a:pt x="1837" y="73"/>
                      <a:pt x="1811" y="73"/>
                    </a:cubicBezTo>
                    <a:cubicBezTo>
                      <a:pt x="1780" y="73"/>
                      <a:pt x="1749" y="84"/>
                      <a:pt x="1727" y="110"/>
                    </a:cubicBezTo>
                    <a:cubicBezTo>
                      <a:pt x="1663" y="186"/>
                      <a:pt x="1597" y="259"/>
                      <a:pt x="1530" y="333"/>
                    </a:cubicBezTo>
                    <a:cubicBezTo>
                      <a:pt x="1384" y="465"/>
                      <a:pt x="1253" y="618"/>
                      <a:pt x="1110" y="750"/>
                    </a:cubicBezTo>
                    <a:cubicBezTo>
                      <a:pt x="996" y="860"/>
                      <a:pt x="890" y="978"/>
                      <a:pt x="785" y="1099"/>
                    </a:cubicBezTo>
                    <a:cubicBezTo>
                      <a:pt x="540" y="1357"/>
                      <a:pt x="307" y="1623"/>
                      <a:pt x="116" y="1922"/>
                    </a:cubicBezTo>
                    <a:cubicBezTo>
                      <a:pt x="1" y="2102"/>
                      <a:pt x="52" y="2334"/>
                      <a:pt x="240" y="2334"/>
                    </a:cubicBezTo>
                    <a:cubicBezTo>
                      <a:pt x="277" y="2334"/>
                      <a:pt x="319" y="2325"/>
                      <a:pt x="367" y="2305"/>
                    </a:cubicBezTo>
                    <a:cubicBezTo>
                      <a:pt x="566" y="2223"/>
                      <a:pt x="755" y="2077"/>
                      <a:pt x="918" y="1985"/>
                    </a:cubicBezTo>
                    <a:lnTo>
                      <a:pt x="918" y="1985"/>
                    </a:lnTo>
                    <a:cubicBezTo>
                      <a:pt x="902" y="2022"/>
                      <a:pt x="881" y="2063"/>
                      <a:pt x="855" y="2122"/>
                    </a:cubicBezTo>
                    <a:cubicBezTo>
                      <a:pt x="741" y="2395"/>
                      <a:pt x="577" y="2661"/>
                      <a:pt x="550" y="2959"/>
                    </a:cubicBezTo>
                    <a:cubicBezTo>
                      <a:pt x="547" y="3061"/>
                      <a:pt x="620" y="3159"/>
                      <a:pt x="724" y="3159"/>
                    </a:cubicBezTo>
                    <a:cubicBezTo>
                      <a:pt x="733" y="3159"/>
                      <a:pt x="743" y="3158"/>
                      <a:pt x="752" y="3156"/>
                    </a:cubicBezTo>
                    <a:cubicBezTo>
                      <a:pt x="884" y="3139"/>
                      <a:pt x="977" y="3031"/>
                      <a:pt x="1071" y="2948"/>
                    </a:cubicBezTo>
                    <a:cubicBezTo>
                      <a:pt x="1335" y="2720"/>
                      <a:pt x="1594" y="2282"/>
                      <a:pt x="1787" y="2101"/>
                    </a:cubicBezTo>
                    <a:cubicBezTo>
                      <a:pt x="1845" y="2278"/>
                      <a:pt x="2011" y="2877"/>
                      <a:pt x="2192" y="3100"/>
                    </a:cubicBezTo>
                    <a:cubicBezTo>
                      <a:pt x="2226" y="3139"/>
                      <a:pt x="2275" y="3159"/>
                      <a:pt x="2323" y="3159"/>
                    </a:cubicBezTo>
                    <a:cubicBezTo>
                      <a:pt x="2382" y="3159"/>
                      <a:pt x="2441" y="3128"/>
                      <a:pt x="2471" y="3067"/>
                    </a:cubicBezTo>
                    <a:cubicBezTo>
                      <a:pt x="2507" y="2988"/>
                      <a:pt x="2510" y="2901"/>
                      <a:pt x="2511" y="2815"/>
                    </a:cubicBezTo>
                    <a:cubicBezTo>
                      <a:pt x="2507" y="2525"/>
                      <a:pt x="2435" y="2086"/>
                      <a:pt x="2402" y="1792"/>
                    </a:cubicBezTo>
                    <a:lnTo>
                      <a:pt x="2402" y="1792"/>
                    </a:lnTo>
                    <a:cubicBezTo>
                      <a:pt x="2618" y="2036"/>
                      <a:pt x="2996" y="2451"/>
                      <a:pt x="3227" y="2451"/>
                    </a:cubicBezTo>
                    <a:cubicBezTo>
                      <a:pt x="3285" y="2451"/>
                      <a:pt x="3334" y="2425"/>
                      <a:pt x="3369" y="2363"/>
                    </a:cubicBezTo>
                    <a:cubicBezTo>
                      <a:pt x="3432" y="2218"/>
                      <a:pt x="3326" y="2072"/>
                      <a:pt x="3276" y="1938"/>
                    </a:cubicBezTo>
                    <a:cubicBezTo>
                      <a:pt x="3027" y="1366"/>
                      <a:pt x="2664" y="854"/>
                      <a:pt x="2303" y="348"/>
                    </a:cubicBezTo>
                    <a:cubicBezTo>
                      <a:pt x="2234" y="251"/>
                      <a:pt x="2166" y="155"/>
                      <a:pt x="2101" y="57"/>
                    </a:cubicBezTo>
                    <a:cubicBezTo>
                      <a:pt x="2084" y="31"/>
                      <a:pt x="2057" y="13"/>
                      <a:pt x="2027" y="4"/>
                    </a:cubicBezTo>
                    <a:cubicBezTo>
                      <a:pt x="2018" y="2"/>
                      <a:pt x="2008" y="1"/>
                      <a:pt x="19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25"/>
              <p:cNvSpPr/>
              <p:nvPr/>
            </p:nvSpPr>
            <p:spPr>
              <a:xfrm>
                <a:off x="4497750" y="1649425"/>
                <a:ext cx="948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3255" extrusionOk="0">
                    <a:moveTo>
                      <a:pt x="1790" y="0"/>
                    </a:moveTo>
                    <a:cubicBezTo>
                      <a:pt x="1740" y="0"/>
                      <a:pt x="1684" y="18"/>
                      <a:pt x="1633" y="49"/>
                    </a:cubicBezTo>
                    <a:cubicBezTo>
                      <a:pt x="1463" y="86"/>
                      <a:pt x="1319" y="224"/>
                      <a:pt x="1196" y="339"/>
                    </a:cubicBezTo>
                    <a:cubicBezTo>
                      <a:pt x="980" y="559"/>
                      <a:pt x="806" y="818"/>
                      <a:pt x="636" y="1075"/>
                    </a:cubicBezTo>
                    <a:cubicBezTo>
                      <a:pt x="437" y="1392"/>
                      <a:pt x="195" y="1692"/>
                      <a:pt x="62" y="2044"/>
                    </a:cubicBezTo>
                    <a:cubicBezTo>
                      <a:pt x="58" y="2060"/>
                      <a:pt x="55" y="2075"/>
                      <a:pt x="55" y="2090"/>
                    </a:cubicBezTo>
                    <a:cubicBezTo>
                      <a:pt x="51" y="2098"/>
                      <a:pt x="47" y="2102"/>
                      <a:pt x="43" y="2110"/>
                    </a:cubicBezTo>
                    <a:cubicBezTo>
                      <a:pt x="0" y="2189"/>
                      <a:pt x="54" y="2258"/>
                      <a:pt x="119" y="2278"/>
                    </a:cubicBezTo>
                    <a:cubicBezTo>
                      <a:pt x="119" y="2279"/>
                      <a:pt x="120" y="2280"/>
                      <a:pt x="120" y="2281"/>
                    </a:cubicBezTo>
                    <a:cubicBezTo>
                      <a:pt x="146" y="2319"/>
                      <a:pt x="188" y="2337"/>
                      <a:pt x="231" y="2348"/>
                    </a:cubicBezTo>
                    <a:lnTo>
                      <a:pt x="312" y="2372"/>
                    </a:lnTo>
                    <a:cubicBezTo>
                      <a:pt x="383" y="2408"/>
                      <a:pt x="458" y="2437"/>
                      <a:pt x="519" y="2462"/>
                    </a:cubicBezTo>
                    <a:cubicBezTo>
                      <a:pt x="888" y="2637"/>
                      <a:pt x="1337" y="2831"/>
                      <a:pt x="1731" y="3010"/>
                    </a:cubicBezTo>
                    <a:cubicBezTo>
                      <a:pt x="1984" y="3106"/>
                      <a:pt x="2243" y="3254"/>
                      <a:pt x="2518" y="3254"/>
                    </a:cubicBezTo>
                    <a:cubicBezTo>
                      <a:pt x="2536" y="3254"/>
                      <a:pt x="2554" y="3254"/>
                      <a:pt x="2572" y="3253"/>
                    </a:cubicBezTo>
                    <a:cubicBezTo>
                      <a:pt x="2745" y="3243"/>
                      <a:pt x="2784" y="3071"/>
                      <a:pt x="2702" y="2939"/>
                    </a:cubicBezTo>
                    <a:cubicBezTo>
                      <a:pt x="2566" y="2720"/>
                      <a:pt x="2350" y="2532"/>
                      <a:pt x="2208" y="2364"/>
                    </a:cubicBezTo>
                    <a:lnTo>
                      <a:pt x="2208" y="2364"/>
                    </a:lnTo>
                    <a:cubicBezTo>
                      <a:pt x="2401" y="2377"/>
                      <a:pt x="2751" y="2413"/>
                      <a:pt x="3058" y="2413"/>
                    </a:cubicBezTo>
                    <a:cubicBezTo>
                      <a:pt x="3462" y="2413"/>
                      <a:pt x="3792" y="2351"/>
                      <a:pt x="3589" y="2090"/>
                    </a:cubicBezTo>
                    <a:cubicBezTo>
                      <a:pt x="3490" y="2001"/>
                      <a:pt x="3356" y="1969"/>
                      <a:pt x="3236" y="1920"/>
                    </a:cubicBezTo>
                    <a:cubicBezTo>
                      <a:pt x="2914" y="1799"/>
                      <a:pt x="2578" y="1727"/>
                      <a:pt x="2243" y="1664"/>
                    </a:cubicBezTo>
                    <a:cubicBezTo>
                      <a:pt x="2562" y="1373"/>
                      <a:pt x="3472" y="547"/>
                      <a:pt x="2795" y="476"/>
                    </a:cubicBezTo>
                    <a:lnTo>
                      <a:pt x="2795" y="476"/>
                    </a:lnTo>
                    <a:cubicBezTo>
                      <a:pt x="2402" y="551"/>
                      <a:pt x="2048" y="758"/>
                      <a:pt x="1705" y="969"/>
                    </a:cubicBezTo>
                    <a:cubicBezTo>
                      <a:pt x="1815" y="813"/>
                      <a:pt x="1901" y="644"/>
                      <a:pt x="1956" y="461"/>
                    </a:cubicBezTo>
                    <a:cubicBezTo>
                      <a:pt x="1983" y="384"/>
                      <a:pt x="2001" y="299"/>
                      <a:pt x="1977" y="218"/>
                    </a:cubicBezTo>
                    <a:cubicBezTo>
                      <a:pt x="1974" y="205"/>
                      <a:pt x="1970" y="193"/>
                      <a:pt x="1964" y="180"/>
                    </a:cubicBezTo>
                    <a:cubicBezTo>
                      <a:pt x="1949" y="52"/>
                      <a:pt x="1876" y="0"/>
                      <a:pt x="17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25"/>
              <p:cNvSpPr/>
              <p:nvPr/>
            </p:nvSpPr>
            <p:spPr>
              <a:xfrm>
                <a:off x="4315200" y="1704325"/>
                <a:ext cx="75400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2977" extrusionOk="0">
                    <a:moveTo>
                      <a:pt x="1543" y="0"/>
                    </a:moveTo>
                    <a:cubicBezTo>
                      <a:pt x="1542" y="0"/>
                      <a:pt x="1540" y="0"/>
                      <a:pt x="1539" y="0"/>
                    </a:cubicBezTo>
                    <a:cubicBezTo>
                      <a:pt x="1501" y="2"/>
                      <a:pt x="1473" y="21"/>
                      <a:pt x="1452" y="45"/>
                    </a:cubicBezTo>
                    <a:cubicBezTo>
                      <a:pt x="1444" y="43"/>
                      <a:pt x="1435" y="42"/>
                      <a:pt x="1427" y="42"/>
                    </a:cubicBezTo>
                    <a:cubicBezTo>
                      <a:pt x="1317" y="42"/>
                      <a:pt x="1280" y="190"/>
                      <a:pt x="1218" y="263"/>
                    </a:cubicBezTo>
                    <a:cubicBezTo>
                      <a:pt x="1080" y="481"/>
                      <a:pt x="825" y="768"/>
                      <a:pt x="576" y="1008"/>
                    </a:cubicBezTo>
                    <a:cubicBezTo>
                      <a:pt x="385" y="1198"/>
                      <a:pt x="167" y="1377"/>
                      <a:pt x="40" y="1620"/>
                    </a:cubicBezTo>
                    <a:cubicBezTo>
                      <a:pt x="5" y="1694"/>
                      <a:pt x="1" y="1798"/>
                      <a:pt x="67" y="1857"/>
                    </a:cubicBezTo>
                    <a:cubicBezTo>
                      <a:pt x="104" y="1889"/>
                      <a:pt x="147" y="1899"/>
                      <a:pt x="192" y="1899"/>
                    </a:cubicBezTo>
                    <a:cubicBezTo>
                      <a:pt x="244" y="1899"/>
                      <a:pt x="297" y="1886"/>
                      <a:pt x="345" y="1874"/>
                    </a:cubicBezTo>
                    <a:cubicBezTo>
                      <a:pt x="515" y="1831"/>
                      <a:pt x="677" y="1762"/>
                      <a:pt x="844" y="1705"/>
                    </a:cubicBezTo>
                    <a:lnTo>
                      <a:pt x="844" y="1705"/>
                    </a:lnTo>
                    <a:lnTo>
                      <a:pt x="826" y="1754"/>
                    </a:lnTo>
                    <a:cubicBezTo>
                      <a:pt x="783" y="1956"/>
                      <a:pt x="430" y="2613"/>
                      <a:pt x="736" y="2683"/>
                    </a:cubicBezTo>
                    <a:cubicBezTo>
                      <a:pt x="745" y="2685"/>
                      <a:pt x="754" y="2686"/>
                      <a:pt x="763" y="2686"/>
                    </a:cubicBezTo>
                    <a:cubicBezTo>
                      <a:pt x="867" y="2686"/>
                      <a:pt x="945" y="2589"/>
                      <a:pt x="1015" y="2521"/>
                    </a:cubicBezTo>
                    <a:cubicBezTo>
                      <a:pt x="1162" y="2369"/>
                      <a:pt x="1292" y="2204"/>
                      <a:pt x="1410" y="2027"/>
                    </a:cubicBezTo>
                    <a:cubicBezTo>
                      <a:pt x="1501" y="2272"/>
                      <a:pt x="1598" y="2514"/>
                      <a:pt x="1720" y="2743"/>
                    </a:cubicBezTo>
                    <a:cubicBezTo>
                      <a:pt x="1772" y="2853"/>
                      <a:pt x="1877" y="2977"/>
                      <a:pt x="1989" y="2977"/>
                    </a:cubicBezTo>
                    <a:cubicBezTo>
                      <a:pt x="2034" y="2977"/>
                      <a:pt x="2080" y="2957"/>
                      <a:pt x="2124" y="2908"/>
                    </a:cubicBezTo>
                    <a:cubicBezTo>
                      <a:pt x="2189" y="2830"/>
                      <a:pt x="2180" y="2721"/>
                      <a:pt x="2185" y="2627"/>
                    </a:cubicBezTo>
                    <a:cubicBezTo>
                      <a:pt x="2186" y="2418"/>
                      <a:pt x="2162" y="2211"/>
                      <a:pt x="2130" y="2006"/>
                    </a:cubicBezTo>
                    <a:cubicBezTo>
                      <a:pt x="2120" y="1911"/>
                      <a:pt x="2101" y="1815"/>
                      <a:pt x="2085" y="1718"/>
                    </a:cubicBezTo>
                    <a:cubicBezTo>
                      <a:pt x="2082" y="1690"/>
                      <a:pt x="2077" y="1662"/>
                      <a:pt x="2074" y="1633"/>
                    </a:cubicBezTo>
                    <a:lnTo>
                      <a:pt x="2074" y="1633"/>
                    </a:lnTo>
                    <a:cubicBezTo>
                      <a:pt x="2246" y="1767"/>
                      <a:pt x="2533" y="1985"/>
                      <a:pt x="2744" y="1985"/>
                    </a:cubicBezTo>
                    <a:cubicBezTo>
                      <a:pt x="2827" y="1985"/>
                      <a:pt x="2898" y="1951"/>
                      <a:pt x="2946" y="1866"/>
                    </a:cubicBezTo>
                    <a:cubicBezTo>
                      <a:pt x="3015" y="1686"/>
                      <a:pt x="2865" y="1518"/>
                      <a:pt x="2774" y="1375"/>
                    </a:cubicBezTo>
                    <a:cubicBezTo>
                      <a:pt x="2530" y="1039"/>
                      <a:pt x="2242" y="738"/>
                      <a:pt x="1969" y="427"/>
                    </a:cubicBezTo>
                    <a:cubicBezTo>
                      <a:pt x="1853" y="297"/>
                      <a:pt x="1744" y="160"/>
                      <a:pt x="1626" y="32"/>
                    </a:cubicBezTo>
                    <a:cubicBezTo>
                      <a:pt x="1604" y="11"/>
                      <a:pt x="1574" y="0"/>
                      <a:pt x="1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25"/>
              <p:cNvSpPr/>
              <p:nvPr/>
            </p:nvSpPr>
            <p:spPr>
              <a:xfrm>
                <a:off x="4418550" y="1581725"/>
                <a:ext cx="73125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2722" extrusionOk="0">
                    <a:moveTo>
                      <a:pt x="1404" y="1"/>
                    </a:moveTo>
                    <a:cubicBezTo>
                      <a:pt x="1386" y="1"/>
                      <a:pt x="1368" y="4"/>
                      <a:pt x="1350" y="10"/>
                    </a:cubicBezTo>
                    <a:cubicBezTo>
                      <a:pt x="1247" y="46"/>
                      <a:pt x="1180" y="140"/>
                      <a:pt x="1110" y="219"/>
                    </a:cubicBezTo>
                    <a:cubicBezTo>
                      <a:pt x="705" y="706"/>
                      <a:pt x="378" y="1249"/>
                      <a:pt x="55" y="1791"/>
                    </a:cubicBezTo>
                    <a:cubicBezTo>
                      <a:pt x="41" y="1812"/>
                      <a:pt x="37" y="1818"/>
                      <a:pt x="38" y="1818"/>
                    </a:cubicBezTo>
                    <a:cubicBezTo>
                      <a:pt x="38" y="1818"/>
                      <a:pt x="38" y="1818"/>
                      <a:pt x="38" y="1817"/>
                    </a:cubicBezTo>
                    <a:lnTo>
                      <a:pt x="38" y="1817"/>
                    </a:lnTo>
                    <a:cubicBezTo>
                      <a:pt x="10" y="1852"/>
                      <a:pt x="0" y="1904"/>
                      <a:pt x="23" y="1943"/>
                    </a:cubicBezTo>
                    <a:cubicBezTo>
                      <a:pt x="41" y="1987"/>
                      <a:pt x="87" y="2011"/>
                      <a:pt x="131" y="2011"/>
                    </a:cubicBezTo>
                    <a:cubicBezTo>
                      <a:pt x="174" y="2045"/>
                      <a:pt x="233" y="2046"/>
                      <a:pt x="284" y="2065"/>
                    </a:cubicBezTo>
                    <a:cubicBezTo>
                      <a:pt x="588" y="2174"/>
                      <a:pt x="1002" y="2319"/>
                      <a:pt x="1400" y="2427"/>
                    </a:cubicBezTo>
                    <a:cubicBezTo>
                      <a:pt x="1781" y="2532"/>
                      <a:pt x="2159" y="2671"/>
                      <a:pt x="2553" y="2719"/>
                    </a:cubicBezTo>
                    <a:cubicBezTo>
                      <a:pt x="2566" y="2721"/>
                      <a:pt x="2580" y="2722"/>
                      <a:pt x="2594" y="2722"/>
                    </a:cubicBezTo>
                    <a:cubicBezTo>
                      <a:pt x="2716" y="2722"/>
                      <a:pt x="2857" y="2643"/>
                      <a:pt x="2813" y="2505"/>
                    </a:cubicBezTo>
                    <a:cubicBezTo>
                      <a:pt x="2691" y="2284"/>
                      <a:pt x="2430" y="2169"/>
                      <a:pt x="2239" y="2012"/>
                    </a:cubicBezTo>
                    <a:cubicBezTo>
                      <a:pt x="2180" y="1968"/>
                      <a:pt x="2099" y="1917"/>
                      <a:pt x="2025" y="1872"/>
                    </a:cubicBezTo>
                    <a:cubicBezTo>
                      <a:pt x="2269" y="1852"/>
                      <a:pt x="2594" y="1822"/>
                      <a:pt x="2795" y="1715"/>
                    </a:cubicBezTo>
                    <a:cubicBezTo>
                      <a:pt x="2865" y="1665"/>
                      <a:pt x="2925" y="1573"/>
                      <a:pt x="2891" y="1484"/>
                    </a:cubicBezTo>
                    <a:cubicBezTo>
                      <a:pt x="2854" y="1386"/>
                      <a:pt x="2741" y="1359"/>
                      <a:pt x="2649" y="1335"/>
                    </a:cubicBezTo>
                    <a:cubicBezTo>
                      <a:pt x="2435" y="1291"/>
                      <a:pt x="2217" y="1272"/>
                      <a:pt x="2001" y="1254"/>
                    </a:cubicBezTo>
                    <a:cubicBezTo>
                      <a:pt x="1939" y="1249"/>
                      <a:pt x="1895" y="1246"/>
                      <a:pt x="1856" y="1243"/>
                    </a:cubicBezTo>
                    <a:cubicBezTo>
                      <a:pt x="2014" y="1096"/>
                      <a:pt x="2174" y="951"/>
                      <a:pt x="2310" y="783"/>
                    </a:cubicBezTo>
                    <a:cubicBezTo>
                      <a:pt x="2375" y="701"/>
                      <a:pt x="2440" y="600"/>
                      <a:pt x="2404" y="492"/>
                    </a:cubicBezTo>
                    <a:cubicBezTo>
                      <a:pt x="2362" y="400"/>
                      <a:pt x="2292" y="368"/>
                      <a:pt x="2209" y="368"/>
                    </a:cubicBezTo>
                    <a:cubicBezTo>
                      <a:pt x="2038" y="368"/>
                      <a:pt x="1812" y="509"/>
                      <a:pt x="1679" y="558"/>
                    </a:cubicBezTo>
                    <a:cubicBezTo>
                      <a:pt x="1607" y="592"/>
                      <a:pt x="1519" y="639"/>
                      <a:pt x="1438" y="682"/>
                    </a:cubicBezTo>
                    <a:cubicBezTo>
                      <a:pt x="1492" y="574"/>
                      <a:pt x="1542" y="465"/>
                      <a:pt x="1576" y="349"/>
                    </a:cubicBezTo>
                    <a:cubicBezTo>
                      <a:pt x="1608" y="252"/>
                      <a:pt x="1616" y="133"/>
                      <a:pt x="1541" y="54"/>
                    </a:cubicBezTo>
                    <a:cubicBezTo>
                      <a:pt x="1502" y="22"/>
                      <a:pt x="1453" y="1"/>
                      <a:pt x="14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p27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27"/>
          <p:cNvSpPr txBox="1">
            <a:spLocks noGrp="1"/>
          </p:cNvSpPr>
          <p:nvPr>
            <p:ph type="title" hasCustomPrompt="1"/>
          </p:nvPr>
        </p:nvSpPr>
        <p:spPr>
          <a:xfrm>
            <a:off x="4023988" y="610988"/>
            <a:ext cx="42975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67" name="Google Shape;2567;p27"/>
          <p:cNvSpPr txBox="1">
            <a:spLocks noGrp="1"/>
          </p:cNvSpPr>
          <p:nvPr>
            <p:ph type="subTitle" idx="1"/>
          </p:nvPr>
        </p:nvSpPr>
        <p:spPr>
          <a:xfrm>
            <a:off x="4023988" y="1379884"/>
            <a:ext cx="4297500" cy="402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8" name="Google Shape;2568;p27"/>
          <p:cNvSpPr txBox="1">
            <a:spLocks noGrp="1"/>
          </p:cNvSpPr>
          <p:nvPr>
            <p:ph type="title" idx="2" hasCustomPrompt="1"/>
          </p:nvPr>
        </p:nvSpPr>
        <p:spPr>
          <a:xfrm>
            <a:off x="4023988" y="2008747"/>
            <a:ext cx="42975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69" name="Google Shape;2569;p27"/>
          <p:cNvSpPr txBox="1">
            <a:spLocks noGrp="1"/>
          </p:cNvSpPr>
          <p:nvPr>
            <p:ph type="subTitle" idx="3"/>
          </p:nvPr>
        </p:nvSpPr>
        <p:spPr>
          <a:xfrm>
            <a:off x="4023988" y="2777627"/>
            <a:ext cx="4297500" cy="402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70" name="Google Shape;2570;p27"/>
          <p:cNvSpPr txBox="1">
            <a:spLocks noGrp="1"/>
          </p:cNvSpPr>
          <p:nvPr>
            <p:ph type="title" idx="4" hasCustomPrompt="1"/>
          </p:nvPr>
        </p:nvSpPr>
        <p:spPr>
          <a:xfrm>
            <a:off x="4023988" y="3361007"/>
            <a:ext cx="42975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71" name="Google Shape;2571;p27"/>
          <p:cNvSpPr txBox="1">
            <a:spLocks noGrp="1"/>
          </p:cNvSpPr>
          <p:nvPr>
            <p:ph type="subTitle" idx="5"/>
          </p:nvPr>
        </p:nvSpPr>
        <p:spPr>
          <a:xfrm>
            <a:off x="4023988" y="4129911"/>
            <a:ext cx="4297500" cy="402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72" name="Google Shape;2572;p27"/>
          <p:cNvSpPr>
            <a:spLocks noGrp="1"/>
          </p:cNvSpPr>
          <p:nvPr>
            <p:ph type="pic" idx="6"/>
          </p:nvPr>
        </p:nvSpPr>
        <p:spPr>
          <a:xfrm>
            <a:off x="822513" y="681300"/>
            <a:ext cx="2901900" cy="3780900"/>
          </a:xfrm>
          <a:prstGeom prst="round2SameRect">
            <a:avLst>
              <a:gd name="adj1" fmla="val 50000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1540000" algn="bl" rotWithShape="0">
              <a:schemeClr val="dk2"/>
            </a:outerShdw>
          </a:effectLst>
        </p:spPr>
      </p:sp>
      <p:grpSp>
        <p:nvGrpSpPr>
          <p:cNvPr id="2573" name="Google Shape;2573;p27"/>
          <p:cNvGrpSpPr/>
          <p:nvPr/>
        </p:nvGrpSpPr>
        <p:grpSpPr>
          <a:xfrm>
            <a:off x="-233839" y="-16"/>
            <a:ext cx="9716582" cy="5289128"/>
            <a:chOff x="-233839" y="-16"/>
            <a:chExt cx="9716582" cy="5289128"/>
          </a:xfrm>
        </p:grpSpPr>
        <p:sp>
          <p:nvSpPr>
            <p:cNvPr id="2574" name="Google Shape;2574;p27"/>
            <p:cNvSpPr/>
            <p:nvPr/>
          </p:nvSpPr>
          <p:spPr>
            <a:xfrm rot="10800000" flipH="1">
              <a:off x="76195" y="4365368"/>
              <a:ext cx="616990" cy="701910"/>
            </a:xfrm>
            <a:custGeom>
              <a:avLst/>
              <a:gdLst/>
              <a:ahLst/>
              <a:cxnLst/>
              <a:rect l="l" t="t" r="r" b="b"/>
              <a:pathLst>
                <a:path w="11000" h="12514" extrusionOk="0">
                  <a:moveTo>
                    <a:pt x="988" y="411"/>
                  </a:moveTo>
                  <a:cubicBezTo>
                    <a:pt x="1113" y="411"/>
                    <a:pt x="1246" y="468"/>
                    <a:pt x="1364" y="591"/>
                  </a:cubicBezTo>
                  <a:cubicBezTo>
                    <a:pt x="1624" y="888"/>
                    <a:pt x="1775" y="1526"/>
                    <a:pt x="1873" y="2140"/>
                  </a:cubicBezTo>
                  <a:cubicBezTo>
                    <a:pt x="1885" y="2239"/>
                    <a:pt x="1892" y="2342"/>
                    <a:pt x="1901" y="2439"/>
                  </a:cubicBezTo>
                  <a:cubicBezTo>
                    <a:pt x="1598" y="2380"/>
                    <a:pt x="1319" y="2281"/>
                    <a:pt x="1045" y="2109"/>
                  </a:cubicBezTo>
                  <a:cubicBezTo>
                    <a:pt x="555" y="1776"/>
                    <a:pt x="370" y="1355"/>
                    <a:pt x="556" y="766"/>
                  </a:cubicBezTo>
                  <a:cubicBezTo>
                    <a:pt x="632" y="539"/>
                    <a:pt x="801" y="411"/>
                    <a:pt x="988" y="411"/>
                  </a:cubicBezTo>
                  <a:close/>
                  <a:moveTo>
                    <a:pt x="990" y="0"/>
                  </a:moveTo>
                  <a:cubicBezTo>
                    <a:pt x="540" y="0"/>
                    <a:pt x="156" y="403"/>
                    <a:pt x="101" y="910"/>
                  </a:cubicBezTo>
                  <a:cubicBezTo>
                    <a:pt x="0" y="1454"/>
                    <a:pt x="218" y="2005"/>
                    <a:pt x="664" y="2334"/>
                  </a:cubicBezTo>
                  <a:cubicBezTo>
                    <a:pt x="1050" y="2623"/>
                    <a:pt x="1485" y="2785"/>
                    <a:pt x="1943" y="2867"/>
                  </a:cubicBezTo>
                  <a:cubicBezTo>
                    <a:pt x="2226" y="5862"/>
                    <a:pt x="2119" y="9210"/>
                    <a:pt x="1750" y="12307"/>
                  </a:cubicBezTo>
                  <a:cubicBezTo>
                    <a:pt x="1742" y="12436"/>
                    <a:pt x="1854" y="12514"/>
                    <a:pt x="1962" y="12514"/>
                  </a:cubicBezTo>
                  <a:cubicBezTo>
                    <a:pt x="2036" y="12514"/>
                    <a:pt x="2108" y="12478"/>
                    <a:pt x="2139" y="12398"/>
                  </a:cubicBezTo>
                  <a:cubicBezTo>
                    <a:pt x="2246" y="11610"/>
                    <a:pt x="2346" y="10809"/>
                    <a:pt x="2393" y="10009"/>
                  </a:cubicBezTo>
                  <a:cubicBezTo>
                    <a:pt x="2497" y="7658"/>
                    <a:pt x="2606" y="5270"/>
                    <a:pt x="2360" y="2921"/>
                  </a:cubicBezTo>
                  <a:lnTo>
                    <a:pt x="2360" y="2921"/>
                  </a:lnTo>
                  <a:cubicBezTo>
                    <a:pt x="2534" y="2936"/>
                    <a:pt x="2710" y="2942"/>
                    <a:pt x="2886" y="2942"/>
                  </a:cubicBezTo>
                  <a:cubicBezTo>
                    <a:pt x="3433" y="2942"/>
                    <a:pt x="3986" y="2883"/>
                    <a:pt x="4506" y="2837"/>
                  </a:cubicBezTo>
                  <a:cubicBezTo>
                    <a:pt x="6430" y="2580"/>
                    <a:pt x="8092" y="2249"/>
                    <a:pt x="9987" y="2249"/>
                  </a:cubicBezTo>
                  <a:cubicBezTo>
                    <a:pt x="10032" y="2249"/>
                    <a:pt x="10077" y="2249"/>
                    <a:pt x="10122" y="2250"/>
                  </a:cubicBezTo>
                  <a:cubicBezTo>
                    <a:pt x="10137" y="2249"/>
                    <a:pt x="10153" y="2248"/>
                    <a:pt x="10170" y="2248"/>
                  </a:cubicBezTo>
                  <a:cubicBezTo>
                    <a:pt x="10267" y="2248"/>
                    <a:pt x="10402" y="2261"/>
                    <a:pt x="10529" y="2261"/>
                  </a:cubicBezTo>
                  <a:cubicBezTo>
                    <a:pt x="10779" y="2261"/>
                    <a:pt x="11000" y="2212"/>
                    <a:pt x="10840" y="1918"/>
                  </a:cubicBezTo>
                  <a:cubicBezTo>
                    <a:pt x="10722" y="1852"/>
                    <a:pt x="10586" y="1836"/>
                    <a:pt x="10444" y="1836"/>
                  </a:cubicBezTo>
                  <a:cubicBezTo>
                    <a:pt x="10313" y="1836"/>
                    <a:pt x="10177" y="1849"/>
                    <a:pt x="10048" y="1849"/>
                  </a:cubicBezTo>
                  <a:cubicBezTo>
                    <a:pt x="10004" y="1849"/>
                    <a:pt x="9961" y="1848"/>
                    <a:pt x="9920" y="1844"/>
                  </a:cubicBezTo>
                  <a:cubicBezTo>
                    <a:pt x="8953" y="1861"/>
                    <a:pt x="7988" y="1931"/>
                    <a:pt x="7031" y="2058"/>
                  </a:cubicBezTo>
                  <a:cubicBezTo>
                    <a:pt x="5588" y="2255"/>
                    <a:pt x="4339" y="2531"/>
                    <a:pt x="2966" y="2531"/>
                  </a:cubicBezTo>
                  <a:cubicBezTo>
                    <a:pt x="2899" y="2531"/>
                    <a:pt x="2831" y="2531"/>
                    <a:pt x="2763" y="2529"/>
                  </a:cubicBezTo>
                  <a:cubicBezTo>
                    <a:pt x="2606" y="2524"/>
                    <a:pt x="2458" y="2515"/>
                    <a:pt x="2316" y="2502"/>
                  </a:cubicBezTo>
                  <a:cubicBezTo>
                    <a:pt x="2276" y="2185"/>
                    <a:pt x="2231" y="1868"/>
                    <a:pt x="2177" y="1552"/>
                  </a:cubicBezTo>
                  <a:cubicBezTo>
                    <a:pt x="2056" y="1049"/>
                    <a:pt x="1923" y="461"/>
                    <a:pt x="1467" y="155"/>
                  </a:cubicBezTo>
                  <a:cubicBezTo>
                    <a:pt x="1307" y="48"/>
                    <a:pt x="1145" y="0"/>
                    <a:pt x="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7"/>
            <p:cNvSpPr/>
            <p:nvPr/>
          </p:nvSpPr>
          <p:spPr>
            <a:xfrm flipH="1">
              <a:off x="8450820" y="76193"/>
              <a:ext cx="616990" cy="701910"/>
            </a:xfrm>
            <a:custGeom>
              <a:avLst/>
              <a:gdLst/>
              <a:ahLst/>
              <a:cxnLst/>
              <a:rect l="l" t="t" r="r" b="b"/>
              <a:pathLst>
                <a:path w="11000" h="12514" extrusionOk="0">
                  <a:moveTo>
                    <a:pt x="988" y="411"/>
                  </a:moveTo>
                  <a:cubicBezTo>
                    <a:pt x="1113" y="411"/>
                    <a:pt x="1246" y="468"/>
                    <a:pt x="1364" y="591"/>
                  </a:cubicBezTo>
                  <a:cubicBezTo>
                    <a:pt x="1624" y="888"/>
                    <a:pt x="1775" y="1526"/>
                    <a:pt x="1873" y="2140"/>
                  </a:cubicBezTo>
                  <a:cubicBezTo>
                    <a:pt x="1885" y="2239"/>
                    <a:pt x="1892" y="2342"/>
                    <a:pt x="1901" y="2439"/>
                  </a:cubicBezTo>
                  <a:cubicBezTo>
                    <a:pt x="1598" y="2380"/>
                    <a:pt x="1319" y="2281"/>
                    <a:pt x="1045" y="2109"/>
                  </a:cubicBezTo>
                  <a:cubicBezTo>
                    <a:pt x="555" y="1776"/>
                    <a:pt x="370" y="1355"/>
                    <a:pt x="556" y="766"/>
                  </a:cubicBezTo>
                  <a:cubicBezTo>
                    <a:pt x="632" y="539"/>
                    <a:pt x="801" y="411"/>
                    <a:pt x="988" y="411"/>
                  </a:cubicBezTo>
                  <a:close/>
                  <a:moveTo>
                    <a:pt x="990" y="0"/>
                  </a:moveTo>
                  <a:cubicBezTo>
                    <a:pt x="540" y="0"/>
                    <a:pt x="156" y="403"/>
                    <a:pt x="101" y="910"/>
                  </a:cubicBezTo>
                  <a:cubicBezTo>
                    <a:pt x="0" y="1454"/>
                    <a:pt x="218" y="2005"/>
                    <a:pt x="664" y="2334"/>
                  </a:cubicBezTo>
                  <a:cubicBezTo>
                    <a:pt x="1050" y="2623"/>
                    <a:pt x="1485" y="2785"/>
                    <a:pt x="1943" y="2867"/>
                  </a:cubicBezTo>
                  <a:cubicBezTo>
                    <a:pt x="2226" y="5862"/>
                    <a:pt x="2119" y="9210"/>
                    <a:pt x="1750" y="12307"/>
                  </a:cubicBezTo>
                  <a:cubicBezTo>
                    <a:pt x="1742" y="12436"/>
                    <a:pt x="1854" y="12514"/>
                    <a:pt x="1962" y="12514"/>
                  </a:cubicBezTo>
                  <a:cubicBezTo>
                    <a:pt x="2036" y="12514"/>
                    <a:pt x="2108" y="12478"/>
                    <a:pt x="2139" y="12398"/>
                  </a:cubicBezTo>
                  <a:cubicBezTo>
                    <a:pt x="2246" y="11610"/>
                    <a:pt x="2346" y="10809"/>
                    <a:pt x="2393" y="10009"/>
                  </a:cubicBezTo>
                  <a:cubicBezTo>
                    <a:pt x="2497" y="7658"/>
                    <a:pt x="2606" y="5270"/>
                    <a:pt x="2360" y="2921"/>
                  </a:cubicBezTo>
                  <a:lnTo>
                    <a:pt x="2360" y="2921"/>
                  </a:lnTo>
                  <a:cubicBezTo>
                    <a:pt x="2534" y="2936"/>
                    <a:pt x="2710" y="2942"/>
                    <a:pt x="2886" y="2942"/>
                  </a:cubicBezTo>
                  <a:cubicBezTo>
                    <a:pt x="3433" y="2942"/>
                    <a:pt x="3986" y="2883"/>
                    <a:pt x="4506" y="2837"/>
                  </a:cubicBezTo>
                  <a:cubicBezTo>
                    <a:pt x="6430" y="2580"/>
                    <a:pt x="8092" y="2249"/>
                    <a:pt x="9987" y="2249"/>
                  </a:cubicBezTo>
                  <a:cubicBezTo>
                    <a:pt x="10032" y="2249"/>
                    <a:pt x="10077" y="2249"/>
                    <a:pt x="10122" y="2250"/>
                  </a:cubicBezTo>
                  <a:cubicBezTo>
                    <a:pt x="10137" y="2249"/>
                    <a:pt x="10153" y="2248"/>
                    <a:pt x="10170" y="2248"/>
                  </a:cubicBezTo>
                  <a:cubicBezTo>
                    <a:pt x="10267" y="2248"/>
                    <a:pt x="10402" y="2261"/>
                    <a:pt x="10529" y="2261"/>
                  </a:cubicBezTo>
                  <a:cubicBezTo>
                    <a:pt x="10779" y="2261"/>
                    <a:pt x="11000" y="2212"/>
                    <a:pt x="10840" y="1918"/>
                  </a:cubicBezTo>
                  <a:cubicBezTo>
                    <a:pt x="10722" y="1852"/>
                    <a:pt x="10586" y="1836"/>
                    <a:pt x="10444" y="1836"/>
                  </a:cubicBezTo>
                  <a:cubicBezTo>
                    <a:pt x="10313" y="1836"/>
                    <a:pt x="10177" y="1849"/>
                    <a:pt x="10048" y="1849"/>
                  </a:cubicBezTo>
                  <a:cubicBezTo>
                    <a:pt x="10004" y="1849"/>
                    <a:pt x="9961" y="1848"/>
                    <a:pt x="9920" y="1844"/>
                  </a:cubicBezTo>
                  <a:cubicBezTo>
                    <a:pt x="8953" y="1861"/>
                    <a:pt x="7988" y="1931"/>
                    <a:pt x="7031" y="2058"/>
                  </a:cubicBezTo>
                  <a:cubicBezTo>
                    <a:pt x="5588" y="2255"/>
                    <a:pt x="4339" y="2531"/>
                    <a:pt x="2966" y="2531"/>
                  </a:cubicBezTo>
                  <a:cubicBezTo>
                    <a:pt x="2899" y="2531"/>
                    <a:pt x="2831" y="2531"/>
                    <a:pt x="2763" y="2529"/>
                  </a:cubicBezTo>
                  <a:cubicBezTo>
                    <a:pt x="2606" y="2524"/>
                    <a:pt x="2458" y="2515"/>
                    <a:pt x="2316" y="2502"/>
                  </a:cubicBezTo>
                  <a:cubicBezTo>
                    <a:pt x="2276" y="2185"/>
                    <a:pt x="2231" y="1868"/>
                    <a:pt x="2177" y="1552"/>
                  </a:cubicBezTo>
                  <a:cubicBezTo>
                    <a:pt x="2056" y="1049"/>
                    <a:pt x="1923" y="461"/>
                    <a:pt x="1467" y="155"/>
                  </a:cubicBezTo>
                  <a:cubicBezTo>
                    <a:pt x="1307" y="48"/>
                    <a:pt x="1145" y="0"/>
                    <a:pt x="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7"/>
            <p:cNvSpPr/>
            <p:nvPr/>
          </p:nvSpPr>
          <p:spPr>
            <a:xfrm rot="-5400000" flipH="1">
              <a:off x="7729355" y="3728842"/>
              <a:ext cx="1704786" cy="1124552"/>
            </a:xfrm>
            <a:custGeom>
              <a:avLst/>
              <a:gdLst/>
              <a:ahLst/>
              <a:cxnLst/>
              <a:rect l="l" t="t" r="r" b="b"/>
              <a:pathLst>
                <a:path w="49601" h="32719" extrusionOk="0">
                  <a:moveTo>
                    <a:pt x="49601" y="1"/>
                  </a:moveTo>
                  <a:cubicBezTo>
                    <a:pt x="47874" y="894"/>
                    <a:pt x="43337" y="3752"/>
                    <a:pt x="42262" y="5352"/>
                  </a:cubicBezTo>
                  <a:cubicBezTo>
                    <a:pt x="41614" y="6315"/>
                    <a:pt x="41089" y="7361"/>
                    <a:pt x="40704" y="8455"/>
                  </a:cubicBezTo>
                  <a:cubicBezTo>
                    <a:pt x="40329" y="9517"/>
                    <a:pt x="40137" y="10642"/>
                    <a:pt x="39906" y="11744"/>
                  </a:cubicBezTo>
                  <a:cubicBezTo>
                    <a:pt x="39665" y="12891"/>
                    <a:pt x="39411" y="14044"/>
                    <a:pt x="39008" y="15145"/>
                  </a:cubicBezTo>
                  <a:cubicBezTo>
                    <a:pt x="38642" y="16142"/>
                    <a:pt x="38130" y="17041"/>
                    <a:pt x="37477" y="17878"/>
                  </a:cubicBezTo>
                  <a:cubicBezTo>
                    <a:pt x="36086" y="19658"/>
                    <a:pt x="33919" y="20702"/>
                    <a:pt x="31728" y="21088"/>
                  </a:cubicBezTo>
                  <a:cubicBezTo>
                    <a:pt x="30886" y="21236"/>
                    <a:pt x="30036" y="21294"/>
                    <a:pt x="29185" y="21294"/>
                  </a:cubicBezTo>
                  <a:cubicBezTo>
                    <a:pt x="27324" y="21294"/>
                    <a:pt x="25454" y="21018"/>
                    <a:pt x="23618" y="20808"/>
                  </a:cubicBezTo>
                  <a:cubicBezTo>
                    <a:pt x="21690" y="20588"/>
                    <a:pt x="19705" y="20429"/>
                    <a:pt x="17722" y="20429"/>
                  </a:cubicBezTo>
                  <a:cubicBezTo>
                    <a:pt x="14341" y="20429"/>
                    <a:pt x="10965" y="20891"/>
                    <a:pt x="7888" y="22303"/>
                  </a:cubicBezTo>
                  <a:cubicBezTo>
                    <a:pt x="4749" y="23741"/>
                    <a:pt x="1189" y="29430"/>
                    <a:pt x="1" y="32718"/>
                  </a:cubicBezTo>
                  <a:lnTo>
                    <a:pt x="49601" y="32718"/>
                  </a:lnTo>
                  <a:lnTo>
                    <a:pt x="496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7"/>
            <p:cNvSpPr/>
            <p:nvPr/>
          </p:nvSpPr>
          <p:spPr>
            <a:xfrm rot="-5400195" flipH="1">
              <a:off x="-563586" y="563633"/>
              <a:ext cx="2202139" cy="1074842"/>
            </a:xfrm>
            <a:custGeom>
              <a:avLst/>
              <a:gdLst/>
              <a:ahLst/>
              <a:cxnLst/>
              <a:rect l="l" t="t" r="r" b="b"/>
              <a:pathLst>
                <a:path w="50060" h="24431" extrusionOk="0">
                  <a:moveTo>
                    <a:pt x="0" y="0"/>
                  </a:moveTo>
                  <a:lnTo>
                    <a:pt x="0" y="24427"/>
                  </a:lnTo>
                  <a:cubicBezTo>
                    <a:pt x="138" y="24429"/>
                    <a:pt x="281" y="24430"/>
                    <a:pt x="428" y="24430"/>
                  </a:cubicBezTo>
                  <a:cubicBezTo>
                    <a:pt x="3863" y="24430"/>
                    <a:pt x="9919" y="23743"/>
                    <a:pt x="12510" y="21843"/>
                  </a:cubicBezTo>
                  <a:cubicBezTo>
                    <a:pt x="15911" y="19352"/>
                    <a:pt x="16988" y="14920"/>
                    <a:pt x="20039" y="12107"/>
                  </a:cubicBezTo>
                  <a:cubicBezTo>
                    <a:pt x="20737" y="11463"/>
                    <a:pt x="21562" y="10872"/>
                    <a:pt x="22464" y="10553"/>
                  </a:cubicBezTo>
                  <a:cubicBezTo>
                    <a:pt x="23242" y="10280"/>
                    <a:pt x="24061" y="10165"/>
                    <a:pt x="24881" y="10165"/>
                  </a:cubicBezTo>
                  <a:cubicBezTo>
                    <a:pt x="25179" y="10165"/>
                    <a:pt x="25478" y="10181"/>
                    <a:pt x="25775" y="10209"/>
                  </a:cubicBezTo>
                  <a:cubicBezTo>
                    <a:pt x="28192" y="10438"/>
                    <a:pt x="30474" y="11381"/>
                    <a:pt x="32809" y="11981"/>
                  </a:cubicBezTo>
                  <a:cubicBezTo>
                    <a:pt x="34016" y="12292"/>
                    <a:pt x="35251" y="12519"/>
                    <a:pt x="36500" y="12519"/>
                  </a:cubicBezTo>
                  <a:cubicBezTo>
                    <a:pt x="36506" y="12519"/>
                    <a:pt x="36512" y="12519"/>
                    <a:pt x="36518" y="12519"/>
                  </a:cubicBezTo>
                  <a:cubicBezTo>
                    <a:pt x="37696" y="12517"/>
                    <a:pt x="38869" y="12318"/>
                    <a:pt x="39990" y="11959"/>
                  </a:cubicBezTo>
                  <a:cubicBezTo>
                    <a:pt x="42250" y="11238"/>
                    <a:pt x="44282" y="9889"/>
                    <a:pt x="45965" y="8232"/>
                  </a:cubicBezTo>
                  <a:cubicBezTo>
                    <a:pt x="46389" y="7813"/>
                    <a:pt x="46793" y="7374"/>
                    <a:pt x="47173" y="6917"/>
                  </a:cubicBezTo>
                  <a:cubicBezTo>
                    <a:pt x="47598" y="6405"/>
                    <a:pt x="47942" y="5818"/>
                    <a:pt x="48271" y="5241"/>
                  </a:cubicBezTo>
                  <a:cubicBezTo>
                    <a:pt x="48669" y="4544"/>
                    <a:pt x="49741" y="738"/>
                    <a:pt x="50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78" name="Google Shape;2578;p27"/>
            <p:cNvGrpSpPr/>
            <p:nvPr/>
          </p:nvGrpSpPr>
          <p:grpSpPr>
            <a:xfrm rot="-758506">
              <a:off x="8776411" y="3258841"/>
              <a:ext cx="470849" cy="1237123"/>
              <a:chOff x="1910200" y="616438"/>
              <a:chExt cx="156750" cy="411850"/>
            </a:xfrm>
          </p:grpSpPr>
          <p:sp>
            <p:nvSpPr>
              <p:cNvPr id="2579" name="Google Shape;2579;p27"/>
              <p:cNvSpPr/>
              <p:nvPr/>
            </p:nvSpPr>
            <p:spPr>
              <a:xfrm>
                <a:off x="1910200" y="616438"/>
                <a:ext cx="156750" cy="411850"/>
              </a:xfrm>
              <a:custGeom>
                <a:avLst/>
                <a:gdLst/>
                <a:ahLst/>
                <a:cxnLst/>
                <a:rect l="l" t="t" r="r" b="b"/>
                <a:pathLst>
                  <a:path w="6270" h="16474" extrusionOk="0">
                    <a:moveTo>
                      <a:pt x="2862" y="0"/>
                    </a:moveTo>
                    <a:cubicBezTo>
                      <a:pt x="2860" y="0"/>
                      <a:pt x="2859" y="0"/>
                      <a:pt x="2857" y="0"/>
                    </a:cubicBezTo>
                    <a:cubicBezTo>
                      <a:pt x="2798" y="6"/>
                      <a:pt x="2764" y="51"/>
                      <a:pt x="2757" y="101"/>
                    </a:cubicBezTo>
                    <a:cubicBezTo>
                      <a:pt x="2721" y="149"/>
                      <a:pt x="2708" y="217"/>
                      <a:pt x="2681" y="269"/>
                    </a:cubicBezTo>
                    <a:cubicBezTo>
                      <a:pt x="2533" y="642"/>
                      <a:pt x="2383" y="1018"/>
                      <a:pt x="2300" y="1410"/>
                    </a:cubicBezTo>
                    <a:cubicBezTo>
                      <a:pt x="2189" y="1973"/>
                      <a:pt x="2298" y="2563"/>
                      <a:pt x="2526" y="3084"/>
                    </a:cubicBezTo>
                    <a:cubicBezTo>
                      <a:pt x="2614" y="3276"/>
                      <a:pt x="2905" y="3761"/>
                      <a:pt x="3177" y="3835"/>
                    </a:cubicBezTo>
                    <a:cubicBezTo>
                      <a:pt x="3295" y="4685"/>
                      <a:pt x="3395" y="5470"/>
                      <a:pt x="3515" y="6337"/>
                    </a:cubicBezTo>
                    <a:cubicBezTo>
                      <a:pt x="3155" y="5808"/>
                      <a:pt x="2816" y="5257"/>
                      <a:pt x="2326" y="4839"/>
                    </a:cubicBezTo>
                    <a:cubicBezTo>
                      <a:pt x="1912" y="4486"/>
                      <a:pt x="1435" y="4213"/>
                      <a:pt x="936" y="3998"/>
                    </a:cubicBezTo>
                    <a:cubicBezTo>
                      <a:pt x="692" y="3900"/>
                      <a:pt x="449" y="3778"/>
                      <a:pt x="188" y="3735"/>
                    </a:cubicBezTo>
                    <a:cubicBezTo>
                      <a:pt x="182" y="3734"/>
                      <a:pt x="176" y="3734"/>
                      <a:pt x="170" y="3734"/>
                    </a:cubicBezTo>
                    <a:cubicBezTo>
                      <a:pt x="79" y="3734"/>
                      <a:pt x="1" y="3821"/>
                      <a:pt x="27" y="3913"/>
                    </a:cubicBezTo>
                    <a:cubicBezTo>
                      <a:pt x="81" y="4036"/>
                      <a:pt x="187" y="4133"/>
                      <a:pt x="257" y="4249"/>
                    </a:cubicBezTo>
                    <a:cubicBezTo>
                      <a:pt x="555" y="4677"/>
                      <a:pt x="787" y="5151"/>
                      <a:pt x="1108" y="5564"/>
                    </a:cubicBezTo>
                    <a:cubicBezTo>
                      <a:pt x="1571" y="6197"/>
                      <a:pt x="2288" y="6570"/>
                      <a:pt x="3028" y="6782"/>
                    </a:cubicBezTo>
                    <a:cubicBezTo>
                      <a:pt x="3205" y="6825"/>
                      <a:pt x="3413" y="6900"/>
                      <a:pt x="3600" y="6901"/>
                    </a:cubicBezTo>
                    <a:cubicBezTo>
                      <a:pt x="3729" y="7658"/>
                      <a:pt x="3837" y="8404"/>
                      <a:pt x="3920" y="9155"/>
                    </a:cubicBezTo>
                    <a:cubicBezTo>
                      <a:pt x="3586" y="8620"/>
                      <a:pt x="2988" y="8148"/>
                      <a:pt x="2532" y="7899"/>
                    </a:cubicBezTo>
                    <a:cubicBezTo>
                      <a:pt x="2152" y="7692"/>
                      <a:pt x="1716" y="7632"/>
                      <a:pt x="1310" y="7492"/>
                    </a:cubicBezTo>
                    <a:cubicBezTo>
                      <a:pt x="1183" y="7449"/>
                      <a:pt x="934" y="7355"/>
                      <a:pt x="909" y="7342"/>
                    </a:cubicBezTo>
                    <a:cubicBezTo>
                      <a:pt x="875" y="7323"/>
                      <a:pt x="835" y="7309"/>
                      <a:pt x="797" y="7309"/>
                    </a:cubicBezTo>
                    <a:cubicBezTo>
                      <a:pt x="756" y="7309"/>
                      <a:pt x="718" y="7325"/>
                      <a:pt x="694" y="7367"/>
                    </a:cubicBezTo>
                    <a:cubicBezTo>
                      <a:pt x="655" y="7433"/>
                      <a:pt x="690" y="7509"/>
                      <a:pt x="745" y="7552"/>
                    </a:cubicBezTo>
                    <a:cubicBezTo>
                      <a:pt x="864" y="7665"/>
                      <a:pt x="989" y="7772"/>
                      <a:pt x="1106" y="7887"/>
                    </a:cubicBezTo>
                    <a:cubicBezTo>
                      <a:pt x="1654" y="8450"/>
                      <a:pt x="2114" y="9097"/>
                      <a:pt x="2738" y="9584"/>
                    </a:cubicBezTo>
                    <a:cubicBezTo>
                      <a:pt x="3078" y="9855"/>
                      <a:pt x="3496" y="10141"/>
                      <a:pt x="3944" y="10141"/>
                    </a:cubicBezTo>
                    <a:cubicBezTo>
                      <a:pt x="3967" y="10141"/>
                      <a:pt x="3990" y="10140"/>
                      <a:pt x="4013" y="10139"/>
                    </a:cubicBezTo>
                    <a:cubicBezTo>
                      <a:pt x="4059" y="10703"/>
                      <a:pt x="4089" y="11274"/>
                      <a:pt x="4101" y="11862"/>
                    </a:cubicBezTo>
                    <a:cubicBezTo>
                      <a:pt x="4099" y="12004"/>
                      <a:pt x="4099" y="12148"/>
                      <a:pt x="4096" y="12290"/>
                    </a:cubicBezTo>
                    <a:cubicBezTo>
                      <a:pt x="3952" y="11969"/>
                      <a:pt x="3764" y="11667"/>
                      <a:pt x="3572" y="11374"/>
                    </a:cubicBezTo>
                    <a:cubicBezTo>
                      <a:pt x="3243" y="10886"/>
                      <a:pt x="2803" y="10428"/>
                      <a:pt x="2245" y="10215"/>
                    </a:cubicBezTo>
                    <a:cubicBezTo>
                      <a:pt x="2201" y="10201"/>
                      <a:pt x="2161" y="10195"/>
                      <a:pt x="2127" y="10195"/>
                    </a:cubicBezTo>
                    <a:cubicBezTo>
                      <a:pt x="1971" y="10195"/>
                      <a:pt x="1924" y="10327"/>
                      <a:pt x="1968" y="10516"/>
                    </a:cubicBezTo>
                    <a:cubicBezTo>
                      <a:pt x="2028" y="10936"/>
                      <a:pt x="2133" y="11352"/>
                      <a:pt x="2311" y="11738"/>
                    </a:cubicBezTo>
                    <a:cubicBezTo>
                      <a:pt x="2561" y="12294"/>
                      <a:pt x="3080" y="12706"/>
                      <a:pt x="3686" y="12796"/>
                    </a:cubicBezTo>
                    <a:cubicBezTo>
                      <a:pt x="3816" y="12815"/>
                      <a:pt x="3952" y="12849"/>
                      <a:pt x="4086" y="12850"/>
                    </a:cubicBezTo>
                    <a:cubicBezTo>
                      <a:pt x="4072" y="13433"/>
                      <a:pt x="4043" y="14013"/>
                      <a:pt x="3995" y="14594"/>
                    </a:cubicBezTo>
                    <a:cubicBezTo>
                      <a:pt x="3988" y="14581"/>
                      <a:pt x="3982" y="14569"/>
                      <a:pt x="3974" y="14556"/>
                    </a:cubicBezTo>
                    <a:cubicBezTo>
                      <a:pt x="3788" y="14072"/>
                      <a:pt x="3513" y="13608"/>
                      <a:pt x="3062" y="13331"/>
                    </a:cubicBezTo>
                    <a:cubicBezTo>
                      <a:pt x="2904" y="13236"/>
                      <a:pt x="2565" y="12971"/>
                      <a:pt x="2329" y="12971"/>
                    </a:cubicBezTo>
                    <a:cubicBezTo>
                      <a:pt x="2273" y="12971"/>
                      <a:pt x="2222" y="12986"/>
                      <a:pt x="2181" y="13023"/>
                    </a:cubicBezTo>
                    <a:cubicBezTo>
                      <a:pt x="2049" y="13185"/>
                      <a:pt x="2300" y="13363"/>
                      <a:pt x="2364" y="13507"/>
                    </a:cubicBezTo>
                    <a:cubicBezTo>
                      <a:pt x="2538" y="13763"/>
                      <a:pt x="2683" y="14038"/>
                      <a:pt x="2844" y="14301"/>
                    </a:cubicBezTo>
                    <a:cubicBezTo>
                      <a:pt x="3091" y="14721"/>
                      <a:pt x="3492" y="15030"/>
                      <a:pt x="3927" y="15240"/>
                    </a:cubicBezTo>
                    <a:cubicBezTo>
                      <a:pt x="3892" y="15498"/>
                      <a:pt x="3827" y="15839"/>
                      <a:pt x="3772" y="16142"/>
                    </a:cubicBezTo>
                    <a:cubicBezTo>
                      <a:pt x="3763" y="16227"/>
                      <a:pt x="3723" y="16318"/>
                      <a:pt x="3751" y="16402"/>
                    </a:cubicBezTo>
                    <a:cubicBezTo>
                      <a:pt x="3769" y="16451"/>
                      <a:pt x="3813" y="16474"/>
                      <a:pt x="3858" y="16474"/>
                    </a:cubicBezTo>
                    <a:cubicBezTo>
                      <a:pt x="3920" y="16474"/>
                      <a:pt x="3984" y="16430"/>
                      <a:pt x="3982" y="16356"/>
                    </a:cubicBezTo>
                    <a:cubicBezTo>
                      <a:pt x="4049" y="16012"/>
                      <a:pt x="4104" y="15654"/>
                      <a:pt x="4152" y="15290"/>
                    </a:cubicBezTo>
                    <a:cubicBezTo>
                      <a:pt x="4173" y="15282"/>
                      <a:pt x="4194" y="15270"/>
                      <a:pt x="4211" y="15253"/>
                    </a:cubicBezTo>
                    <a:cubicBezTo>
                      <a:pt x="4372" y="15125"/>
                      <a:pt x="4523" y="14988"/>
                      <a:pt x="4667" y="14845"/>
                    </a:cubicBezTo>
                    <a:cubicBezTo>
                      <a:pt x="5086" y="14402"/>
                      <a:pt x="5507" y="13960"/>
                      <a:pt x="5875" y="13475"/>
                    </a:cubicBezTo>
                    <a:cubicBezTo>
                      <a:pt x="5981" y="13327"/>
                      <a:pt x="6269" y="12961"/>
                      <a:pt x="5978" y="12866"/>
                    </a:cubicBezTo>
                    <a:cubicBezTo>
                      <a:pt x="5969" y="12865"/>
                      <a:pt x="5961" y="12865"/>
                      <a:pt x="5952" y="12865"/>
                    </a:cubicBezTo>
                    <a:cubicBezTo>
                      <a:pt x="5902" y="12865"/>
                      <a:pt x="5853" y="12882"/>
                      <a:pt x="5808" y="12902"/>
                    </a:cubicBezTo>
                    <a:cubicBezTo>
                      <a:pt x="5650" y="12969"/>
                      <a:pt x="5497" y="13050"/>
                      <a:pt x="5344" y="13130"/>
                    </a:cubicBezTo>
                    <a:cubicBezTo>
                      <a:pt x="4971" y="13315"/>
                      <a:pt x="4662" y="13610"/>
                      <a:pt x="4440" y="13959"/>
                    </a:cubicBezTo>
                    <a:cubicBezTo>
                      <a:pt x="4375" y="14061"/>
                      <a:pt x="4315" y="14168"/>
                      <a:pt x="4260" y="14274"/>
                    </a:cubicBezTo>
                    <a:cubicBezTo>
                      <a:pt x="4297" y="13828"/>
                      <a:pt x="4320" y="13373"/>
                      <a:pt x="4330" y="12917"/>
                    </a:cubicBezTo>
                    <a:cubicBezTo>
                      <a:pt x="4719" y="12722"/>
                      <a:pt x="5013" y="12347"/>
                      <a:pt x="5290" y="12018"/>
                    </a:cubicBezTo>
                    <a:cubicBezTo>
                      <a:pt x="5596" y="11630"/>
                      <a:pt x="5830" y="11195"/>
                      <a:pt x="5989" y="10729"/>
                    </a:cubicBezTo>
                    <a:cubicBezTo>
                      <a:pt x="6091" y="10438"/>
                      <a:pt x="6188" y="10137"/>
                      <a:pt x="6193" y="9827"/>
                    </a:cubicBezTo>
                    <a:cubicBezTo>
                      <a:pt x="6197" y="9724"/>
                      <a:pt x="6142" y="9608"/>
                      <a:pt x="6039" y="9608"/>
                    </a:cubicBezTo>
                    <a:cubicBezTo>
                      <a:pt x="6024" y="9608"/>
                      <a:pt x="6007" y="9611"/>
                      <a:pt x="5989" y="9617"/>
                    </a:cubicBezTo>
                    <a:cubicBezTo>
                      <a:pt x="5815" y="9711"/>
                      <a:pt x="5684" y="9871"/>
                      <a:pt x="5533" y="9996"/>
                    </a:cubicBezTo>
                    <a:cubicBezTo>
                      <a:pt x="5155" y="10331"/>
                      <a:pt x="4811" y="10709"/>
                      <a:pt x="4564" y="11152"/>
                    </a:cubicBezTo>
                    <a:cubicBezTo>
                      <a:pt x="4476" y="11322"/>
                      <a:pt x="4399" y="11499"/>
                      <a:pt x="4334" y="11682"/>
                    </a:cubicBezTo>
                    <a:cubicBezTo>
                      <a:pt x="4321" y="11127"/>
                      <a:pt x="4291" y="10575"/>
                      <a:pt x="4247" y="10039"/>
                    </a:cubicBezTo>
                    <a:cubicBezTo>
                      <a:pt x="4811" y="9939"/>
                      <a:pt x="5458" y="9240"/>
                      <a:pt x="5698" y="8739"/>
                    </a:cubicBezTo>
                    <a:cubicBezTo>
                      <a:pt x="5994" y="8080"/>
                      <a:pt x="6117" y="7349"/>
                      <a:pt x="6200" y="6633"/>
                    </a:cubicBezTo>
                    <a:cubicBezTo>
                      <a:pt x="6200" y="6542"/>
                      <a:pt x="6204" y="6438"/>
                      <a:pt x="6151" y="6360"/>
                    </a:cubicBezTo>
                    <a:cubicBezTo>
                      <a:pt x="6123" y="6317"/>
                      <a:pt x="6078" y="6296"/>
                      <a:pt x="6032" y="6296"/>
                    </a:cubicBezTo>
                    <a:cubicBezTo>
                      <a:pt x="5991" y="6296"/>
                      <a:pt x="5950" y="6313"/>
                      <a:pt x="5922" y="6349"/>
                    </a:cubicBezTo>
                    <a:cubicBezTo>
                      <a:pt x="5644" y="6738"/>
                      <a:pt x="5442" y="6994"/>
                      <a:pt x="5138" y="7372"/>
                    </a:cubicBezTo>
                    <a:cubicBezTo>
                      <a:pt x="4811" y="7790"/>
                      <a:pt x="4489" y="8224"/>
                      <a:pt x="4287" y="8718"/>
                    </a:cubicBezTo>
                    <a:cubicBezTo>
                      <a:pt x="4234" y="8835"/>
                      <a:pt x="4194" y="8955"/>
                      <a:pt x="4156" y="9075"/>
                    </a:cubicBezTo>
                    <a:cubicBezTo>
                      <a:pt x="4076" y="8339"/>
                      <a:pt x="3958" y="7607"/>
                      <a:pt x="3839" y="6875"/>
                    </a:cubicBezTo>
                    <a:cubicBezTo>
                      <a:pt x="3861" y="6865"/>
                      <a:pt x="3884" y="6849"/>
                      <a:pt x="3896" y="6826"/>
                    </a:cubicBezTo>
                    <a:cubicBezTo>
                      <a:pt x="4096" y="6500"/>
                      <a:pt x="4421" y="6224"/>
                      <a:pt x="4679" y="5851"/>
                    </a:cubicBezTo>
                    <a:cubicBezTo>
                      <a:pt x="5122" y="5244"/>
                      <a:pt x="5421" y="4526"/>
                      <a:pt x="5469" y="3772"/>
                    </a:cubicBezTo>
                    <a:cubicBezTo>
                      <a:pt x="5484" y="3472"/>
                      <a:pt x="5413" y="3371"/>
                      <a:pt x="5302" y="3371"/>
                    </a:cubicBezTo>
                    <a:cubicBezTo>
                      <a:pt x="5133" y="3371"/>
                      <a:pt x="4871" y="3608"/>
                      <a:pt x="4677" y="3738"/>
                    </a:cubicBezTo>
                    <a:cubicBezTo>
                      <a:pt x="4335" y="3992"/>
                      <a:pt x="4065" y="4341"/>
                      <a:pt x="3891" y="4728"/>
                    </a:cubicBezTo>
                    <a:cubicBezTo>
                      <a:pt x="3766" y="4992"/>
                      <a:pt x="3688" y="5273"/>
                      <a:pt x="3651" y="5562"/>
                    </a:cubicBezTo>
                    <a:cubicBezTo>
                      <a:pt x="3573" y="4986"/>
                      <a:pt x="3490" y="4363"/>
                      <a:pt x="3414" y="3808"/>
                    </a:cubicBezTo>
                    <a:cubicBezTo>
                      <a:pt x="3416" y="3803"/>
                      <a:pt x="3419" y="3802"/>
                      <a:pt x="3422" y="3798"/>
                    </a:cubicBezTo>
                    <a:cubicBezTo>
                      <a:pt x="3671" y="3416"/>
                      <a:pt x="3878" y="2985"/>
                      <a:pt x="3892" y="2521"/>
                    </a:cubicBezTo>
                    <a:cubicBezTo>
                      <a:pt x="3932" y="1720"/>
                      <a:pt x="3671" y="901"/>
                      <a:pt x="3200" y="256"/>
                    </a:cubicBezTo>
                    <a:cubicBezTo>
                      <a:pt x="3115" y="156"/>
                      <a:pt x="3002" y="0"/>
                      <a:pt x="2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27"/>
              <p:cNvSpPr/>
              <p:nvPr/>
            </p:nvSpPr>
            <p:spPr>
              <a:xfrm>
                <a:off x="1984425" y="677613"/>
                <a:ext cx="11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085" extrusionOk="0">
                    <a:moveTo>
                      <a:pt x="145" y="0"/>
                    </a:moveTo>
                    <a:cubicBezTo>
                      <a:pt x="103" y="0"/>
                      <a:pt x="60" y="23"/>
                      <a:pt x="39" y="60"/>
                    </a:cubicBezTo>
                    <a:cubicBezTo>
                      <a:pt x="1" y="139"/>
                      <a:pt x="46" y="232"/>
                      <a:pt x="50" y="318"/>
                    </a:cubicBezTo>
                    <a:cubicBezTo>
                      <a:pt x="81" y="540"/>
                      <a:pt x="115" y="762"/>
                      <a:pt x="180" y="977"/>
                    </a:cubicBezTo>
                    <a:cubicBezTo>
                      <a:pt x="193" y="1051"/>
                      <a:pt x="248" y="1084"/>
                      <a:pt x="302" y="1084"/>
                    </a:cubicBezTo>
                    <a:cubicBezTo>
                      <a:pt x="371" y="1084"/>
                      <a:pt x="440" y="1029"/>
                      <a:pt x="419" y="934"/>
                    </a:cubicBezTo>
                    <a:cubicBezTo>
                      <a:pt x="332" y="673"/>
                      <a:pt x="286" y="288"/>
                      <a:pt x="263" y="121"/>
                    </a:cubicBezTo>
                    <a:cubicBezTo>
                      <a:pt x="263" y="74"/>
                      <a:pt x="235" y="25"/>
                      <a:pt x="189" y="10"/>
                    </a:cubicBezTo>
                    <a:cubicBezTo>
                      <a:pt x="175" y="3"/>
                      <a:pt x="160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27"/>
              <p:cNvSpPr/>
              <p:nvPr/>
            </p:nvSpPr>
            <p:spPr>
              <a:xfrm>
                <a:off x="1983125" y="666838"/>
                <a:ext cx="79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240" extrusionOk="0">
                    <a:moveTo>
                      <a:pt x="158" y="0"/>
                    </a:moveTo>
                    <a:cubicBezTo>
                      <a:pt x="1" y="0"/>
                      <a:pt x="1" y="240"/>
                      <a:pt x="158" y="240"/>
                    </a:cubicBezTo>
                    <a:cubicBezTo>
                      <a:pt x="315" y="240"/>
                      <a:pt x="314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27"/>
              <p:cNvSpPr/>
              <p:nvPr/>
            </p:nvSpPr>
            <p:spPr>
              <a:xfrm>
                <a:off x="1982525" y="655588"/>
                <a:ext cx="78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1" extrusionOk="0">
                    <a:moveTo>
                      <a:pt x="157" y="1"/>
                    </a:moveTo>
                    <a:cubicBezTo>
                      <a:pt x="0" y="1"/>
                      <a:pt x="0" y="240"/>
                      <a:pt x="157" y="240"/>
                    </a:cubicBezTo>
                    <a:cubicBezTo>
                      <a:pt x="157" y="240"/>
                      <a:pt x="158" y="240"/>
                      <a:pt x="158" y="240"/>
                    </a:cubicBezTo>
                    <a:cubicBezTo>
                      <a:pt x="314" y="240"/>
                      <a:pt x="312" y="2"/>
                      <a:pt x="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27"/>
              <p:cNvSpPr/>
              <p:nvPr/>
            </p:nvSpPr>
            <p:spPr>
              <a:xfrm>
                <a:off x="1980275" y="632663"/>
                <a:ext cx="84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774" extrusionOk="0">
                    <a:moveTo>
                      <a:pt x="134" y="0"/>
                    </a:moveTo>
                    <a:cubicBezTo>
                      <a:pt x="133" y="0"/>
                      <a:pt x="132" y="0"/>
                      <a:pt x="131" y="0"/>
                    </a:cubicBezTo>
                    <a:cubicBezTo>
                      <a:pt x="10" y="1"/>
                      <a:pt x="0" y="131"/>
                      <a:pt x="22" y="223"/>
                    </a:cubicBezTo>
                    <a:cubicBezTo>
                      <a:pt x="37" y="360"/>
                      <a:pt x="60" y="496"/>
                      <a:pt x="77" y="632"/>
                    </a:cubicBezTo>
                    <a:cubicBezTo>
                      <a:pt x="74" y="727"/>
                      <a:pt x="140" y="773"/>
                      <a:pt x="204" y="773"/>
                    </a:cubicBezTo>
                    <a:cubicBezTo>
                      <a:pt x="271" y="773"/>
                      <a:pt x="336" y="722"/>
                      <a:pt x="319" y="624"/>
                    </a:cubicBezTo>
                    <a:cubicBezTo>
                      <a:pt x="290" y="441"/>
                      <a:pt x="276" y="341"/>
                      <a:pt x="261" y="220"/>
                    </a:cubicBezTo>
                    <a:cubicBezTo>
                      <a:pt x="256" y="130"/>
                      <a:pt x="253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27"/>
              <p:cNvSpPr/>
              <p:nvPr/>
            </p:nvSpPr>
            <p:spPr>
              <a:xfrm>
                <a:off x="2005625" y="748288"/>
                <a:ext cx="149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25" extrusionOk="0">
                    <a:moveTo>
                      <a:pt x="460" y="0"/>
                    </a:moveTo>
                    <a:cubicBezTo>
                      <a:pt x="439" y="0"/>
                      <a:pt x="419" y="5"/>
                      <a:pt x="401" y="17"/>
                    </a:cubicBezTo>
                    <a:cubicBezTo>
                      <a:pt x="340" y="57"/>
                      <a:pt x="325" y="137"/>
                      <a:pt x="289" y="196"/>
                    </a:cubicBezTo>
                    <a:cubicBezTo>
                      <a:pt x="196" y="378"/>
                      <a:pt x="103" y="560"/>
                      <a:pt x="21" y="746"/>
                    </a:cubicBezTo>
                    <a:cubicBezTo>
                      <a:pt x="4" y="773"/>
                      <a:pt x="0" y="808"/>
                      <a:pt x="9" y="838"/>
                    </a:cubicBezTo>
                    <a:cubicBezTo>
                      <a:pt x="22" y="894"/>
                      <a:pt x="74" y="925"/>
                      <a:pt x="125" y="925"/>
                    </a:cubicBezTo>
                    <a:cubicBezTo>
                      <a:pt x="166" y="925"/>
                      <a:pt x="206" y="906"/>
                      <a:pt x="227" y="866"/>
                    </a:cubicBezTo>
                    <a:cubicBezTo>
                      <a:pt x="309" y="685"/>
                      <a:pt x="400" y="507"/>
                      <a:pt x="489" y="329"/>
                    </a:cubicBezTo>
                    <a:cubicBezTo>
                      <a:pt x="520" y="251"/>
                      <a:pt x="596" y="176"/>
                      <a:pt x="577" y="88"/>
                    </a:cubicBezTo>
                    <a:cubicBezTo>
                      <a:pt x="563" y="34"/>
                      <a:pt x="512" y="0"/>
                      <a:pt x="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27"/>
              <p:cNvSpPr/>
              <p:nvPr/>
            </p:nvSpPr>
            <p:spPr>
              <a:xfrm>
                <a:off x="2022100" y="731213"/>
                <a:ext cx="810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357" extrusionOk="0">
                    <a:moveTo>
                      <a:pt x="189" y="1"/>
                    </a:moveTo>
                    <a:cubicBezTo>
                      <a:pt x="179" y="1"/>
                      <a:pt x="169" y="2"/>
                      <a:pt x="159" y="5"/>
                    </a:cubicBezTo>
                    <a:cubicBezTo>
                      <a:pt x="92" y="25"/>
                      <a:pt x="70" y="97"/>
                      <a:pt x="37" y="151"/>
                    </a:cubicBezTo>
                    <a:cubicBezTo>
                      <a:pt x="18" y="188"/>
                      <a:pt x="1" y="227"/>
                      <a:pt x="13" y="270"/>
                    </a:cubicBezTo>
                    <a:cubicBezTo>
                      <a:pt x="27" y="326"/>
                      <a:pt x="79" y="357"/>
                      <a:pt x="131" y="357"/>
                    </a:cubicBezTo>
                    <a:cubicBezTo>
                      <a:pt x="171" y="357"/>
                      <a:pt x="211" y="338"/>
                      <a:pt x="232" y="299"/>
                    </a:cubicBezTo>
                    <a:cubicBezTo>
                      <a:pt x="253" y="242"/>
                      <a:pt x="300" y="197"/>
                      <a:pt x="308" y="137"/>
                    </a:cubicBezTo>
                    <a:cubicBezTo>
                      <a:pt x="323" y="67"/>
                      <a:pt x="258" y="1"/>
                      <a:pt x="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27"/>
              <p:cNvSpPr/>
              <p:nvPr/>
            </p:nvSpPr>
            <p:spPr>
              <a:xfrm>
                <a:off x="2030075" y="715288"/>
                <a:ext cx="875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401" extrusionOk="0">
                    <a:moveTo>
                      <a:pt x="216" y="0"/>
                    </a:moveTo>
                    <a:cubicBezTo>
                      <a:pt x="205" y="0"/>
                      <a:pt x="195" y="2"/>
                      <a:pt x="184" y="5"/>
                    </a:cubicBezTo>
                    <a:cubicBezTo>
                      <a:pt x="115" y="24"/>
                      <a:pt x="93" y="99"/>
                      <a:pt x="61" y="156"/>
                    </a:cubicBezTo>
                    <a:cubicBezTo>
                      <a:pt x="38" y="206"/>
                      <a:pt x="0" y="257"/>
                      <a:pt x="17" y="314"/>
                    </a:cubicBezTo>
                    <a:cubicBezTo>
                      <a:pt x="31" y="370"/>
                      <a:pt x="84" y="401"/>
                      <a:pt x="136" y="401"/>
                    </a:cubicBezTo>
                    <a:cubicBezTo>
                      <a:pt x="176" y="401"/>
                      <a:pt x="216" y="382"/>
                      <a:pt x="237" y="342"/>
                    </a:cubicBezTo>
                    <a:cubicBezTo>
                      <a:pt x="262" y="271"/>
                      <a:pt x="319" y="210"/>
                      <a:pt x="335" y="136"/>
                    </a:cubicBezTo>
                    <a:cubicBezTo>
                      <a:pt x="350" y="66"/>
                      <a:pt x="284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27"/>
              <p:cNvSpPr/>
              <p:nvPr/>
            </p:nvSpPr>
            <p:spPr>
              <a:xfrm>
                <a:off x="1924650" y="722963"/>
                <a:ext cx="120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96" extrusionOk="0">
                    <a:moveTo>
                      <a:pt x="152" y="1"/>
                    </a:moveTo>
                    <a:cubicBezTo>
                      <a:pt x="67" y="1"/>
                      <a:pt x="0" y="104"/>
                      <a:pt x="49" y="181"/>
                    </a:cubicBezTo>
                    <a:cubicBezTo>
                      <a:pt x="134" y="284"/>
                      <a:pt x="163" y="274"/>
                      <a:pt x="226" y="333"/>
                    </a:cubicBezTo>
                    <a:cubicBezTo>
                      <a:pt x="260" y="375"/>
                      <a:pt x="306" y="395"/>
                      <a:pt x="349" y="395"/>
                    </a:cubicBezTo>
                    <a:cubicBezTo>
                      <a:pt x="419" y="395"/>
                      <a:pt x="480" y="343"/>
                      <a:pt x="463" y="246"/>
                    </a:cubicBezTo>
                    <a:cubicBezTo>
                      <a:pt x="431" y="164"/>
                      <a:pt x="336" y="127"/>
                      <a:pt x="274" y="71"/>
                    </a:cubicBezTo>
                    <a:cubicBezTo>
                      <a:pt x="269" y="67"/>
                      <a:pt x="260" y="61"/>
                      <a:pt x="254" y="56"/>
                    </a:cubicBezTo>
                    <a:lnTo>
                      <a:pt x="249" y="51"/>
                    </a:lnTo>
                    <a:cubicBezTo>
                      <a:pt x="248" y="50"/>
                      <a:pt x="247" y="50"/>
                      <a:pt x="247" y="49"/>
                    </a:cubicBezTo>
                    <a:cubicBezTo>
                      <a:pt x="231" y="29"/>
                      <a:pt x="211" y="11"/>
                      <a:pt x="185" y="6"/>
                    </a:cubicBezTo>
                    <a:cubicBezTo>
                      <a:pt x="173" y="2"/>
                      <a:pt x="163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27"/>
              <p:cNvSpPr/>
              <p:nvPr/>
            </p:nvSpPr>
            <p:spPr>
              <a:xfrm>
                <a:off x="1946925" y="742138"/>
                <a:ext cx="2512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49" extrusionOk="0">
                    <a:moveTo>
                      <a:pt x="156" y="0"/>
                    </a:moveTo>
                    <a:cubicBezTo>
                      <a:pt x="56" y="0"/>
                      <a:pt x="1" y="136"/>
                      <a:pt x="76" y="205"/>
                    </a:cubicBezTo>
                    <a:cubicBezTo>
                      <a:pt x="308" y="409"/>
                      <a:pt x="543" y="609"/>
                      <a:pt x="775" y="813"/>
                    </a:cubicBezTo>
                    <a:cubicBezTo>
                      <a:pt x="797" y="836"/>
                      <a:pt x="828" y="849"/>
                      <a:pt x="860" y="849"/>
                    </a:cubicBezTo>
                    <a:cubicBezTo>
                      <a:pt x="876" y="849"/>
                      <a:pt x="892" y="845"/>
                      <a:pt x="906" y="838"/>
                    </a:cubicBezTo>
                    <a:cubicBezTo>
                      <a:pt x="985" y="811"/>
                      <a:pt x="1005" y="698"/>
                      <a:pt x="945" y="643"/>
                    </a:cubicBezTo>
                    <a:cubicBezTo>
                      <a:pt x="763" y="482"/>
                      <a:pt x="579" y="322"/>
                      <a:pt x="393" y="165"/>
                    </a:cubicBezTo>
                    <a:cubicBezTo>
                      <a:pt x="316" y="112"/>
                      <a:pt x="258" y="10"/>
                      <a:pt x="160" y="0"/>
                    </a:cubicBezTo>
                    <a:cubicBezTo>
                      <a:pt x="159" y="0"/>
                      <a:pt x="158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27"/>
              <p:cNvSpPr/>
              <p:nvPr/>
            </p:nvSpPr>
            <p:spPr>
              <a:xfrm>
                <a:off x="1978600" y="768538"/>
                <a:ext cx="845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81" extrusionOk="0">
                    <a:moveTo>
                      <a:pt x="156" y="0"/>
                    </a:moveTo>
                    <a:cubicBezTo>
                      <a:pt x="55" y="0"/>
                      <a:pt x="1" y="136"/>
                      <a:pt x="74" y="205"/>
                    </a:cubicBezTo>
                    <a:cubicBezTo>
                      <a:pt x="116" y="257"/>
                      <a:pt x="169" y="281"/>
                      <a:pt x="215" y="281"/>
                    </a:cubicBezTo>
                    <a:cubicBezTo>
                      <a:pt x="284" y="281"/>
                      <a:pt x="338" y="228"/>
                      <a:pt x="325" y="131"/>
                    </a:cubicBezTo>
                    <a:cubicBezTo>
                      <a:pt x="299" y="68"/>
                      <a:pt x="229" y="5"/>
                      <a:pt x="159" y="1"/>
                    </a:cubicBezTo>
                    <a:cubicBezTo>
                      <a:pt x="158" y="0"/>
                      <a:pt x="15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27"/>
              <p:cNvSpPr/>
              <p:nvPr/>
            </p:nvSpPr>
            <p:spPr>
              <a:xfrm>
                <a:off x="2018025" y="827763"/>
                <a:ext cx="213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154" extrusionOk="0">
                    <a:moveTo>
                      <a:pt x="720" y="0"/>
                    </a:moveTo>
                    <a:cubicBezTo>
                      <a:pt x="699" y="0"/>
                      <a:pt x="679" y="5"/>
                      <a:pt x="661" y="17"/>
                    </a:cubicBezTo>
                    <a:cubicBezTo>
                      <a:pt x="591" y="69"/>
                      <a:pt x="568" y="163"/>
                      <a:pt x="517" y="233"/>
                    </a:cubicBezTo>
                    <a:cubicBezTo>
                      <a:pt x="368" y="488"/>
                      <a:pt x="153" y="827"/>
                      <a:pt x="42" y="987"/>
                    </a:cubicBezTo>
                    <a:cubicBezTo>
                      <a:pt x="0" y="1072"/>
                      <a:pt x="79" y="1153"/>
                      <a:pt x="158" y="1153"/>
                    </a:cubicBezTo>
                    <a:cubicBezTo>
                      <a:pt x="186" y="1153"/>
                      <a:pt x="214" y="1143"/>
                      <a:pt x="237" y="1118"/>
                    </a:cubicBezTo>
                    <a:cubicBezTo>
                      <a:pt x="413" y="885"/>
                      <a:pt x="554" y="630"/>
                      <a:pt x="708" y="382"/>
                    </a:cubicBezTo>
                    <a:cubicBezTo>
                      <a:pt x="750" y="285"/>
                      <a:pt x="853" y="198"/>
                      <a:pt x="836" y="88"/>
                    </a:cubicBezTo>
                    <a:cubicBezTo>
                      <a:pt x="823" y="34"/>
                      <a:pt x="772" y="0"/>
                      <a:pt x="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27"/>
              <p:cNvSpPr/>
              <p:nvPr/>
            </p:nvSpPr>
            <p:spPr>
              <a:xfrm>
                <a:off x="2038850" y="814188"/>
                <a:ext cx="895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93" extrusionOk="0">
                    <a:moveTo>
                      <a:pt x="195" y="1"/>
                    </a:moveTo>
                    <a:cubicBezTo>
                      <a:pt x="160" y="1"/>
                      <a:pt x="121" y="19"/>
                      <a:pt x="88" y="61"/>
                    </a:cubicBezTo>
                    <a:cubicBezTo>
                      <a:pt x="1" y="170"/>
                      <a:pt x="72" y="292"/>
                      <a:pt x="164" y="292"/>
                    </a:cubicBezTo>
                    <a:cubicBezTo>
                      <a:pt x="199" y="292"/>
                      <a:pt x="237" y="274"/>
                      <a:pt x="271" y="231"/>
                    </a:cubicBezTo>
                    <a:cubicBezTo>
                      <a:pt x="358" y="122"/>
                      <a:pt x="287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27"/>
              <p:cNvSpPr/>
              <p:nvPr/>
            </p:nvSpPr>
            <p:spPr>
              <a:xfrm>
                <a:off x="2047775" y="794288"/>
                <a:ext cx="97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494" extrusionOk="0">
                    <a:moveTo>
                      <a:pt x="261" y="1"/>
                    </a:moveTo>
                    <a:cubicBezTo>
                      <a:pt x="220" y="1"/>
                      <a:pt x="178" y="21"/>
                      <a:pt x="158" y="59"/>
                    </a:cubicBezTo>
                    <a:cubicBezTo>
                      <a:pt x="114" y="160"/>
                      <a:pt x="47" y="254"/>
                      <a:pt x="17" y="359"/>
                    </a:cubicBezTo>
                    <a:cubicBezTo>
                      <a:pt x="1" y="439"/>
                      <a:pt x="71" y="493"/>
                      <a:pt x="140" y="493"/>
                    </a:cubicBezTo>
                    <a:cubicBezTo>
                      <a:pt x="179" y="493"/>
                      <a:pt x="217" y="476"/>
                      <a:pt x="239" y="436"/>
                    </a:cubicBezTo>
                    <a:cubicBezTo>
                      <a:pt x="280" y="352"/>
                      <a:pt x="322" y="267"/>
                      <a:pt x="364" y="181"/>
                    </a:cubicBezTo>
                    <a:cubicBezTo>
                      <a:pt x="387" y="140"/>
                      <a:pt x="386" y="82"/>
                      <a:pt x="355" y="47"/>
                    </a:cubicBezTo>
                    <a:cubicBezTo>
                      <a:pt x="334" y="16"/>
                      <a:pt x="298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27"/>
              <p:cNvSpPr/>
              <p:nvPr/>
            </p:nvSpPr>
            <p:spPr>
              <a:xfrm>
                <a:off x="1946650" y="811963"/>
                <a:ext cx="233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34" h="660" extrusionOk="0">
                    <a:moveTo>
                      <a:pt x="160" y="1"/>
                    </a:moveTo>
                    <a:cubicBezTo>
                      <a:pt x="49" y="1"/>
                      <a:pt x="0" y="168"/>
                      <a:pt x="105" y="225"/>
                    </a:cubicBezTo>
                    <a:cubicBezTo>
                      <a:pt x="269" y="333"/>
                      <a:pt x="432" y="441"/>
                      <a:pt x="595" y="552"/>
                    </a:cubicBezTo>
                    <a:cubicBezTo>
                      <a:pt x="659" y="587"/>
                      <a:pt x="718" y="660"/>
                      <a:pt x="793" y="660"/>
                    </a:cubicBezTo>
                    <a:cubicBezTo>
                      <a:pt x="802" y="660"/>
                      <a:pt x="812" y="659"/>
                      <a:pt x="822" y="656"/>
                    </a:cubicBezTo>
                    <a:cubicBezTo>
                      <a:pt x="897" y="638"/>
                      <a:pt x="934" y="546"/>
                      <a:pt x="895" y="479"/>
                    </a:cubicBezTo>
                    <a:cubicBezTo>
                      <a:pt x="795" y="377"/>
                      <a:pt x="658" y="314"/>
                      <a:pt x="545" y="228"/>
                    </a:cubicBezTo>
                    <a:cubicBezTo>
                      <a:pt x="423" y="158"/>
                      <a:pt x="314" y="52"/>
                      <a:pt x="182" y="3"/>
                    </a:cubicBezTo>
                    <a:cubicBezTo>
                      <a:pt x="174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27"/>
              <p:cNvSpPr/>
              <p:nvPr/>
            </p:nvSpPr>
            <p:spPr>
              <a:xfrm>
                <a:off x="1978150" y="833588"/>
                <a:ext cx="190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97" extrusionOk="0">
                    <a:moveTo>
                      <a:pt x="173" y="0"/>
                    </a:moveTo>
                    <a:cubicBezTo>
                      <a:pt x="81" y="0"/>
                      <a:pt x="0" y="120"/>
                      <a:pt x="85" y="206"/>
                    </a:cubicBezTo>
                    <a:cubicBezTo>
                      <a:pt x="224" y="327"/>
                      <a:pt x="366" y="442"/>
                      <a:pt x="507" y="561"/>
                    </a:cubicBezTo>
                    <a:cubicBezTo>
                      <a:pt x="529" y="585"/>
                      <a:pt x="560" y="596"/>
                      <a:pt x="591" y="596"/>
                    </a:cubicBezTo>
                    <a:cubicBezTo>
                      <a:pt x="623" y="596"/>
                      <a:pt x="654" y="585"/>
                      <a:pt x="675" y="561"/>
                    </a:cubicBezTo>
                    <a:cubicBezTo>
                      <a:pt x="761" y="473"/>
                      <a:pt x="673" y="376"/>
                      <a:pt x="593" y="323"/>
                    </a:cubicBezTo>
                    <a:cubicBezTo>
                      <a:pt x="479" y="229"/>
                      <a:pt x="365" y="136"/>
                      <a:pt x="254" y="36"/>
                    </a:cubicBezTo>
                    <a:cubicBezTo>
                      <a:pt x="229" y="11"/>
                      <a:pt x="200" y="0"/>
                      <a:pt x="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27"/>
              <p:cNvSpPr/>
              <p:nvPr/>
            </p:nvSpPr>
            <p:spPr>
              <a:xfrm>
                <a:off x="2001075" y="852638"/>
                <a:ext cx="86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46" extrusionOk="0">
                    <a:moveTo>
                      <a:pt x="173" y="1"/>
                    </a:moveTo>
                    <a:cubicBezTo>
                      <a:pt x="81" y="1"/>
                      <a:pt x="0" y="119"/>
                      <a:pt x="85" y="208"/>
                    </a:cubicBezTo>
                    <a:cubicBezTo>
                      <a:pt x="111" y="234"/>
                      <a:pt x="140" y="245"/>
                      <a:pt x="169" y="245"/>
                    </a:cubicBezTo>
                    <a:cubicBezTo>
                      <a:pt x="262" y="245"/>
                      <a:pt x="343" y="127"/>
                      <a:pt x="258" y="40"/>
                    </a:cubicBezTo>
                    <a:cubicBezTo>
                      <a:pt x="232" y="12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27"/>
              <p:cNvSpPr/>
              <p:nvPr/>
            </p:nvSpPr>
            <p:spPr>
              <a:xfrm>
                <a:off x="2017225" y="904863"/>
                <a:ext cx="187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750" h="919" extrusionOk="0">
                    <a:moveTo>
                      <a:pt x="623" y="0"/>
                    </a:moveTo>
                    <a:cubicBezTo>
                      <a:pt x="583" y="0"/>
                      <a:pt x="543" y="19"/>
                      <a:pt x="522" y="59"/>
                    </a:cubicBezTo>
                    <a:cubicBezTo>
                      <a:pt x="384" y="268"/>
                      <a:pt x="238" y="472"/>
                      <a:pt x="99" y="684"/>
                    </a:cubicBezTo>
                    <a:cubicBezTo>
                      <a:pt x="0" y="790"/>
                      <a:pt x="74" y="919"/>
                      <a:pt x="168" y="919"/>
                    </a:cubicBezTo>
                    <a:cubicBezTo>
                      <a:pt x="203" y="919"/>
                      <a:pt x="241" y="901"/>
                      <a:pt x="275" y="858"/>
                    </a:cubicBezTo>
                    <a:cubicBezTo>
                      <a:pt x="418" y="627"/>
                      <a:pt x="581" y="408"/>
                      <a:pt x="730" y="180"/>
                    </a:cubicBezTo>
                    <a:cubicBezTo>
                      <a:pt x="746" y="152"/>
                      <a:pt x="749" y="117"/>
                      <a:pt x="742" y="87"/>
                    </a:cubicBezTo>
                    <a:cubicBezTo>
                      <a:pt x="728" y="31"/>
                      <a:pt x="675" y="0"/>
                      <a:pt x="6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27"/>
              <p:cNvSpPr/>
              <p:nvPr/>
            </p:nvSpPr>
            <p:spPr>
              <a:xfrm>
                <a:off x="2037075" y="890063"/>
                <a:ext cx="865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4" extrusionOk="0">
                    <a:moveTo>
                      <a:pt x="210" y="0"/>
                    </a:moveTo>
                    <a:cubicBezTo>
                      <a:pt x="191" y="0"/>
                      <a:pt x="171" y="5"/>
                      <a:pt x="152" y="17"/>
                    </a:cubicBezTo>
                    <a:cubicBezTo>
                      <a:pt x="95" y="67"/>
                      <a:pt x="1" y="189"/>
                      <a:pt x="23" y="267"/>
                    </a:cubicBezTo>
                    <a:cubicBezTo>
                      <a:pt x="37" y="323"/>
                      <a:pt x="89" y="354"/>
                      <a:pt x="140" y="354"/>
                    </a:cubicBezTo>
                    <a:cubicBezTo>
                      <a:pt x="181" y="354"/>
                      <a:pt x="221" y="335"/>
                      <a:pt x="242" y="295"/>
                    </a:cubicBezTo>
                    <a:cubicBezTo>
                      <a:pt x="267" y="240"/>
                      <a:pt x="322" y="197"/>
                      <a:pt x="331" y="136"/>
                    </a:cubicBezTo>
                    <a:cubicBezTo>
                      <a:pt x="345" y="62"/>
                      <a:pt x="279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27"/>
              <p:cNvSpPr/>
              <p:nvPr/>
            </p:nvSpPr>
            <p:spPr>
              <a:xfrm>
                <a:off x="2044975" y="876288"/>
                <a:ext cx="116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19" extrusionOk="0">
                    <a:moveTo>
                      <a:pt x="245" y="1"/>
                    </a:moveTo>
                    <a:cubicBezTo>
                      <a:pt x="175" y="1"/>
                      <a:pt x="131" y="73"/>
                      <a:pt x="98" y="131"/>
                    </a:cubicBezTo>
                    <a:cubicBezTo>
                      <a:pt x="71" y="182"/>
                      <a:pt x="24" y="225"/>
                      <a:pt x="16" y="283"/>
                    </a:cubicBezTo>
                    <a:cubicBezTo>
                      <a:pt x="0" y="364"/>
                      <a:pt x="71" y="418"/>
                      <a:pt x="140" y="418"/>
                    </a:cubicBezTo>
                    <a:cubicBezTo>
                      <a:pt x="179" y="418"/>
                      <a:pt x="217" y="401"/>
                      <a:pt x="238" y="361"/>
                    </a:cubicBezTo>
                    <a:cubicBezTo>
                      <a:pt x="302" y="254"/>
                      <a:pt x="467" y="77"/>
                      <a:pt x="278" y="6"/>
                    </a:cubicBezTo>
                    <a:cubicBezTo>
                      <a:pt x="267" y="2"/>
                      <a:pt x="255" y="1"/>
                      <a:pt x="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27"/>
              <p:cNvSpPr/>
              <p:nvPr/>
            </p:nvSpPr>
            <p:spPr>
              <a:xfrm>
                <a:off x="1964525" y="878113"/>
                <a:ext cx="20750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992" extrusionOk="0">
                    <a:moveTo>
                      <a:pt x="143" y="0"/>
                    </a:moveTo>
                    <a:cubicBezTo>
                      <a:pt x="70" y="0"/>
                      <a:pt x="1" y="74"/>
                      <a:pt x="25" y="153"/>
                    </a:cubicBezTo>
                    <a:cubicBezTo>
                      <a:pt x="158" y="436"/>
                      <a:pt x="359" y="683"/>
                      <a:pt x="545" y="934"/>
                    </a:cubicBezTo>
                    <a:cubicBezTo>
                      <a:pt x="566" y="972"/>
                      <a:pt x="607" y="992"/>
                      <a:pt x="648" y="992"/>
                    </a:cubicBezTo>
                    <a:cubicBezTo>
                      <a:pt x="679" y="992"/>
                      <a:pt x="710" y="981"/>
                      <a:pt x="733" y="957"/>
                    </a:cubicBezTo>
                    <a:cubicBezTo>
                      <a:pt x="829" y="858"/>
                      <a:pt x="699" y="755"/>
                      <a:pt x="644" y="670"/>
                    </a:cubicBezTo>
                    <a:cubicBezTo>
                      <a:pt x="531" y="522"/>
                      <a:pt x="422" y="367"/>
                      <a:pt x="325" y="207"/>
                    </a:cubicBezTo>
                    <a:cubicBezTo>
                      <a:pt x="254" y="107"/>
                      <a:pt x="276" y="78"/>
                      <a:pt x="201" y="17"/>
                    </a:cubicBezTo>
                    <a:cubicBezTo>
                      <a:pt x="183" y="5"/>
                      <a:pt x="163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27"/>
              <p:cNvSpPr/>
              <p:nvPr/>
            </p:nvSpPr>
            <p:spPr>
              <a:xfrm>
                <a:off x="1985775" y="907463"/>
                <a:ext cx="1255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99" extrusionOk="0">
                    <a:moveTo>
                      <a:pt x="160" y="1"/>
                    </a:moveTo>
                    <a:cubicBezTo>
                      <a:pt x="78" y="1"/>
                      <a:pt x="0" y="99"/>
                      <a:pt x="54" y="182"/>
                    </a:cubicBezTo>
                    <a:cubicBezTo>
                      <a:pt x="142" y="286"/>
                      <a:pt x="223" y="410"/>
                      <a:pt x="333" y="488"/>
                    </a:cubicBezTo>
                    <a:cubicBezTo>
                      <a:pt x="347" y="495"/>
                      <a:pt x="363" y="499"/>
                      <a:pt x="379" y="499"/>
                    </a:cubicBezTo>
                    <a:cubicBezTo>
                      <a:pt x="441" y="499"/>
                      <a:pt x="501" y="443"/>
                      <a:pt x="499" y="378"/>
                    </a:cubicBezTo>
                    <a:cubicBezTo>
                      <a:pt x="498" y="301"/>
                      <a:pt x="424" y="258"/>
                      <a:pt x="381" y="201"/>
                    </a:cubicBezTo>
                    <a:cubicBezTo>
                      <a:pt x="296" y="112"/>
                      <a:pt x="278" y="73"/>
                      <a:pt x="230" y="27"/>
                    </a:cubicBezTo>
                    <a:cubicBezTo>
                      <a:pt x="208" y="9"/>
                      <a:pt x="184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27"/>
              <p:cNvSpPr/>
              <p:nvPr/>
            </p:nvSpPr>
            <p:spPr>
              <a:xfrm>
                <a:off x="2014200" y="970288"/>
                <a:ext cx="1485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682" extrusionOk="0">
                    <a:moveTo>
                      <a:pt x="467" y="0"/>
                    </a:moveTo>
                    <a:cubicBezTo>
                      <a:pt x="346" y="0"/>
                      <a:pt x="236" y="252"/>
                      <a:pt x="188" y="284"/>
                    </a:cubicBezTo>
                    <a:cubicBezTo>
                      <a:pt x="98" y="403"/>
                      <a:pt x="94" y="405"/>
                      <a:pt x="20" y="503"/>
                    </a:cubicBezTo>
                    <a:cubicBezTo>
                      <a:pt x="4" y="530"/>
                      <a:pt x="0" y="565"/>
                      <a:pt x="8" y="595"/>
                    </a:cubicBezTo>
                    <a:cubicBezTo>
                      <a:pt x="22" y="651"/>
                      <a:pt x="74" y="682"/>
                      <a:pt x="125" y="682"/>
                    </a:cubicBezTo>
                    <a:cubicBezTo>
                      <a:pt x="165" y="682"/>
                      <a:pt x="205" y="663"/>
                      <a:pt x="227" y="623"/>
                    </a:cubicBezTo>
                    <a:cubicBezTo>
                      <a:pt x="281" y="550"/>
                      <a:pt x="489" y="284"/>
                      <a:pt x="546" y="206"/>
                    </a:cubicBezTo>
                    <a:cubicBezTo>
                      <a:pt x="581" y="173"/>
                      <a:pt x="594" y="118"/>
                      <a:pt x="572" y="75"/>
                    </a:cubicBezTo>
                    <a:cubicBezTo>
                      <a:pt x="537" y="21"/>
                      <a:pt x="501" y="0"/>
                      <a:pt x="4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27"/>
              <p:cNvSpPr/>
              <p:nvPr/>
            </p:nvSpPr>
            <p:spPr>
              <a:xfrm>
                <a:off x="2031800" y="951338"/>
                <a:ext cx="15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520" extrusionOk="0">
                    <a:moveTo>
                      <a:pt x="500" y="0"/>
                    </a:moveTo>
                    <a:cubicBezTo>
                      <a:pt x="426" y="0"/>
                      <a:pt x="364" y="80"/>
                      <a:pt x="307" y="127"/>
                    </a:cubicBezTo>
                    <a:cubicBezTo>
                      <a:pt x="190" y="238"/>
                      <a:pt x="170" y="236"/>
                      <a:pt x="69" y="325"/>
                    </a:cubicBezTo>
                    <a:cubicBezTo>
                      <a:pt x="0" y="405"/>
                      <a:pt x="76" y="519"/>
                      <a:pt x="165" y="519"/>
                    </a:cubicBezTo>
                    <a:cubicBezTo>
                      <a:pt x="184" y="519"/>
                      <a:pt x="204" y="514"/>
                      <a:pt x="224" y="501"/>
                    </a:cubicBezTo>
                    <a:cubicBezTo>
                      <a:pt x="354" y="417"/>
                      <a:pt x="462" y="305"/>
                      <a:pt x="581" y="206"/>
                    </a:cubicBezTo>
                    <a:cubicBezTo>
                      <a:pt x="636" y="154"/>
                      <a:pt x="623" y="54"/>
                      <a:pt x="556" y="16"/>
                    </a:cubicBezTo>
                    <a:cubicBezTo>
                      <a:pt x="537" y="5"/>
                      <a:pt x="518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27"/>
              <p:cNvSpPr/>
              <p:nvPr/>
            </p:nvSpPr>
            <p:spPr>
              <a:xfrm>
                <a:off x="1973050" y="948963"/>
                <a:ext cx="1752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73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1" y="207"/>
                    </a:cubicBezTo>
                    <a:cubicBezTo>
                      <a:pt x="191" y="343"/>
                      <a:pt x="296" y="479"/>
                      <a:pt x="407" y="614"/>
                    </a:cubicBezTo>
                    <a:cubicBezTo>
                      <a:pt x="430" y="648"/>
                      <a:pt x="471" y="672"/>
                      <a:pt x="512" y="672"/>
                    </a:cubicBezTo>
                    <a:cubicBezTo>
                      <a:pt x="528" y="672"/>
                      <a:pt x="543" y="669"/>
                      <a:pt x="558" y="661"/>
                    </a:cubicBezTo>
                    <a:cubicBezTo>
                      <a:pt x="701" y="588"/>
                      <a:pt x="604" y="462"/>
                      <a:pt x="526" y="381"/>
                    </a:cubicBezTo>
                    <a:cubicBezTo>
                      <a:pt x="417" y="264"/>
                      <a:pt x="338" y="107"/>
                      <a:pt x="212" y="13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27"/>
              <p:cNvSpPr/>
              <p:nvPr/>
            </p:nvSpPr>
            <p:spPr>
              <a:xfrm>
                <a:off x="1991525" y="970888"/>
                <a:ext cx="101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71" extrusionOk="0">
                    <a:moveTo>
                      <a:pt x="165" y="1"/>
                    </a:moveTo>
                    <a:cubicBezTo>
                      <a:pt x="164" y="1"/>
                      <a:pt x="162" y="1"/>
                      <a:pt x="160" y="1"/>
                    </a:cubicBezTo>
                    <a:cubicBezTo>
                      <a:pt x="158" y="1"/>
                      <a:pt x="157" y="1"/>
                      <a:pt x="155" y="1"/>
                    </a:cubicBezTo>
                    <a:cubicBezTo>
                      <a:pt x="55" y="1"/>
                      <a:pt x="1" y="136"/>
                      <a:pt x="74" y="206"/>
                    </a:cubicBezTo>
                    <a:cubicBezTo>
                      <a:pt x="130" y="254"/>
                      <a:pt x="172" y="325"/>
                      <a:pt x="237" y="359"/>
                    </a:cubicBezTo>
                    <a:cubicBezTo>
                      <a:pt x="252" y="367"/>
                      <a:pt x="267" y="370"/>
                      <a:pt x="283" y="370"/>
                    </a:cubicBezTo>
                    <a:cubicBezTo>
                      <a:pt x="345" y="370"/>
                      <a:pt x="405" y="315"/>
                      <a:pt x="404" y="250"/>
                    </a:cubicBezTo>
                    <a:cubicBezTo>
                      <a:pt x="404" y="180"/>
                      <a:pt x="340" y="137"/>
                      <a:pt x="296" y="89"/>
                    </a:cubicBezTo>
                    <a:cubicBezTo>
                      <a:pt x="259" y="52"/>
                      <a:pt x="223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05" name="Google Shape;2605;p27"/>
            <p:cNvSpPr/>
            <p:nvPr/>
          </p:nvSpPr>
          <p:spPr>
            <a:xfrm rot="2025957" flipH="1">
              <a:off x="8444478" y="4537151"/>
              <a:ext cx="974414" cy="525493"/>
            </a:xfrm>
            <a:custGeom>
              <a:avLst/>
              <a:gdLst/>
              <a:ahLst/>
              <a:cxnLst/>
              <a:rect l="l" t="t" r="r" b="b"/>
              <a:pathLst>
                <a:path w="14100" h="7604" extrusionOk="0">
                  <a:moveTo>
                    <a:pt x="5347" y="0"/>
                  </a:moveTo>
                  <a:cubicBezTo>
                    <a:pt x="5286" y="0"/>
                    <a:pt x="5221" y="16"/>
                    <a:pt x="5172" y="41"/>
                  </a:cubicBezTo>
                  <a:cubicBezTo>
                    <a:pt x="4512" y="306"/>
                    <a:pt x="3886" y="655"/>
                    <a:pt x="3291" y="1047"/>
                  </a:cubicBezTo>
                  <a:cubicBezTo>
                    <a:pt x="2972" y="1258"/>
                    <a:pt x="2667" y="1492"/>
                    <a:pt x="2376" y="1738"/>
                  </a:cubicBezTo>
                  <a:cubicBezTo>
                    <a:pt x="2191" y="1699"/>
                    <a:pt x="2007" y="1662"/>
                    <a:pt x="1822" y="1628"/>
                  </a:cubicBezTo>
                  <a:cubicBezTo>
                    <a:pt x="1307" y="1544"/>
                    <a:pt x="777" y="1446"/>
                    <a:pt x="256" y="1446"/>
                  </a:cubicBezTo>
                  <a:cubicBezTo>
                    <a:pt x="208" y="1446"/>
                    <a:pt x="160" y="1447"/>
                    <a:pt x="113" y="1449"/>
                  </a:cubicBezTo>
                  <a:cubicBezTo>
                    <a:pt x="1" y="1496"/>
                    <a:pt x="39" y="1676"/>
                    <a:pt x="159" y="1676"/>
                  </a:cubicBezTo>
                  <a:cubicBezTo>
                    <a:pt x="162" y="1676"/>
                    <a:pt x="165" y="1676"/>
                    <a:pt x="168" y="1676"/>
                  </a:cubicBezTo>
                  <a:cubicBezTo>
                    <a:pt x="864" y="1718"/>
                    <a:pt x="1551" y="1814"/>
                    <a:pt x="2234" y="1952"/>
                  </a:cubicBezTo>
                  <a:cubicBezTo>
                    <a:pt x="2240" y="1971"/>
                    <a:pt x="2250" y="1989"/>
                    <a:pt x="2263" y="2003"/>
                  </a:cubicBezTo>
                  <a:cubicBezTo>
                    <a:pt x="2353" y="2139"/>
                    <a:pt x="2437" y="2277"/>
                    <a:pt x="2521" y="2415"/>
                  </a:cubicBezTo>
                  <a:cubicBezTo>
                    <a:pt x="2919" y="3073"/>
                    <a:pt x="3296" y="3746"/>
                    <a:pt x="3713" y="4393"/>
                  </a:cubicBezTo>
                  <a:cubicBezTo>
                    <a:pt x="3849" y="4596"/>
                    <a:pt x="3986" y="4798"/>
                    <a:pt x="4147" y="4982"/>
                  </a:cubicBezTo>
                  <a:cubicBezTo>
                    <a:pt x="4240" y="5086"/>
                    <a:pt x="4343" y="5202"/>
                    <a:pt x="4484" y="5232"/>
                  </a:cubicBezTo>
                  <a:cubicBezTo>
                    <a:pt x="4498" y="5235"/>
                    <a:pt x="4511" y="5237"/>
                    <a:pt x="4523" y="5237"/>
                  </a:cubicBezTo>
                  <a:cubicBezTo>
                    <a:pt x="4621" y="5237"/>
                    <a:pt x="4705" y="5153"/>
                    <a:pt x="4700" y="5050"/>
                  </a:cubicBezTo>
                  <a:cubicBezTo>
                    <a:pt x="4696" y="4922"/>
                    <a:pt x="4635" y="4804"/>
                    <a:pt x="4587" y="4688"/>
                  </a:cubicBezTo>
                  <a:cubicBezTo>
                    <a:pt x="4478" y="4431"/>
                    <a:pt x="4359" y="4179"/>
                    <a:pt x="4223" y="3934"/>
                  </a:cubicBezTo>
                  <a:cubicBezTo>
                    <a:pt x="3961" y="3458"/>
                    <a:pt x="3661" y="3000"/>
                    <a:pt x="3307" y="2586"/>
                  </a:cubicBezTo>
                  <a:cubicBezTo>
                    <a:pt x="3157" y="2419"/>
                    <a:pt x="3006" y="2247"/>
                    <a:pt x="2847" y="2086"/>
                  </a:cubicBezTo>
                  <a:lnTo>
                    <a:pt x="2847" y="2086"/>
                  </a:lnTo>
                  <a:cubicBezTo>
                    <a:pt x="3553" y="2256"/>
                    <a:pt x="4254" y="2468"/>
                    <a:pt x="4945" y="2716"/>
                  </a:cubicBezTo>
                  <a:cubicBezTo>
                    <a:pt x="4947" y="2725"/>
                    <a:pt x="4947" y="2734"/>
                    <a:pt x="4950" y="2744"/>
                  </a:cubicBezTo>
                  <a:cubicBezTo>
                    <a:pt x="5554" y="3797"/>
                    <a:pt x="6075" y="4896"/>
                    <a:pt x="6718" y="5927"/>
                  </a:cubicBezTo>
                  <a:cubicBezTo>
                    <a:pt x="6831" y="6077"/>
                    <a:pt x="7064" y="6463"/>
                    <a:pt x="7289" y="6463"/>
                  </a:cubicBezTo>
                  <a:cubicBezTo>
                    <a:pt x="7334" y="6463"/>
                    <a:pt x="7379" y="6447"/>
                    <a:pt x="7423" y="6411"/>
                  </a:cubicBezTo>
                  <a:cubicBezTo>
                    <a:pt x="7490" y="6326"/>
                    <a:pt x="7476" y="6211"/>
                    <a:pt x="7456" y="6113"/>
                  </a:cubicBezTo>
                  <a:cubicBezTo>
                    <a:pt x="7419" y="5936"/>
                    <a:pt x="7344" y="5771"/>
                    <a:pt x="7271" y="5609"/>
                  </a:cubicBezTo>
                  <a:cubicBezTo>
                    <a:pt x="6932" y="4878"/>
                    <a:pt x="6510" y="4189"/>
                    <a:pt x="6050" y="3529"/>
                  </a:cubicBezTo>
                  <a:cubicBezTo>
                    <a:pt x="5914" y="3334"/>
                    <a:pt x="5770" y="3146"/>
                    <a:pt x="5613" y="2967"/>
                  </a:cubicBezTo>
                  <a:lnTo>
                    <a:pt x="5613" y="2967"/>
                  </a:lnTo>
                  <a:cubicBezTo>
                    <a:pt x="6346" y="3255"/>
                    <a:pt x="7072" y="3578"/>
                    <a:pt x="7788" y="3925"/>
                  </a:cubicBezTo>
                  <a:cubicBezTo>
                    <a:pt x="7788" y="3936"/>
                    <a:pt x="7788" y="3946"/>
                    <a:pt x="7792" y="3957"/>
                  </a:cubicBezTo>
                  <a:cubicBezTo>
                    <a:pt x="7906" y="4190"/>
                    <a:pt x="8042" y="4412"/>
                    <a:pt x="8165" y="4640"/>
                  </a:cubicBezTo>
                  <a:cubicBezTo>
                    <a:pt x="8517" y="5245"/>
                    <a:pt x="9705" y="7424"/>
                    <a:pt x="10377" y="7471"/>
                  </a:cubicBezTo>
                  <a:cubicBezTo>
                    <a:pt x="10663" y="7444"/>
                    <a:pt x="10564" y="7083"/>
                    <a:pt x="10479" y="6909"/>
                  </a:cubicBezTo>
                  <a:cubicBezTo>
                    <a:pt x="10147" y="6212"/>
                    <a:pt x="9699" y="5577"/>
                    <a:pt x="9209" y="4985"/>
                  </a:cubicBezTo>
                  <a:cubicBezTo>
                    <a:pt x="9022" y="4761"/>
                    <a:pt x="8826" y="4543"/>
                    <a:pt x="8619" y="4337"/>
                  </a:cubicBezTo>
                  <a:lnTo>
                    <a:pt x="8619" y="4337"/>
                  </a:lnTo>
                  <a:cubicBezTo>
                    <a:pt x="9240" y="4656"/>
                    <a:pt x="9854" y="4988"/>
                    <a:pt x="10460" y="5327"/>
                  </a:cubicBezTo>
                  <a:cubicBezTo>
                    <a:pt x="10467" y="5344"/>
                    <a:pt x="10477" y="5357"/>
                    <a:pt x="10490" y="5370"/>
                  </a:cubicBezTo>
                  <a:cubicBezTo>
                    <a:pt x="11111" y="5865"/>
                    <a:pt x="11720" y="6377"/>
                    <a:pt x="12342" y="6872"/>
                  </a:cubicBezTo>
                  <a:cubicBezTo>
                    <a:pt x="12714" y="7142"/>
                    <a:pt x="13090" y="7428"/>
                    <a:pt x="13534" y="7565"/>
                  </a:cubicBezTo>
                  <a:cubicBezTo>
                    <a:pt x="13598" y="7587"/>
                    <a:pt x="13678" y="7603"/>
                    <a:pt x="13755" y="7603"/>
                  </a:cubicBezTo>
                  <a:cubicBezTo>
                    <a:pt x="13885" y="7603"/>
                    <a:pt x="14007" y="7557"/>
                    <a:pt x="14030" y="7410"/>
                  </a:cubicBezTo>
                  <a:cubicBezTo>
                    <a:pt x="14100" y="7098"/>
                    <a:pt x="13831" y="6870"/>
                    <a:pt x="13630" y="6676"/>
                  </a:cubicBezTo>
                  <a:cubicBezTo>
                    <a:pt x="13229" y="6314"/>
                    <a:pt x="12785" y="5999"/>
                    <a:pt x="12305" y="5751"/>
                  </a:cubicBezTo>
                  <a:cubicBezTo>
                    <a:pt x="11861" y="5528"/>
                    <a:pt x="11393" y="5350"/>
                    <a:pt x="10915" y="5215"/>
                  </a:cubicBezTo>
                  <a:cubicBezTo>
                    <a:pt x="10820" y="5193"/>
                    <a:pt x="10723" y="5163"/>
                    <a:pt x="10626" y="5148"/>
                  </a:cubicBezTo>
                  <a:cubicBezTo>
                    <a:pt x="9957" y="4771"/>
                    <a:pt x="9280" y="4402"/>
                    <a:pt x="8592" y="4054"/>
                  </a:cubicBezTo>
                  <a:cubicBezTo>
                    <a:pt x="8673" y="4050"/>
                    <a:pt x="8754" y="4047"/>
                    <a:pt x="8837" y="4044"/>
                  </a:cubicBezTo>
                  <a:cubicBezTo>
                    <a:pt x="9629" y="3999"/>
                    <a:pt x="10425" y="3944"/>
                    <a:pt x="11210" y="3822"/>
                  </a:cubicBezTo>
                  <a:cubicBezTo>
                    <a:pt x="11571" y="3737"/>
                    <a:pt x="11969" y="3673"/>
                    <a:pt x="12259" y="3430"/>
                  </a:cubicBezTo>
                  <a:cubicBezTo>
                    <a:pt x="12426" y="3253"/>
                    <a:pt x="12345" y="3068"/>
                    <a:pt x="12115" y="3020"/>
                  </a:cubicBezTo>
                  <a:cubicBezTo>
                    <a:pt x="12027" y="2998"/>
                    <a:pt x="11936" y="2991"/>
                    <a:pt x="11844" y="2991"/>
                  </a:cubicBezTo>
                  <a:cubicBezTo>
                    <a:pt x="11742" y="2991"/>
                    <a:pt x="11640" y="3000"/>
                    <a:pt x="11539" y="3006"/>
                  </a:cubicBezTo>
                  <a:cubicBezTo>
                    <a:pt x="10721" y="3069"/>
                    <a:pt x="9909" y="3198"/>
                    <a:pt x="9119" y="3423"/>
                  </a:cubicBezTo>
                  <a:cubicBezTo>
                    <a:pt x="8752" y="3537"/>
                    <a:pt x="8370" y="3626"/>
                    <a:pt x="8012" y="3764"/>
                  </a:cubicBezTo>
                  <a:cubicBezTo>
                    <a:pt x="7260" y="3398"/>
                    <a:pt x="6496" y="3057"/>
                    <a:pt x="5718" y="2754"/>
                  </a:cubicBezTo>
                  <a:cubicBezTo>
                    <a:pt x="5754" y="2749"/>
                    <a:pt x="5789" y="2740"/>
                    <a:pt x="5824" y="2729"/>
                  </a:cubicBezTo>
                  <a:cubicBezTo>
                    <a:pt x="5833" y="2728"/>
                    <a:pt x="5843" y="2727"/>
                    <a:pt x="5854" y="2726"/>
                  </a:cubicBezTo>
                  <a:cubicBezTo>
                    <a:pt x="5874" y="2722"/>
                    <a:pt x="5895" y="2717"/>
                    <a:pt x="5913" y="2712"/>
                  </a:cubicBezTo>
                  <a:cubicBezTo>
                    <a:pt x="5944" y="2701"/>
                    <a:pt x="5973" y="2689"/>
                    <a:pt x="6003" y="2676"/>
                  </a:cubicBezTo>
                  <a:cubicBezTo>
                    <a:pt x="6025" y="2669"/>
                    <a:pt x="6046" y="2662"/>
                    <a:pt x="6068" y="2653"/>
                  </a:cubicBezTo>
                  <a:cubicBezTo>
                    <a:pt x="6114" y="2638"/>
                    <a:pt x="6161" y="2624"/>
                    <a:pt x="6207" y="2609"/>
                  </a:cubicBezTo>
                  <a:cubicBezTo>
                    <a:pt x="6482" y="2538"/>
                    <a:pt x="6756" y="2467"/>
                    <a:pt x="7028" y="2383"/>
                  </a:cubicBezTo>
                  <a:cubicBezTo>
                    <a:pt x="7460" y="2252"/>
                    <a:pt x="7886" y="2099"/>
                    <a:pt x="8297" y="1911"/>
                  </a:cubicBezTo>
                  <a:cubicBezTo>
                    <a:pt x="8592" y="1774"/>
                    <a:pt x="8896" y="1625"/>
                    <a:pt x="9125" y="1390"/>
                  </a:cubicBezTo>
                  <a:cubicBezTo>
                    <a:pt x="9276" y="1228"/>
                    <a:pt x="9269" y="1035"/>
                    <a:pt x="9028" y="977"/>
                  </a:cubicBezTo>
                  <a:cubicBezTo>
                    <a:pt x="8990" y="970"/>
                    <a:pt x="8952" y="966"/>
                    <a:pt x="8914" y="966"/>
                  </a:cubicBezTo>
                  <a:cubicBezTo>
                    <a:pt x="8722" y="966"/>
                    <a:pt x="8532" y="1054"/>
                    <a:pt x="8348" y="1102"/>
                  </a:cubicBezTo>
                  <a:cubicBezTo>
                    <a:pt x="7339" y="1420"/>
                    <a:pt x="6371" y="1861"/>
                    <a:pt x="5447" y="2374"/>
                  </a:cubicBezTo>
                  <a:cubicBezTo>
                    <a:pt x="5350" y="2429"/>
                    <a:pt x="5251" y="2484"/>
                    <a:pt x="5154" y="2539"/>
                  </a:cubicBezTo>
                  <a:cubicBezTo>
                    <a:pt x="4397" y="2265"/>
                    <a:pt x="3627" y="2029"/>
                    <a:pt x="2842" y="1841"/>
                  </a:cubicBezTo>
                  <a:cubicBezTo>
                    <a:pt x="2995" y="1770"/>
                    <a:pt x="3149" y="1699"/>
                    <a:pt x="3301" y="1627"/>
                  </a:cubicBezTo>
                  <a:cubicBezTo>
                    <a:pt x="3920" y="1318"/>
                    <a:pt x="4554" y="1022"/>
                    <a:pt x="5128" y="632"/>
                  </a:cubicBezTo>
                  <a:cubicBezTo>
                    <a:pt x="5288" y="512"/>
                    <a:pt x="5478" y="385"/>
                    <a:pt x="5541" y="187"/>
                  </a:cubicBezTo>
                  <a:cubicBezTo>
                    <a:pt x="5562" y="51"/>
                    <a:pt x="5459" y="0"/>
                    <a:pt x="5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06" name="Google Shape;2606;p27"/>
            <p:cNvGrpSpPr/>
            <p:nvPr/>
          </p:nvGrpSpPr>
          <p:grpSpPr>
            <a:xfrm flipH="1">
              <a:off x="-78829" y="68738"/>
              <a:ext cx="927040" cy="941524"/>
              <a:chOff x="1447050" y="59713"/>
              <a:chExt cx="291825" cy="296375"/>
            </a:xfrm>
          </p:grpSpPr>
          <p:sp>
            <p:nvSpPr>
              <p:cNvPr id="2607" name="Google Shape;2607;p27"/>
              <p:cNvSpPr/>
              <p:nvPr/>
            </p:nvSpPr>
            <p:spPr>
              <a:xfrm>
                <a:off x="1447050" y="59713"/>
                <a:ext cx="291825" cy="296375"/>
              </a:xfrm>
              <a:custGeom>
                <a:avLst/>
                <a:gdLst/>
                <a:ahLst/>
                <a:cxnLst/>
                <a:rect l="l" t="t" r="r" b="b"/>
                <a:pathLst>
                  <a:path w="11673" h="11855" extrusionOk="0">
                    <a:moveTo>
                      <a:pt x="11554" y="1"/>
                    </a:moveTo>
                    <a:cubicBezTo>
                      <a:pt x="11546" y="1"/>
                      <a:pt x="11537" y="2"/>
                      <a:pt x="11528" y="5"/>
                    </a:cubicBezTo>
                    <a:cubicBezTo>
                      <a:pt x="10383" y="430"/>
                      <a:pt x="9691" y="1388"/>
                      <a:pt x="9228" y="2458"/>
                    </a:cubicBezTo>
                    <a:cubicBezTo>
                      <a:pt x="9225" y="2458"/>
                      <a:pt x="9220" y="2458"/>
                      <a:pt x="9216" y="2458"/>
                    </a:cubicBezTo>
                    <a:cubicBezTo>
                      <a:pt x="9214" y="2458"/>
                      <a:pt x="9212" y="2458"/>
                      <a:pt x="9210" y="2458"/>
                    </a:cubicBezTo>
                    <a:cubicBezTo>
                      <a:pt x="8613" y="2665"/>
                      <a:pt x="7990" y="2598"/>
                      <a:pt x="7329" y="2702"/>
                    </a:cubicBezTo>
                    <a:cubicBezTo>
                      <a:pt x="6489" y="2788"/>
                      <a:pt x="5704" y="3238"/>
                      <a:pt x="5227" y="3939"/>
                    </a:cubicBezTo>
                    <a:cubicBezTo>
                      <a:pt x="5174" y="4019"/>
                      <a:pt x="5110" y="4102"/>
                      <a:pt x="5099" y="4198"/>
                    </a:cubicBezTo>
                    <a:cubicBezTo>
                      <a:pt x="5096" y="4259"/>
                      <a:pt x="5147" y="4303"/>
                      <a:pt x="5201" y="4303"/>
                    </a:cubicBezTo>
                    <a:cubicBezTo>
                      <a:pt x="5220" y="4303"/>
                      <a:pt x="5240" y="4298"/>
                      <a:pt x="5257" y="4286"/>
                    </a:cubicBezTo>
                    <a:cubicBezTo>
                      <a:pt x="5521" y="4083"/>
                      <a:pt x="5828" y="3855"/>
                      <a:pt x="6193" y="3708"/>
                    </a:cubicBezTo>
                    <a:cubicBezTo>
                      <a:pt x="6692" y="3461"/>
                      <a:pt x="7423" y="3515"/>
                      <a:pt x="8070" y="3466"/>
                    </a:cubicBezTo>
                    <a:cubicBezTo>
                      <a:pt x="8424" y="3428"/>
                      <a:pt x="8745" y="3249"/>
                      <a:pt x="9002" y="3004"/>
                    </a:cubicBezTo>
                    <a:cubicBezTo>
                      <a:pt x="9008" y="2997"/>
                      <a:pt x="9014" y="2990"/>
                      <a:pt x="9020" y="2984"/>
                    </a:cubicBezTo>
                    <a:lnTo>
                      <a:pt x="9020" y="2984"/>
                    </a:lnTo>
                    <a:cubicBezTo>
                      <a:pt x="8948" y="3186"/>
                      <a:pt x="8880" y="3391"/>
                      <a:pt x="8819" y="3596"/>
                    </a:cubicBezTo>
                    <a:cubicBezTo>
                      <a:pt x="8678" y="4018"/>
                      <a:pt x="8498" y="4435"/>
                      <a:pt x="8284" y="4833"/>
                    </a:cubicBezTo>
                    <a:cubicBezTo>
                      <a:pt x="8266" y="4831"/>
                      <a:pt x="8249" y="4830"/>
                      <a:pt x="8232" y="4830"/>
                    </a:cubicBezTo>
                    <a:cubicBezTo>
                      <a:pt x="8068" y="4830"/>
                      <a:pt x="7902" y="4915"/>
                      <a:pt x="7745" y="4956"/>
                    </a:cubicBezTo>
                    <a:cubicBezTo>
                      <a:pt x="7529" y="5032"/>
                      <a:pt x="7291" y="5093"/>
                      <a:pt x="7126" y="5100"/>
                    </a:cubicBezTo>
                    <a:cubicBezTo>
                      <a:pt x="7087" y="5103"/>
                      <a:pt x="7049" y="5104"/>
                      <a:pt x="7010" y="5104"/>
                    </a:cubicBezTo>
                    <a:cubicBezTo>
                      <a:pt x="6745" y="5104"/>
                      <a:pt x="6480" y="5044"/>
                      <a:pt x="6216" y="5044"/>
                    </a:cubicBezTo>
                    <a:cubicBezTo>
                      <a:pt x="6120" y="5044"/>
                      <a:pt x="6024" y="5052"/>
                      <a:pt x="5928" y="5074"/>
                    </a:cubicBezTo>
                    <a:cubicBezTo>
                      <a:pt x="5628" y="5147"/>
                      <a:pt x="5353" y="5304"/>
                      <a:pt x="5121" y="5509"/>
                    </a:cubicBezTo>
                    <a:cubicBezTo>
                      <a:pt x="5048" y="5586"/>
                      <a:pt x="4849" y="5716"/>
                      <a:pt x="4964" y="5827"/>
                    </a:cubicBezTo>
                    <a:cubicBezTo>
                      <a:pt x="4979" y="5841"/>
                      <a:pt x="5000" y="5846"/>
                      <a:pt x="5020" y="5846"/>
                    </a:cubicBezTo>
                    <a:cubicBezTo>
                      <a:pt x="5033" y="5846"/>
                      <a:pt x="5047" y="5844"/>
                      <a:pt x="5059" y="5840"/>
                    </a:cubicBezTo>
                    <a:cubicBezTo>
                      <a:pt x="5186" y="5786"/>
                      <a:pt x="5319" y="5747"/>
                      <a:pt x="5452" y="5716"/>
                    </a:cubicBezTo>
                    <a:cubicBezTo>
                      <a:pt x="5540" y="5688"/>
                      <a:pt x="5701" y="5677"/>
                      <a:pt x="5849" y="5677"/>
                    </a:cubicBezTo>
                    <a:cubicBezTo>
                      <a:pt x="5966" y="5677"/>
                      <a:pt x="6074" y="5684"/>
                      <a:pt x="6131" y="5696"/>
                    </a:cubicBezTo>
                    <a:cubicBezTo>
                      <a:pt x="6384" y="5730"/>
                      <a:pt x="6642" y="5796"/>
                      <a:pt x="6898" y="5796"/>
                    </a:cubicBezTo>
                    <a:cubicBezTo>
                      <a:pt x="7013" y="5796"/>
                      <a:pt x="7128" y="5782"/>
                      <a:pt x="7242" y="5747"/>
                    </a:cubicBezTo>
                    <a:cubicBezTo>
                      <a:pt x="7497" y="5672"/>
                      <a:pt x="7736" y="5548"/>
                      <a:pt x="7949" y="5393"/>
                    </a:cubicBezTo>
                    <a:lnTo>
                      <a:pt x="7949" y="5393"/>
                    </a:lnTo>
                    <a:cubicBezTo>
                      <a:pt x="7781" y="5647"/>
                      <a:pt x="7599" y="5891"/>
                      <a:pt x="7400" y="6114"/>
                    </a:cubicBezTo>
                    <a:cubicBezTo>
                      <a:pt x="6884" y="6699"/>
                      <a:pt x="6355" y="7158"/>
                      <a:pt x="5683" y="7508"/>
                    </a:cubicBezTo>
                    <a:cubicBezTo>
                      <a:pt x="5676" y="7501"/>
                      <a:pt x="5669" y="7494"/>
                      <a:pt x="5658" y="7489"/>
                    </a:cubicBezTo>
                    <a:cubicBezTo>
                      <a:pt x="4904" y="6974"/>
                      <a:pt x="3963" y="6633"/>
                      <a:pt x="3044" y="6633"/>
                    </a:cubicBezTo>
                    <a:cubicBezTo>
                      <a:pt x="2368" y="6633"/>
                      <a:pt x="1704" y="6817"/>
                      <a:pt x="1136" y="7254"/>
                    </a:cubicBezTo>
                    <a:cubicBezTo>
                      <a:pt x="1022" y="7324"/>
                      <a:pt x="871" y="7533"/>
                      <a:pt x="1095" y="7566"/>
                    </a:cubicBezTo>
                    <a:cubicBezTo>
                      <a:pt x="1458" y="7514"/>
                      <a:pt x="1698" y="7449"/>
                      <a:pt x="2050" y="7441"/>
                    </a:cubicBezTo>
                    <a:cubicBezTo>
                      <a:pt x="2065" y="7441"/>
                      <a:pt x="2080" y="7441"/>
                      <a:pt x="2095" y="7441"/>
                    </a:cubicBezTo>
                    <a:cubicBezTo>
                      <a:pt x="2479" y="7441"/>
                      <a:pt x="2783" y="7495"/>
                      <a:pt x="3175" y="7611"/>
                    </a:cubicBezTo>
                    <a:cubicBezTo>
                      <a:pt x="3577" y="7737"/>
                      <a:pt x="3969" y="7908"/>
                      <a:pt x="4395" y="7908"/>
                    </a:cubicBezTo>
                    <a:cubicBezTo>
                      <a:pt x="4416" y="7908"/>
                      <a:pt x="4438" y="7908"/>
                      <a:pt x="4459" y="7907"/>
                    </a:cubicBezTo>
                    <a:cubicBezTo>
                      <a:pt x="4575" y="7903"/>
                      <a:pt x="4693" y="7898"/>
                      <a:pt x="4810" y="7890"/>
                    </a:cubicBezTo>
                    <a:lnTo>
                      <a:pt x="4810" y="7890"/>
                    </a:lnTo>
                    <a:cubicBezTo>
                      <a:pt x="4291" y="8090"/>
                      <a:pt x="3733" y="8280"/>
                      <a:pt x="3230" y="8537"/>
                    </a:cubicBezTo>
                    <a:cubicBezTo>
                      <a:pt x="3188" y="8521"/>
                      <a:pt x="3139" y="8524"/>
                      <a:pt x="3096" y="8514"/>
                    </a:cubicBezTo>
                    <a:cubicBezTo>
                      <a:pt x="3037" y="8509"/>
                      <a:pt x="2977" y="8507"/>
                      <a:pt x="2918" y="8507"/>
                    </a:cubicBezTo>
                    <a:cubicBezTo>
                      <a:pt x="1649" y="8507"/>
                      <a:pt x="651" y="9655"/>
                      <a:pt x="311" y="10812"/>
                    </a:cubicBezTo>
                    <a:cubicBezTo>
                      <a:pt x="260" y="10983"/>
                      <a:pt x="0" y="11854"/>
                      <a:pt x="297" y="11854"/>
                    </a:cubicBezTo>
                    <a:cubicBezTo>
                      <a:pt x="316" y="11854"/>
                      <a:pt x="337" y="11851"/>
                      <a:pt x="361" y="11843"/>
                    </a:cubicBezTo>
                    <a:cubicBezTo>
                      <a:pt x="566" y="11615"/>
                      <a:pt x="706" y="11359"/>
                      <a:pt x="876" y="11171"/>
                    </a:cubicBezTo>
                    <a:cubicBezTo>
                      <a:pt x="1178" y="10796"/>
                      <a:pt x="1633" y="10322"/>
                      <a:pt x="1950" y="10085"/>
                    </a:cubicBezTo>
                    <a:cubicBezTo>
                      <a:pt x="2340" y="9790"/>
                      <a:pt x="2755" y="9517"/>
                      <a:pt x="3074" y="9142"/>
                    </a:cubicBezTo>
                    <a:cubicBezTo>
                      <a:pt x="3178" y="9001"/>
                      <a:pt x="3315" y="8851"/>
                      <a:pt x="3344" y="8676"/>
                    </a:cubicBezTo>
                    <a:cubicBezTo>
                      <a:pt x="4119" y="8297"/>
                      <a:pt x="4937" y="8079"/>
                      <a:pt x="5745" y="7676"/>
                    </a:cubicBezTo>
                    <a:cubicBezTo>
                      <a:pt x="5869" y="7610"/>
                      <a:pt x="5988" y="7538"/>
                      <a:pt x="6109" y="7464"/>
                    </a:cubicBezTo>
                    <a:lnTo>
                      <a:pt x="6109" y="7464"/>
                    </a:lnTo>
                    <a:cubicBezTo>
                      <a:pt x="5784" y="7871"/>
                      <a:pt x="5369" y="8249"/>
                      <a:pt x="5055" y="8716"/>
                    </a:cubicBezTo>
                    <a:cubicBezTo>
                      <a:pt x="4589" y="9377"/>
                      <a:pt x="4481" y="10221"/>
                      <a:pt x="4548" y="11012"/>
                    </a:cubicBezTo>
                    <a:cubicBezTo>
                      <a:pt x="4555" y="11112"/>
                      <a:pt x="4592" y="11287"/>
                      <a:pt x="4703" y="11287"/>
                    </a:cubicBezTo>
                    <a:cubicBezTo>
                      <a:pt x="4721" y="11287"/>
                      <a:pt x="4740" y="11282"/>
                      <a:pt x="4762" y="11272"/>
                    </a:cubicBezTo>
                    <a:cubicBezTo>
                      <a:pt x="4888" y="11157"/>
                      <a:pt x="4913" y="10963"/>
                      <a:pt x="4996" y="10817"/>
                    </a:cubicBezTo>
                    <a:cubicBezTo>
                      <a:pt x="5281" y="10208"/>
                      <a:pt x="5621" y="9728"/>
                      <a:pt x="6040" y="9250"/>
                    </a:cubicBezTo>
                    <a:cubicBezTo>
                      <a:pt x="6505" y="8741"/>
                      <a:pt x="6959" y="8166"/>
                      <a:pt x="6912" y="7436"/>
                    </a:cubicBezTo>
                    <a:cubicBezTo>
                      <a:pt x="6906" y="7286"/>
                      <a:pt x="6883" y="7140"/>
                      <a:pt x="6858" y="6994"/>
                    </a:cubicBezTo>
                    <a:cubicBezTo>
                      <a:pt x="6853" y="6974"/>
                      <a:pt x="6840" y="6956"/>
                      <a:pt x="6821" y="6944"/>
                    </a:cubicBezTo>
                    <a:lnTo>
                      <a:pt x="6821" y="6943"/>
                    </a:lnTo>
                    <a:cubicBezTo>
                      <a:pt x="7566" y="6309"/>
                      <a:pt x="8154" y="5501"/>
                      <a:pt x="8586" y="4618"/>
                    </a:cubicBezTo>
                    <a:cubicBezTo>
                      <a:pt x="8701" y="5001"/>
                      <a:pt x="8695" y="5328"/>
                      <a:pt x="8608" y="5710"/>
                    </a:cubicBezTo>
                    <a:cubicBezTo>
                      <a:pt x="8443" y="6504"/>
                      <a:pt x="8105" y="7275"/>
                      <a:pt x="8183" y="8102"/>
                    </a:cubicBezTo>
                    <a:cubicBezTo>
                      <a:pt x="8202" y="8214"/>
                      <a:pt x="8162" y="8369"/>
                      <a:pt x="8254" y="8453"/>
                    </a:cubicBezTo>
                    <a:cubicBezTo>
                      <a:pt x="8268" y="8461"/>
                      <a:pt x="8283" y="8465"/>
                      <a:pt x="8297" y="8465"/>
                    </a:cubicBezTo>
                    <a:cubicBezTo>
                      <a:pt x="8340" y="8465"/>
                      <a:pt x="8381" y="8433"/>
                      <a:pt x="8390" y="8389"/>
                    </a:cubicBezTo>
                    <a:cubicBezTo>
                      <a:pt x="8444" y="7622"/>
                      <a:pt x="8941" y="7066"/>
                      <a:pt x="9214" y="6335"/>
                    </a:cubicBezTo>
                    <a:cubicBezTo>
                      <a:pt x="9388" y="5869"/>
                      <a:pt x="9565" y="5345"/>
                      <a:pt x="9413" y="4849"/>
                    </a:cubicBezTo>
                    <a:cubicBezTo>
                      <a:pt x="9343" y="4640"/>
                      <a:pt x="9206" y="4457"/>
                      <a:pt x="9046" y="4305"/>
                    </a:cubicBezTo>
                    <a:cubicBezTo>
                      <a:pt x="8971" y="4251"/>
                      <a:pt x="8892" y="4166"/>
                      <a:pt x="8800" y="4143"/>
                    </a:cubicBezTo>
                    <a:cubicBezTo>
                      <a:pt x="8896" y="3910"/>
                      <a:pt x="8986" y="3674"/>
                      <a:pt x="9058" y="3434"/>
                    </a:cubicBezTo>
                    <a:cubicBezTo>
                      <a:pt x="9208" y="2951"/>
                      <a:pt x="9387" y="2476"/>
                      <a:pt x="9619" y="2037"/>
                    </a:cubicBezTo>
                    <a:cubicBezTo>
                      <a:pt x="9624" y="2357"/>
                      <a:pt x="9721" y="2679"/>
                      <a:pt x="9906" y="2935"/>
                    </a:cubicBezTo>
                    <a:cubicBezTo>
                      <a:pt x="10187" y="3297"/>
                      <a:pt x="10563" y="3525"/>
                      <a:pt x="10745" y="3901"/>
                    </a:cubicBezTo>
                    <a:cubicBezTo>
                      <a:pt x="10858" y="4118"/>
                      <a:pt x="10907" y="4370"/>
                      <a:pt x="10899" y="4652"/>
                    </a:cubicBezTo>
                    <a:cubicBezTo>
                      <a:pt x="10916" y="4764"/>
                      <a:pt x="10838" y="4954"/>
                      <a:pt x="10972" y="5008"/>
                    </a:cubicBezTo>
                    <a:cubicBezTo>
                      <a:pt x="10981" y="5011"/>
                      <a:pt x="10989" y="5012"/>
                      <a:pt x="10998" y="5012"/>
                    </a:cubicBezTo>
                    <a:cubicBezTo>
                      <a:pt x="11052" y="5012"/>
                      <a:pt x="11095" y="4963"/>
                      <a:pt x="11122" y="4918"/>
                    </a:cubicBezTo>
                    <a:cubicBezTo>
                      <a:pt x="11189" y="4808"/>
                      <a:pt x="11232" y="4683"/>
                      <a:pt x="11270" y="4560"/>
                    </a:cubicBezTo>
                    <a:cubicBezTo>
                      <a:pt x="11428" y="4041"/>
                      <a:pt x="11401" y="3460"/>
                      <a:pt x="11114" y="2990"/>
                    </a:cubicBezTo>
                    <a:cubicBezTo>
                      <a:pt x="10950" y="2647"/>
                      <a:pt x="10542" y="2414"/>
                      <a:pt x="10317" y="2231"/>
                    </a:cubicBezTo>
                    <a:cubicBezTo>
                      <a:pt x="10139" y="2080"/>
                      <a:pt x="10055" y="1984"/>
                      <a:pt x="9951" y="1797"/>
                    </a:cubicBezTo>
                    <a:cubicBezTo>
                      <a:pt x="9916" y="1748"/>
                      <a:pt x="9896" y="1679"/>
                      <a:pt x="9852" y="1636"/>
                    </a:cubicBezTo>
                    <a:cubicBezTo>
                      <a:pt x="10161" y="1161"/>
                      <a:pt x="10545" y="744"/>
                      <a:pt x="11040" y="439"/>
                    </a:cubicBezTo>
                    <a:cubicBezTo>
                      <a:pt x="11245" y="309"/>
                      <a:pt x="11423" y="233"/>
                      <a:pt x="11606" y="159"/>
                    </a:cubicBezTo>
                    <a:cubicBezTo>
                      <a:pt x="11673" y="113"/>
                      <a:pt x="11630" y="1"/>
                      <a:pt x="11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27"/>
              <p:cNvSpPr/>
              <p:nvPr/>
            </p:nvSpPr>
            <p:spPr>
              <a:xfrm>
                <a:off x="1461700" y="307638"/>
                <a:ext cx="19200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935" extrusionOk="0">
                    <a:moveTo>
                      <a:pt x="678" y="0"/>
                    </a:moveTo>
                    <a:cubicBezTo>
                      <a:pt x="678" y="0"/>
                      <a:pt x="677" y="0"/>
                      <a:pt x="677" y="0"/>
                    </a:cubicBezTo>
                    <a:cubicBezTo>
                      <a:pt x="585" y="15"/>
                      <a:pt x="541" y="125"/>
                      <a:pt x="477" y="184"/>
                    </a:cubicBezTo>
                    <a:cubicBezTo>
                      <a:pt x="320" y="378"/>
                      <a:pt x="169" y="577"/>
                      <a:pt x="31" y="784"/>
                    </a:cubicBezTo>
                    <a:cubicBezTo>
                      <a:pt x="13" y="808"/>
                      <a:pt x="1" y="840"/>
                      <a:pt x="10" y="871"/>
                    </a:cubicBezTo>
                    <a:cubicBezTo>
                      <a:pt x="20" y="912"/>
                      <a:pt x="59" y="935"/>
                      <a:pt x="98" y="935"/>
                    </a:cubicBezTo>
                    <a:cubicBezTo>
                      <a:pt x="127" y="935"/>
                      <a:pt x="156" y="921"/>
                      <a:pt x="172" y="893"/>
                    </a:cubicBezTo>
                    <a:cubicBezTo>
                      <a:pt x="359" y="612"/>
                      <a:pt x="497" y="431"/>
                      <a:pt x="708" y="187"/>
                    </a:cubicBezTo>
                    <a:cubicBezTo>
                      <a:pt x="732" y="157"/>
                      <a:pt x="768" y="130"/>
                      <a:pt x="765" y="88"/>
                    </a:cubicBezTo>
                    <a:cubicBezTo>
                      <a:pt x="765" y="42"/>
                      <a:pt x="725" y="0"/>
                      <a:pt x="6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27"/>
              <p:cNvSpPr/>
              <p:nvPr/>
            </p:nvSpPr>
            <p:spPr>
              <a:xfrm>
                <a:off x="1486125" y="289888"/>
                <a:ext cx="13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3" extrusionOk="0">
                    <a:moveTo>
                      <a:pt x="466" y="0"/>
                    </a:moveTo>
                    <a:cubicBezTo>
                      <a:pt x="412" y="0"/>
                      <a:pt x="354" y="54"/>
                      <a:pt x="312" y="87"/>
                    </a:cubicBezTo>
                    <a:cubicBezTo>
                      <a:pt x="217" y="166"/>
                      <a:pt x="104" y="233"/>
                      <a:pt x="31" y="330"/>
                    </a:cubicBezTo>
                    <a:cubicBezTo>
                      <a:pt x="0" y="393"/>
                      <a:pt x="58" y="452"/>
                      <a:pt x="116" y="452"/>
                    </a:cubicBezTo>
                    <a:cubicBezTo>
                      <a:pt x="137" y="452"/>
                      <a:pt x="158" y="444"/>
                      <a:pt x="175" y="426"/>
                    </a:cubicBezTo>
                    <a:cubicBezTo>
                      <a:pt x="318" y="297"/>
                      <a:pt x="386" y="256"/>
                      <a:pt x="528" y="140"/>
                    </a:cubicBezTo>
                    <a:cubicBezTo>
                      <a:pt x="551" y="114"/>
                      <a:pt x="552" y="72"/>
                      <a:pt x="535" y="43"/>
                    </a:cubicBezTo>
                    <a:cubicBezTo>
                      <a:pt x="514" y="12"/>
                      <a:pt x="491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27"/>
              <p:cNvSpPr/>
              <p:nvPr/>
            </p:nvSpPr>
            <p:spPr>
              <a:xfrm>
                <a:off x="1535200" y="236963"/>
                <a:ext cx="35750" cy="1267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07" extrusionOk="0">
                    <a:moveTo>
                      <a:pt x="110" y="1"/>
                    </a:moveTo>
                    <a:cubicBezTo>
                      <a:pt x="92" y="1"/>
                      <a:pt x="74" y="4"/>
                      <a:pt x="57" y="11"/>
                    </a:cubicBezTo>
                    <a:cubicBezTo>
                      <a:pt x="17" y="34"/>
                      <a:pt x="0" y="92"/>
                      <a:pt x="26" y="131"/>
                    </a:cubicBezTo>
                    <a:cubicBezTo>
                      <a:pt x="103" y="212"/>
                      <a:pt x="244" y="185"/>
                      <a:pt x="346" y="225"/>
                    </a:cubicBezTo>
                    <a:cubicBezTo>
                      <a:pt x="646" y="296"/>
                      <a:pt x="945" y="378"/>
                      <a:pt x="1236" y="481"/>
                    </a:cubicBezTo>
                    <a:cubicBezTo>
                      <a:pt x="1263" y="485"/>
                      <a:pt x="1267" y="507"/>
                      <a:pt x="1314" y="507"/>
                    </a:cubicBezTo>
                    <a:cubicBezTo>
                      <a:pt x="1321" y="507"/>
                      <a:pt x="1330" y="506"/>
                      <a:pt x="1340" y="505"/>
                    </a:cubicBezTo>
                    <a:cubicBezTo>
                      <a:pt x="1415" y="489"/>
                      <a:pt x="1429" y="380"/>
                      <a:pt x="1362" y="344"/>
                    </a:cubicBezTo>
                    <a:cubicBezTo>
                      <a:pt x="1013" y="204"/>
                      <a:pt x="645" y="112"/>
                      <a:pt x="277" y="30"/>
                    </a:cubicBezTo>
                    <a:cubicBezTo>
                      <a:pt x="222" y="26"/>
                      <a:pt x="164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27"/>
              <p:cNvSpPr/>
              <p:nvPr/>
            </p:nvSpPr>
            <p:spPr>
              <a:xfrm>
                <a:off x="1507300" y="233788"/>
                <a:ext cx="142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183" extrusionOk="0">
                    <a:moveTo>
                      <a:pt x="229" y="0"/>
                    </a:moveTo>
                    <a:cubicBezTo>
                      <a:pt x="107" y="0"/>
                      <a:pt x="1" y="22"/>
                      <a:pt x="74" y="155"/>
                    </a:cubicBezTo>
                    <a:cubicBezTo>
                      <a:pt x="96" y="177"/>
                      <a:pt x="123" y="181"/>
                      <a:pt x="151" y="181"/>
                    </a:cubicBezTo>
                    <a:cubicBezTo>
                      <a:pt x="167" y="181"/>
                      <a:pt x="183" y="180"/>
                      <a:pt x="198" y="180"/>
                    </a:cubicBezTo>
                    <a:cubicBezTo>
                      <a:pt x="212" y="179"/>
                      <a:pt x="227" y="179"/>
                      <a:pt x="241" y="179"/>
                    </a:cubicBezTo>
                    <a:cubicBezTo>
                      <a:pt x="288" y="179"/>
                      <a:pt x="334" y="183"/>
                      <a:pt x="381" y="183"/>
                    </a:cubicBezTo>
                    <a:cubicBezTo>
                      <a:pt x="414" y="183"/>
                      <a:pt x="447" y="181"/>
                      <a:pt x="480" y="174"/>
                    </a:cubicBezTo>
                    <a:cubicBezTo>
                      <a:pt x="569" y="142"/>
                      <a:pt x="540" y="4"/>
                      <a:pt x="448" y="4"/>
                    </a:cubicBezTo>
                    <a:cubicBezTo>
                      <a:pt x="447" y="4"/>
                      <a:pt x="447" y="4"/>
                      <a:pt x="446" y="4"/>
                    </a:cubicBezTo>
                    <a:cubicBezTo>
                      <a:pt x="435" y="5"/>
                      <a:pt x="421" y="6"/>
                      <a:pt x="405" y="6"/>
                    </a:cubicBezTo>
                    <a:cubicBezTo>
                      <a:pt x="357" y="6"/>
                      <a:pt x="291" y="0"/>
                      <a:pt x="2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27"/>
              <p:cNvSpPr/>
              <p:nvPr/>
            </p:nvSpPr>
            <p:spPr>
              <a:xfrm>
                <a:off x="1568425" y="284188"/>
                <a:ext cx="19125" cy="300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648" y="0"/>
                    </a:moveTo>
                    <a:cubicBezTo>
                      <a:pt x="562" y="0"/>
                      <a:pt x="521" y="135"/>
                      <a:pt x="469" y="195"/>
                    </a:cubicBezTo>
                    <a:cubicBezTo>
                      <a:pt x="295" y="467"/>
                      <a:pt x="151" y="759"/>
                      <a:pt x="41" y="1063"/>
                    </a:cubicBezTo>
                    <a:cubicBezTo>
                      <a:pt x="0" y="1138"/>
                      <a:pt x="61" y="1199"/>
                      <a:pt x="121" y="1199"/>
                    </a:cubicBezTo>
                    <a:cubicBezTo>
                      <a:pt x="155" y="1199"/>
                      <a:pt x="188" y="1180"/>
                      <a:pt x="203" y="1134"/>
                    </a:cubicBezTo>
                    <a:cubicBezTo>
                      <a:pt x="312" y="822"/>
                      <a:pt x="474" y="503"/>
                      <a:pt x="688" y="184"/>
                    </a:cubicBezTo>
                    <a:cubicBezTo>
                      <a:pt x="734" y="137"/>
                      <a:pt x="764" y="53"/>
                      <a:pt x="693" y="11"/>
                    </a:cubicBezTo>
                    <a:cubicBezTo>
                      <a:pt x="677" y="3"/>
                      <a:pt x="662" y="0"/>
                      <a:pt x="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27"/>
              <p:cNvSpPr/>
              <p:nvPr/>
            </p:nvSpPr>
            <p:spPr>
              <a:xfrm>
                <a:off x="1592800" y="262513"/>
                <a:ext cx="132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41" extrusionOk="0">
                    <a:moveTo>
                      <a:pt x="266" y="1"/>
                    </a:moveTo>
                    <a:cubicBezTo>
                      <a:pt x="265" y="1"/>
                      <a:pt x="265" y="1"/>
                      <a:pt x="265" y="1"/>
                    </a:cubicBezTo>
                    <a:cubicBezTo>
                      <a:pt x="204" y="19"/>
                      <a:pt x="192" y="92"/>
                      <a:pt x="156" y="137"/>
                    </a:cubicBezTo>
                    <a:cubicBezTo>
                      <a:pt x="100" y="235"/>
                      <a:pt x="74" y="252"/>
                      <a:pt x="32" y="319"/>
                    </a:cubicBezTo>
                    <a:cubicBezTo>
                      <a:pt x="1" y="381"/>
                      <a:pt x="58" y="441"/>
                      <a:pt x="116" y="441"/>
                    </a:cubicBezTo>
                    <a:cubicBezTo>
                      <a:pt x="138" y="441"/>
                      <a:pt x="159" y="433"/>
                      <a:pt x="176" y="414"/>
                    </a:cubicBezTo>
                    <a:cubicBezTo>
                      <a:pt x="241" y="326"/>
                      <a:pt x="528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27"/>
              <p:cNvSpPr/>
              <p:nvPr/>
            </p:nvSpPr>
            <p:spPr>
              <a:xfrm>
                <a:off x="1618900" y="191813"/>
                <a:ext cx="1775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73" extrusionOk="0">
                    <a:moveTo>
                      <a:pt x="587" y="0"/>
                    </a:moveTo>
                    <a:cubicBezTo>
                      <a:pt x="579" y="0"/>
                      <a:pt x="570" y="1"/>
                      <a:pt x="562" y="4"/>
                    </a:cubicBezTo>
                    <a:cubicBezTo>
                      <a:pt x="383" y="65"/>
                      <a:pt x="222" y="85"/>
                      <a:pt x="90" y="98"/>
                    </a:cubicBezTo>
                    <a:cubicBezTo>
                      <a:pt x="89" y="98"/>
                      <a:pt x="88" y="98"/>
                      <a:pt x="87" y="98"/>
                    </a:cubicBezTo>
                    <a:cubicBezTo>
                      <a:pt x="41" y="98"/>
                      <a:pt x="0" y="139"/>
                      <a:pt x="2" y="186"/>
                    </a:cubicBezTo>
                    <a:cubicBezTo>
                      <a:pt x="6" y="255"/>
                      <a:pt x="53" y="272"/>
                      <a:pt x="108" y="272"/>
                    </a:cubicBezTo>
                    <a:cubicBezTo>
                      <a:pt x="151" y="272"/>
                      <a:pt x="198" y="262"/>
                      <a:pt x="234" y="257"/>
                    </a:cubicBezTo>
                    <a:cubicBezTo>
                      <a:pt x="361" y="237"/>
                      <a:pt x="488" y="218"/>
                      <a:pt x="608" y="174"/>
                    </a:cubicBezTo>
                    <a:cubicBezTo>
                      <a:pt x="710" y="149"/>
                      <a:pt x="678" y="0"/>
                      <a:pt x="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27"/>
              <p:cNvSpPr/>
              <p:nvPr/>
            </p:nvSpPr>
            <p:spPr>
              <a:xfrm>
                <a:off x="1599675" y="193463"/>
                <a:ext cx="830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89" extrusionOk="0">
                    <a:moveTo>
                      <a:pt x="136" y="0"/>
                    </a:moveTo>
                    <a:cubicBezTo>
                      <a:pt x="108" y="0"/>
                      <a:pt x="83" y="8"/>
                      <a:pt x="65" y="34"/>
                    </a:cubicBezTo>
                    <a:cubicBezTo>
                      <a:pt x="0" y="130"/>
                      <a:pt x="110" y="188"/>
                      <a:pt x="201" y="188"/>
                    </a:cubicBezTo>
                    <a:cubicBezTo>
                      <a:pt x="225" y="188"/>
                      <a:pt x="248" y="184"/>
                      <a:pt x="266" y="176"/>
                    </a:cubicBezTo>
                    <a:cubicBezTo>
                      <a:pt x="332" y="141"/>
                      <a:pt x="319" y="34"/>
                      <a:pt x="244" y="16"/>
                    </a:cubicBezTo>
                    <a:cubicBezTo>
                      <a:pt x="211" y="13"/>
                      <a:pt x="171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27"/>
              <p:cNvSpPr/>
              <p:nvPr/>
            </p:nvSpPr>
            <p:spPr>
              <a:xfrm>
                <a:off x="1659375" y="220413"/>
                <a:ext cx="1022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409" h="795" extrusionOk="0">
                    <a:moveTo>
                      <a:pt x="302" y="0"/>
                    </a:moveTo>
                    <a:cubicBezTo>
                      <a:pt x="262" y="0"/>
                      <a:pt x="226" y="27"/>
                      <a:pt x="216" y="65"/>
                    </a:cubicBezTo>
                    <a:cubicBezTo>
                      <a:pt x="171" y="224"/>
                      <a:pt x="120" y="384"/>
                      <a:pt x="61" y="539"/>
                    </a:cubicBezTo>
                    <a:cubicBezTo>
                      <a:pt x="33" y="641"/>
                      <a:pt x="1" y="639"/>
                      <a:pt x="6" y="730"/>
                    </a:cubicBezTo>
                    <a:cubicBezTo>
                      <a:pt x="16" y="771"/>
                      <a:pt x="55" y="794"/>
                      <a:pt x="93" y="794"/>
                    </a:cubicBezTo>
                    <a:cubicBezTo>
                      <a:pt x="123" y="794"/>
                      <a:pt x="152" y="781"/>
                      <a:pt x="168" y="752"/>
                    </a:cubicBezTo>
                    <a:cubicBezTo>
                      <a:pt x="249" y="554"/>
                      <a:pt x="316" y="351"/>
                      <a:pt x="376" y="146"/>
                    </a:cubicBezTo>
                    <a:cubicBezTo>
                      <a:pt x="408" y="83"/>
                      <a:pt x="378" y="0"/>
                      <a:pt x="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27"/>
              <p:cNvSpPr/>
              <p:nvPr/>
            </p:nvSpPr>
            <p:spPr>
              <a:xfrm>
                <a:off x="1670125" y="188488"/>
                <a:ext cx="4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520" extrusionOk="0">
                    <a:moveTo>
                      <a:pt x="101" y="0"/>
                    </a:moveTo>
                    <a:cubicBezTo>
                      <a:pt x="101" y="0"/>
                      <a:pt x="100" y="0"/>
                      <a:pt x="99" y="0"/>
                    </a:cubicBezTo>
                    <a:cubicBezTo>
                      <a:pt x="3" y="1"/>
                      <a:pt x="7" y="104"/>
                      <a:pt x="15" y="175"/>
                    </a:cubicBezTo>
                    <a:cubicBezTo>
                      <a:pt x="18" y="261"/>
                      <a:pt x="13" y="348"/>
                      <a:pt x="2" y="433"/>
                    </a:cubicBezTo>
                    <a:cubicBezTo>
                      <a:pt x="1" y="491"/>
                      <a:pt x="45" y="520"/>
                      <a:pt x="90" y="520"/>
                    </a:cubicBezTo>
                    <a:cubicBezTo>
                      <a:pt x="135" y="520"/>
                      <a:pt x="180" y="491"/>
                      <a:pt x="178" y="433"/>
                    </a:cubicBezTo>
                    <a:cubicBezTo>
                      <a:pt x="193" y="319"/>
                      <a:pt x="197" y="204"/>
                      <a:pt x="187" y="88"/>
                    </a:cubicBezTo>
                    <a:cubicBezTo>
                      <a:pt x="188" y="42"/>
                      <a:pt x="147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27"/>
              <p:cNvSpPr/>
              <p:nvPr/>
            </p:nvSpPr>
            <p:spPr>
              <a:xfrm>
                <a:off x="1631900" y="132963"/>
                <a:ext cx="3397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272" extrusionOk="0">
                    <a:moveTo>
                      <a:pt x="1229" y="1"/>
                    </a:moveTo>
                    <a:lnTo>
                      <a:pt x="1229" y="1"/>
                    </a:lnTo>
                    <a:cubicBezTo>
                      <a:pt x="859" y="39"/>
                      <a:pt x="488" y="55"/>
                      <a:pt x="118" y="94"/>
                    </a:cubicBezTo>
                    <a:cubicBezTo>
                      <a:pt x="118" y="94"/>
                      <a:pt x="117" y="94"/>
                      <a:pt x="116" y="94"/>
                    </a:cubicBezTo>
                    <a:cubicBezTo>
                      <a:pt x="42" y="94"/>
                      <a:pt x="1" y="194"/>
                      <a:pt x="56" y="246"/>
                    </a:cubicBezTo>
                    <a:cubicBezTo>
                      <a:pt x="82" y="265"/>
                      <a:pt x="113" y="271"/>
                      <a:pt x="145" y="271"/>
                    </a:cubicBezTo>
                    <a:cubicBezTo>
                      <a:pt x="203" y="271"/>
                      <a:pt x="266" y="251"/>
                      <a:pt x="322" y="251"/>
                    </a:cubicBezTo>
                    <a:cubicBezTo>
                      <a:pt x="327" y="251"/>
                      <a:pt x="331" y="251"/>
                      <a:pt x="335" y="251"/>
                    </a:cubicBezTo>
                    <a:cubicBezTo>
                      <a:pt x="624" y="229"/>
                      <a:pt x="915" y="209"/>
                      <a:pt x="1203" y="182"/>
                    </a:cubicBezTo>
                    <a:cubicBezTo>
                      <a:pt x="1207" y="182"/>
                      <a:pt x="1212" y="182"/>
                      <a:pt x="1216" y="182"/>
                    </a:cubicBezTo>
                    <a:cubicBezTo>
                      <a:pt x="1334" y="182"/>
                      <a:pt x="1358" y="10"/>
                      <a:pt x="1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27"/>
              <p:cNvSpPr/>
              <p:nvPr/>
            </p:nvSpPr>
            <p:spPr>
              <a:xfrm>
                <a:off x="1609525" y="137238"/>
                <a:ext cx="10650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226" extrusionOk="0">
                    <a:moveTo>
                      <a:pt x="312" y="1"/>
                    </a:moveTo>
                    <a:cubicBezTo>
                      <a:pt x="304" y="1"/>
                      <a:pt x="297" y="2"/>
                      <a:pt x="289" y="4"/>
                    </a:cubicBezTo>
                    <a:cubicBezTo>
                      <a:pt x="200" y="34"/>
                      <a:pt x="1" y="43"/>
                      <a:pt x="65" y="183"/>
                    </a:cubicBezTo>
                    <a:cubicBezTo>
                      <a:pt x="82" y="215"/>
                      <a:pt x="109" y="225"/>
                      <a:pt x="139" y="225"/>
                    </a:cubicBezTo>
                    <a:cubicBezTo>
                      <a:pt x="169" y="225"/>
                      <a:pt x="203" y="214"/>
                      <a:pt x="232" y="203"/>
                    </a:cubicBezTo>
                    <a:cubicBezTo>
                      <a:pt x="284" y="183"/>
                      <a:pt x="357" y="187"/>
                      <a:pt x="390" y="134"/>
                    </a:cubicBezTo>
                    <a:cubicBezTo>
                      <a:pt x="425" y="76"/>
                      <a:pt x="376" y="1"/>
                      <a:pt x="3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27"/>
              <p:cNvSpPr/>
              <p:nvPr/>
            </p:nvSpPr>
            <p:spPr>
              <a:xfrm>
                <a:off x="1708225" y="134038"/>
                <a:ext cx="190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016" extrusionOk="0">
                    <a:moveTo>
                      <a:pt x="172" y="1"/>
                    </a:moveTo>
                    <a:cubicBezTo>
                      <a:pt x="161" y="1"/>
                      <a:pt x="150" y="3"/>
                      <a:pt x="138" y="8"/>
                    </a:cubicBezTo>
                    <a:cubicBezTo>
                      <a:pt x="1" y="82"/>
                      <a:pt x="163" y="201"/>
                      <a:pt x="220" y="273"/>
                    </a:cubicBezTo>
                    <a:cubicBezTo>
                      <a:pt x="281" y="347"/>
                      <a:pt x="347" y="440"/>
                      <a:pt x="420" y="569"/>
                    </a:cubicBezTo>
                    <a:cubicBezTo>
                      <a:pt x="512" y="720"/>
                      <a:pt x="523" y="803"/>
                      <a:pt x="588" y="981"/>
                    </a:cubicBezTo>
                    <a:cubicBezTo>
                      <a:pt x="604" y="1005"/>
                      <a:pt x="628" y="1015"/>
                      <a:pt x="652" y="1015"/>
                    </a:cubicBezTo>
                    <a:cubicBezTo>
                      <a:pt x="705" y="1015"/>
                      <a:pt x="761" y="966"/>
                      <a:pt x="742" y="904"/>
                    </a:cubicBezTo>
                    <a:cubicBezTo>
                      <a:pt x="678" y="624"/>
                      <a:pt x="526" y="369"/>
                      <a:pt x="344" y="148"/>
                    </a:cubicBezTo>
                    <a:cubicBezTo>
                      <a:pt x="293" y="103"/>
                      <a:pt x="247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27"/>
              <p:cNvSpPr/>
              <p:nvPr/>
            </p:nvSpPr>
            <p:spPr>
              <a:xfrm>
                <a:off x="1694550" y="118113"/>
                <a:ext cx="865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91" extrusionOk="0">
                    <a:moveTo>
                      <a:pt x="117" y="0"/>
                    </a:moveTo>
                    <a:cubicBezTo>
                      <a:pt x="94" y="0"/>
                      <a:pt x="70" y="13"/>
                      <a:pt x="46" y="46"/>
                    </a:cubicBezTo>
                    <a:cubicBezTo>
                      <a:pt x="1" y="138"/>
                      <a:pt x="126" y="231"/>
                      <a:pt x="191" y="282"/>
                    </a:cubicBezTo>
                    <a:cubicBezTo>
                      <a:pt x="203" y="287"/>
                      <a:pt x="215" y="290"/>
                      <a:pt x="226" y="290"/>
                    </a:cubicBezTo>
                    <a:cubicBezTo>
                      <a:pt x="295" y="290"/>
                      <a:pt x="346" y="194"/>
                      <a:pt x="288" y="139"/>
                    </a:cubicBezTo>
                    <a:cubicBezTo>
                      <a:pt x="240" y="94"/>
                      <a:pt x="180" y="0"/>
                      <a:pt x="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22" name="Google Shape;2622;p27"/>
            <p:cNvGrpSpPr/>
            <p:nvPr/>
          </p:nvGrpSpPr>
          <p:grpSpPr>
            <a:xfrm rot="6492107">
              <a:off x="61510" y="872511"/>
              <a:ext cx="336327" cy="865264"/>
              <a:chOff x="4062625" y="554263"/>
              <a:chExt cx="138725" cy="356850"/>
            </a:xfrm>
          </p:grpSpPr>
          <p:sp>
            <p:nvSpPr>
              <p:cNvPr id="2623" name="Google Shape;2623;p27"/>
              <p:cNvSpPr/>
              <p:nvPr/>
            </p:nvSpPr>
            <p:spPr>
              <a:xfrm>
                <a:off x="4070200" y="566138"/>
                <a:ext cx="117075" cy="344975"/>
              </a:xfrm>
              <a:custGeom>
                <a:avLst/>
                <a:gdLst/>
                <a:ahLst/>
                <a:cxnLst/>
                <a:rect l="l" t="t" r="r" b="b"/>
                <a:pathLst>
                  <a:path w="4683" h="13799" extrusionOk="0">
                    <a:moveTo>
                      <a:pt x="3026" y="1"/>
                    </a:moveTo>
                    <a:cubicBezTo>
                      <a:pt x="2894" y="1"/>
                      <a:pt x="2877" y="258"/>
                      <a:pt x="2834" y="367"/>
                    </a:cubicBezTo>
                    <a:cubicBezTo>
                      <a:pt x="2737" y="699"/>
                      <a:pt x="2646" y="1034"/>
                      <a:pt x="2571" y="1372"/>
                    </a:cubicBezTo>
                    <a:cubicBezTo>
                      <a:pt x="2478" y="1784"/>
                      <a:pt x="2401" y="2200"/>
                      <a:pt x="2335" y="2617"/>
                    </a:cubicBezTo>
                    <a:cubicBezTo>
                      <a:pt x="1913" y="2027"/>
                      <a:pt x="1535" y="1407"/>
                      <a:pt x="1108" y="822"/>
                    </a:cubicBezTo>
                    <a:cubicBezTo>
                      <a:pt x="1080" y="767"/>
                      <a:pt x="1035" y="744"/>
                      <a:pt x="992" y="744"/>
                    </a:cubicBezTo>
                    <a:cubicBezTo>
                      <a:pt x="902" y="744"/>
                      <a:pt x="817" y="845"/>
                      <a:pt x="903" y="947"/>
                    </a:cubicBezTo>
                    <a:cubicBezTo>
                      <a:pt x="1306" y="1478"/>
                      <a:pt x="1800" y="2334"/>
                      <a:pt x="2287" y="2945"/>
                    </a:cubicBezTo>
                    <a:cubicBezTo>
                      <a:pt x="2144" y="3934"/>
                      <a:pt x="2070" y="4934"/>
                      <a:pt x="2037" y="5932"/>
                    </a:cubicBezTo>
                    <a:cubicBezTo>
                      <a:pt x="2035" y="5956"/>
                      <a:pt x="2035" y="5979"/>
                      <a:pt x="2034" y="6001"/>
                    </a:cubicBezTo>
                    <a:cubicBezTo>
                      <a:pt x="1780" y="5659"/>
                      <a:pt x="1388" y="5052"/>
                      <a:pt x="1156" y="4635"/>
                    </a:cubicBezTo>
                    <a:cubicBezTo>
                      <a:pt x="936" y="4290"/>
                      <a:pt x="756" y="3915"/>
                      <a:pt x="518" y="3586"/>
                    </a:cubicBezTo>
                    <a:cubicBezTo>
                      <a:pt x="496" y="3568"/>
                      <a:pt x="473" y="3560"/>
                      <a:pt x="449" y="3560"/>
                    </a:cubicBezTo>
                    <a:cubicBezTo>
                      <a:pt x="366" y="3560"/>
                      <a:pt x="288" y="3657"/>
                      <a:pt x="342" y="3741"/>
                    </a:cubicBezTo>
                    <a:cubicBezTo>
                      <a:pt x="900" y="4613"/>
                      <a:pt x="1344" y="5571"/>
                      <a:pt x="2024" y="6357"/>
                    </a:cubicBezTo>
                    <a:cubicBezTo>
                      <a:pt x="2006" y="7312"/>
                      <a:pt x="2057" y="8269"/>
                      <a:pt x="2170" y="9217"/>
                    </a:cubicBezTo>
                    <a:cubicBezTo>
                      <a:pt x="1724" y="8938"/>
                      <a:pt x="1368" y="8605"/>
                      <a:pt x="976" y="8183"/>
                    </a:cubicBezTo>
                    <a:cubicBezTo>
                      <a:pt x="705" y="7897"/>
                      <a:pt x="488" y="7550"/>
                      <a:pt x="212" y="7277"/>
                    </a:cubicBezTo>
                    <a:cubicBezTo>
                      <a:pt x="196" y="7270"/>
                      <a:pt x="180" y="7266"/>
                      <a:pt x="165" y="7266"/>
                    </a:cubicBezTo>
                    <a:cubicBezTo>
                      <a:pt x="71" y="7266"/>
                      <a:pt x="0" y="7398"/>
                      <a:pt x="80" y="7472"/>
                    </a:cubicBezTo>
                    <a:cubicBezTo>
                      <a:pt x="691" y="8244"/>
                      <a:pt x="1336" y="9034"/>
                      <a:pt x="2207" y="9520"/>
                    </a:cubicBezTo>
                    <a:cubicBezTo>
                      <a:pt x="2295" y="10188"/>
                      <a:pt x="2413" y="10853"/>
                      <a:pt x="2558" y="11513"/>
                    </a:cubicBezTo>
                    <a:cubicBezTo>
                      <a:pt x="2060" y="11299"/>
                      <a:pt x="1415" y="10984"/>
                      <a:pt x="887" y="10696"/>
                    </a:cubicBezTo>
                    <a:cubicBezTo>
                      <a:pt x="761" y="10627"/>
                      <a:pt x="635" y="10557"/>
                      <a:pt x="512" y="10480"/>
                    </a:cubicBezTo>
                    <a:cubicBezTo>
                      <a:pt x="488" y="10461"/>
                      <a:pt x="457" y="10448"/>
                      <a:pt x="426" y="10448"/>
                    </a:cubicBezTo>
                    <a:cubicBezTo>
                      <a:pt x="416" y="10448"/>
                      <a:pt x="405" y="10449"/>
                      <a:pt x="395" y="10452"/>
                    </a:cubicBezTo>
                    <a:cubicBezTo>
                      <a:pt x="297" y="10476"/>
                      <a:pt x="277" y="10622"/>
                      <a:pt x="367" y="10671"/>
                    </a:cubicBezTo>
                    <a:cubicBezTo>
                      <a:pt x="1044" y="11086"/>
                      <a:pt x="1769" y="11422"/>
                      <a:pt x="2491" y="11748"/>
                    </a:cubicBezTo>
                    <a:cubicBezTo>
                      <a:pt x="2537" y="11775"/>
                      <a:pt x="2580" y="11791"/>
                      <a:pt x="2621" y="11802"/>
                    </a:cubicBezTo>
                    <a:cubicBezTo>
                      <a:pt x="2767" y="12442"/>
                      <a:pt x="2928" y="13079"/>
                      <a:pt x="3097" y="13714"/>
                    </a:cubicBezTo>
                    <a:cubicBezTo>
                      <a:pt x="3113" y="13772"/>
                      <a:pt x="3162" y="13799"/>
                      <a:pt x="3210" y="13799"/>
                    </a:cubicBezTo>
                    <a:cubicBezTo>
                      <a:pt x="3282" y="13799"/>
                      <a:pt x="3354" y="13742"/>
                      <a:pt x="3329" y="13650"/>
                    </a:cubicBezTo>
                    <a:cubicBezTo>
                      <a:pt x="3163" y="13030"/>
                      <a:pt x="3007" y="12406"/>
                      <a:pt x="2865" y="11781"/>
                    </a:cubicBezTo>
                    <a:cubicBezTo>
                      <a:pt x="2988" y="11731"/>
                      <a:pt x="3101" y="11631"/>
                      <a:pt x="3208" y="11531"/>
                    </a:cubicBezTo>
                    <a:cubicBezTo>
                      <a:pt x="3582" y="11178"/>
                      <a:pt x="3904" y="10774"/>
                      <a:pt x="4234" y="10381"/>
                    </a:cubicBezTo>
                    <a:cubicBezTo>
                      <a:pt x="4364" y="10221"/>
                      <a:pt x="4493" y="10062"/>
                      <a:pt x="4620" y="9902"/>
                    </a:cubicBezTo>
                    <a:cubicBezTo>
                      <a:pt x="4682" y="9839"/>
                      <a:pt x="4669" y="9742"/>
                      <a:pt x="4602" y="9704"/>
                    </a:cubicBezTo>
                    <a:cubicBezTo>
                      <a:pt x="4584" y="9693"/>
                      <a:pt x="4563" y="9688"/>
                      <a:pt x="4542" y="9688"/>
                    </a:cubicBezTo>
                    <a:cubicBezTo>
                      <a:pt x="4510" y="9688"/>
                      <a:pt x="4479" y="9699"/>
                      <a:pt x="4456" y="9722"/>
                    </a:cubicBezTo>
                    <a:cubicBezTo>
                      <a:pt x="4363" y="9839"/>
                      <a:pt x="4270" y="9955"/>
                      <a:pt x="4174" y="10072"/>
                    </a:cubicBezTo>
                    <a:cubicBezTo>
                      <a:pt x="3833" y="10485"/>
                      <a:pt x="3496" y="10902"/>
                      <a:pt x="3117" y="11281"/>
                    </a:cubicBezTo>
                    <a:cubicBezTo>
                      <a:pt x="3004" y="11395"/>
                      <a:pt x="2895" y="11486"/>
                      <a:pt x="2815" y="11531"/>
                    </a:cubicBezTo>
                    <a:cubicBezTo>
                      <a:pt x="2669" y="10864"/>
                      <a:pt x="2544" y="10198"/>
                      <a:pt x="2452" y="9538"/>
                    </a:cubicBezTo>
                    <a:cubicBezTo>
                      <a:pt x="2479" y="9526"/>
                      <a:pt x="2505" y="9510"/>
                      <a:pt x="2528" y="9493"/>
                    </a:cubicBezTo>
                    <a:cubicBezTo>
                      <a:pt x="2673" y="9384"/>
                      <a:pt x="2793" y="9247"/>
                      <a:pt x="2913" y="9113"/>
                    </a:cubicBezTo>
                    <a:cubicBezTo>
                      <a:pt x="3274" y="8697"/>
                      <a:pt x="3593" y="8245"/>
                      <a:pt x="3885" y="7779"/>
                    </a:cubicBezTo>
                    <a:cubicBezTo>
                      <a:pt x="3958" y="7664"/>
                      <a:pt x="4030" y="7549"/>
                      <a:pt x="4099" y="7432"/>
                    </a:cubicBezTo>
                    <a:cubicBezTo>
                      <a:pt x="4140" y="7367"/>
                      <a:pt x="4102" y="7275"/>
                      <a:pt x="4027" y="7257"/>
                    </a:cubicBezTo>
                    <a:cubicBezTo>
                      <a:pt x="4015" y="7254"/>
                      <a:pt x="4004" y="7252"/>
                      <a:pt x="3993" y="7252"/>
                    </a:cubicBezTo>
                    <a:cubicBezTo>
                      <a:pt x="3901" y="7252"/>
                      <a:pt x="3864" y="7367"/>
                      <a:pt x="3817" y="7436"/>
                    </a:cubicBezTo>
                    <a:cubicBezTo>
                      <a:pt x="3708" y="7614"/>
                      <a:pt x="3595" y="7790"/>
                      <a:pt x="3481" y="7965"/>
                    </a:cubicBezTo>
                    <a:cubicBezTo>
                      <a:pt x="3205" y="8377"/>
                      <a:pt x="3005" y="8650"/>
                      <a:pt x="2687" y="9011"/>
                    </a:cubicBezTo>
                    <a:cubicBezTo>
                      <a:pt x="2592" y="9113"/>
                      <a:pt x="2500" y="9213"/>
                      <a:pt x="2416" y="9279"/>
                    </a:cubicBezTo>
                    <a:cubicBezTo>
                      <a:pt x="2389" y="9065"/>
                      <a:pt x="2366" y="8849"/>
                      <a:pt x="2346" y="8637"/>
                    </a:cubicBezTo>
                    <a:cubicBezTo>
                      <a:pt x="2288" y="7898"/>
                      <a:pt x="2263" y="7160"/>
                      <a:pt x="2267" y="6425"/>
                    </a:cubicBezTo>
                    <a:cubicBezTo>
                      <a:pt x="2484" y="6362"/>
                      <a:pt x="2709" y="6033"/>
                      <a:pt x="2826" y="5899"/>
                    </a:cubicBezTo>
                    <a:cubicBezTo>
                      <a:pt x="3165" y="5444"/>
                      <a:pt x="3456" y="4956"/>
                      <a:pt x="3713" y="4453"/>
                    </a:cubicBezTo>
                    <a:cubicBezTo>
                      <a:pt x="3755" y="4328"/>
                      <a:pt x="3944" y="4153"/>
                      <a:pt x="3793" y="4044"/>
                    </a:cubicBezTo>
                    <a:cubicBezTo>
                      <a:pt x="3772" y="4032"/>
                      <a:pt x="3751" y="4027"/>
                      <a:pt x="3733" y="4027"/>
                    </a:cubicBezTo>
                    <a:cubicBezTo>
                      <a:pt x="3662" y="4027"/>
                      <a:pt x="3612" y="4103"/>
                      <a:pt x="3586" y="4172"/>
                    </a:cubicBezTo>
                    <a:cubicBezTo>
                      <a:pt x="3496" y="4350"/>
                      <a:pt x="3404" y="4527"/>
                      <a:pt x="3308" y="4702"/>
                    </a:cubicBezTo>
                    <a:cubicBezTo>
                      <a:pt x="2987" y="5253"/>
                      <a:pt x="2712" y="5734"/>
                      <a:pt x="2288" y="6141"/>
                    </a:cubicBezTo>
                    <a:cubicBezTo>
                      <a:pt x="2281" y="6148"/>
                      <a:pt x="2277" y="6152"/>
                      <a:pt x="2271" y="6156"/>
                    </a:cubicBezTo>
                    <a:cubicBezTo>
                      <a:pt x="2290" y="5079"/>
                      <a:pt x="2374" y="4008"/>
                      <a:pt x="2527" y="2962"/>
                    </a:cubicBezTo>
                    <a:cubicBezTo>
                      <a:pt x="2936" y="2826"/>
                      <a:pt x="3651" y="2145"/>
                      <a:pt x="3839" y="1993"/>
                    </a:cubicBezTo>
                    <a:cubicBezTo>
                      <a:pt x="4044" y="1809"/>
                      <a:pt x="4249" y="1621"/>
                      <a:pt x="4454" y="1435"/>
                    </a:cubicBezTo>
                    <a:cubicBezTo>
                      <a:pt x="4529" y="1366"/>
                      <a:pt x="4474" y="1230"/>
                      <a:pt x="4373" y="1230"/>
                    </a:cubicBezTo>
                    <a:cubicBezTo>
                      <a:pt x="4372" y="1230"/>
                      <a:pt x="4370" y="1230"/>
                      <a:pt x="4368" y="1230"/>
                    </a:cubicBezTo>
                    <a:cubicBezTo>
                      <a:pt x="4336" y="1233"/>
                      <a:pt x="4307" y="1241"/>
                      <a:pt x="4283" y="1266"/>
                    </a:cubicBezTo>
                    <a:cubicBezTo>
                      <a:pt x="4119" y="1415"/>
                      <a:pt x="3957" y="1565"/>
                      <a:pt x="3792" y="1713"/>
                    </a:cubicBezTo>
                    <a:cubicBezTo>
                      <a:pt x="3360" y="2087"/>
                      <a:pt x="3032" y="2412"/>
                      <a:pt x="2570" y="2674"/>
                    </a:cubicBezTo>
                    <a:cubicBezTo>
                      <a:pt x="2619" y="2365"/>
                      <a:pt x="2673" y="2059"/>
                      <a:pt x="2734" y="1756"/>
                    </a:cubicBezTo>
                    <a:cubicBezTo>
                      <a:pt x="2844" y="1214"/>
                      <a:pt x="2986" y="679"/>
                      <a:pt x="3149" y="151"/>
                    </a:cubicBezTo>
                    <a:cubicBezTo>
                      <a:pt x="3161" y="105"/>
                      <a:pt x="3145" y="53"/>
                      <a:pt x="3105" y="26"/>
                    </a:cubicBezTo>
                    <a:cubicBezTo>
                      <a:pt x="3075" y="8"/>
                      <a:pt x="3049" y="1"/>
                      <a:pt x="30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27"/>
              <p:cNvSpPr/>
              <p:nvPr/>
            </p:nvSpPr>
            <p:spPr>
              <a:xfrm>
                <a:off x="4133725" y="554263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0" y="1"/>
                    </a:moveTo>
                    <a:cubicBezTo>
                      <a:pt x="342" y="1"/>
                      <a:pt x="160" y="89"/>
                      <a:pt x="78" y="254"/>
                    </a:cubicBezTo>
                    <a:cubicBezTo>
                      <a:pt x="0" y="398"/>
                      <a:pt x="3" y="584"/>
                      <a:pt x="94" y="721"/>
                    </a:cubicBezTo>
                    <a:cubicBezTo>
                      <a:pt x="133" y="836"/>
                      <a:pt x="219" y="935"/>
                      <a:pt x="338" y="974"/>
                    </a:cubicBezTo>
                    <a:cubicBezTo>
                      <a:pt x="378" y="990"/>
                      <a:pt x="420" y="998"/>
                      <a:pt x="463" y="998"/>
                    </a:cubicBezTo>
                    <a:cubicBezTo>
                      <a:pt x="770" y="998"/>
                      <a:pt x="1108" y="603"/>
                      <a:pt x="923" y="227"/>
                    </a:cubicBezTo>
                    <a:cubicBezTo>
                      <a:pt x="842" y="73"/>
                      <a:pt x="683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27"/>
              <p:cNvSpPr/>
              <p:nvPr/>
            </p:nvSpPr>
            <p:spPr>
              <a:xfrm>
                <a:off x="4169925" y="586688"/>
                <a:ext cx="277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00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5"/>
                      <a:pt x="96" y="721"/>
                    </a:cubicBezTo>
                    <a:cubicBezTo>
                      <a:pt x="135" y="836"/>
                      <a:pt x="220" y="935"/>
                      <a:pt x="339" y="975"/>
                    </a:cubicBezTo>
                    <a:cubicBezTo>
                      <a:pt x="380" y="991"/>
                      <a:pt x="422" y="999"/>
                      <a:pt x="465" y="999"/>
                    </a:cubicBezTo>
                    <a:cubicBezTo>
                      <a:pt x="772" y="999"/>
                      <a:pt x="1110" y="604"/>
                      <a:pt x="924" y="227"/>
                    </a:cubicBezTo>
                    <a:cubicBezTo>
                      <a:pt x="843" y="74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27"/>
              <p:cNvSpPr/>
              <p:nvPr/>
            </p:nvSpPr>
            <p:spPr>
              <a:xfrm>
                <a:off x="4083650" y="572238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1" y="1"/>
                    </a:moveTo>
                    <a:cubicBezTo>
                      <a:pt x="342" y="1"/>
                      <a:pt x="161" y="89"/>
                      <a:pt x="78" y="254"/>
                    </a:cubicBezTo>
                    <a:cubicBezTo>
                      <a:pt x="0" y="397"/>
                      <a:pt x="5" y="584"/>
                      <a:pt x="95" y="721"/>
                    </a:cubicBezTo>
                    <a:cubicBezTo>
                      <a:pt x="135" y="836"/>
                      <a:pt x="219" y="935"/>
                      <a:pt x="338" y="974"/>
                    </a:cubicBezTo>
                    <a:cubicBezTo>
                      <a:pt x="378" y="991"/>
                      <a:pt x="421" y="998"/>
                      <a:pt x="464" y="998"/>
                    </a:cubicBezTo>
                    <a:cubicBezTo>
                      <a:pt x="771" y="998"/>
                      <a:pt x="1109" y="603"/>
                      <a:pt x="923" y="227"/>
                    </a:cubicBezTo>
                    <a:cubicBezTo>
                      <a:pt x="843" y="73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27"/>
              <p:cNvSpPr/>
              <p:nvPr/>
            </p:nvSpPr>
            <p:spPr>
              <a:xfrm>
                <a:off x="4154225" y="653213"/>
                <a:ext cx="277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999" extrusionOk="0">
                    <a:moveTo>
                      <a:pt x="521" y="0"/>
                    </a:moveTo>
                    <a:cubicBezTo>
                      <a:pt x="343" y="0"/>
                      <a:pt x="161" y="88"/>
                      <a:pt x="79" y="254"/>
                    </a:cubicBezTo>
                    <a:cubicBezTo>
                      <a:pt x="0" y="397"/>
                      <a:pt x="4" y="584"/>
                      <a:pt x="95" y="720"/>
                    </a:cubicBezTo>
                    <a:cubicBezTo>
                      <a:pt x="134" y="835"/>
                      <a:pt x="220" y="935"/>
                      <a:pt x="339" y="974"/>
                    </a:cubicBezTo>
                    <a:cubicBezTo>
                      <a:pt x="379" y="991"/>
                      <a:pt x="422" y="998"/>
                      <a:pt x="465" y="998"/>
                    </a:cubicBezTo>
                    <a:cubicBezTo>
                      <a:pt x="772" y="998"/>
                      <a:pt x="1110" y="603"/>
                      <a:pt x="924" y="227"/>
                    </a:cubicBezTo>
                    <a:cubicBezTo>
                      <a:pt x="843" y="73"/>
                      <a:pt x="683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27"/>
              <p:cNvSpPr/>
              <p:nvPr/>
            </p:nvSpPr>
            <p:spPr>
              <a:xfrm>
                <a:off x="4068000" y="645313"/>
                <a:ext cx="277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9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4"/>
                      <a:pt x="96" y="721"/>
                    </a:cubicBezTo>
                    <a:cubicBezTo>
                      <a:pt x="135" y="836"/>
                      <a:pt x="220" y="935"/>
                      <a:pt x="339" y="975"/>
                    </a:cubicBezTo>
                    <a:cubicBezTo>
                      <a:pt x="379" y="991"/>
                      <a:pt x="421" y="998"/>
                      <a:pt x="463" y="998"/>
                    </a:cubicBezTo>
                    <a:cubicBezTo>
                      <a:pt x="770" y="998"/>
                      <a:pt x="1110" y="604"/>
                      <a:pt x="924" y="227"/>
                    </a:cubicBezTo>
                    <a:cubicBezTo>
                      <a:pt x="843" y="74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27"/>
              <p:cNvSpPr/>
              <p:nvPr/>
            </p:nvSpPr>
            <p:spPr>
              <a:xfrm>
                <a:off x="4158000" y="734263"/>
                <a:ext cx="277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00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80" y="255"/>
                    </a:cubicBezTo>
                    <a:cubicBezTo>
                      <a:pt x="1" y="398"/>
                      <a:pt x="5" y="585"/>
                      <a:pt x="96" y="721"/>
                    </a:cubicBezTo>
                    <a:cubicBezTo>
                      <a:pt x="135" y="836"/>
                      <a:pt x="221" y="935"/>
                      <a:pt x="340" y="975"/>
                    </a:cubicBezTo>
                    <a:cubicBezTo>
                      <a:pt x="380" y="992"/>
                      <a:pt x="422" y="999"/>
                      <a:pt x="465" y="999"/>
                    </a:cubicBezTo>
                    <a:cubicBezTo>
                      <a:pt x="773" y="999"/>
                      <a:pt x="1111" y="604"/>
                      <a:pt x="925" y="228"/>
                    </a:cubicBezTo>
                    <a:cubicBezTo>
                      <a:pt x="844" y="74"/>
                      <a:pt x="684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27"/>
              <p:cNvSpPr/>
              <p:nvPr/>
            </p:nvSpPr>
            <p:spPr>
              <a:xfrm>
                <a:off x="4062625" y="736438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1" y="1"/>
                    </a:moveTo>
                    <a:cubicBezTo>
                      <a:pt x="342" y="1"/>
                      <a:pt x="161" y="89"/>
                      <a:pt x="79" y="254"/>
                    </a:cubicBezTo>
                    <a:cubicBezTo>
                      <a:pt x="1" y="397"/>
                      <a:pt x="4" y="585"/>
                      <a:pt x="95" y="721"/>
                    </a:cubicBezTo>
                    <a:cubicBezTo>
                      <a:pt x="134" y="836"/>
                      <a:pt x="220" y="934"/>
                      <a:pt x="339" y="975"/>
                    </a:cubicBezTo>
                    <a:cubicBezTo>
                      <a:pt x="379" y="991"/>
                      <a:pt x="422" y="999"/>
                      <a:pt x="465" y="999"/>
                    </a:cubicBezTo>
                    <a:cubicBezTo>
                      <a:pt x="772" y="999"/>
                      <a:pt x="1109" y="603"/>
                      <a:pt x="924" y="227"/>
                    </a:cubicBezTo>
                    <a:cubicBezTo>
                      <a:pt x="843" y="73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27"/>
              <p:cNvSpPr/>
              <p:nvPr/>
            </p:nvSpPr>
            <p:spPr>
              <a:xfrm>
                <a:off x="4173600" y="797038"/>
                <a:ext cx="277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8" extrusionOk="0">
                    <a:moveTo>
                      <a:pt x="521" y="0"/>
                    </a:moveTo>
                    <a:cubicBezTo>
                      <a:pt x="343" y="0"/>
                      <a:pt x="162" y="88"/>
                      <a:pt x="80" y="253"/>
                    </a:cubicBezTo>
                    <a:cubicBezTo>
                      <a:pt x="1" y="397"/>
                      <a:pt x="5" y="584"/>
                      <a:pt x="96" y="720"/>
                    </a:cubicBezTo>
                    <a:cubicBezTo>
                      <a:pt x="135" y="836"/>
                      <a:pt x="220" y="935"/>
                      <a:pt x="340" y="974"/>
                    </a:cubicBezTo>
                    <a:cubicBezTo>
                      <a:pt x="380" y="990"/>
                      <a:pt x="422" y="998"/>
                      <a:pt x="465" y="998"/>
                    </a:cubicBezTo>
                    <a:cubicBezTo>
                      <a:pt x="773" y="998"/>
                      <a:pt x="1110" y="603"/>
                      <a:pt x="924" y="226"/>
                    </a:cubicBezTo>
                    <a:cubicBezTo>
                      <a:pt x="843" y="73"/>
                      <a:pt x="684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27"/>
              <p:cNvSpPr/>
              <p:nvPr/>
            </p:nvSpPr>
            <p:spPr>
              <a:xfrm>
                <a:off x="4068000" y="815138"/>
                <a:ext cx="277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9" extrusionOk="0">
                    <a:moveTo>
                      <a:pt x="522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4"/>
                      <a:pt x="96" y="721"/>
                    </a:cubicBezTo>
                    <a:cubicBezTo>
                      <a:pt x="135" y="836"/>
                      <a:pt x="220" y="935"/>
                      <a:pt x="339" y="974"/>
                    </a:cubicBezTo>
                    <a:cubicBezTo>
                      <a:pt x="379" y="991"/>
                      <a:pt x="422" y="999"/>
                      <a:pt x="465" y="999"/>
                    </a:cubicBezTo>
                    <a:cubicBezTo>
                      <a:pt x="771" y="999"/>
                      <a:pt x="1109" y="603"/>
                      <a:pt x="924" y="227"/>
                    </a:cubicBezTo>
                    <a:cubicBezTo>
                      <a:pt x="843" y="73"/>
                      <a:pt x="684" y="1"/>
                      <a:pt x="5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2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4" name="Google Shape;2634;p28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5" name="Google Shape;2635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636" name="Google Shape;2636;p28"/>
          <p:cNvGrpSpPr/>
          <p:nvPr/>
        </p:nvGrpSpPr>
        <p:grpSpPr>
          <a:xfrm>
            <a:off x="-422852" y="-175816"/>
            <a:ext cx="9793620" cy="5597990"/>
            <a:chOff x="-422852" y="-175816"/>
            <a:chExt cx="9793620" cy="5597990"/>
          </a:xfrm>
        </p:grpSpPr>
        <p:sp>
          <p:nvSpPr>
            <p:cNvPr id="2637" name="Google Shape;2637;p28"/>
            <p:cNvSpPr/>
            <p:nvPr/>
          </p:nvSpPr>
          <p:spPr>
            <a:xfrm rot="10800000">
              <a:off x="8827831" y="4938159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38" name="Google Shape;2638;p28"/>
            <p:cNvGrpSpPr/>
            <p:nvPr/>
          </p:nvGrpSpPr>
          <p:grpSpPr>
            <a:xfrm rot="10800000">
              <a:off x="8939048" y="4690712"/>
              <a:ext cx="95128" cy="126710"/>
              <a:chOff x="3666475" y="2030800"/>
              <a:chExt cx="68600" cy="91375"/>
            </a:xfrm>
          </p:grpSpPr>
          <p:sp>
            <p:nvSpPr>
              <p:cNvPr id="2639" name="Google Shape;2639;p28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28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28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28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43" name="Google Shape;2643;p28"/>
            <p:cNvGrpSpPr/>
            <p:nvPr/>
          </p:nvGrpSpPr>
          <p:grpSpPr>
            <a:xfrm rot="10800000">
              <a:off x="122698" y="354937"/>
              <a:ext cx="95128" cy="126710"/>
              <a:chOff x="3666475" y="2030800"/>
              <a:chExt cx="68600" cy="91375"/>
            </a:xfrm>
          </p:grpSpPr>
          <p:sp>
            <p:nvSpPr>
              <p:cNvPr id="2644" name="Google Shape;2644;p28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28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28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28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48" name="Google Shape;2648;p28"/>
            <p:cNvSpPr/>
            <p:nvPr/>
          </p:nvSpPr>
          <p:spPr>
            <a:xfrm rot="10800000">
              <a:off x="445831" y="89096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49" name="Google Shape;2649;p28"/>
            <p:cNvGrpSpPr/>
            <p:nvPr/>
          </p:nvGrpSpPr>
          <p:grpSpPr>
            <a:xfrm>
              <a:off x="8073329" y="-175816"/>
              <a:ext cx="714892" cy="839611"/>
              <a:chOff x="1580475" y="290388"/>
              <a:chExt cx="406975" cy="477975"/>
            </a:xfrm>
          </p:grpSpPr>
          <p:sp>
            <p:nvSpPr>
              <p:cNvPr id="2650" name="Google Shape;2650;p28"/>
              <p:cNvSpPr/>
              <p:nvPr/>
            </p:nvSpPr>
            <p:spPr>
              <a:xfrm>
                <a:off x="1580475" y="290388"/>
                <a:ext cx="406975" cy="477975"/>
              </a:xfrm>
              <a:custGeom>
                <a:avLst/>
                <a:gdLst/>
                <a:ahLst/>
                <a:cxnLst/>
                <a:rect l="l" t="t" r="r" b="b"/>
                <a:pathLst>
                  <a:path w="16279" h="19119" extrusionOk="0">
                    <a:moveTo>
                      <a:pt x="10320" y="1"/>
                    </a:moveTo>
                    <a:cubicBezTo>
                      <a:pt x="9120" y="1"/>
                      <a:pt x="7927" y="196"/>
                      <a:pt x="6814" y="673"/>
                    </a:cubicBezTo>
                    <a:cubicBezTo>
                      <a:pt x="6509" y="803"/>
                      <a:pt x="6085" y="1113"/>
                      <a:pt x="6577" y="1345"/>
                    </a:cubicBezTo>
                    <a:cubicBezTo>
                      <a:pt x="7786" y="1978"/>
                      <a:pt x="9110" y="2539"/>
                      <a:pt x="10489" y="2539"/>
                    </a:cubicBezTo>
                    <a:cubicBezTo>
                      <a:pt x="10663" y="2539"/>
                      <a:pt x="10838" y="2530"/>
                      <a:pt x="11014" y="2511"/>
                    </a:cubicBezTo>
                    <a:cubicBezTo>
                      <a:pt x="11713" y="2460"/>
                      <a:pt x="12385" y="2254"/>
                      <a:pt x="13034" y="1999"/>
                    </a:cubicBezTo>
                    <a:cubicBezTo>
                      <a:pt x="13317" y="1882"/>
                      <a:pt x="13598" y="1760"/>
                      <a:pt x="13878" y="1632"/>
                    </a:cubicBezTo>
                    <a:lnTo>
                      <a:pt x="13878" y="1632"/>
                    </a:lnTo>
                    <a:cubicBezTo>
                      <a:pt x="13141" y="2172"/>
                      <a:pt x="12426" y="2738"/>
                      <a:pt x="11733" y="3332"/>
                    </a:cubicBezTo>
                    <a:cubicBezTo>
                      <a:pt x="11139" y="3838"/>
                      <a:pt x="10566" y="4373"/>
                      <a:pt x="10013" y="4930"/>
                    </a:cubicBezTo>
                    <a:cubicBezTo>
                      <a:pt x="10009" y="4929"/>
                      <a:pt x="10004" y="4929"/>
                      <a:pt x="10000" y="4929"/>
                    </a:cubicBezTo>
                    <a:cubicBezTo>
                      <a:pt x="9977" y="4929"/>
                      <a:pt x="9954" y="4932"/>
                      <a:pt x="9935" y="4939"/>
                    </a:cubicBezTo>
                    <a:cubicBezTo>
                      <a:pt x="9915" y="4907"/>
                      <a:pt x="9895" y="4872"/>
                      <a:pt x="9872" y="4840"/>
                    </a:cubicBezTo>
                    <a:cubicBezTo>
                      <a:pt x="9870" y="4822"/>
                      <a:pt x="9863" y="4806"/>
                      <a:pt x="9851" y="4794"/>
                    </a:cubicBezTo>
                    <a:cubicBezTo>
                      <a:pt x="9834" y="4778"/>
                      <a:pt x="9817" y="4764"/>
                      <a:pt x="9801" y="4748"/>
                    </a:cubicBezTo>
                    <a:cubicBezTo>
                      <a:pt x="9771" y="4714"/>
                      <a:pt x="9740" y="4685"/>
                      <a:pt x="9710" y="4665"/>
                    </a:cubicBezTo>
                    <a:cubicBezTo>
                      <a:pt x="9581" y="4547"/>
                      <a:pt x="9446" y="4437"/>
                      <a:pt x="9302" y="4339"/>
                    </a:cubicBezTo>
                    <a:cubicBezTo>
                      <a:pt x="8526" y="3822"/>
                      <a:pt x="7295" y="3572"/>
                      <a:pt x="6163" y="3572"/>
                    </a:cubicBezTo>
                    <a:cubicBezTo>
                      <a:pt x="5590" y="3572"/>
                      <a:pt x="5042" y="3636"/>
                      <a:pt x="4592" y="3762"/>
                    </a:cubicBezTo>
                    <a:cubicBezTo>
                      <a:pt x="4049" y="3921"/>
                      <a:pt x="3559" y="4209"/>
                      <a:pt x="3093" y="4523"/>
                    </a:cubicBezTo>
                    <a:cubicBezTo>
                      <a:pt x="2912" y="4672"/>
                      <a:pt x="2250" y="5023"/>
                      <a:pt x="2581" y="5275"/>
                    </a:cubicBezTo>
                    <a:cubicBezTo>
                      <a:pt x="3539" y="5882"/>
                      <a:pt x="4577" y="6515"/>
                      <a:pt x="5741" y="6552"/>
                    </a:cubicBezTo>
                    <a:cubicBezTo>
                      <a:pt x="5798" y="6554"/>
                      <a:pt x="5855" y="6555"/>
                      <a:pt x="5911" y="6555"/>
                    </a:cubicBezTo>
                    <a:cubicBezTo>
                      <a:pt x="6813" y="6555"/>
                      <a:pt x="7697" y="6300"/>
                      <a:pt x="8517" y="5938"/>
                    </a:cubicBezTo>
                    <a:cubicBezTo>
                      <a:pt x="8890" y="5776"/>
                      <a:pt x="9248" y="5584"/>
                      <a:pt x="9590" y="5364"/>
                    </a:cubicBezTo>
                    <a:lnTo>
                      <a:pt x="9590" y="5364"/>
                    </a:lnTo>
                    <a:cubicBezTo>
                      <a:pt x="8615" y="6387"/>
                      <a:pt x="7711" y="7485"/>
                      <a:pt x="6904" y="8645"/>
                    </a:cubicBezTo>
                    <a:cubicBezTo>
                      <a:pt x="6895" y="8642"/>
                      <a:pt x="6885" y="8640"/>
                      <a:pt x="6876" y="8640"/>
                    </a:cubicBezTo>
                    <a:cubicBezTo>
                      <a:pt x="6849" y="8640"/>
                      <a:pt x="6822" y="8652"/>
                      <a:pt x="6805" y="8674"/>
                    </a:cubicBezTo>
                    <a:cubicBezTo>
                      <a:pt x="6796" y="8674"/>
                      <a:pt x="6789" y="8676"/>
                      <a:pt x="6781" y="8678"/>
                    </a:cubicBezTo>
                    <a:cubicBezTo>
                      <a:pt x="6770" y="8673"/>
                      <a:pt x="6763" y="8665"/>
                      <a:pt x="6751" y="8662"/>
                    </a:cubicBezTo>
                    <a:cubicBezTo>
                      <a:pt x="6212" y="8387"/>
                      <a:pt x="5642" y="8157"/>
                      <a:pt x="5045" y="8061"/>
                    </a:cubicBezTo>
                    <a:cubicBezTo>
                      <a:pt x="4890" y="8042"/>
                      <a:pt x="4735" y="8035"/>
                      <a:pt x="4579" y="8035"/>
                    </a:cubicBezTo>
                    <a:cubicBezTo>
                      <a:pt x="4332" y="8035"/>
                      <a:pt x="4084" y="8054"/>
                      <a:pt x="3839" y="8076"/>
                    </a:cubicBezTo>
                    <a:cubicBezTo>
                      <a:pt x="2524" y="8183"/>
                      <a:pt x="1405" y="8945"/>
                      <a:pt x="660" y="10010"/>
                    </a:cubicBezTo>
                    <a:cubicBezTo>
                      <a:pt x="520" y="10245"/>
                      <a:pt x="0" y="10918"/>
                      <a:pt x="528" y="10984"/>
                    </a:cubicBezTo>
                    <a:cubicBezTo>
                      <a:pt x="1181" y="11097"/>
                      <a:pt x="1853" y="11192"/>
                      <a:pt x="2519" y="11192"/>
                    </a:cubicBezTo>
                    <a:cubicBezTo>
                      <a:pt x="3010" y="11192"/>
                      <a:pt x="3499" y="11141"/>
                      <a:pt x="3976" y="11007"/>
                    </a:cubicBezTo>
                    <a:cubicBezTo>
                      <a:pt x="4655" y="10823"/>
                      <a:pt x="5283" y="10478"/>
                      <a:pt x="5819" y="10026"/>
                    </a:cubicBezTo>
                    <a:cubicBezTo>
                      <a:pt x="5976" y="9893"/>
                      <a:pt x="6126" y="9752"/>
                      <a:pt x="6269" y="9604"/>
                    </a:cubicBezTo>
                    <a:lnTo>
                      <a:pt x="6269" y="9604"/>
                    </a:lnTo>
                    <a:cubicBezTo>
                      <a:pt x="5692" y="10512"/>
                      <a:pt x="5171" y="11452"/>
                      <a:pt x="4715" y="12426"/>
                    </a:cubicBezTo>
                    <a:cubicBezTo>
                      <a:pt x="4706" y="12426"/>
                      <a:pt x="4696" y="12426"/>
                      <a:pt x="4687" y="12430"/>
                    </a:cubicBezTo>
                    <a:cubicBezTo>
                      <a:pt x="3911" y="12721"/>
                      <a:pt x="3253" y="13287"/>
                      <a:pt x="2721" y="13911"/>
                    </a:cubicBezTo>
                    <a:cubicBezTo>
                      <a:pt x="1907" y="15026"/>
                      <a:pt x="1765" y="16522"/>
                      <a:pt x="2171" y="17819"/>
                    </a:cubicBezTo>
                    <a:cubicBezTo>
                      <a:pt x="2267" y="18137"/>
                      <a:pt x="2524" y="19118"/>
                      <a:pt x="2936" y="19118"/>
                    </a:cubicBezTo>
                    <a:cubicBezTo>
                      <a:pt x="3017" y="19118"/>
                      <a:pt x="3105" y="19080"/>
                      <a:pt x="3198" y="18991"/>
                    </a:cubicBezTo>
                    <a:cubicBezTo>
                      <a:pt x="4034" y="18107"/>
                      <a:pt x="4948" y="17199"/>
                      <a:pt x="5323" y="16010"/>
                    </a:cubicBezTo>
                    <a:cubicBezTo>
                      <a:pt x="5627" y="14990"/>
                      <a:pt x="5519" y="13818"/>
                      <a:pt x="5012" y="12880"/>
                    </a:cubicBezTo>
                    <a:cubicBezTo>
                      <a:pt x="4953" y="12799"/>
                      <a:pt x="4901" y="12676"/>
                      <a:pt x="4833" y="12589"/>
                    </a:cubicBezTo>
                    <a:cubicBezTo>
                      <a:pt x="5335" y="11507"/>
                      <a:pt x="5922" y="10455"/>
                      <a:pt x="6578" y="9446"/>
                    </a:cubicBezTo>
                    <a:lnTo>
                      <a:pt x="6578" y="9446"/>
                    </a:lnTo>
                    <a:cubicBezTo>
                      <a:pt x="6388" y="10616"/>
                      <a:pt x="6447" y="11847"/>
                      <a:pt x="6902" y="12942"/>
                    </a:cubicBezTo>
                    <a:cubicBezTo>
                      <a:pt x="7359" y="14003"/>
                      <a:pt x="8151" y="14869"/>
                      <a:pt x="8926" y="15709"/>
                    </a:cubicBezTo>
                    <a:cubicBezTo>
                      <a:pt x="9041" y="15824"/>
                      <a:pt x="9145" y="15874"/>
                      <a:pt x="9239" y="15874"/>
                    </a:cubicBezTo>
                    <a:cubicBezTo>
                      <a:pt x="9757" y="15874"/>
                      <a:pt x="9950" y="14346"/>
                      <a:pt x="9982" y="13965"/>
                    </a:cubicBezTo>
                    <a:cubicBezTo>
                      <a:pt x="10198" y="12138"/>
                      <a:pt x="9390" y="10164"/>
                      <a:pt x="7818" y="9166"/>
                    </a:cubicBezTo>
                    <a:cubicBezTo>
                      <a:pt x="7577" y="9002"/>
                      <a:pt x="7328" y="8852"/>
                      <a:pt x="7067" y="8726"/>
                    </a:cubicBezTo>
                    <a:cubicBezTo>
                      <a:pt x="7878" y="7564"/>
                      <a:pt x="8785" y="6464"/>
                      <a:pt x="9768" y="5439"/>
                    </a:cubicBezTo>
                    <a:lnTo>
                      <a:pt x="9768" y="5439"/>
                    </a:lnTo>
                    <a:cubicBezTo>
                      <a:pt x="9684" y="6832"/>
                      <a:pt x="9756" y="8253"/>
                      <a:pt x="10206" y="9582"/>
                    </a:cubicBezTo>
                    <a:cubicBezTo>
                      <a:pt x="10518" y="10470"/>
                      <a:pt x="10978" y="11318"/>
                      <a:pt x="11511" y="12091"/>
                    </a:cubicBezTo>
                    <a:cubicBezTo>
                      <a:pt x="11564" y="12133"/>
                      <a:pt x="11616" y="12152"/>
                      <a:pt x="11667" y="12152"/>
                    </a:cubicBezTo>
                    <a:cubicBezTo>
                      <a:pt x="12176" y="12152"/>
                      <a:pt x="12590" y="10234"/>
                      <a:pt x="12694" y="9899"/>
                    </a:cubicBezTo>
                    <a:cubicBezTo>
                      <a:pt x="12825" y="9355"/>
                      <a:pt x="12894" y="8793"/>
                      <a:pt x="12845" y="8234"/>
                    </a:cubicBezTo>
                    <a:cubicBezTo>
                      <a:pt x="12757" y="7140"/>
                      <a:pt x="12294" y="6025"/>
                      <a:pt x="11349" y="5407"/>
                    </a:cubicBezTo>
                    <a:cubicBezTo>
                      <a:pt x="11020" y="5173"/>
                      <a:pt x="10639" y="5012"/>
                      <a:pt x="10240" y="4958"/>
                    </a:cubicBezTo>
                    <a:cubicBezTo>
                      <a:pt x="10711" y="4488"/>
                      <a:pt x="11195" y="4034"/>
                      <a:pt x="11697" y="3601"/>
                    </a:cubicBezTo>
                    <a:cubicBezTo>
                      <a:pt x="12743" y="2718"/>
                      <a:pt x="13729" y="1886"/>
                      <a:pt x="14892" y="1178"/>
                    </a:cubicBezTo>
                    <a:lnTo>
                      <a:pt x="14892" y="1178"/>
                    </a:lnTo>
                    <a:cubicBezTo>
                      <a:pt x="14737" y="1352"/>
                      <a:pt x="14587" y="1532"/>
                      <a:pt x="14457" y="1728"/>
                    </a:cubicBezTo>
                    <a:cubicBezTo>
                      <a:pt x="14179" y="2152"/>
                      <a:pt x="13979" y="2624"/>
                      <a:pt x="13818" y="3103"/>
                    </a:cubicBezTo>
                    <a:cubicBezTo>
                      <a:pt x="13494" y="4087"/>
                      <a:pt x="13312" y="5147"/>
                      <a:pt x="13475" y="6180"/>
                    </a:cubicBezTo>
                    <a:cubicBezTo>
                      <a:pt x="13616" y="7149"/>
                      <a:pt x="14046" y="8043"/>
                      <a:pt x="14450" y="8925"/>
                    </a:cubicBezTo>
                    <a:cubicBezTo>
                      <a:pt x="14550" y="9107"/>
                      <a:pt x="14611" y="9326"/>
                      <a:pt x="14763" y="9472"/>
                    </a:cubicBezTo>
                    <a:cubicBezTo>
                      <a:pt x="14806" y="9493"/>
                      <a:pt x="14849" y="9503"/>
                      <a:pt x="14891" y="9503"/>
                    </a:cubicBezTo>
                    <a:cubicBezTo>
                      <a:pt x="15340" y="9503"/>
                      <a:pt x="15677" y="8375"/>
                      <a:pt x="15806" y="8057"/>
                    </a:cubicBezTo>
                    <a:cubicBezTo>
                      <a:pt x="16188" y="6954"/>
                      <a:pt x="16267" y="5773"/>
                      <a:pt x="16274" y="4612"/>
                    </a:cubicBezTo>
                    <a:cubicBezTo>
                      <a:pt x="16278" y="3594"/>
                      <a:pt x="16251" y="2549"/>
                      <a:pt x="15910" y="1578"/>
                    </a:cubicBezTo>
                    <a:cubicBezTo>
                      <a:pt x="15798" y="1283"/>
                      <a:pt x="15638" y="1005"/>
                      <a:pt x="15421" y="775"/>
                    </a:cubicBezTo>
                    <a:cubicBezTo>
                      <a:pt x="15403" y="756"/>
                      <a:pt x="15379" y="750"/>
                      <a:pt x="15356" y="750"/>
                    </a:cubicBezTo>
                    <a:cubicBezTo>
                      <a:pt x="15349" y="748"/>
                      <a:pt x="15341" y="747"/>
                      <a:pt x="15333" y="747"/>
                    </a:cubicBezTo>
                    <a:cubicBezTo>
                      <a:pt x="15328" y="747"/>
                      <a:pt x="15322" y="748"/>
                      <a:pt x="15315" y="750"/>
                    </a:cubicBezTo>
                    <a:cubicBezTo>
                      <a:pt x="15314" y="750"/>
                      <a:pt x="15312" y="750"/>
                      <a:pt x="15311" y="750"/>
                    </a:cubicBezTo>
                    <a:cubicBezTo>
                      <a:pt x="15294" y="750"/>
                      <a:pt x="15276" y="755"/>
                      <a:pt x="15261" y="766"/>
                    </a:cubicBezTo>
                    <a:cubicBezTo>
                      <a:pt x="15253" y="759"/>
                      <a:pt x="15244" y="753"/>
                      <a:pt x="15234" y="750"/>
                    </a:cubicBezTo>
                    <a:cubicBezTo>
                      <a:pt x="14683" y="668"/>
                      <a:pt x="14136" y="561"/>
                      <a:pt x="13594" y="431"/>
                    </a:cubicBezTo>
                    <a:cubicBezTo>
                      <a:pt x="12533" y="166"/>
                      <a:pt x="11423" y="1"/>
                      <a:pt x="10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28"/>
              <p:cNvSpPr/>
              <p:nvPr/>
            </p:nvSpPr>
            <p:spPr>
              <a:xfrm>
                <a:off x="1592300" y="558913"/>
                <a:ext cx="7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6" extrusionOk="0">
                    <a:moveTo>
                      <a:pt x="3" y="1"/>
                    </a:moveTo>
                    <a:lnTo>
                      <a:pt x="3" y="1"/>
                    </a:lnTo>
                    <a:cubicBezTo>
                      <a:pt x="3" y="2"/>
                      <a:pt x="3" y="3"/>
                      <a:pt x="3" y="3"/>
                    </a:cubicBezTo>
                    <a:lnTo>
                      <a:pt x="3" y="3"/>
                    </a:lnTo>
                    <a:cubicBezTo>
                      <a:pt x="3" y="3"/>
                      <a:pt x="3" y="2"/>
                      <a:pt x="3" y="1"/>
                    </a:cubicBezTo>
                    <a:close/>
                    <a:moveTo>
                      <a:pt x="3" y="3"/>
                    </a:moveTo>
                    <a:cubicBezTo>
                      <a:pt x="3" y="4"/>
                      <a:pt x="3" y="4"/>
                      <a:pt x="2" y="5"/>
                    </a:cubicBezTo>
                    <a:cubicBezTo>
                      <a:pt x="2" y="8"/>
                      <a:pt x="1" y="13"/>
                      <a:pt x="1" y="16"/>
                    </a:cubicBezTo>
                    <a:cubicBezTo>
                      <a:pt x="2" y="13"/>
                      <a:pt x="3" y="8"/>
                      <a:pt x="3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28"/>
              <p:cNvSpPr/>
              <p:nvPr/>
            </p:nvSpPr>
            <p:spPr>
              <a:xfrm>
                <a:off x="1681550" y="616738"/>
                <a:ext cx="29675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094" extrusionOk="0">
                    <a:moveTo>
                      <a:pt x="632" y="0"/>
                    </a:moveTo>
                    <a:cubicBezTo>
                      <a:pt x="578" y="0"/>
                      <a:pt x="527" y="54"/>
                      <a:pt x="545" y="113"/>
                    </a:cubicBezTo>
                    <a:cubicBezTo>
                      <a:pt x="988" y="1283"/>
                      <a:pt x="772" y="2546"/>
                      <a:pt x="213" y="3613"/>
                    </a:cubicBezTo>
                    <a:cubicBezTo>
                      <a:pt x="164" y="3738"/>
                      <a:pt x="1" y="3909"/>
                      <a:pt x="2" y="4030"/>
                    </a:cubicBezTo>
                    <a:cubicBezTo>
                      <a:pt x="12" y="4071"/>
                      <a:pt x="51" y="4093"/>
                      <a:pt x="89" y="4093"/>
                    </a:cubicBezTo>
                    <a:cubicBezTo>
                      <a:pt x="119" y="4093"/>
                      <a:pt x="148" y="4080"/>
                      <a:pt x="163" y="4051"/>
                    </a:cubicBezTo>
                    <a:cubicBezTo>
                      <a:pt x="842" y="2962"/>
                      <a:pt x="1187" y="1583"/>
                      <a:pt x="798" y="330"/>
                    </a:cubicBezTo>
                    <a:cubicBezTo>
                      <a:pt x="756" y="227"/>
                      <a:pt x="755" y="92"/>
                      <a:pt x="675" y="12"/>
                    </a:cubicBezTo>
                    <a:cubicBezTo>
                      <a:pt x="661" y="4"/>
                      <a:pt x="646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28"/>
              <p:cNvSpPr/>
              <p:nvPr/>
            </p:nvSpPr>
            <p:spPr>
              <a:xfrm>
                <a:off x="1660400" y="726513"/>
                <a:ext cx="193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046" extrusionOk="0">
                    <a:moveTo>
                      <a:pt x="680" y="1"/>
                    </a:moveTo>
                    <a:cubicBezTo>
                      <a:pt x="650" y="1"/>
                      <a:pt x="621" y="15"/>
                      <a:pt x="605" y="44"/>
                    </a:cubicBezTo>
                    <a:cubicBezTo>
                      <a:pt x="441" y="349"/>
                      <a:pt x="240" y="636"/>
                      <a:pt x="31" y="914"/>
                    </a:cubicBezTo>
                    <a:cubicBezTo>
                      <a:pt x="1" y="960"/>
                      <a:pt x="29" y="1028"/>
                      <a:pt x="83" y="1042"/>
                    </a:cubicBezTo>
                    <a:cubicBezTo>
                      <a:pt x="91" y="1045"/>
                      <a:pt x="99" y="1046"/>
                      <a:pt x="106" y="1046"/>
                    </a:cubicBezTo>
                    <a:cubicBezTo>
                      <a:pt x="137" y="1046"/>
                      <a:pt x="167" y="1029"/>
                      <a:pt x="183" y="1002"/>
                    </a:cubicBezTo>
                    <a:cubicBezTo>
                      <a:pt x="253" y="907"/>
                      <a:pt x="324" y="814"/>
                      <a:pt x="391" y="718"/>
                    </a:cubicBezTo>
                    <a:cubicBezTo>
                      <a:pt x="524" y="530"/>
                      <a:pt x="646" y="335"/>
                      <a:pt x="757" y="133"/>
                    </a:cubicBezTo>
                    <a:cubicBezTo>
                      <a:pt x="770" y="112"/>
                      <a:pt x="772" y="87"/>
                      <a:pt x="767" y="65"/>
                    </a:cubicBezTo>
                    <a:cubicBezTo>
                      <a:pt x="757" y="24"/>
                      <a:pt x="718" y="1"/>
                      <a:pt x="6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28"/>
              <p:cNvSpPr/>
              <p:nvPr/>
            </p:nvSpPr>
            <p:spPr>
              <a:xfrm>
                <a:off x="1651000" y="626813"/>
                <a:ext cx="41250" cy="1178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4712" extrusionOk="0">
                    <a:moveTo>
                      <a:pt x="1560" y="0"/>
                    </a:moveTo>
                    <a:cubicBezTo>
                      <a:pt x="1516" y="0"/>
                      <a:pt x="1471" y="29"/>
                      <a:pt x="1472" y="86"/>
                    </a:cubicBezTo>
                    <a:cubicBezTo>
                      <a:pt x="1420" y="864"/>
                      <a:pt x="1122" y="1753"/>
                      <a:pt x="834" y="2552"/>
                    </a:cubicBezTo>
                    <a:cubicBezTo>
                      <a:pt x="583" y="3209"/>
                      <a:pt x="236" y="3869"/>
                      <a:pt x="19" y="4600"/>
                    </a:cubicBezTo>
                    <a:cubicBezTo>
                      <a:pt x="1" y="4657"/>
                      <a:pt x="52" y="4712"/>
                      <a:pt x="106" y="4712"/>
                    </a:cubicBezTo>
                    <a:cubicBezTo>
                      <a:pt x="121" y="4712"/>
                      <a:pt x="136" y="4708"/>
                      <a:pt x="149" y="4699"/>
                    </a:cubicBezTo>
                    <a:cubicBezTo>
                      <a:pt x="198" y="4669"/>
                      <a:pt x="198" y="4607"/>
                      <a:pt x="217" y="4558"/>
                    </a:cubicBezTo>
                    <a:cubicBezTo>
                      <a:pt x="492" y="3681"/>
                      <a:pt x="927" y="2929"/>
                      <a:pt x="1208" y="2019"/>
                    </a:cubicBezTo>
                    <a:cubicBezTo>
                      <a:pt x="1404" y="1390"/>
                      <a:pt x="1610" y="750"/>
                      <a:pt x="1649" y="86"/>
                    </a:cubicBezTo>
                    <a:cubicBezTo>
                      <a:pt x="1650" y="29"/>
                      <a:pt x="1605" y="0"/>
                      <a:pt x="1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28"/>
              <p:cNvSpPr/>
              <p:nvPr/>
            </p:nvSpPr>
            <p:spPr>
              <a:xfrm>
                <a:off x="1647850" y="614163"/>
                <a:ext cx="3877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971" extrusionOk="0">
                    <a:moveTo>
                      <a:pt x="1436" y="0"/>
                    </a:moveTo>
                    <a:cubicBezTo>
                      <a:pt x="1415" y="0"/>
                      <a:pt x="1394" y="8"/>
                      <a:pt x="1377" y="26"/>
                    </a:cubicBezTo>
                    <a:cubicBezTo>
                      <a:pt x="874" y="624"/>
                      <a:pt x="474" y="1306"/>
                      <a:pt x="240" y="2053"/>
                    </a:cubicBezTo>
                    <a:cubicBezTo>
                      <a:pt x="148" y="2317"/>
                      <a:pt x="68" y="2586"/>
                      <a:pt x="6" y="2860"/>
                    </a:cubicBezTo>
                    <a:cubicBezTo>
                      <a:pt x="0" y="2883"/>
                      <a:pt x="5" y="2908"/>
                      <a:pt x="16" y="2927"/>
                    </a:cubicBezTo>
                    <a:cubicBezTo>
                      <a:pt x="31" y="2956"/>
                      <a:pt x="62" y="2971"/>
                      <a:pt x="92" y="2971"/>
                    </a:cubicBezTo>
                    <a:cubicBezTo>
                      <a:pt x="115" y="2971"/>
                      <a:pt x="138" y="2963"/>
                      <a:pt x="154" y="2946"/>
                    </a:cubicBezTo>
                    <a:cubicBezTo>
                      <a:pt x="192" y="2898"/>
                      <a:pt x="190" y="2830"/>
                      <a:pt x="208" y="2774"/>
                    </a:cubicBezTo>
                    <a:cubicBezTo>
                      <a:pt x="390" y="2099"/>
                      <a:pt x="584" y="1523"/>
                      <a:pt x="933" y="945"/>
                    </a:cubicBezTo>
                    <a:cubicBezTo>
                      <a:pt x="1124" y="636"/>
                      <a:pt x="1333" y="364"/>
                      <a:pt x="1521" y="122"/>
                    </a:cubicBezTo>
                    <a:cubicBezTo>
                      <a:pt x="1551" y="60"/>
                      <a:pt x="1493" y="0"/>
                      <a:pt x="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28"/>
              <p:cNvSpPr/>
              <p:nvPr/>
            </p:nvSpPr>
            <p:spPr>
              <a:xfrm>
                <a:off x="1642325" y="704488"/>
                <a:ext cx="5575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58" extrusionOk="0">
                    <a:moveTo>
                      <a:pt x="134" y="0"/>
                    </a:moveTo>
                    <a:cubicBezTo>
                      <a:pt x="89" y="0"/>
                      <a:pt x="44" y="29"/>
                      <a:pt x="45" y="86"/>
                    </a:cubicBezTo>
                    <a:cubicBezTo>
                      <a:pt x="20" y="313"/>
                      <a:pt x="9" y="541"/>
                      <a:pt x="1" y="769"/>
                    </a:cubicBezTo>
                    <a:cubicBezTo>
                      <a:pt x="1" y="818"/>
                      <a:pt x="43" y="858"/>
                      <a:pt x="91" y="858"/>
                    </a:cubicBezTo>
                    <a:cubicBezTo>
                      <a:pt x="98" y="858"/>
                      <a:pt x="106" y="857"/>
                      <a:pt x="114" y="854"/>
                    </a:cubicBezTo>
                    <a:cubicBezTo>
                      <a:pt x="152" y="845"/>
                      <a:pt x="179" y="808"/>
                      <a:pt x="179" y="769"/>
                    </a:cubicBezTo>
                    <a:cubicBezTo>
                      <a:pt x="186" y="541"/>
                      <a:pt x="199" y="313"/>
                      <a:pt x="222" y="86"/>
                    </a:cubicBezTo>
                    <a:cubicBezTo>
                      <a:pt x="223" y="29"/>
                      <a:pt x="17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28"/>
              <p:cNvSpPr/>
              <p:nvPr/>
            </p:nvSpPr>
            <p:spPr>
              <a:xfrm>
                <a:off x="1682050" y="517788"/>
                <a:ext cx="54025" cy="31725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1269" extrusionOk="0">
                    <a:moveTo>
                      <a:pt x="2045" y="0"/>
                    </a:moveTo>
                    <a:cubicBezTo>
                      <a:pt x="2025" y="0"/>
                      <a:pt x="2004" y="8"/>
                      <a:pt x="1987" y="26"/>
                    </a:cubicBezTo>
                    <a:cubicBezTo>
                      <a:pt x="1494" y="495"/>
                      <a:pt x="690" y="852"/>
                      <a:pt x="70" y="1110"/>
                    </a:cubicBezTo>
                    <a:cubicBezTo>
                      <a:pt x="0" y="1158"/>
                      <a:pt x="47" y="1268"/>
                      <a:pt x="123" y="1268"/>
                    </a:cubicBezTo>
                    <a:cubicBezTo>
                      <a:pt x="131" y="1268"/>
                      <a:pt x="139" y="1267"/>
                      <a:pt x="148" y="1265"/>
                    </a:cubicBezTo>
                    <a:cubicBezTo>
                      <a:pt x="651" y="1065"/>
                      <a:pt x="1145" y="838"/>
                      <a:pt x="1601" y="544"/>
                    </a:cubicBezTo>
                    <a:cubicBezTo>
                      <a:pt x="1783" y="415"/>
                      <a:pt x="1991" y="297"/>
                      <a:pt x="2131" y="123"/>
                    </a:cubicBezTo>
                    <a:cubicBezTo>
                      <a:pt x="2160" y="61"/>
                      <a:pt x="2103" y="0"/>
                      <a:pt x="20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28"/>
              <p:cNvSpPr/>
              <p:nvPr/>
            </p:nvSpPr>
            <p:spPr>
              <a:xfrm>
                <a:off x="1615050" y="551938"/>
                <a:ext cx="5227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36" extrusionOk="0">
                    <a:moveTo>
                      <a:pt x="1968" y="1"/>
                    </a:moveTo>
                    <a:cubicBezTo>
                      <a:pt x="1960" y="1"/>
                      <a:pt x="1951" y="2"/>
                      <a:pt x="1943" y="5"/>
                    </a:cubicBezTo>
                    <a:cubicBezTo>
                      <a:pt x="1513" y="78"/>
                      <a:pt x="1161" y="126"/>
                      <a:pt x="699" y="148"/>
                    </a:cubicBezTo>
                    <a:cubicBezTo>
                      <a:pt x="660" y="153"/>
                      <a:pt x="613" y="155"/>
                      <a:pt x="564" y="155"/>
                    </a:cubicBezTo>
                    <a:cubicBezTo>
                      <a:pt x="485" y="155"/>
                      <a:pt x="398" y="151"/>
                      <a:pt x="316" y="151"/>
                    </a:cubicBezTo>
                    <a:cubicBezTo>
                      <a:pt x="220" y="151"/>
                      <a:pt x="133" y="157"/>
                      <a:pt x="74" y="182"/>
                    </a:cubicBezTo>
                    <a:cubicBezTo>
                      <a:pt x="1" y="281"/>
                      <a:pt x="93" y="336"/>
                      <a:pt x="186" y="336"/>
                    </a:cubicBezTo>
                    <a:cubicBezTo>
                      <a:pt x="199" y="336"/>
                      <a:pt x="211" y="335"/>
                      <a:pt x="224" y="333"/>
                    </a:cubicBezTo>
                    <a:cubicBezTo>
                      <a:pt x="824" y="327"/>
                      <a:pt x="1438" y="295"/>
                      <a:pt x="2021" y="160"/>
                    </a:cubicBezTo>
                    <a:cubicBezTo>
                      <a:pt x="2090" y="112"/>
                      <a:pt x="2044" y="1"/>
                      <a:pt x="1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28"/>
              <p:cNvSpPr/>
              <p:nvPr/>
            </p:nvSpPr>
            <p:spPr>
              <a:xfrm>
                <a:off x="1671600" y="515488"/>
                <a:ext cx="481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798" extrusionOk="0">
                    <a:moveTo>
                      <a:pt x="1818" y="1"/>
                    </a:moveTo>
                    <a:cubicBezTo>
                      <a:pt x="1804" y="1"/>
                      <a:pt x="1789" y="5"/>
                      <a:pt x="1776" y="13"/>
                    </a:cubicBezTo>
                    <a:cubicBezTo>
                      <a:pt x="1383" y="227"/>
                      <a:pt x="979" y="350"/>
                      <a:pt x="517" y="498"/>
                    </a:cubicBezTo>
                    <a:cubicBezTo>
                      <a:pt x="360" y="564"/>
                      <a:pt x="159" y="568"/>
                      <a:pt x="25" y="669"/>
                    </a:cubicBezTo>
                    <a:cubicBezTo>
                      <a:pt x="1" y="766"/>
                      <a:pt x="39" y="797"/>
                      <a:pt x="104" y="797"/>
                    </a:cubicBezTo>
                    <a:cubicBezTo>
                      <a:pt x="213" y="797"/>
                      <a:pt x="395" y="708"/>
                      <a:pt x="469" y="698"/>
                    </a:cubicBezTo>
                    <a:cubicBezTo>
                      <a:pt x="904" y="566"/>
                      <a:pt x="1338" y="425"/>
                      <a:pt x="1748" y="230"/>
                    </a:cubicBezTo>
                    <a:cubicBezTo>
                      <a:pt x="1803" y="198"/>
                      <a:pt x="1884" y="179"/>
                      <a:pt x="1906" y="113"/>
                    </a:cubicBezTo>
                    <a:cubicBezTo>
                      <a:pt x="1924" y="56"/>
                      <a:pt x="1872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28"/>
              <p:cNvSpPr/>
              <p:nvPr/>
            </p:nvSpPr>
            <p:spPr>
              <a:xfrm>
                <a:off x="1613600" y="537913"/>
                <a:ext cx="3815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516" extrusionOk="0">
                    <a:moveTo>
                      <a:pt x="1404" y="0"/>
                    </a:moveTo>
                    <a:cubicBezTo>
                      <a:pt x="1396" y="0"/>
                      <a:pt x="1387" y="2"/>
                      <a:pt x="1378" y="5"/>
                    </a:cubicBezTo>
                    <a:cubicBezTo>
                      <a:pt x="945" y="120"/>
                      <a:pt x="509" y="228"/>
                      <a:pt x="75" y="343"/>
                    </a:cubicBezTo>
                    <a:cubicBezTo>
                      <a:pt x="42" y="352"/>
                      <a:pt x="13" y="382"/>
                      <a:pt x="11" y="416"/>
                    </a:cubicBezTo>
                    <a:cubicBezTo>
                      <a:pt x="1" y="468"/>
                      <a:pt x="48" y="515"/>
                      <a:pt x="98" y="515"/>
                    </a:cubicBezTo>
                    <a:cubicBezTo>
                      <a:pt x="106" y="515"/>
                      <a:pt x="114" y="514"/>
                      <a:pt x="121" y="512"/>
                    </a:cubicBezTo>
                    <a:cubicBezTo>
                      <a:pt x="294" y="467"/>
                      <a:pt x="465" y="423"/>
                      <a:pt x="636" y="379"/>
                    </a:cubicBezTo>
                    <a:cubicBezTo>
                      <a:pt x="907" y="300"/>
                      <a:pt x="1192" y="254"/>
                      <a:pt x="1456" y="158"/>
                    </a:cubicBezTo>
                    <a:cubicBezTo>
                      <a:pt x="1525" y="111"/>
                      <a:pt x="1479" y="0"/>
                      <a:pt x="14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28"/>
              <p:cNvSpPr/>
              <p:nvPr/>
            </p:nvSpPr>
            <p:spPr>
              <a:xfrm>
                <a:off x="1622900" y="503013"/>
                <a:ext cx="979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1106" extrusionOk="0">
                    <a:moveTo>
                      <a:pt x="3553" y="0"/>
                    </a:moveTo>
                    <a:cubicBezTo>
                      <a:pt x="2722" y="0"/>
                      <a:pt x="1899" y="173"/>
                      <a:pt x="1122" y="461"/>
                    </a:cubicBezTo>
                    <a:cubicBezTo>
                      <a:pt x="826" y="572"/>
                      <a:pt x="537" y="694"/>
                      <a:pt x="255" y="837"/>
                    </a:cubicBezTo>
                    <a:cubicBezTo>
                      <a:pt x="177" y="889"/>
                      <a:pt x="57" y="909"/>
                      <a:pt x="14" y="995"/>
                    </a:cubicBezTo>
                    <a:cubicBezTo>
                      <a:pt x="1" y="1041"/>
                      <a:pt x="30" y="1093"/>
                      <a:pt x="77" y="1105"/>
                    </a:cubicBezTo>
                    <a:cubicBezTo>
                      <a:pt x="82" y="1106"/>
                      <a:pt x="87" y="1106"/>
                      <a:pt x="93" y="1106"/>
                    </a:cubicBezTo>
                    <a:cubicBezTo>
                      <a:pt x="168" y="1106"/>
                      <a:pt x="231" y="1038"/>
                      <a:pt x="300" y="1013"/>
                    </a:cubicBezTo>
                    <a:cubicBezTo>
                      <a:pt x="1122" y="595"/>
                      <a:pt x="2122" y="270"/>
                      <a:pt x="3028" y="200"/>
                    </a:cubicBezTo>
                    <a:cubicBezTo>
                      <a:pt x="3295" y="173"/>
                      <a:pt x="3567" y="189"/>
                      <a:pt x="3832" y="174"/>
                    </a:cubicBezTo>
                    <a:cubicBezTo>
                      <a:pt x="3918" y="145"/>
                      <a:pt x="3892" y="5"/>
                      <a:pt x="3802" y="5"/>
                    </a:cubicBezTo>
                    <a:cubicBezTo>
                      <a:pt x="3801" y="5"/>
                      <a:pt x="3800" y="5"/>
                      <a:pt x="3798" y="5"/>
                    </a:cubicBezTo>
                    <a:cubicBezTo>
                      <a:pt x="3716" y="2"/>
                      <a:pt x="3634" y="0"/>
                      <a:pt x="3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28"/>
              <p:cNvSpPr/>
              <p:nvPr/>
            </p:nvSpPr>
            <p:spPr>
              <a:xfrm>
                <a:off x="1761425" y="524213"/>
                <a:ext cx="57575" cy="937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3750" extrusionOk="0">
                    <a:moveTo>
                      <a:pt x="120" y="1"/>
                    </a:moveTo>
                    <a:cubicBezTo>
                      <a:pt x="38" y="1"/>
                      <a:pt x="1" y="124"/>
                      <a:pt x="78" y="166"/>
                    </a:cubicBezTo>
                    <a:cubicBezTo>
                      <a:pt x="1160" y="873"/>
                      <a:pt x="1877" y="2112"/>
                      <a:pt x="2072" y="3450"/>
                    </a:cubicBezTo>
                    <a:cubicBezTo>
                      <a:pt x="2105" y="3580"/>
                      <a:pt x="2072" y="3619"/>
                      <a:pt x="2130" y="3723"/>
                    </a:cubicBezTo>
                    <a:cubicBezTo>
                      <a:pt x="2149" y="3741"/>
                      <a:pt x="2171" y="3749"/>
                      <a:pt x="2190" y="3749"/>
                    </a:cubicBezTo>
                    <a:cubicBezTo>
                      <a:pt x="2252" y="3749"/>
                      <a:pt x="2303" y="3675"/>
                      <a:pt x="2273" y="3605"/>
                    </a:cubicBezTo>
                    <a:cubicBezTo>
                      <a:pt x="2129" y="2327"/>
                      <a:pt x="1523" y="1105"/>
                      <a:pt x="531" y="276"/>
                    </a:cubicBezTo>
                    <a:cubicBezTo>
                      <a:pt x="403" y="181"/>
                      <a:pt x="284" y="58"/>
                      <a:pt x="135" y="2"/>
                    </a:cubicBezTo>
                    <a:cubicBezTo>
                      <a:pt x="130" y="1"/>
                      <a:pt x="125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28"/>
              <p:cNvSpPr/>
              <p:nvPr/>
            </p:nvSpPr>
            <p:spPr>
              <a:xfrm>
                <a:off x="1812200" y="635638"/>
                <a:ext cx="73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030" extrusionOk="0">
                    <a:moveTo>
                      <a:pt x="182" y="0"/>
                    </a:moveTo>
                    <a:cubicBezTo>
                      <a:pt x="142" y="0"/>
                      <a:pt x="104" y="27"/>
                      <a:pt x="98" y="88"/>
                    </a:cubicBezTo>
                    <a:cubicBezTo>
                      <a:pt x="104" y="310"/>
                      <a:pt x="103" y="533"/>
                      <a:pt x="76" y="755"/>
                    </a:cubicBezTo>
                    <a:cubicBezTo>
                      <a:pt x="76" y="846"/>
                      <a:pt x="0" y="1016"/>
                      <a:pt x="142" y="1029"/>
                    </a:cubicBezTo>
                    <a:cubicBezTo>
                      <a:pt x="234" y="1027"/>
                      <a:pt x="233" y="926"/>
                      <a:pt x="240" y="858"/>
                    </a:cubicBezTo>
                    <a:cubicBezTo>
                      <a:pt x="273" y="618"/>
                      <a:pt x="285" y="374"/>
                      <a:pt x="274" y="130"/>
                    </a:cubicBezTo>
                    <a:cubicBezTo>
                      <a:pt x="292" y="50"/>
                      <a:pt x="235" y="0"/>
                      <a:pt x="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28"/>
              <p:cNvSpPr/>
              <p:nvPr/>
            </p:nvSpPr>
            <p:spPr>
              <a:xfrm>
                <a:off x="1763050" y="545313"/>
                <a:ext cx="3940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3770" extrusionOk="0">
                    <a:moveTo>
                      <a:pt x="119" y="1"/>
                    </a:moveTo>
                    <a:cubicBezTo>
                      <a:pt x="58" y="1"/>
                      <a:pt x="0" y="73"/>
                      <a:pt x="39" y="134"/>
                    </a:cubicBezTo>
                    <a:cubicBezTo>
                      <a:pt x="758" y="1232"/>
                      <a:pt x="1192" y="2393"/>
                      <a:pt x="1384" y="3707"/>
                    </a:cubicBezTo>
                    <a:cubicBezTo>
                      <a:pt x="1396" y="3750"/>
                      <a:pt x="1431" y="3769"/>
                      <a:pt x="1466" y="3769"/>
                    </a:cubicBezTo>
                    <a:cubicBezTo>
                      <a:pt x="1520" y="3769"/>
                      <a:pt x="1575" y="3726"/>
                      <a:pt x="1556" y="3659"/>
                    </a:cubicBezTo>
                    <a:cubicBezTo>
                      <a:pt x="1448" y="2961"/>
                      <a:pt x="1284" y="2269"/>
                      <a:pt x="1011" y="1617"/>
                    </a:cubicBezTo>
                    <a:cubicBezTo>
                      <a:pt x="785" y="1060"/>
                      <a:pt x="515" y="513"/>
                      <a:pt x="170" y="21"/>
                    </a:cubicBezTo>
                    <a:cubicBezTo>
                      <a:pt x="154" y="7"/>
                      <a:pt x="136" y="1"/>
                      <a:pt x="1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28"/>
              <p:cNvSpPr/>
              <p:nvPr/>
            </p:nvSpPr>
            <p:spPr>
              <a:xfrm>
                <a:off x="1749975" y="546863"/>
                <a:ext cx="3935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3936" extrusionOk="0">
                    <a:moveTo>
                      <a:pt x="105" y="0"/>
                    </a:moveTo>
                    <a:cubicBezTo>
                      <a:pt x="52" y="0"/>
                      <a:pt x="1" y="54"/>
                      <a:pt x="19" y="112"/>
                    </a:cubicBezTo>
                    <a:cubicBezTo>
                      <a:pt x="147" y="667"/>
                      <a:pt x="247" y="1231"/>
                      <a:pt x="427" y="1774"/>
                    </a:cubicBezTo>
                    <a:cubicBezTo>
                      <a:pt x="692" y="2510"/>
                      <a:pt x="1001" y="3245"/>
                      <a:pt x="1404" y="3916"/>
                    </a:cubicBezTo>
                    <a:cubicBezTo>
                      <a:pt x="1419" y="3930"/>
                      <a:pt x="1437" y="3936"/>
                      <a:pt x="1455" y="3936"/>
                    </a:cubicBezTo>
                    <a:cubicBezTo>
                      <a:pt x="1515" y="3936"/>
                      <a:pt x="1573" y="3865"/>
                      <a:pt x="1534" y="3803"/>
                    </a:cubicBezTo>
                    <a:cubicBezTo>
                      <a:pt x="1011" y="2842"/>
                      <a:pt x="595" y="1933"/>
                      <a:pt x="364" y="855"/>
                    </a:cubicBezTo>
                    <a:cubicBezTo>
                      <a:pt x="309" y="591"/>
                      <a:pt x="245" y="330"/>
                      <a:pt x="189" y="66"/>
                    </a:cubicBezTo>
                    <a:cubicBezTo>
                      <a:pt x="184" y="44"/>
                      <a:pt x="169" y="26"/>
                      <a:pt x="148" y="13"/>
                    </a:cubicBezTo>
                    <a:cubicBezTo>
                      <a:pt x="135" y="4"/>
                      <a:pt x="120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28"/>
              <p:cNvSpPr/>
              <p:nvPr/>
            </p:nvSpPr>
            <p:spPr>
              <a:xfrm>
                <a:off x="1793800" y="655363"/>
                <a:ext cx="97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414" extrusionOk="0">
                    <a:moveTo>
                      <a:pt x="118" y="1"/>
                    </a:moveTo>
                    <a:cubicBezTo>
                      <a:pt x="57" y="1"/>
                      <a:pt x="1" y="72"/>
                      <a:pt x="40" y="134"/>
                    </a:cubicBezTo>
                    <a:cubicBezTo>
                      <a:pt x="113" y="221"/>
                      <a:pt x="154" y="351"/>
                      <a:pt x="254" y="409"/>
                    </a:cubicBezTo>
                    <a:cubicBezTo>
                      <a:pt x="262" y="412"/>
                      <a:pt x="270" y="413"/>
                      <a:pt x="278" y="413"/>
                    </a:cubicBezTo>
                    <a:cubicBezTo>
                      <a:pt x="340" y="413"/>
                      <a:pt x="390" y="337"/>
                      <a:pt x="354" y="279"/>
                    </a:cubicBezTo>
                    <a:cubicBezTo>
                      <a:pt x="288" y="196"/>
                      <a:pt x="240" y="100"/>
                      <a:pt x="170" y="20"/>
                    </a:cubicBezTo>
                    <a:cubicBezTo>
                      <a:pt x="154" y="7"/>
                      <a:pt x="136" y="1"/>
                      <a:pt x="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28"/>
              <p:cNvSpPr/>
              <p:nvPr/>
            </p:nvSpPr>
            <p:spPr>
              <a:xfrm>
                <a:off x="1843650" y="424913"/>
                <a:ext cx="46675" cy="9217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3687" extrusionOk="0">
                    <a:moveTo>
                      <a:pt x="117" y="1"/>
                    </a:moveTo>
                    <a:cubicBezTo>
                      <a:pt x="37" y="1"/>
                      <a:pt x="1" y="122"/>
                      <a:pt x="78" y="165"/>
                    </a:cubicBezTo>
                    <a:cubicBezTo>
                      <a:pt x="1058" y="813"/>
                      <a:pt x="1618" y="2085"/>
                      <a:pt x="1636" y="3281"/>
                    </a:cubicBezTo>
                    <a:cubicBezTo>
                      <a:pt x="1652" y="3393"/>
                      <a:pt x="1594" y="3574"/>
                      <a:pt x="1652" y="3660"/>
                    </a:cubicBezTo>
                    <a:cubicBezTo>
                      <a:pt x="1674" y="3679"/>
                      <a:pt x="1696" y="3687"/>
                      <a:pt x="1715" y="3687"/>
                    </a:cubicBezTo>
                    <a:cubicBezTo>
                      <a:pt x="1774" y="3687"/>
                      <a:pt x="1818" y="3615"/>
                      <a:pt x="1807" y="3544"/>
                    </a:cubicBezTo>
                    <a:cubicBezTo>
                      <a:pt x="1867" y="2313"/>
                      <a:pt x="1385" y="1011"/>
                      <a:pt x="432" y="206"/>
                    </a:cubicBezTo>
                    <a:cubicBezTo>
                      <a:pt x="335" y="138"/>
                      <a:pt x="248" y="41"/>
                      <a:pt x="135" y="2"/>
                    </a:cubicBezTo>
                    <a:cubicBezTo>
                      <a:pt x="129" y="1"/>
                      <a:pt x="123" y="1"/>
                      <a:pt x="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28"/>
              <p:cNvSpPr/>
              <p:nvPr/>
            </p:nvSpPr>
            <p:spPr>
              <a:xfrm>
                <a:off x="1876725" y="536063"/>
                <a:ext cx="9800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057" extrusionOk="0">
                    <a:moveTo>
                      <a:pt x="285" y="0"/>
                    </a:moveTo>
                    <a:cubicBezTo>
                      <a:pt x="238" y="0"/>
                      <a:pt x="192" y="36"/>
                      <a:pt x="193" y="87"/>
                    </a:cubicBezTo>
                    <a:cubicBezTo>
                      <a:pt x="173" y="295"/>
                      <a:pt x="93" y="648"/>
                      <a:pt x="14" y="920"/>
                    </a:cubicBezTo>
                    <a:cubicBezTo>
                      <a:pt x="0" y="960"/>
                      <a:pt x="3" y="1012"/>
                      <a:pt x="41" y="1037"/>
                    </a:cubicBezTo>
                    <a:cubicBezTo>
                      <a:pt x="64" y="1051"/>
                      <a:pt x="83" y="1057"/>
                      <a:pt x="100" y="1057"/>
                    </a:cubicBezTo>
                    <a:cubicBezTo>
                      <a:pt x="186" y="1057"/>
                      <a:pt x="204" y="899"/>
                      <a:pt x="225" y="823"/>
                    </a:cubicBezTo>
                    <a:cubicBezTo>
                      <a:pt x="281" y="617"/>
                      <a:pt x="329" y="409"/>
                      <a:pt x="357" y="196"/>
                    </a:cubicBezTo>
                    <a:cubicBezTo>
                      <a:pt x="359" y="139"/>
                      <a:pt x="391" y="71"/>
                      <a:pt x="345" y="26"/>
                    </a:cubicBezTo>
                    <a:cubicBezTo>
                      <a:pt x="328" y="8"/>
                      <a:pt x="306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28"/>
              <p:cNvSpPr/>
              <p:nvPr/>
            </p:nvSpPr>
            <p:spPr>
              <a:xfrm>
                <a:off x="1842825" y="440238"/>
                <a:ext cx="27575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4258" extrusionOk="0">
                    <a:moveTo>
                      <a:pt x="113" y="0"/>
                    </a:moveTo>
                    <a:cubicBezTo>
                      <a:pt x="51" y="0"/>
                      <a:pt x="0" y="77"/>
                      <a:pt x="37" y="135"/>
                    </a:cubicBezTo>
                    <a:cubicBezTo>
                      <a:pt x="687" y="1341"/>
                      <a:pt x="819" y="2793"/>
                      <a:pt x="925" y="4173"/>
                    </a:cubicBezTo>
                    <a:cubicBezTo>
                      <a:pt x="923" y="4229"/>
                      <a:pt x="968" y="4258"/>
                      <a:pt x="1013" y="4258"/>
                    </a:cubicBezTo>
                    <a:cubicBezTo>
                      <a:pt x="1058" y="4258"/>
                      <a:pt x="1102" y="4230"/>
                      <a:pt x="1102" y="4173"/>
                    </a:cubicBezTo>
                    <a:cubicBezTo>
                      <a:pt x="1033" y="3211"/>
                      <a:pt x="939" y="2248"/>
                      <a:pt x="689" y="1315"/>
                    </a:cubicBezTo>
                    <a:cubicBezTo>
                      <a:pt x="600" y="984"/>
                      <a:pt x="479" y="662"/>
                      <a:pt x="341" y="346"/>
                    </a:cubicBezTo>
                    <a:cubicBezTo>
                      <a:pt x="282" y="241"/>
                      <a:pt x="241" y="64"/>
                      <a:pt x="135" y="4"/>
                    </a:cubicBezTo>
                    <a:cubicBezTo>
                      <a:pt x="128" y="1"/>
                      <a:pt x="120" y="0"/>
                      <a:pt x="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28"/>
              <p:cNvSpPr/>
              <p:nvPr/>
            </p:nvSpPr>
            <p:spPr>
              <a:xfrm>
                <a:off x="1831500" y="461138"/>
                <a:ext cx="2765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3666" extrusionOk="0">
                    <a:moveTo>
                      <a:pt x="110" y="1"/>
                    </a:moveTo>
                    <a:cubicBezTo>
                      <a:pt x="57" y="1"/>
                      <a:pt x="0" y="51"/>
                      <a:pt x="20" y="113"/>
                    </a:cubicBezTo>
                    <a:cubicBezTo>
                      <a:pt x="199" y="916"/>
                      <a:pt x="325" y="1730"/>
                      <a:pt x="580" y="2516"/>
                    </a:cubicBezTo>
                    <a:cubicBezTo>
                      <a:pt x="712" y="2889"/>
                      <a:pt x="775" y="3310"/>
                      <a:pt x="959" y="3655"/>
                    </a:cubicBezTo>
                    <a:cubicBezTo>
                      <a:pt x="979" y="3663"/>
                      <a:pt x="996" y="3666"/>
                      <a:pt x="1012" y="3666"/>
                    </a:cubicBezTo>
                    <a:cubicBezTo>
                      <a:pt x="1100" y="3666"/>
                      <a:pt x="1106" y="3551"/>
                      <a:pt x="1060" y="3469"/>
                    </a:cubicBezTo>
                    <a:cubicBezTo>
                      <a:pt x="827" y="2742"/>
                      <a:pt x="596" y="2010"/>
                      <a:pt x="436" y="1262"/>
                    </a:cubicBezTo>
                    <a:cubicBezTo>
                      <a:pt x="344" y="855"/>
                      <a:pt x="295" y="433"/>
                      <a:pt x="174" y="34"/>
                    </a:cubicBezTo>
                    <a:cubicBezTo>
                      <a:pt x="158" y="11"/>
                      <a:pt x="134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28"/>
              <p:cNvSpPr/>
              <p:nvPr/>
            </p:nvSpPr>
            <p:spPr>
              <a:xfrm>
                <a:off x="1861475" y="564238"/>
                <a:ext cx="897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84" extrusionOk="0">
                    <a:moveTo>
                      <a:pt x="118" y="1"/>
                    </a:moveTo>
                    <a:cubicBezTo>
                      <a:pt x="57" y="1"/>
                      <a:pt x="1" y="72"/>
                      <a:pt x="39" y="134"/>
                    </a:cubicBezTo>
                    <a:cubicBezTo>
                      <a:pt x="105" y="209"/>
                      <a:pt x="117" y="384"/>
                      <a:pt x="235" y="384"/>
                    </a:cubicBezTo>
                    <a:cubicBezTo>
                      <a:pt x="237" y="384"/>
                      <a:pt x="238" y="384"/>
                      <a:pt x="240" y="384"/>
                    </a:cubicBezTo>
                    <a:cubicBezTo>
                      <a:pt x="359" y="363"/>
                      <a:pt x="307" y="236"/>
                      <a:pt x="260" y="170"/>
                    </a:cubicBezTo>
                    <a:cubicBezTo>
                      <a:pt x="230" y="121"/>
                      <a:pt x="213" y="59"/>
                      <a:pt x="169" y="21"/>
                    </a:cubicBezTo>
                    <a:cubicBezTo>
                      <a:pt x="153" y="7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28"/>
              <p:cNvSpPr/>
              <p:nvPr/>
            </p:nvSpPr>
            <p:spPr>
              <a:xfrm>
                <a:off x="1714150" y="415388"/>
                <a:ext cx="10240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977" extrusionOk="0">
                    <a:moveTo>
                      <a:pt x="3974" y="0"/>
                    </a:moveTo>
                    <a:cubicBezTo>
                      <a:pt x="3960" y="0"/>
                      <a:pt x="3945" y="4"/>
                      <a:pt x="3931" y="13"/>
                    </a:cubicBezTo>
                    <a:cubicBezTo>
                      <a:pt x="3002" y="536"/>
                      <a:pt x="1968" y="799"/>
                      <a:pt x="895" y="799"/>
                    </a:cubicBezTo>
                    <a:cubicBezTo>
                      <a:pt x="751" y="799"/>
                      <a:pt x="607" y="795"/>
                      <a:pt x="461" y="785"/>
                    </a:cubicBezTo>
                    <a:cubicBezTo>
                      <a:pt x="452" y="786"/>
                      <a:pt x="442" y="787"/>
                      <a:pt x="431" y="787"/>
                    </a:cubicBezTo>
                    <a:cubicBezTo>
                      <a:pt x="350" y="787"/>
                      <a:pt x="238" y="761"/>
                      <a:pt x="149" y="761"/>
                    </a:cubicBezTo>
                    <a:cubicBezTo>
                      <a:pt x="105" y="761"/>
                      <a:pt x="67" y="767"/>
                      <a:pt x="41" y="785"/>
                    </a:cubicBezTo>
                    <a:cubicBezTo>
                      <a:pt x="1" y="824"/>
                      <a:pt x="10" y="898"/>
                      <a:pt x="58" y="925"/>
                    </a:cubicBezTo>
                    <a:cubicBezTo>
                      <a:pt x="339" y="959"/>
                      <a:pt x="623" y="977"/>
                      <a:pt x="909" y="977"/>
                    </a:cubicBezTo>
                    <a:cubicBezTo>
                      <a:pt x="1460" y="977"/>
                      <a:pt x="2013" y="910"/>
                      <a:pt x="2543" y="764"/>
                    </a:cubicBezTo>
                    <a:cubicBezTo>
                      <a:pt x="3062" y="614"/>
                      <a:pt x="3589" y="432"/>
                      <a:pt x="4044" y="143"/>
                    </a:cubicBezTo>
                    <a:cubicBezTo>
                      <a:pt x="4095" y="84"/>
                      <a:pt x="4040" y="0"/>
                      <a:pt x="39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28"/>
              <p:cNvSpPr/>
              <p:nvPr/>
            </p:nvSpPr>
            <p:spPr>
              <a:xfrm>
                <a:off x="1663475" y="421363"/>
                <a:ext cx="35250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543" extrusionOk="0">
                    <a:moveTo>
                      <a:pt x="108" y="0"/>
                    </a:moveTo>
                    <a:cubicBezTo>
                      <a:pt x="81" y="0"/>
                      <a:pt x="54" y="12"/>
                      <a:pt x="38" y="34"/>
                    </a:cubicBezTo>
                    <a:cubicBezTo>
                      <a:pt x="0" y="81"/>
                      <a:pt x="27" y="161"/>
                      <a:pt x="86" y="174"/>
                    </a:cubicBezTo>
                    <a:cubicBezTo>
                      <a:pt x="275" y="243"/>
                      <a:pt x="466" y="305"/>
                      <a:pt x="658" y="368"/>
                    </a:cubicBezTo>
                    <a:cubicBezTo>
                      <a:pt x="851" y="427"/>
                      <a:pt x="1043" y="496"/>
                      <a:pt x="1243" y="537"/>
                    </a:cubicBezTo>
                    <a:cubicBezTo>
                      <a:pt x="1259" y="539"/>
                      <a:pt x="1277" y="542"/>
                      <a:pt x="1294" y="542"/>
                    </a:cubicBezTo>
                    <a:cubicBezTo>
                      <a:pt x="1316" y="542"/>
                      <a:pt x="1338" y="537"/>
                      <a:pt x="1354" y="518"/>
                    </a:cubicBezTo>
                    <a:cubicBezTo>
                      <a:pt x="1410" y="467"/>
                      <a:pt x="1369" y="366"/>
                      <a:pt x="1295" y="366"/>
                    </a:cubicBezTo>
                    <a:cubicBezTo>
                      <a:pt x="1294" y="366"/>
                      <a:pt x="1293" y="366"/>
                      <a:pt x="1293" y="366"/>
                    </a:cubicBezTo>
                    <a:cubicBezTo>
                      <a:pt x="1005" y="307"/>
                      <a:pt x="492" y="129"/>
                      <a:pt x="132" y="4"/>
                    </a:cubicBezTo>
                    <a:cubicBezTo>
                      <a:pt x="124" y="1"/>
                      <a:pt x="116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28"/>
              <p:cNvSpPr/>
              <p:nvPr/>
            </p:nvSpPr>
            <p:spPr>
              <a:xfrm>
                <a:off x="1694900" y="411113"/>
                <a:ext cx="10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02" h="368" extrusionOk="0">
                    <a:moveTo>
                      <a:pt x="3880" y="0"/>
                    </a:moveTo>
                    <a:cubicBezTo>
                      <a:pt x="3871" y="0"/>
                      <a:pt x="3863" y="2"/>
                      <a:pt x="3854" y="4"/>
                    </a:cubicBezTo>
                    <a:cubicBezTo>
                      <a:pt x="3112" y="138"/>
                      <a:pt x="2272" y="185"/>
                      <a:pt x="1436" y="185"/>
                    </a:cubicBezTo>
                    <a:cubicBezTo>
                      <a:pt x="979" y="185"/>
                      <a:pt x="523" y="171"/>
                      <a:pt x="85" y="149"/>
                    </a:cubicBezTo>
                    <a:lnTo>
                      <a:pt x="85" y="149"/>
                    </a:lnTo>
                    <a:cubicBezTo>
                      <a:pt x="1" y="180"/>
                      <a:pt x="26" y="318"/>
                      <a:pt x="118" y="318"/>
                    </a:cubicBezTo>
                    <a:cubicBezTo>
                      <a:pt x="119" y="318"/>
                      <a:pt x="120" y="318"/>
                      <a:pt x="121" y="318"/>
                    </a:cubicBezTo>
                    <a:cubicBezTo>
                      <a:pt x="570" y="349"/>
                      <a:pt x="1021" y="367"/>
                      <a:pt x="1472" y="367"/>
                    </a:cubicBezTo>
                    <a:cubicBezTo>
                      <a:pt x="1795" y="367"/>
                      <a:pt x="2118" y="358"/>
                      <a:pt x="2440" y="336"/>
                    </a:cubicBezTo>
                    <a:cubicBezTo>
                      <a:pt x="2928" y="296"/>
                      <a:pt x="3420" y="270"/>
                      <a:pt x="3901" y="175"/>
                    </a:cubicBezTo>
                    <a:cubicBezTo>
                      <a:pt x="4002" y="148"/>
                      <a:pt x="3971" y="0"/>
                      <a:pt x="3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28"/>
              <p:cNvSpPr/>
              <p:nvPr/>
            </p:nvSpPr>
            <p:spPr>
              <a:xfrm>
                <a:off x="1670775" y="412613"/>
                <a:ext cx="1055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197" extrusionOk="0">
                    <a:moveTo>
                      <a:pt x="116" y="0"/>
                    </a:moveTo>
                    <a:cubicBezTo>
                      <a:pt x="57" y="0"/>
                      <a:pt x="8" y="18"/>
                      <a:pt x="1" y="89"/>
                    </a:cubicBezTo>
                    <a:cubicBezTo>
                      <a:pt x="3" y="182"/>
                      <a:pt x="104" y="181"/>
                      <a:pt x="173" y="184"/>
                    </a:cubicBezTo>
                    <a:cubicBezTo>
                      <a:pt x="174" y="184"/>
                      <a:pt x="175" y="184"/>
                      <a:pt x="176" y="184"/>
                    </a:cubicBezTo>
                    <a:cubicBezTo>
                      <a:pt x="215" y="184"/>
                      <a:pt x="254" y="196"/>
                      <a:pt x="292" y="196"/>
                    </a:cubicBezTo>
                    <a:cubicBezTo>
                      <a:pt x="307" y="196"/>
                      <a:pt x="322" y="194"/>
                      <a:pt x="335" y="189"/>
                    </a:cubicBezTo>
                    <a:cubicBezTo>
                      <a:pt x="422" y="158"/>
                      <a:pt x="396" y="20"/>
                      <a:pt x="306" y="20"/>
                    </a:cubicBezTo>
                    <a:cubicBezTo>
                      <a:pt x="305" y="20"/>
                      <a:pt x="303" y="20"/>
                      <a:pt x="302" y="20"/>
                    </a:cubicBezTo>
                    <a:cubicBezTo>
                      <a:pt x="301" y="20"/>
                      <a:pt x="301" y="20"/>
                      <a:pt x="300" y="20"/>
                    </a:cubicBezTo>
                    <a:cubicBezTo>
                      <a:pt x="250" y="20"/>
                      <a:pt x="177" y="0"/>
                      <a:pt x="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28"/>
              <p:cNvSpPr/>
              <p:nvPr/>
            </p:nvSpPr>
            <p:spPr>
              <a:xfrm>
                <a:off x="1686425" y="393713"/>
                <a:ext cx="10492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369" extrusionOk="0">
                    <a:moveTo>
                      <a:pt x="2273" y="1"/>
                    </a:moveTo>
                    <a:cubicBezTo>
                      <a:pt x="1834" y="1"/>
                      <a:pt x="1395" y="23"/>
                      <a:pt x="958" y="87"/>
                    </a:cubicBezTo>
                    <a:cubicBezTo>
                      <a:pt x="667" y="122"/>
                      <a:pt x="377" y="158"/>
                      <a:pt x="86" y="198"/>
                    </a:cubicBezTo>
                    <a:cubicBezTo>
                      <a:pt x="65" y="203"/>
                      <a:pt x="45" y="218"/>
                      <a:pt x="33" y="239"/>
                    </a:cubicBezTo>
                    <a:cubicBezTo>
                      <a:pt x="0" y="340"/>
                      <a:pt x="56" y="369"/>
                      <a:pt x="143" y="369"/>
                    </a:cubicBezTo>
                    <a:cubicBezTo>
                      <a:pt x="263" y="369"/>
                      <a:pt x="442" y="314"/>
                      <a:pt x="535" y="314"/>
                    </a:cubicBezTo>
                    <a:cubicBezTo>
                      <a:pt x="539" y="314"/>
                      <a:pt x="543" y="314"/>
                      <a:pt x="547" y="315"/>
                    </a:cubicBezTo>
                    <a:cubicBezTo>
                      <a:pt x="1149" y="233"/>
                      <a:pt x="1755" y="174"/>
                      <a:pt x="2363" y="174"/>
                    </a:cubicBezTo>
                    <a:cubicBezTo>
                      <a:pt x="2485" y="174"/>
                      <a:pt x="2608" y="176"/>
                      <a:pt x="2731" y="181"/>
                    </a:cubicBezTo>
                    <a:cubicBezTo>
                      <a:pt x="3172" y="192"/>
                      <a:pt x="3615" y="249"/>
                      <a:pt x="4053" y="249"/>
                    </a:cubicBezTo>
                    <a:cubicBezTo>
                      <a:pt x="4072" y="249"/>
                      <a:pt x="4091" y="249"/>
                      <a:pt x="4110" y="248"/>
                    </a:cubicBezTo>
                    <a:cubicBezTo>
                      <a:pt x="4197" y="218"/>
                      <a:pt x="4171" y="78"/>
                      <a:pt x="4080" y="78"/>
                    </a:cubicBezTo>
                    <a:cubicBezTo>
                      <a:pt x="4078" y="78"/>
                      <a:pt x="4077" y="78"/>
                      <a:pt x="4076" y="78"/>
                    </a:cubicBezTo>
                    <a:cubicBezTo>
                      <a:pt x="3476" y="43"/>
                      <a:pt x="2874" y="1"/>
                      <a:pt x="2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28"/>
              <p:cNvSpPr/>
              <p:nvPr/>
            </p:nvSpPr>
            <p:spPr>
              <a:xfrm>
                <a:off x="1961375" y="334113"/>
                <a:ext cx="13775" cy="13660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5464" extrusionOk="0">
                    <a:moveTo>
                      <a:pt x="182" y="1"/>
                    </a:moveTo>
                    <a:cubicBezTo>
                      <a:pt x="128" y="1"/>
                      <a:pt x="73" y="50"/>
                      <a:pt x="93" y="112"/>
                    </a:cubicBezTo>
                    <a:cubicBezTo>
                      <a:pt x="511" y="1798"/>
                      <a:pt x="369" y="3648"/>
                      <a:pt x="20" y="5349"/>
                    </a:cubicBezTo>
                    <a:cubicBezTo>
                      <a:pt x="1" y="5408"/>
                      <a:pt x="52" y="5464"/>
                      <a:pt x="106" y="5464"/>
                    </a:cubicBezTo>
                    <a:cubicBezTo>
                      <a:pt x="120" y="5464"/>
                      <a:pt x="135" y="5460"/>
                      <a:pt x="149" y="5451"/>
                    </a:cubicBezTo>
                    <a:cubicBezTo>
                      <a:pt x="205" y="5414"/>
                      <a:pt x="196" y="5336"/>
                      <a:pt x="214" y="5278"/>
                    </a:cubicBezTo>
                    <a:cubicBezTo>
                      <a:pt x="430" y="4215"/>
                      <a:pt x="550" y="3131"/>
                      <a:pt x="514" y="2044"/>
                    </a:cubicBezTo>
                    <a:cubicBezTo>
                      <a:pt x="476" y="1374"/>
                      <a:pt x="462" y="675"/>
                      <a:pt x="247" y="35"/>
                    </a:cubicBezTo>
                    <a:cubicBezTo>
                      <a:pt x="230" y="11"/>
                      <a:pt x="206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28"/>
              <p:cNvSpPr/>
              <p:nvPr/>
            </p:nvSpPr>
            <p:spPr>
              <a:xfrm>
                <a:off x="1957275" y="482288"/>
                <a:ext cx="7400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05" extrusionOk="0">
                    <a:moveTo>
                      <a:pt x="199" y="1"/>
                    </a:moveTo>
                    <a:cubicBezTo>
                      <a:pt x="153" y="1"/>
                      <a:pt x="105" y="33"/>
                      <a:pt x="108" y="87"/>
                    </a:cubicBezTo>
                    <a:cubicBezTo>
                      <a:pt x="103" y="190"/>
                      <a:pt x="22" y="450"/>
                      <a:pt x="1" y="628"/>
                    </a:cubicBezTo>
                    <a:cubicBezTo>
                      <a:pt x="1" y="662"/>
                      <a:pt x="31" y="693"/>
                      <a:pt x="63" y="702"/>
                    </a:cubicBezTo>
                    <a:cubicBezTo>
                      <a:pt x="71" y="704"/>
                      <a:pt x="78" y="704"/>
                      <a:pt x="85" y="704"/>
                    </a:cubicBezTo>
                    <a:cubicBezTo>
                      <a:pt x="205" y="704"/>
                      <a:pt x="186" y="519"/>
                      <a:pt x="220" y="432"/>
                    </a:cubicBezTo>
                    <a:cubicBezTo>
                      <a:pt x="241" y="308"/>
                      <a:pt x="295" y="178"/>
                      <a:pt x="277" y="54"/>
                    </a:cubicBezTo>
                    <a:cubicBezTo>
                      <a:pt x="264" y="17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28"/>
              <p:cNvSpPr/>
              <p:nvPr/>
            </p:nvSpPr>
            <p:spPr>
              <a:xfrm>
                <a:off x="1927600" y="348638"/>
                <a:ext cx="14700" cy="1330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323" extrusionOk="0">
                    <a:moveTo>
                      <a:pt x="478" y="1"/>
                    </a:moveTo>
                    <a:cubicBezTo>
                      <a:pt x="443" y="1"/>
                      <a:pt x="409" y="20"/>
                      <a:pt x="397" y="64"/>
                    </a:cubicBezTo>
                    <a:cubicBezTo>
                      <a:pt x="101" y="1071"/>
                      <a:pt x="0" y="2127"/>
                      <a:pt x="45" y="3174"/>
                    </a:cubicBezTo>
                    <a:cubicBezTo>
                      <a:pt x="80" y="3883"/>
                      <a:pt x="136" y="4608"/>
                      <a:pt x="348" y="5288"/>
                    </a:cubicBezTo>
                    <a:cubicBezTo>
                      <a:pt x="364" y="5311"/>
                      <a:pt x="390" y="5322"/>
                      <a:pt x="417" y="5322"/>
                    </a:cubicBezTo>
                    <a:cubicBezTo>
                      <a:pt x="448" y="5322"/>
                      <a:pt x="479" y="5307"/>
                      <a:pt x="494" y="5279"/>
                    </a:cubicBezTo>
                    <a:cubicBezTo>
                      <a:pt x="527" y="5194"/>
                      <a:pt x="465" y="5101"/>
                      <a:pt x="454" y="5014"/>
                    </a:cubicBezTo>
                    <a:cubicBezTo>
                      <a:pt x="175" y="3830"/>
                      <a:pt x="150" y="2421"/>
                      <a:pt x="316" y="1247"/>
                    </a:cubicBezTo>
                    <a:cubicBezTo>
                      <a:pt x="374" y="863"/>
                      <a:pt x="462" y="484"/>
                      <a:pt x="568" y="110"/>
                    </a:cubicBezTo>
                    <a:cubicBezTo>
                      <a:pt x="588" y="45"/>
                      <a:pt x="532" y="1"/>
                      <a:pt x="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28"/>
              <p:cNvSpPr/>
              <p:nvPr/>
            </p:nvSpPr>
            <p:spPr>
              <a:xfrm>
                <a:off x="1941300" y="383538"/>
                <a:ext cx="6825" cy="439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758" extrusionOk="0">
                    <a:moveTo>
                      <a:pt x="182" y="1"/>
                    </a:moveTo>
                    <a:cubicBezTo>
                      <a:pt x="138" y="1"/>
                      <a:pt x="94" y="29"/>
                      <a:pt x="95" y="87"/>
                    </a:cubicBezTo>
                    <a:cubicBezTo>
                      <a:pt x="60" y="605"/>
                      <a:pt x="1" y="1227"/>
                      <a:pt x="89" y="1731"/>
                    </a:cubicBezTo>
                    <a:cubicBezTo>
                      <a:pt x="106" y="1748"/>
                      <a:pt x="129" y="1757"/>
                      <a:pt x="152" y="1757"/>
                    </a:cubicBezTo>
                    <a:cubicBezTo>
                      <a:pt x="175" y="1757"/>
                      <a:pt x="198" y="1748"/>
                      <a:pt x="214" y="1731"/>
                    </a:cubicBezTo>
                    <a:cubicBezTo>
                      <a:pt x="264" y="1671"/>
                      <a:pt x="227" y="1584"/>
                      <a:pt x="233" y="1512"/>
                    </a:cubicBezTo>
                    <a:cubicBezTo>
                      <a:pt x="217" y="1037"/>
                      <a:pt x="223" y="560"/>
                      <a:pt x="271" y="87"/>
                    </a:cubicBezTo>
                    <a:cubicBezTo>
                      <a:pt x="272" y="30"/>
                      <a:pt x="227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28"/>
              <p:cNvSpPr/>
              <p:nvPr/>
            </p:nvSpPr>
            <p:spPr>
              <a:xfrm>
                <a:off x="1944400" y="449388"/>
                <a:ext cx="56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72" extrusionOk="0">
                    <a:moveTo>
                      <a:pt x="94" y="1"/>
                    </a:moveTo>
                    <a:cubicBezTo>
                      <a:pt x="48" y="1"/>
                      <a:pt x="1" y="33"/>
                      <a:pt x="3" y="87"/>
                    </a:cubicBezTo>
                    <a:cubicBezTo>
                      <a:pt x="25" y="204"/>
                      <a:pt x="4" y="342"/>
                      <a:pt x="61" y="446"/>
                    </a:cubicBezTo>
                    <a:cubicBezTo>
                      <a:pt x="78" y="463"/>
                      <a:pt x="100" y="471"/>
                      <a:pt x="123" y="471"/>
                    </a:cubicBezTo>
                    <a:cubicBezTo>
                      <a:pt x="154" y="471"/>
                      <a:pt x="184" y="456"/>
                      <a:pt x="200" y="428"/>
                    </a:cubicBezTo>
                    <a:cubicBezTo>
                      <a:pt x="223" y="310"/>
                      <a:pt x="183" y="174"/>
                      <a:pt x="172" y="53"/>
                    </a:cubicBezTo>
                    <a:cubicBezTo>
                      <a:pt x="159" y="17"/>
                      <a:pt x="127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28"/>
              <p:cNvSpPr/>
              <p:nvPr/>
            </p:nvSpPr>
            <p:spPr>
              <a:xfrm>
                <a:off x="1828200" y="316688"/>
                <a:ext cx="1111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28" extrusionOk="0">
                    <a:moveTo>
                      <a:pt x="4323" y="0"/>
                    </a:moveTo>
                    <a:cubicBezTo>
                      <a:pt x="4309" y="0"/>
                      <a:pt x="4294" y="4"/>
                      <a:pt x="4280" y="13"/>
                    </a:cubicBezTo>
                    <a:cubicBezTo>
                      <a:pt x="3103" y="439"/>
                      <a:pt x="1684" y="739"/>
                      <a:pt x="386" y="750"/>
                    </a:cubicBezTo>
                    <a:cubicBezTo>
                      <a:pt x="370" y="753"/>
                      <a:pt x="352" y="754"/>
                      <a:pt x="333" y="754"/>
                    </a:cubicBezTo>
                    <a:cubicBezTo>
                      <a:pt x="281" y="754"/>
                      <a:pt x="222" y="747"/>
                      <a:pt x="168" y="747"/>
                    </a:cubicBezTo>
                    <a:cubicBezTo>
                      <a:pt x="119" y="747"/>
                      <a:pt x="75" y="753"/>
                      <a:pt x="42" y="775"/>
                    </a:cubicBezTo>
                    <a:cubicBezTo>
                      <a:pt x="0" y="813"/>
                      <a:pt x="10" y="885"/>
                      <a:pt x="59" y="914"/>
                    </a:cubicBezTo>
                    <a:cubicBezTo>
                      <a:pt x="190" y="923"/>
                      <a:pt x="321" y="927"/>
                      <a:pt x="453" y="927"/>
                    </a:cubicBezTo>
                    <a:cubicBezTo>
                      <a:pt x="1076" y="927"/>
                      <a:pt x="1707" y="834"/>
                      <a:pt x="2319" y="727"/>
                    </a:cubicBezTo>
                    <a:cubicBezTo>
                      <a:pt x="3018" y="579"/>
                      <a:pt x="3742" y="433"/>
                      <a:pt x="4393" y="143"/>
                    </a:cubicBezTo>
                    <a:cubicBezTo>
                      <a:pt x="4443" y="84"/>
                      <a:pt x="4388" y="0"/>
                      <a:pt x="4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28"/>
              <p:cNvSpPr/>
              <p:nvPr/>
            </p:nvSpPr>
            <p:spPr>
              <a:xfrm>
                <a:off x="1768775" y="325438"/>
                <a:ext cx="3987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485" extrusionOk="0">
                    <a:moveTo>
                      <a:pt x="105" y="1"/>
                    </a:moveTo>
                    <a:cubicBezTo>
                      <a:pt x="102" y="1"/>
                      <a:pt x="100" y="1"/>
                      <a:pt x="98" y="1"/>
                    </a:cubicBezTo>
                    <a:cubicBezTo>
                      <a:pt x="38" y="2"/>
                      <a:pt x="1" y="79"/>
                      <a:pt x="33" y="131"/>
                    </a:cubicBezTo>
                    <a:cubicBezTo>
                      <a:pt x="153" y="226"/>
                      <a:pt x="342" y="220"/>
                      <a:pt x="487" y="274"/>
                    </a:cubicBezTo>
                    <a:cubicBezTo>
                      <a:pt x="811" y="351"/>
                      <a:pt x="1134" y="431"/>
                      <a:pt x="1462" y="483"/>
                    </a:cubicBezTo>
                    <a:cubicBezTo>
                      <a:pt x="1468" y="484"/>
                      <a:pt x="1475" y="485"/>
                      <a:pt x="1481" y="485"/>
                    </a:cubicBezTo>
                    <a:cubicBezTo>
                      <a:pt x="1584" y="485"/>
                      <a:pt x="1595" y="307"/>
                      <a:pt x="1478" y="307"/>
                    </a:cubicBezTo>
                    <a:cubicBezTo>
                      <a:pt x="1478" y="307"/>
                      <a:pt x="1477" y="307"/>
                      <a:pt x="1477" y="307"/>
                    </a:cubicBezTo>
                    <a:cubicBezTo>
                      <a:pt x="1186" y="262"/>
                      <a:pt x="666" y="139"/>
                      <a:pt x="296" y="44"/>
                    </a:cubicBezTo>
                    <a:cubicBezTo>
                      <a:pt x="231" y="32"/>
                      <a:pt x="168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28"/>
              <p:cNvSpPr/>
              <p:nvPr/>
            </p:nvSpPr>
            <p:spPr>
              <a:xfrm>
                <a:off x="1811025" y="317513"/>
                <a:ext cx="848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290" extrusionOk="0">
                    <a:moveTo>
                      <a:pt x="2744" y="0"/>
                    </a:moveTo>
                    <a:lnTo>
                      <a:pt x="2744" y="0"/>
                    </a:lnTo>
                    <a:cubicBezTo>
                      <a:pt x="1967" y="124"/>
                      <a:pt x="953" y="98"/>
                      <a:pt x="87" y="120"/>
                    </a:cubicBezTo>
                    <a:cubicBezTo>
                      <a:pt x="1" y="151"/>
                      <a:pt x="27" y="289"/>
                      <a:pt x="117" y="289"/>
                    </a:cubicBezTo>
                    <a:cubicBezTo>
                      <a:pt x="118" y="289"/>
                      <a:pt x="119" y="289"/>
                      <a:pt x="121" y="289"/>
                    </a:cubicBezTo>
                    <a:cubicBezTo>
                      <a:pt x="141" y="289"/>
                      <a:pt x="261" y="290"/>
                      <a:pt x="441" y="290"/>
                    </a:cubicBezTo>
                    <a:cubicBezTo>
                      <a:pt x="1275" y="290"/>
                      <a:pt x="3392" y="266"/>
                      <a:pt x="27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28"/>
              <p:cNvSpPr/>
              <p:nvPr/>
            </p:nvSpPr>
            <p:spPr>
              <a:xfrm>
                <a:off x="1803250" y="299463"/>
                <a:ext cx="933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275" extrusionOk="0">
                    <a:moveTo>
                      <a:pt x="1573" y="1"/>
                    </a:moveTo>
                    <a:cubicBezTo>
                      <a:pt x="1064" y="1"/>
                      <a:pt x="558" y="30"/>
                      <a:pt x="61" y="121"/>
                    </a:cubicBezTo>
                    <a:cubicBezTo>
                      <a:pt x="0" y="184"/>
                      <a:pt x="56" y="274"/>
                      <a:pt x="131" y="274"/>
                    </a:cubicBezTo>
                    <a:cubicBezTo>
                      <a:pt x="141" y="274"/>
                      <a:pt x="152" y="272"/>
                      <a:pt x="163" y="269"/>
                    </a:cubicBezTo>
                    <a:cubicBezTo>
                      <a:pt x="685" y="208"/>
                      <a:pt x="1209" y="179"/>
                      <a:pt x="1734" y="179"/>
                    </a:cubicBezTo>
                    <a:cubicBezTo>
                      <a:pt x="1936" y="179"/>
                      <a:pt x="2138" y="184"/>
                      <a:pt x="2340" y="192"/>
                    </a:cubicBezTo>
                    <a:cubicBezTo>
                      <a:pt x="2737" y="202"/>
                      <a:pt x="3139" y="250"/>
                      <a:pt x="3535" y="250"/>
                    </a:cubicBezTo>
                    <a:cubicBezTo>
                      <a:pt x="3573" y="250"/>
                      <a:pt x="3610" y="250"/>
                      <a:pt x="3646" y="249"/>
                    </a:cubicBezTo>
                    <a:cubicBezTo>
                      <a:pt x="3733" y="218"/>
                      <a:pt x="3707" y="79"/>
                      <a:pt x="3616" y="79"/>
                    </a:cubicBezTo>
                    <a:cubicBezTo>
                      <a:pt x="3615" y="79"/>
                      <a:pt x="3614" y="79"/>
                      <a:pt x="3613" y="79"/>
                    </a:cubicBezTo>
                    <a:cubicBezTo>
                      <a:pt x="2939" y="53"/>
                      <a:pt x="2253" y="1"/>
                      <a:pt x="1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28"/>
              <p:cNvSpPr/>
              <p:nvPr/>
            </p:nvSpPr>
            <p:spPr>
              <a:xfrm>
                <a:off x="1774600" y="304863"/>
                <a:ext cx="1095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210" extrusionOk="0">
                    <a:moveTo>
                      <a:pt x="321" y="3"/>
                    </a:moveTo>
                    <a:cubicBezTo>
                      <a:pt x="321" y="3"/>
                      <a:pt x="321" y="3"/>
                      <a:pt x="320" y="3"/>
                    </a:cubicBezTo>
                    <a:cubicBezTo>
                      <a:pt x="226" y="24"/>
                      <a:pt x="94" y="1"/>
                      <a:pt x="27" y="79"/>
                    </a:cubicBezTo>
                    <a:cubicBezTo>
                      <a:pt x="1" y="118"/>
                      <a:pt x="16" y="176"/>
                      <a:pt x="58" y="199"/>
                    </a:cubicBezTo>
                    <a:cubicBezTo>
                      <a:pt x="76" y="207"/>
                      <a:pt x="95" y="210"/>
                      <a:pt x="113" y="210"/>
                    </a:cubicBezTo>
                    <a:cubicBezTo>
                      <a:pt x="163" y="210"/>
                      <a:pt x="215" y="189"/>
                      <a:pt x="266" y="186"/>
                    </a:cubicBezTo>
                    <a:cubicBezTo>
                      <a:pt x="266" y="186"/>
                      <a:pt x="267" y="186"/>
                      <a:pt x="268" y="186"/>
                    </a:cubicBezTo>
                    <a:cubicBezTo>
                      <a:pt x="284" y="186"/>
                      <a:pt x="373" y="179"/>
                      <a:pt x="383" y="154"/>
                    </a:cubicBezTo>
                    <a:cubicBezTo>
                      <a:pt x="438" y="104"/>
                      <a:pt x="396" y="3"/>
                      <a:pt x="321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7" name="Google Shape;2687;p28"/>
            <p:cNvGrpSpPr/>
            <p:nvPr/>
          </p:nvGrpSpPr>
          <p:grpSpPr>
            <a:xfrm flipH="1">
              <a:off x="8729921" y="884374"/>
              <a:ext cx="640847" cy="692998"/>
              <a:chOff x="2904550" y="892363"/>
              <a:chExt cx="322050" cy="348275"/>
            </a:xfrm>
          </p:grpSpPr>
          <p:sp>
            <p:nvSpPr>
              <p:cNvPr id="2688" name="Google Shape;2688;p28"/>
              <p:cNvSpPr/>
              <p:nvPr/>
            </p:nvSpPr>
            <p:spPr>
              <a:xfrm>
                <a:off x="2904550" y="914313"/>
                <a:ext cx="322050" cy="326325"/>
              </a:xfrm>
              <a:custGeom>
                <a:avLst/>
                <a:gdLst/>
                <a:ahLst/>
                <a:cxnLst/>
                <a:rect l="l" t="t" r="r" b="b"/>
                <a:pathLst>
                  <a:path w="12882" h="13053" extrusionOk="0">
                    <a:moveTo>
                      <a:pt x="4189" y="0"/>
                    </a:moveTo>
                    <a:cubicBezTo>
                      <a:pt x="3890" y="0"/>
                      <a:pt x="3584" y="22"/>
                      <a:pt x="3271" y="67"/>
                    </a:cubicBezTo>
                    <a:cubicBezTo>
                      <a:pt x="3116" y="85"/>
                      <a:pt x="2960" y="107"/>
                      <a:pt x="2804" y="136"/>
                    </a:cubicBezTo>
                    <a:cubicBezTo>
                      <a:pt x="1398" y="199"/>
                      <a:pt x="641" y="1378"/>
                      <a:pt x="377" y="2663"/>
                    </a:cubicBezTo>
                    <a:cubicBezTo>
                      <a:pt x="1" y="4218"/>
                      <a:pt x="306" y="5921"/>
                      <a:pt x="1199" y="7248"/>
                    </a:cubicBezTo>
                    <a:cubicBezTo>
                      <a:pt x="2044" y="8449"/>
                      <a:pt x="3074" y="9536"/>
                      <a:pt x="4243" y="10426"/>
                    </a:cubicBezTo>
                    <a:cubicBezTo>
                      <a:pt x="5342" y="11272"/>
                      <a:pt x="6643" y="11777"/>
                      <a:pt x="7964" y="12157"/>
                    </a:cubicBezTo>
                    <a:cubicBezTo>
                      <a:pt x="9023" y="12463"/>
                      <a:pt x="10072" y="12822"/>
                      <a:pt x="11162" y="13001"/>
                    </a:cubicBezTo>
                    <a:cubicBezTo>
                      <a:pt x="11347" y="13022"/>
                      <a:pt x="11600" y="13052"/>
                      <a:pt x="11855" y="13052"/>
                    </a:cubicBezTo>
                    <a:cubicBezTo>
                      <a:pt x="12294" y="13052"/>
                      <a:pt x="12741" y="12963"/>
                      <a:pt x="12861" y="12583"/>
                    </a:cubicBezTo>
                    <a:cubicBezTo>
                      <a:pt x="12882" y="12366"/>
                      <a:pt x="12782" y="12155"/>
                      <a:pt x="12738" y="11945"/>
                    </a:cubicBezTo>
                    <a:cubicBezTo>
                      <a:pt x="12418" y="10708"/>
                      <a:pt x="12093" y="9470"/>
                      <a:pt x="11709" y="8251"/>
                    </a:cubicBezTo>
                    <a:cubicBezTo>
                      <a:pt x="11003" y="5931"/>
                      <a:pt x="10149" y="3537"/>
                      <a:pt x="8359" y="1821"/>
                    </a:cubicBezTo>
                    <a:cubicBezTo>
                      <a:pt x="7183" y="628"/>
                      <a:pt x="5784" y="0"/>
                      <a:pt x="4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28"/>
              <p:cNvSpPr/>
              <p:nvPr/>
            </p:nvSpPr>
            <p:spPr>
              <a:xfrm>
                <a:off x="2928850" y="892363"/>
                <a:ext cx="267525" cy="318700"/>
              </a:xfrm>
              <a:custGeom>
                <a:avLst/>
                <a:gdLst/>
                <a:ahLst/>
                <a:cxnLst/>
                <a:rect l="l" t="t" r="r" b="b"/>
                <a:pathLst>
                  <a:path w="10701" h="12748" extrusionOk="0">
                    <a:moveTo>
                      <a:pt x="128" y="0"/>
                    </a:moveTo>
                    <a:cubicBezTo>
                      <a:pt x="86" y="0"/>
                      <a:pt x="39" y="33"/>
                      <a:pt x="22" y="79"/>
                    </a:cubicBezTo>
                    <a:cubicBezTo>
                      <a:pt x="0" y="148"/>
                      <a:pt x="47" y="215"/>
                      <a:pt x="61" y="281"/>
                    </a:cubicBezTo>
                    <a:cubicBezTo>
                      <a:pt x="146" y="541"/>
                      <a:pt x="244" y="795"/>
                      <a:pt x="358" y="1045"/>
                    </a:cubicBezTo>
                    <a:cubicBezTo>
                      <a:pt x="643" y="1661"/>
                      <a:pt x="970" y="2254"/>
                      <a:pt x="1326" y="2830"/>
                    </a:cubicBezTo>
                    <a:cubicBezTo>
                      <a:pt x="1219" y="2978"/>
                      <a:pt x="1157" y="3168"/>
                      <a:pt x="1073" y="3326"/>
                    </a:cubicBezTo>
                    <a:cubicBezTo>
                      <a:pt x="814" y="3906"/>
                      <a:pt x="601" y="4504"/>
                      <a:pt x="401" y="5106"/>
                    </a:cubicBezTo>
                    <a:cubicBezTo>
                      <a:pt x="311" y="5387"/>
                      <a:pt x="217" y="5663"/>
                      <a:pt x="121" y="5940"/>
                    </a:cubicBezTo>
                    <a:cubicBezTo>
                      <a:pt x="94" y="6013"/>
                      <a:pt x="148" y="6095"/>
                      <a:pt x="224" y="6101"/>
                    </a:cubicBezTo>
                    <a:cubicBezTo>
                      <a:pt x="394" y="6096"/>
                      <a:pt x="380" y="5858"/>
                      <a:pt x="443" y="5743"/>
                    </a:cubicBezTo>
                    <a:cubicBezTo>
                      <a:pt x="550" y="5439"/>
                      <a:pt x="643" y="5128"/>
                      <a:pt x="751" y="4824"/>
                    </a:cubicBezTo>
                    <a:cubicBezTo>
                      <a:pt x="956" y="4249"/>
                      <a:pt x="1220" y="3506"/>
                      <a:pt x="1472" y="3061"/>
                    </a:cubicBezTo>
                    <a:cubicBezTo>
                      <a:pt x="1946" y="3800"/>
                      <a:pt x="2469" y="4510"/>
                      <a:pt x="3022" y="5192"/>
                    </a:cubicBezTo>
                    <a:cubicBezTo>
                      <a:pt x="2980" y="5236"/>
                      <a:pt x="2950" y="5294"/>
                      <a:pt x="2923" y="5349"/>
                    </a:cubicBezTo>
                    <a:cubicBezTo>
                      <a:pt x="2859" y="5484"/>
                      <a:pt x="2805" y="5624"/>
                      <a:pt x="2755" y="5766"/>
                    </a:cubicBezTo>
                    <a:cubicBezTo>
                      <a:pt x="2522" y="6422"/>
                      <a:pt x="2373" y="7105"/>
                      <a:pt x="2208" y="7782"/>
                    </a:cubicBezTo>
                    <a:cubicBezTo>
                      <a:pt x="2132" y="8088"/>
                      <a:pt x="2053" y="8394"/>
                      <a:pt x="1970" y="8699"/>
                    </a:cubicBezTo>
                    <a:cubicBezTo>
                      <a:pt x="1943" y="8771"/>
                      <a:pt x="1997" y="8853"/>
                      <a:pt x="2073" y="8858"/>
                    </a:cubicBezTo>
                    <a:cubicBezTo>
                      <a:pt x="2076" y="8859"/>
                      <a:pt x="2080" y="8859"/>
                      <a:pt x="2083" y="8859"/>
                    </a:cubicBezTo>
                    <a:cubicBezTo>
                      <a:pt x="2132" y="8859"/>
                      <a:pt x="2179" y="8826"/>
                      <a:pt x="2195" y="8778"/>
                    </a:cubicBezTo>
                    <a:cubicBezTo>
                      <a:pt x="2316" y="8340"/>
                      <a:pt x="2426" y="7899"/>
                      <a:pt x="2531" y="7456"/>
                    </a:cubicBezTo>
                    <a:cubicBezTo>
                      <a:pt x="2693" y="6780"/>
                      <a:pt x="2907" y="5905"/>
                      <a:pt x="3175" y="5383"/>
                    </a:cubicBezTo>
                    <a:lnTo>
                      <a:pt x="3177" y="5382"/>
                    </a:lnTo>
                    <a:cubicBezTo>
                      <a:pt x="3289" y="5518"/>
                      <a:pt x="3403" y="5656"/>
                      <a:pt x="3519" y="5789"/>
                    </a:cubicBezTo>
                    <a:cubicBezTo>
                      <a:pt x="4007" y="6372"/>
                      <a:pt x="4517" y="6932"/>
                      <a:pt x="5043" y="7479"/>
                    </a:cubicBezTo>
                    <a:cubicBezTo>
                      <a:pt x="5041" y="7482"/>
                      <a:pt x="5040" y="7483"/>
                      <a:pt x="5038" y="7484"/>
                    </a:cubicBezTo>
                    <a:cubicBezTo>
                      <a:pt x="4954" y="7679"/>
                      <a:pt x="4925" y="7894"/>
                      <a:pt x="4867" y="8099"/>
                    </a:cubicBezTo>
                    <a:cubicBezTo>
                      <a:pt x="4700" y="8761"/>
                      <a:pt x="4548" y="9427"/>
                      <a:pt x="4398" y="10093"/>
                    </a:cubicBezTo>
                    <a:cubicBezTo>
                      <a:pt x="4361" y="10275"/>
                      <a:pt x="4307" y="10454"/>
                      <a:pt x="4278" y="10635"/>
                    </a:cubicBezTo>
                    <a:cubicBezTo>
                      <a:pt x="4277" y="10694"/>
                      <a:pt x="4329" y="10744"/>
                      <a:pt x="4387" y="10749"/>
                    </a:cubicBezTo>
                    <a:cubicBezTo>
                      <a:pt x="4566" y="10746"/>
                      <a:pt x="4528" y="10497"/>
                      <a:pt x="4578" y="10375"/>
                    </a:cubicBezTo>
                    <a:cubicBezTo>
                      <a:pt x="4646" y="10081"/>
                      <a:pt x="4711" y="9786"/>
                      <a:pt x="4778" y="9491"/>
                    </a:cubicBezTo>
                    <a:cubicBezTo>
                      <a:pt x="4919" y="8920"/>
                      <a:pt x="5076" y="8159"/>
                      <a:pt x="5230" y="7672"/>
                    </a:cubicBezTo>
                    <a:cubicBezTo>
                      <a:pt x="5905" y="8367"/>
                      <a:pt x="6603" y="9038"/>
                      <a:pt x="7317" y="9695"/>
                    </a:cubicBezTo>
                    <a:cubicBezTo>
                      <a:pt x="7310" y="9709"/>
                      <a:pt x="7301" y="9724"/>
                      <a:pt x="7297" y="9738"/>
                    </a:cubicBezTo>
                    <a:cubicBezTo>
                      <a:pt x="7187" y="10388"/>
                      <a:pt x="7147" y="11051"/>
                      <a:pt x="7067" y="11704"/>
                    </a:cubicBezTo>
                    <a:cubicBezTo>
                      <a:pt x="7045" y="11919"/>
                      <a:pt x="7020" y="12134"/>
                      <a:pt x="7002" y="12348"/>
                    </a:cubicBezTo>
                    <a:cubicBezTo>
                      <a:pt x="6994" y="12418"/>
                      <a:pt x="7054" y="12479"/>
                      <a:pt x="7122" y="12479"/>
                    </a:cubicBezTo>
                    <a:cubicBezTo>
                      <a:pt x="7129" y="12479"/>
                      <a:pt x="7136" y="12479"/>
                      <a:pt x="7143" y="12477"/>
                    </a:cubicBezTo>
                    <a:cubicBezTo>
                      <a:pt x="7293" y="12442"/>
                      <a:pt x="7235" y="12242"/>
                      <a:pt x="7264" y="12127"/>
                    </a:cubicBezTo>
                    <a:cubicBezTo>
                      <a:pt x="7315" y="11631"/>
                      <a:pt x="7371" y="11136"/>
                      <a:pt x="7423" y="10639"/>
                    </a:cubicBezTo>
                    <a:cubicBezTo>
                      <a:pt x="7445" y="10414"/>
                      <a:pt x="7486" y="10054"/>
                      <a:pt x="7513" y="9877"/>
                    </a:cubicBezTo>
                    <a:cubicBezTo>
                      <a:pt x="7748" y="10092"/>
                      <a:pt x="7983" y="10306"/>
                      <a:pt x="8221" y="10518"/>
                    </a:cubicBezTo>
                    <a:cubicBezTo>
                      <a:pt x="8835" y="11078"/>
                      <a:pt x="9434" y="11656"/>
                      <a:pt x="10018" y="12248"/>
                    </a:cubicBezTo>
                    <a:cubicBezTo>
                      <a:pt x="10149" y="12383"/>
                      <a:pt x="10284" y="12514"/>
                      <a:pt x="10410" y="12655"/>
                    </a:cubicBezTo>
                    <a:cubicBezTo>
                      <a:pt x="10442" y="12696"/>
                      <a:pt x="10474" y="12745"/>
                      <a:pt x="10532" y="12747"/>
                    </a:cubicBezTo>
                    <a:cubicBezTo>
                      <a:pt x="10536" y="12747"/>
                      <a:pt x="10539" y="12748"/>
                      <a:pt x="10543" y="12748"/>
                    </a:cubicBezTo>
                    <a:cubicBezTo>
                      <a:pt x="10637" y="12748"/>
                      <a:pt x="10701" y="12625"/>
                      <a:pt x="10633" y="12550"/>
                    </a:cubicBezTo>
                    <a:cubicBezTo>
                      <a:pt x="9736" y="11572"/>
                      <a:pt x="8752" y="10683"/>
                      <a:pt x="7773" y="9787"/>
                    </a:cubicBezTo>
                    <a:cubicBezTo>
                      <a:pt x="8406" y="9634"/>
                      <a:pt x="9029" y="9448"/>
                      <a:pt x="9662" y="9301"/>
                    </a:cubicBezTo>
                    <a:cubicBezTo>
                      <a:pt x="9802" y="9271"/>
                      <a:pt x="9942" y="9239"/>
                      <a:pt x="10083" y="9222"/>
                    </a:cubicBezTo>
                    <a:cubicBezTo>
                      <a:pt x="10131" y="9222"/>
                      <a:pt x="10182" y="9214"/>
                      <a:pt x="10209" y="9168"/>
                    </a:cubicBezTo>
                    <a:cubicBezTo>
                      <a:pt x="10265" y="9092"/>
                      <a:pt x="10202" y="8981"/>
                      <a:pt x="10112" y="8981"/>
                    </a:cubicBezTo>
                    <a:cubicBezTo>
                      <a:pt x="10105" y="8981"/>
                      <a:pt x="10097" y="8981"/>
                      <a:pt x="10089" y="8983"/>
                    </a:cubicBezTo>
                    <a:cubicBezTo>
                      <a:pt x="9381" y="9071"/>
                      <a:pt x="8705" y="9325"/>
                      <a:pt x="8012" y="9485"/>
                    </a:cubicBezTo>
                    <a:cubicBezTo>
                      <a:pt x="7862" y="9522"/>
                      <a:pt x="7710" y="9557"/>
                      <a:pt x="7560" y="9594"/>
                    </a:cubicBezTo>
                    <a:cubicBezTo>
                      <a:pt x="7096" y="9170"/>
                      <a:pt x="6636" y="8744"/>
                      <a:pt x="6189" y="8305"/>
                    </a:cubicBezTo>
                    <a:cubicBezTo>
                      <a:pt x="5942" y="8058"/>
                      <a:pt x="5697" y="7809"/>
                      <a:pt x="5453" y="7559"/>
                    </a:cubicBezTo>
                    <a:cubicBezTo>
                      <a:pt x="5726" y="7489"/>
                      <a:pt x="6001" y="7424"/>
                      <a:pt x="6276" y="7364"/>
                    </a:cubicBezTo>
                    <a:cubicBezTo>
                      <a:pt x="7180" y="7156"/>
                      <a:pt x="8092" y="6990"/>
                      <a:pt x="8984" y="6741"/>
                    </a:cubicBezTo>
                    <a:cubicBezTo>
                      <a:pt x="9041" y="6722"/>
                      <a:pt x="9111" y="6724"/>
                      <a:pt x="9147" y="6669"/>
                    </a:cubicBezTo>
                    <a:cubicBezTo>
                      <a:pt x="9202" y="6594"/>
                      <a:pt x="9139" y="6482"/>
                      <a:pt x="9050" y="6482"/>
                    </a:cubicBezTo>
                    <a:cubicBezTo>
                      <a:pt x="9042" y="6482"/>
                      <a:pt x="9034" y="6483"/>
                      <a:pt x="9026" y="6484"/>
                    </a:cubicBezTo>
                    <a:cubicBezTo>
                      <a:pt x="7793" y="6825"/>
                      <a:pt x="6527" y="7032"/>
                      <a:pt x="5290" y="7352"/>
                    </a:cubicBezTo>
                    <a:cubicBezTo>
                      <a:pt x="5280" y="7354"/>
                      <a:pt x="5270" y="7357"/>
                      <a:pt x="5259" y="7359"/>
                    </a:cubicBezTo>
                    <a:cubicBezTo>
                      <a:pt x="4629" y="6703"/>
                      <a:pt x="4018" y="6030"/>
                      <a:pt x="3440" y="5336"/>
                    </a:cubicBezTo>
                    <a:lnTo>
                      <a:pt x="3443" y="5336"/>
                    </a:lnTo>
                    <a:cubicBezTo>
                      <a:pt x="4635" y="5192"/>
                      <a:pt x="5806" y="4892"/>
                      <a:pt x="6974" y="4614"/>
                    </a:cubicBezTo>
                    <a:cubicBezTo>
                      <a:pt x="7198" y="4564"/>
                      <a:pt x="7423" y="4507"/>
                      <a:pt x="7649" y="4470"/>
                    </a:cubicBezTo>
                    <a:cubicBezTo>
                      <a:pt x="7696" y="4465"/>
                      <a:pt x="7746" y="4455"/>
                      <a:pt x="7773" y="4412"/>
                    </a:cubicBezTo>
                    <a:cubicBezTo>
                      <a:pt x="7828" y="4336"/>
                      <a:pt x="7766" y="4224"/>
                      <a:pt x="7676" y="4224"/>
                    </a:cubicBezTo>
                    <a:cubicBezTo>
                      <a:pt x="7669" y="4224"/>
                      <a:pt x="7661" y="4225"/>
                      <a:pt x="7653" y="4227"/>
                    </a:cubicBezTo>
                    <a:cubicBezTo>
                      <a:pt x="6189" y="4519"/>
                      <a:pt x="4744" y="4947"/>
                      <a:pt x="3256" y="5117"/>
                    </a:cubicBezTo>
                    <a:cubicBezTo>
                      <a:pt x="2677" y="4407"/>
                      <a:pt x="2138" y="3670"/>
                      <a:pt x="1648" y="2901"/>
                    </a:cubicBezTo>
                    <a:cubicBezTo>
                      <a:pt x="1858" y="2875"/>
                      <a:pt x="2350" y="2797"/>
                      <a:pt x="2600" y="2761"/>
                    </a:cubicBezTo>
                    <a:cubicBezTo>
                      <a:pt x="3493" y="2631"/>
                      <a:pt x="4394" y="2572"/>
                      <a:pt x="5284" y="2426"/>
                    </a:cubicBezTo>
                    <a:cubicBezTo>
                      <a:pt x="5342" y="2417"/>
                      <a:pt x="5410" y="2420"/>
                      <a:pt x="5444" y="2364"/>
                    </a:cubicBezTo>
                    <a:cubicBezTo>
                      <a:pt x="5499" y="2288"/>
                      <a:pt x="5437" y="2176"/>
                      <a:pt x="5348" y="2176"/>
                    </a:cubicBezTo>
                    <a:cubicBezTo>
                      <a:pt x="5340" y="2176"/>
                      <a:pt x="5332" y="2177"/>
                      <a:pt x="5324" y="2179"/>
                    </a:cubicBezTo>
                    <a:cubicBezTo>
                      <a:pt x="4058" y="2374"/>
                      <a:pt x="2771" y="2461"/>
                      <a:pt x="1510" y="2683"/>
                    </a:cubicBezTo>
                    <a:cubicBezTo>
                      <a:pt x="1177" y="2144"/>
                      <a:pt x="871" y="1589"/>
                      <a:pt x="599" y="1015"/>
                    </a:cubicBezTo>
                    <a:cubicBezTo>
                      <a:pt x="471" y="741"/>
                      <a:pt x="358" y="460"/>
                      <a:pt x="267" y="173"/>
                    </a:cubicBezTo>
                    <a:cubicBezTo>
                      <a:pt x="267" y="165"/>
                      <a:pt x="256" y="138"/>
                      <a:pt x="254" y="129"/>
                    </a:cubicBezTo>
                    <a:cubicBezTo>
                      <a:pt x="251" y="121"/>
                      <a:pt x="247" y="110"/>
                      <a:pt x="244" y="100"/>
                    </a:cubicBezTo>
                    <a:cubicBezTo>
                      <a:pt x="237" y="52"/>
                      <a:pt x="199" y="10"/>
                      <a:pt x="151" y="4"/>
                    </a:cubicBezTo>
                    <a:cubicBezTo>
                      <a:pt x="144" y="1"/>
                      <a:pt x="136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28"/>
              <p:cNvSpPr/>
              <p:nvPr/>
            </p:nvSpPr>
            <p:spPr>
              <a:xfrm>
                <a:off x="3009825" y="1084963"/>
                <a:ext cx="13825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1080" extrusionOk="0">
                    <a:moveTo>
                      <a:pt x="429" y="0"/>
                    </a:moveTo>
                    <a:cubicBezTo>
                      <a:pt x="381" y="0"/>
                      <a:pt x="332" y="27"/>
                      <a:pt x="315" y="78"/>
                    </a:cubicBezTo>
                    <a:cubicBezTo>
                      <a:pt x="218" y="357"/>
                      <a:pt x="125" y="639"/>
                      <a:pt x="27" y="919"/>
                    </a:cubicBezTo>
                    <a:cubicBezTo>
                      <a:pt x="0" y="991"/>
                      <a:pt x="54" y="1073"/>
                      <a:pt x="130" y="1079"/>
                    </a:cubicBezTo>
                    <a:cubicBezTo>
                      <a:pt x="134" y="1079"/>
                      <a:pt x="137" y="1079"/>
                      <a:pt x="141" y="1079"/>
                    </a:cubicBezTo>
                    <a:cubicBezTo>
                      <a:pt x="190" y="1079"/>
                      <a:pt x="237" y="1046"/>
                      <a:pt x="254" y="999"/>
                    </a:cubicBezTo>
                    <a:cubicBezTo>
                      <a:pt x="290" y="890"/>
                      <a:pt x="328" y="782"/>
                      <a:pt x="364" y="676"/>
                    </a:cubicBezTo>
                    <a:cubicBezTo>
                      <a:pt x="424" y="504"/>
                      <a:pt x="481" y="330"/>
                      <a:pt x="542" y="159"/>
                    </a:cubicBezTo>
                    <a:cubicBezTo>
                      <a:pt x="553" y="130"/>
                      <a:pt x="551" y="97"/>
                      <a:pt x="537" y="69"/>
                    </a:cubicBezTo>
                    <a:cubicBezTo>
                      <a:pt x="519" y="23"/>
                      <a:pt x="474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28"/>
              <p:cNvSpPr/>
              <p:nvPr/>
            </p:nvSpPr>
            <p:spPr>
              <a:xfrm>
                <a:off x="3124850" y="1087313"/>
                <a:ext cx="3280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530" extrusionOk="0">
                    <a:moveTo>
                      <a:pt x="1158" y="1"/>
                    </a:moveTo>
                    <a:cubicBezTo>
                      <a:pt x="1150" y="1"/>
                      <a:pt x="1142" y="2"/>
                      <a:pt x="1134" y="3"/>
                    </a:cubicBezTo>
                    <a:cubicBezTo>
                      <a:pt x="874" y="80"/>
                      <a:pt x="755" y="138"/>
                      <a:pt x="527" y="194"/>
                    </a:cubicBezTo>
                    <a:cubicBezTo>
                      <a:pt x="396" y="255"/>
                      <a:pt x="0" y="252"/>
                      <a:pt x="83" y="463"/>
                    </a:cubicBezTo>
                    <a:cubicBezTo>
                      <a:pt x="108" y="513"/>
                      <a:pt x="146" y="529"/>
                      <a:pt x="189" y="529"/>
                    </a:cubicBezTo>
                    <a:cubicBezTo>
                      <a:pt x="256" y="529"/>
                      <a:pt x="334" y="491"/>
                      <a:pt x="396" y="479"/>
                    </a:cubicBezTo>
                    <a:cubicBezTo>
                      <a:pt x="645" y="410"/>
                      <a:pt x="894" y="340"/>
                      <a:pt x="1136" y="249"/>
                    </a:cubicBezTo>
                    <a:cubicBezTo>
                      <a:pt x="1141" y="248"/>
                      <a:pt x="1145" y="247"/>
                      <a:pt x="1151" y="244"/>
                    </a:cubicBezTo>
                    <a:cubicBezTo>
                      <a:pt x="1192" y="237"/>
                      <a:pt x="1232" y="224"/>
                      <a:pt x="1255" y="189"/>
                    </a:cubicBezTo>
                    <a:cubicBezTo>
                      <a:pt x="1312" y="113"/>
                      <a:pt x="1248" y="1"/>
                      <a:pt x="11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28"/>
              <p:cNvSpPr/>
              <p:nvPr/>
            </p:nvSpPr>
            <p:spPr>
              <a:xfrm>
                <a:off x="3135825" y="1183013"/>
                <a:ext cx="74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005" extrusionOk="0">
                    <a:moveTo>
                      <a:pt x="178" y="0"/>
                    </a:moveTo>
                    <a:cubicBezTo>
                      <a:pt x="118" y="0"/>
                      <a:pt x="58" y="43"/>
                      <a:pt x="54" y="109"/>
                    </a:cubicBezTo>
                    <a:cubicBezTo>
                      <a:pt x="60" y="308"/>
                      <a:pt x="41" y="507"/>
                      <a:pt x="34" y="704"/>
                    </a:cubicBezTo>
                    <a:cubicBezTo>
                      <a:pt x="39" y="788"/>
                      <a:pt x="0" y="889"/>
                      <a:pt x="54" y="963"/>
                    </a:cubicBezTo>
                    <a:cubicBezTo>
                      <a:pt x="76" y="992"/>
                      <a:pt x="108" y="1004"/>
                      <a:pt x="141" y="1004"/>
                    </a:cubicBezTo>
                    <a:cubicBezTo>
                      <a:pt x="201" y="1004"/>
                      <a:pt x="262" y="961"/>
                      <a:pt x="265" y="895"/>
                    </a:cubicBezTo>
                    <a:cubicBezTo>
                      <a:pt x="273" y="648"/>
                      <a:pt x="296" y="400"/>
                      <a:pt x="295" y="152"/>
                    </a:cubicBezTo>
                    <a:cubicBezTo>
                      <a:pt x="295" y="114"/>
                      <a:pt x="294" y="74"/>
                      <a:pt x="267" y="42"/>
                    </a:cubicBezTo>
                    <a:cubicBezTo>
                      <a:pt x="243" y="13"/>
                      <a:pt x="211" y="0"/>
                      <a:pt x="1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28"/>
              <p:cNvSpPr/>
              <p:nvPr/>
            </p:nvSpPr>
            <p:spPr>
              <a:xfrm>
                <a:off x="3172850" y="1163888"/>
                <a:ext cx="235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334" extrusionOk="0">
                    <a:moveTo>
                      <a:pt x="774" y="0"/>
                    </a:moveTo>
                    <a:cubicBezTo>
                      <a:pt x="767" y="0"/>
                      <a:pt x="759" y="1"/>
                      <a:pt x="751" y="2"/>
                    </a:cubicBezTo>
                    <a:cubicBezTo>
                      <a:pt x="547" y="39"/>
                      <a:pt x="341" y="72"/>
                      <a:pt x="135" y="97"/>
                    </a:cubicBezTo>
                    <a:cubicBezTo>
                      <a:pt x="33" y="111"/>
                      <a:pt x="1" y="259"/>
                      <a:pt x="90" y="314"/>
                    </a:cubicBezTo>
                    <a:cubicBezTo>
                      <a:pt x="119" y="329"/>
                      <a:pt x="150" y="334"/>
                      <a:pt x="182" y="334"/>
                    </a:cubicBezTo>
                    <a:cubicBezTo>
                      <a:pt x="260" y="334"/>
                      <a:pt x="344" y="303"/>
                      <a:pt x="421" y="300"/>
                    </a:cubicBezTo>
                    <a:cubicBezTo>
                      <a:pt x="558" y="273"/>
                      <a:pt x="707" y="271"/>
                      <a:pt x="837" y="222"/>
                    </a:cubicBezTo>
                    <a:cubicBezTo>
                      <a:pt x="940" y="163"/>
                      <a:pt x="884" y="0"/>
                      <a:pt x="7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28"/>
              <p:cNvSpPr/>
              <p:nvPr/>
            </p:nvSpPr>
            <p:spPr>
              <a:xfrm>
                <a:off x="3032675" y="975113"/>
                <a:ext cx="4207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497" extrusionOk="0">
                    <a:moveTo>
                      <a:pt x="1518" y="0"/>
                    </a:moveTo>
                    <a:cubicBezTo>
                      <a:pt x="1510" y="0"/>
                      <a:pt x="1502" y="1"/>
                      <a:pt x="1494" y="3"/>
                    </a:cubicBezTo>
                    <a:cubicBezTo>
                      <a:pt x="1051" y="115"/>
                      <a:pt x="597" y="172"/>
                      <a:pt x="148" y="251"/>
                    </a:cubicBezTo>
                    <a:cubicBezTo>
                      <a:pt x="91" y="256"/>
                      <a:pt x="28" y="289"/>
                      <a:pt x="21" y="350"/>
                    </a:cubicBezTo>
                    <a:cubicBezTo>
                      <a:pt x="0" y="423"/>
                      <a:pt x="65" y="497"/>
                      <a:pt x="137" y="497"/>
                    </a:cubicBezTo>
                    <a:cubicBezTo>
                      <a:pt x="144" y="497"/>
                      <a:pt x="150" y="496"/>
                      <a:pt x="157" y="494"/>
                    </a:cubicBezTo>
                    <a:cubicBezTo>
                      <a:pt x="630" y="405"/>
                      <a:pt x="1118" y="363"/>
                      <a:pt x="1578" y="223"/>
                    </a:cubicBezTo>
                    <a:cubicBezTo>
                      <a:pt x="1683" y="164"/>
                      <a:pt x="1627" y="0"/>
                      <a:pt x="15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28"/>
              <p:cNvSpPr/>
              <p:nvPr/>
            </p:nvSpPr>
            <p:spPr>
              <a:xfrm>
                <a:off x="2951425" y="1029338"/>
                <a:ext cx="2090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1921" extrusionOk="0">
                    <a:moveTo>
                      <a:pt x="705" y="1"/>
                    </a:moveTo>
                    <a:cubicBezTo>
                      <a:pt x="656" y="1"/>
                      <a:pt x="608" y="27"/>
                      <a:pt x="591" y="79"/>
                    </a:cubicBezTo>
                    <a:cubicBezTo>
                      <a:pt x="449" y="580"/>
                      <a:pt x="256" y="1065"/>
                      <a:pt x="95" y="1559"/>
                    </a:cubicBezTo>
                    <a:cubicBezTo>
                      <a:pt x="76" y="1655"/>
                      <a:pt x="1" y="1754"/>
                      <a:pt x="34" y="1852"/>
                    </a:cubicBezTo>
                    <a:cubicBezTo>
                      <a:pt x="54" y="1898"/>
                      <a:pt x="99" y="1921"/>
                      <a:pt x="143" y="1921"/>
                    </a:cubicBezTo>
                    <a:cubicBezTo>
                      <a:pt x="192" y="1921"/>
                      <a:pt x="240" y="1894"/>
                      <a:pt x="256" y="1841"/>
                    </a:cubicBezTo>
                    <a:cubicBezTo>
                      <a:pt x="326" y="1620"/>
                      <a:pt x="401" y="1403"/>
                      <a:pt x="475" y="1186"/>
                    </a:cubicBezTo>
                    <a:cubicBezTo>
                      <a:pt x="589" y="859"/>
                      <a:pt x="710" y="534"/>
                      <a:pt x="806" y="200"/>
                    </a:cubicBezTo>
                    <a:cubicBezTo>
                      <a:pt x="820" y="157"/>
                      <a:pt x="836" y="111"/>
                      <a:pt x="814" y="69"/>
                    </a:cubicBezTo>
                    <a:cubicBezTo>
                      <a:pt x="794" y="23"/>
                      <a:pt x="749" y="1"/>
                      <a:pt x="7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28"/>
              <p:cNvSpPr/>
              <p:nvPr/>
            </p:nvSpPr>
            <p:spPr>
              <a:xfrm>
                <a:off x="3089050" y="1028488"/>
                <a:ext cx="422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567" extrusionOk="0">
                    <a:moveTo>
                      <a:pt x="1538" y="0"/>
                    </a:moveTo>
                    <a:cubicBezTo>
                      <a:pt x="1530" y="0"/>
                      <a:pt x="1523" y="1"/>
                      <a:pt x="1515" y="3"/>
                    </a:cubicBezTo>
                    <a:cubicBezTo>
                      <a:pt x="1119" y="151"/>
                      <a:pt x="560" y="221"/>
                      <a:pt x="68" y="347"/>
                    </a:cubicBezTo>
                    <a:cubicBezTo>
                      <a:pt x="17" y="374"/>
                      <a:pt x="0" y="445"/>
                      <a:pt x="24" y="498"/>
                    </a:cubicBezTo>
                    <a:cubicBezTo>
                      <a:pt x="43" y="540"/>
                      <a:pt x="87" y="567"/>
                      <a:pt x="133" y="567"/>
                    </a:cubicBezTo>
                    <a:cubicBezTo>
                      <a:pt x="140" y="567"/>
                      <a:pt x="147" y="566"/>
                      <a:pt x="154" y="565"/>
                    </a:cubicBezTo>
                    <a:cubicBezTo>
                      <a:pt x="286" y="538"/>
                      <a:pt x="420" y="511"/>
                      <a:pt x="552" y="485"/>
                    </a:cubicBezTo>
                    <a:cubicBezTo>
                      <a:pt x="881" y="420"/>
                      <a:pt x="1213" y="356"/>
                      <a:pt x="1530" y="247"/>
                    </a:cubicBezTo>
                    <a:lnTo>
                      <a:pt x="1530" y="247"/>
                    </a:lnTo>
                    <a:cubicBezTo>
                      <a:pt x="1530" y="247"/>
                      <a:pt x="1530" y="247"/>
                      <a:pt x="1530" y="247"/>
                    </a:cubicBezTo>
                    <a:cubicBezTo>
                      <a:pt x="1535" y="247"/>
                      <a:pt x="1629" y="219"/>
                      <a:pt x="1635" y="189"/>
                    </a:cubicBezTo>
                    <a:cubicBezTo>
                      <a:pt x="1691" y="112"/>
                      <a:pt x="1628" y="0"/>
                      <a:pt x="15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28"/>
              <p:cNvSpPr/>
              <p:nvPr/>
            </p:nvSpPr>
            <p:spPr>
              <a:xfrm>
                <a:off x="3056225" y="1042963"/>
                <a:ext cx="11100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257" extrusionOk="0">
                    <a:moveTo>
                      <a:pt x="294" y="9"/>
                    </a:moveTo>
                    <a:cubicBezTo>
                      <a:pt x="227" y="18"/>
                      <a:pt x="147" y="1"/>
                      <a:pt x="86" y="36"/>
                    </a:cubicBezTo>
                    <a:cubicBezTo>
                      <a:pt x="1" y="83"/>
                      <a:pt x="19" y="220"/>
                      <a:pt x="110" y="250"/>
                    </a:cubicBezTo>
                    <a:cubicBezTo>
                      <a:pt x="127" y="255"/>
                      <a:pt x="144" y="257"/>
                      <a:pt x="161" y="257"/>
                    </a:cubicBezTo>
                    <a:cubicBezTo>
                      <a:pt x="198" y="257"/>
                      <a:pt x="236" y="249"/>
                      <a:pt x="273" y="249"/>
                    </a:cubicBezTo>
                    <a:cubicBezTo>
                      <a:pt x="274" y="248"/>
                      <a:pt x="275" y="248"/>
                      <a:pt x="277" y="248"/>
                    </a:cubicBezTo>
                    <a:cubicBezTo>
                      <a:pt x="280" y="248"/>
                      <a:pt x="284" y="249"/>
                      <a:pt x="290" y="249"/>
                    </a:cubicBezTo>
                    <a:cubicBezTo>
                      <a:pt x="303" y="249"/>
                      <a:pt x="325" y="245"/>
                      <a:pt x="362" y="220"/>
                    </a:cubicBezTo>
                    <a:cubicBezTo>
                      <a:pt x="444" y="157"/>
                      <a:pt x="397" y="14"/>
                      <a:pt x="294" y="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28"/>
              <p:cNvSpPr/>
              <p:nvPr/>
            </p:nvSpPr>
            <p:spPr>
              <a:xfrm>
                <a:off x="3067975" y="1135013"/>
                <a:ext cx="1290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516" h="1506" extrusionOk="0">
                    <a:moveTo>
                      <a:pt x="359" y="0"/>
                    </a:moveTo>
                    <a:cubicBezTo>
                      <a:pt x="309" y="0"/>
                      <a:pt x="259" y="33"/>
                      <a:pt x="244" y="110"/>
                    </a:cubicBezTo>
                    <a:cubicBezTo>
                      <a:pt x="186" y="409"/>
                      <a:pt x="83" y="848"/>
                      <a:pt x="29" y="1242"/>
                    </a:cubicBezTo>
                    <a:cubicBezTo>
                      <a:pt x="25" y="1301"/>
                      <a:pt x="1" y="1363"/>
                      <a:pt x="17" y="1422"/>
                    </a:cubicBezTo>
                    <a:cubicBezTo>
                      <a:pt x="29" y="1474"/>
                      <a:pt x="81" y="1506"/>
                      <a:pt x="132" y="1506"/>
                    </a:cubicBezTo>
                    <a:cubicBezTo>
                      <a:pt x="159" y="1506"/>
                      <a:pt x="187" y="1497"/>
                      <a:pt x="208" y="1477"/>
                    </a:cubicBezTo>
                    <a:cubicBezTo>
                      <a:pt x="285" y="1385"/>
                      <a:pt x="255" y="1242"/>
                      <a:pt x="288" y="1129"/>
                    </a:cubicBezTo>
                    <a:cubicBezTo>
                      <a:pt x="347" y="757"/>
                      <a:pt x="403" y="518"/>
                      <a:pt x="472" y="190"/>
                    </a:cubicBezTo>
                    <a:cubicBezTo>
                      <a:pt x="516" y="78"/>
                      <a:pt x="437" y="0"/>
                      <a:pt x="3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99" name="Google Shape;2699;p28"/>
            <p:cNvGrpSpPr/>
            <p:nvPr/>
          </p:nvGrpSpPr>
          <p:grpSpPr>
            <a:xfrm flipH="1">
              <a:off x="8618347" y="194634"/>
              <a:ext cx="590878" cy="689736"/>
              <a:chOff x="4313750" y="1561175"/>
              <a:chExt cx="318275" cy="371525"/>
            </a:xfrm>
          </p:grpSpPr>
          <p:sp>
            <p:nvSpPr>
              <p:cNvPr id="2700" name="Google Shape;2700;p28"/>
              <p:cNvSpPr/>
              <p:nvPr/>
            </p:nvSpPr>
            <p:spPr>
              <a:xfrm>
                <a:off x="4313750" y="1561175"/>
                <a:ext cx="280650" cy="334825"/>
              </a:xfrm>
              <a:custGeom>
                <a:avLst/>
                <a:gdLst/>
                <a:ahLst/>
                <a:cxnLst/>
                <a:rect l="l" t="t" r="r" b="b"/>
                <a:pathLst>
                  <a:path w="11226" h="13393" extrusionOk="0">
                    <a:moveTo>
                      <a:pt x="152" y="0"/>
                    </a:moveTo>
                    <a:cubicBezTo>
                      <a:pt x="78" y="0"/>
                      <a:pt x="1" y="70"/>
                      <a:pt x="32" y="155"/>
                    </a:cubicBezTo>
                    <a:cubicBezTo>
                      <a:pt x="555" y="1304"/>
                      <a:pt x="1220" y="2375"/>
                      <a:pt x="1965" y="3391"/>
                    </a:cubicBezTo>
                    <a:cubicBezTo>
                      <a:pt x="1935" y="3415"/>
                      <a:pt x="1911" y="3446"/>
                      <a:pt x="1895" y="3481"/>
                    </a:cubicBezTo>
                    <a:cubicBezTo>
                      <a:pt x="1829" y="3636"/>
                      <a:pt x="1780" y="3797"/>
                      <a:pt x="1749" y="3962"/>
                    </a:cubicBezTo>
                    <a:cubicBezTo>
                      <a:pt x="1607" y="4716"/>
                      <a:pt x="1527" y="5479"/>
                      <a:pt x="1453" y="6243"/>
                    </a:cubicBezTo>
                    <a:cubicBezTo>
                      <a:pt x="1416" y="6630"/>
                      <a:pt x="1387" y="7015"/>
                      <a:pt x="1352" y="7401"/>
                    </a:cubicBezTo>
                    <a:cubicBezTo>
                      <a:pt x="1349" y="7415"/>
                      <a:pt x="1342" y="7476"/>
                      <a:pt x="1348" y="7493"/>
                    </a:cubicBezTo>
                    <a:cubicBezTo>
                      <a:pt x="1352" y="7541"/>
                      <a:pt x="1392" y="7579"/>
                      <a:pt x="1439" y="7589"/>
                    </a:cubicBezTo>
                    <a:cubicBezTo>
                      <a:pt x="1449" y="7591"/>
                      <a:pt x="1458" y="7592"/>
                      <a:pt x="1466" y="7592"/>
                    </a:cubicBezTo>
                    <a:cubicBezTo>
                      <a:pt x="1655" y="7592"/>
                      <a:pt x="1582" y="7217"/>
                      <a:pt x="1620" y="7085"/>
                    </a:cubicBezTo>
                    <a:cubicBezTo>
                      <a:pt x="1657" y="6643"/>
                      <a:pt x="1682" y="6368"/>
                      <a:pt x="1725" y="5933"/>
                    </a:cubicBezTo>
                    <a:cubicBezTo>
                      <a:pt x="1817" y="5173"/>
                      <a:pt x="1878" y="4205"/>
                      <a:pt x="2112" y="3586"/>
                    </a:cubicBezTo>
                    <a:cubicBezTo>
                      <a:pt x="2538" y="4156"/>
                      <a:pt x="2987" y="4709"/>
                      <a:pt x="3449" y="5249"/>
                    </a:cubicBezTo>
                    <a:cubicBezTo>
                      <a:pt x="3768" y="5614"/>
                      <a:pt x="4089" y="5976"/>
                      <a:pt x="4418" y="6334"/>
                    </a:cubicBezTo>
                    <a:cubicBezTo>
                      <a:pt x="4393" y="6351"/>
                      <a:pt x="4370" y="6372"/>
                      <a:pt x="4353" y="6397"/>
                    </a:cubicBezTo>
                    <a:cubicBezTo>
                      <a:pt x="4263" y="6633"/>
                      <a:pt x="4259" y="6895"/>
                      <a:pt x="4228" y="7144"/>
                    </a:cubicBezTo>
                    <a:cubicBezTo>
                      <a:pt x="4162" y="7848"/>
                      <a:pt x="4062" y="8738"/>
                      <a:pt x="3968" y="9540"/>
                    </a:cubicBezTo>
                    <a:cubicBezTo>
                      <a:pt x="3916" y="9955"/>
                      <a:pt x="3869" y="10370"/>
                      <a:pt x="3806" y="10784"/>
                    </a:cubicBezTo>
                    <a:cubicBezTo>
                      <a:pt x="3799" y="10917"/>
                      <a:pt x="3677" y="11165"/>
                      <a:pt x="3887" y="11182"/>
                    </a:cubicBezTo>
                    <a:cubicBezTo>
                      <a:pt x="3940" y="11181"/>
                      <a:pt x="3986" y="11141"/>
                      <a:pt x="3998" y="11089"/>
                    </a:cubicBezTo>
                    <a:cubicBezTo>
                      <a:pt x="4019" y="10970"/>
                      <a:pt x="4038" y="10851"/>
                      <a:pt x="4056" y="10732"/>
                    </a:cubicBezTo>
                    <a:cubicBezTo>
                      <a:pt x="4136" y="10172"/>
                      <a:pt x="4202" y="9608"/>
                      <a:pt x="4267" y="9045"/>
                    </a:cubicBezTo>
                    <a:cubicBezTo>
                      <a:pt x="4381" y="8155"/>
                      <a:pt x="4413" y="7356"/>
                      <a:pt x="4557" y="6528"/>
                    </a:cubicBezTo>
                    <a:cubicBezTo>
                      <a:pt x="4564" y="6525"/>
                      <a:pt x="4574" y="6521"/>
                      <a:pt x="4584" y="6517"/>
                    </a:cubicBezTo>
                    <a:cubicBezTo>
                      <a:pt x="5041" y="7012"/>
                      <a:pt x="5510" y="7496"/>
                      <a:pt x="5999" y="7960"/>
                    </a:cubicBezTo>
                    <a:cubicBezTo>
                      <a:pt x="6486" y="8417"/>
                      <a:pt x="6990" y="8857"/>
                      <a:pt x="7503" y="9285"/>
                    </a:cubicBezTo>
                    <a:cubicBezTo>
                      <a:pt x="7493" y="9294"/>
                      <a:pt x="7483" y="9305"/>
                      <a:pt x="7474" y="9318"/>
                    </a:cubicBezTo>
                    <a:cubicBezTo>
                      <a:pt x="7458" y="9349"/>
                      <a:pt x="7457" y="9382"/>
                      <a:pt x="7468" y="9411"/>
                    </a:cubicBezTo>
                    <a:lnTo>
                      <a:pt x="7467" y="9411"/>
                    </a:lnTo>
                    <a:cubicBezTo>
                      <a:pt x="7614" y="10251"/>
                      <a:pt x="7679" y="11472"/>
                      <a:pt x="7745" y="12443"/>
                    </a:cubicBezTo>
                    <a:cubicBezTo>
                      <a:pt x="7761" y="12723"/>
                      <a:pt x="7781" y="13000"/>
                      <a:pt x="7810" y="13277"/>
                    </a:cubicBezTo>
                    <a:cubicBezTo>
                      <a:pt x="7812" y="13310"/>
                      <a:pt x="7825" y="13340"/>
                      <a:pt x="7849" y="13362"/>
                    </a:cubicBezTo>
                    <a:cubicBezTo>
                      <a:pt x="7872" y="13382"/>
                      <a:pt x="7901" y="13392"/>
                      <a:pt x="7930" y="13392"/>
                    </a:cubicBezTo>
                    <a:cubicBezTo>
                      <a:pt x="7973" y="13392"/>
                      <a:pt x="8016" y="13370"/>
                      <a:pt x="8036" y="13329"/>
                    </a:cubicBezTo>
                    <a:cubicBezTo>
                      <a:pt x="8069" y="13254"/>
                      <a:pt x="8032" y="13169"/>
                      <a:pt x="8032" y="13092"/>
                    </a:cubicBezTo>
                    <a:cubicBezTo>
                      <a:pt x="7956" y="12134"/>
                      <a:pt x="7916" y="11175"/>
                      <a:pt x="7815" y="10220"/>
                    </a:cubicBezTo>
                    <a:cubicBezTo>
                      <a:pt x="7792" y="9966"/>
                      <a:pt x="7758" y="9714"/>
                      <a:pt x="7714" y="9462"/>
                    </a:cubicBezTo>
                    <a:lnTo>
                      <a:pt x="7714" y="9462"/>
                    </a:lnTo>
                    <a:cubicBezTo>
                      <a:pt x="8248" y="9901"/>
                      <a:pt x="8789" y="10327"/>
                      <a:pt x="9336" y="10748"/>
                    </a:cubicBezTo>
                    <a:cubicBezTo>
                      <a:pt x="9649" y="10985"/>
                      <a:pt x="9969" y="11214"/>
                      <a:pt x="10286" y="11442"/>
                    </a:cubicBezTo>
                    <a:cubicBezTo>
                      <a:pt x="10361" y="11486"/>
                      <a:pt x="10441" y="11581"/>
                      <a:pt x="10524" y="11581"/>
                    </a:cubicBezTo>
                    <a:cubicBezTo>
                      <a:pt x="10552" y="11581"/>
                      <a:pt x="10580" y="11570"/>
                      <a:pt x="10608" y="11543"/>
                    </a:cubicBezTo>
                    <a:cubicBezTo>
                      <a:pt x="10739" y="11366"/>
                      <a:pt x="10415" y="11272"/>
                      <a:pt x="10318" y="11170"/>
                    </a:cubicBezTo>
                    <a:cubicBezTo>
                      <a:pt x="10037" y="10970"/>
                      <a:pt x="9758" y="10767"/>
                      <a:pt x="9482" y="10558"/>
                    </a:cubicBezTo>
                    <a:cubicBezTo>
                      <a:pt x="8978" y="10168"/>
                      <a:pt x="8475" y="9774"/>
                      <a:pt x="7981" y="9371"/>
                    </a:cubicBezTo>
                    <a:cubicBezTo>
                      <a:pt x="8122" y="9324"/>
                      <a:pt x="8263" y="9276"/>
                      <a:pt x="8405" y="9236"/>
                    </a:cubicBezTo>
                    <a:cubicBezTo>
                      <a:pt x="9267" y="8965"/>
                      <a:pt x="10127" y="8680"/>
                      <a:pt x="10984" y="8393"/>
                    </a:cubicBezTo>
                    <a:cubicBezTo>
                      <a:pt x="11052" y="8365"/>
                      <a:pt x="11141" y="8364"/>
                      <a:pt x="11180" y="8294"/>
                    </a:cubicBezTo>
                    <a:cubicBezTo>
                      <a:pt x="11225" y="8215"/>
                      <a:pt x="11157" y="8116"/>
                      <a:pt x="11073" y="8116"/>
                    </a:cubicBezTo>
                    <a:cubicBezTo>
                      <a:pt x="11061" y="8116"/>
                      <a:pt x="11049" y="8118"/>
                      <a:pt x="11037" y="8122"/>
                    </a:cubicBezTo>
                    <a:cubicBezTo>
                      <a:pt x="9997" y="8485"/>
                      <a:pt x="8734" y="8859"/>
                      <a:pt x="7765" y="9195"/>
                    </a:cubicBezTo>
                    <a:cubicBezTo>
                      <a:pt x="7198" y="8727"/>
                      <a:pt x="6645" y="8245"/>
                      <a:pt x="6111" y="7741"/>
                    </a:cubicBezTo>
                    <a:cubicBezTo>
                      <a:pt x="5665" y="7309"/>
                      <a:pt x="5241" y="6873"/>
                      <a:pt x="4829" y="6435"/>
                    </a:cubicBezTo>
                    <a:cubicBezTo>
                      <a:pt x="4872" y="6421"/>
                      <a:pt x="4914" y="6409"/>
                      <a:pt x="4949" y="6400"/>
                    </a:cubicBezTo>
                    <a:cubicBezTo>
                      <a:pt x="6153" y="6096"/>
                      <a:pt x="7377" y="5882"/>
                      <a:pt x="8589" y="5608"/>
                    </a:cubicBezTo>
                    <a:cubicBezTo>
                      <a:pt x="8880" y="5528"/>
                      <a:pt x="9205" y="5487"/>
                      <a:pt x="9481" y="5370"/>
                    </a:cubicBezTo>
                    <a:cubicBezTo>
                      <a:pt x="9570" y="5302"/>
                      <a:pt x="9507" y="5157"/>
                      <a:pt x="9406" y="5157"/>
                    </a:cubicBezTo>
                    <a:cubicBezTo>
                      <a:pt x="9394" y="5157"/>
                      <a:pt x="9381" y="5160"/>
                      <a:pt x="9368" y="5164"/>
                    </a:cubicBezTo>
                    <a:cubicBezTo>
                      <a:pt x="7851" y="5582"/>
                      <a:pt x="6284" y="5797"/>
                      <a:pt x="4765" y="6204"/>
                    </a:cubicBezTo>
                    <a:cubicBezTo>
                      <a:pt x="4728" y="6219"/>
                      <a:pt x="4689" y="6230"/>
                      <a:pt x="4650" y="6242"/>
                    </a:cubicBezTo>
                    <a:cubicBezTo>
                      <a:pt x="3830" y="5357"/>
                      <a:pt x="3066" y="4448"/>
                      <a:pt x="2330" y="3480"/>
                    </a:cubicBezTo>
                    <a:cubicBezTo>
                      <a:pt x="2509" y="3403"/>
                      <a:pt x="2691" y="3330"/>
                      <a:pt x="2876" y="3272"/>
                    </a:cubicBezTo>
                    <a:cubicBezTo>
                      <a:pt x="3816" y="2986"/>
                      <a:pt x="4761" y="2720"/>
                      <a:pt x="5690" y="2402"/>
                    </a:cubicBezTo>
                    <a:cubicBezTo>
                      <a:pt x="5761" y="2371"/>
                      <a:pt x="5858" y="2371"/>
                      <a:pt x="5898" y="2298"/>
                    </a:cubicBezTo>
                    <a:cubicBezTo>
                      <a:pt x="5944" y="2219"/>
                      <a:pt x="5875" y="2121"/>
                      <a:pt x="5792" y="2121"/>
                    </a:cubicBezTo>
                    <a:cubicBezTo>
                      <a:pt x="5780" y="2121"/>
                      <a:pt x="5767" y="2123"/>
                      <a:pt x="5755" y="2127"/>
                    </a:cubicBezTo>
                    <a:cubicBezTo>
                      <a:pt x="5124" y="2338"/>
                      <a:pt x="4491" y="2543"/>
                      <a:pt x="3852" y="2728"/>
                    </a:cubicBezTo>
                    <a:cubicBezTo>
                      <a:pt x="3292" y="2900"/>
                      <a:pt x="2717" y="3042"/>
                      <a:pt x="2182" y="3284"/>
                    </a:cubicBezTo>
                    <a:cubicBezTo>
                      <a:pt x="2125" y="3209"/>
                      <a:pt x="2069" y="3133"/>
                      <a:pt x="2013" y="3058"/>
                    </a:cubicBezTo>
                    <a:cubicBezTo>
                      <a:pt x="1513" y="2382"/>
                      <a:pt x="1083" y="1657"/>
                      <a:pt x="681" y="920"/>
                    </a:cubicBezTo>
                    <a:cubicBezTo>
                      <a:pt x="502" y="596"/>
                      <a:pt x="370" y="323"/>
                      <a:pt x="237" y="43"/>
                    </a:cubicBezTo>
                    <a:cubicBezTo>
                      <a:pt x="215" y="13"/>
                      <a:pt x="183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28"/>
              <p:cNvSpPr/>
              <p:nvPr/>
            </p:nvSpPr>
            <p:spPr>
              <a:xfrm>
                <a:off x="4555500" y="1823350"/>
                <a:ext cx="73800" cy="7807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3123" extrusionOk="0">
                    <a:moveTo>
                      <a:pt x="2118" y="0"/>
                    </a:moveTo>
                    <a:cubicBezTo>
                      <a:pt x="1516" y="0"/>
                      <a:pt x="750" y="157"/>
                      <a:pt x="541" y="212"/>
                    </a:cubicBezTo>
                    <a:cubicBezTo>
                      <a:pt x="388" y="246"/>
                      <a:pt x="239" y="288"/>
                      <a:pt x="86" y="325"/>
                    </a:cubicBezTo>
                    <a:cubicBezTo>
                      <a:pt x="56" y="335"/>
                      <a:pt x="32" y="355"/>
                      <a:pt x="17" y="382"/>
                    </a:cubicBezTo>
                    <a:cubicBezTo>
                      <a:pt x="2" y="408"/>
                      <a:pt x="1" y="436"/>
                      <a:pt x="7" y="462"/>
                    </a:cubicBezTo>
                    <a:cubicBezTo>
                      <a:pt x="8" y="599"/>
                      <a:pt x="115" y="721"/>
                      <a:pt x="146" y="856"/>
                    </a:cubicBezTo>
                    <a:cubicBezTo>
                      <a:pt x="252" y="1155"/>
                      <a:pt x="343" y="1460"/>
                      <a:pt x="429" y="1767"/>
                    </a:cubicBezTo>
                    <a:cubicBezTo>
                      <a:pt x="547" y="2152"/>
                      <a:pt x="604" y="2563"/>
                      <a:pt x="777" y="2930"/>
                    </a:cubicBezTo>
                    <a:cubicBezTo>
                      <a:pt x="829" y="3032"/>
                      <a:pt x="916" y="3123"/>
                      <a:pt x="1006" y="3123"/>
                    </a:cubicBezTo>
                    <a:cubicBezTo>
                      <a:pt x="1056" y="3123"/>
                      <a:pt x="1107" y="3094"/>
                      <a:pt x="1152" y="3022"/>
                    </a:cubicBezTo>
                    <a:cubicBezTo>
                      <a:pt x="1241" y="2807"/>
                      <a:pt x="1210" y="2565"/>
                      <a:pt x="1217" y="2340"/>
                    </a:cubicBezTo>
                    <a:cubicBezTo>
                      <a:pt x="1215" y="2259"/>
                      <a:pt x="1210" y="2135"/>
                      <a:pt x="1204" y="2020"/>
                    </a:cubicBezTo>
                    <a:lnTo>
                      <a:pt x="1204" y="2020"/>
                    </a:lnTo>
                    <a:cubicBezTo>
                      <a:pt x="1333" y="2205"/>
                      <a:pt x="1517" y="2460"/>
                      <a:pt x="1639" y="2583"/>
                    </a:cubicBezTo>
                    <a:cubicBezTo>
                      <a:pt x="1745" y="2684"/>
                      <a:pt x="1865" y="2800"/>
                      <a:pt x="2019" y="2806"/>
                    </a:cubicBezTo>
                    <a:cubicBezTo>
                      <a:pt x="2019" y="2806"/>
                      <a:pt x="2020" y="2806"/>
                      <a:pt x="2020" y="2806"/>
                    </a:cubicBezTo>
                    <a:cubicBezTo>
                      <a:pt x="2143" y="2806"/>
                      <a:pt x="2233" y="2682"/>
                      <a:pt x="2222" y="2567"/>
                    </a:cubicBezTo>
                    <a:cubicBezTo>
                      <a:pt x="2181" y="2245"/>
                      <a:pt x="1982" y="1865"/>
                      <a:pt x="1819" y="1568"/>
                    </a:cubicBezTo>
                    <a:lnTo>
                      <a:pt x="1819" y="1568"/>
                    </a:lnTo>
                    <a:cubicBezTo>
                      <a:pt x="1915" y="1621"/>
                      <a:pt x="2012" y="1673"/>
                      <a:pt x="2113" y="1719"/>
                    </a:cubicBezTo>
                    <a:cubicBezTo>
                      <a:pt x="2265" y="1785"/>
                      <a:pt x="2426" y="1870"/>
                      <a:pt x="2596" y="1870"/>
                    </a:cubicBezTo>
                    <a:cubicBezTo>
                      <a:pt x="2609" y="1870"/>
                      <a:pt x="2621" y="1869"/>
                      <a:pt x="2634" y="1868"/>
                    </a:cubicBezTo>
                    <a:cubicBezTo>
                      <a:pt x="2807" y="1850"/>
                      <a:pt x="2835" y="1676"/>
                      <a:pt x="2748" y="1547"/>
                    </a:cubicBezTo>
                    <a:cubicBezTo>
                      <a:pt x="2491" y="1214"/>
                      <a:pt x="2123" y="998"/>
                      <a:pt x="1827" y="778"/>
                    </a:cubicBezTo>
                    <a:cubicBezTo>
                      <a:pt x="2207" y="748"/>
                      <a:pt x="2743" y="738"/>
                      <a:pt x="2889" y="402"/>
                    </a:cubicBezTo>
                    <a:cubicBezTo>
                      <a:pt x="2951" y="94"/>
                      <a:pt x="2583" y="0"/>
                      <a:pt x="21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28"/>
              <p:cNvSpPr/>
              <p:nvPr/>
            </p:nvSpPr>
            <p:spPr>
              <a:xfrm>
                <a:off x="4471175" y="1856500"/>
                <a:ext cx="898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3048" extrusionOk="0">
                    <a:moveTo>
                      <a:pt x="1563" y="1"/>
                    </a:moveTo>
                    <a:cubicBezTo>
                      <a:pt x="1560" y="1"/>
                      <a:pt x="1558" y="1"/>
                      <a:pt x="1555" y="1"/>
                    </a:cubicBezTo>
                    <a:cubicBezTo>
                      <a:pt x="1532" y="5"/>
                      <a:pt x="1510" y="14"/>
                      <a:pt x="1490" y="30"/>
                    </a:cubicBezTo>
                    <a:cubicBezTo>
                      <a:pt x="1488" y="30"/>
                      <a:pt x="1485" y="30"/>
                      <a:pt x="1483" y="32"/>
                    </a:cubicBezTo>
                    <a:cubicBezTo>
                      <a:pt x="1437" y="43"/>
                      <a:pt x="1403" y="77"/>
                      <a:pt x="1383" y="119"/>
                    </a:cubicBezTo>
                    <a:cubicBezTo>
                      <a:pt x="1305" y="293"/>
                      <a:pt x="1229" y="469"/>
                      <a:pt x="1136" y="637"/>
                    </a:cubicBezTo>
                    <a:cubicBezTo>
                      <a:pt x="851" y="1165"/>
                      <a:pt x="467" y="1628"/>
                      <a:pt x="156" y="2140"/>
                    </a:cubicBezTo>
                    <a:cubicBezTo>
                      <a:pt x="88" y="2259"/>
                      <a:pt x="6" y="2385"/>
                      <a:pt x="1" y="2526"/>
                    </a:cubicBezTo>
                    <a:cubicBezTo>
                      <a:pt x="5" y="2618"/>
                      <a:pt x="91" y="2700"/>
                      <a:pt x="183" y="2700"/>
                    </a:cubicBezTo>
                    <a:cubicBezTo>
                      <a:pt x="281" y="2695"/>
                      <a:pt x="368" y="2634"/>
                      <a:pt x="450" y="2582"/>
                    </a:cubicBezTo>
                    <a:cubicBezTo>
                      <a:pt x="600" y="2484"/>
                      <a:pt x="800" y="2330"/>
                      <a:pt x="943" y="2241"/>
                    </a:cubicBezTo>
                    <a:lnTo>
                      <a:pt x="943" y="2241"/>
                    </a:lnTo>
                    <a:cubicBezTo>
                      <a:pt x="916" y="2337"/>
                      <a:pt x="884" y="2434"/>
                      <a:pt x="857" y="2530"/>
                    </a:cubicBezTo>
                    <a:cubicBezTo>
                      <a:pt x="813" y="2690"/>
                      <a:pt x="735" y="2965"/>
                      <a:pt x="938" y="3042"/>
                    </a:cubicBezTo>
                    <a:cubicBezTo>
                      <a:pt x="953" y="3046"/>
                      <a:pt x="967" y="3048"/>
                      <a:pt x="981" y="3048"/>
                    </a:cubicBezTo>
                    <a:cubicBezTo>
                      <a:pt x="1082" y="3048"/>
                      <a:pt x="1161" y="2955"/>
                      <a:pt x="1217" y="2877"/>
                    </a:cubicBezTo>
                    <a:cubicBezTo>
                      <a:pt x="1349" y="2692"/>
                      <a:pt x="1453" y="2489"/>
                      <a:pt x="1558" y="2287"/>
                    </a:cubicBezTo>
                    <a:cubicBezTo>
                      <a:pt x="1596" y="2216"/>
                      <a:pt x="1620" y="2170"/>
                      <a:pt x="1645" y="2132"/>
                    </a:cubicBezTo>
                    <a:cubicBezTo>
                      <a:pt x="1782" y="2405"/>
                      <a:pt x="2038" y="2987"/>
                      <a:pt x="2278" y="2987"/>
                    </a:cubicBezTo>
                    <a:cubicBezTo>
                      <a:pt x="2337" y="2987"/>
                      <a:pt x="2395" y="2952"/>
                      <a:pt x="2450" y="2869"/>
                    </a:cubicBezTo>
                    <a:cubicBezTo>
                      <a:pt x="2486" y="2785"/>
                      <a:pt x="2481" y="2687"/>
                      <a:pt x="2477" y="2596"/>
                    </a:cubicBezTo>
                    <a:cubicBezTo>
                      <a:pt x="2458" y="2314"/>
                      <a:pt x="2393" y="2039"/>
                      <a:pt x="2320" y="1767"/>
                    </a:cubicBezTo>
                    <a:cubicBezTo>
                      <a:pt x="2317" y="1734"/>
                      <a:pt x="2312" y="1698"/>
                      <a:pt x="2308" y="1665"/>
                    </a:cubicBezTo>
                    <a:lnTo>
                      <a:pt x="2308" y="1665"/>
                    </a:lnTo>
                    <a:cubicBezTo>
                      <a:pt x="2414" y="1748"/>
                      <a:pt x="2520" y="1832"/>
                      <a:pt x="2629" y="1914"/>
                    </a:cubicBezTo>
                    <a:cubicBezTo>
                      <a:pt x="2848" y="2060"/>
                      <a:pt x="3090" y="2296"/>
                      <a:pt x="3367" y="2296"/>
                    </a:cubicBezTo>
                    <a:cubicBezTo>
                      <a:pt x="3389" y="2296"/>
                      <a:pt x="3411" y="2295"/>
                      <a:pt x="3432" y="2292"/>
                    </a:cubicBezTo>
                    <a:cubicBezTo>
                      <a:pt x="3544" y="2265"/>
                      <a:pt x="3593" y="2136"/>
                      <a:pt x="3569" y="2030"/>
                    </a:cubicBezTo>
                    <a:cubicBezTo>
                      <a:pt x="3530" y="1829"/>
                      <a:pt x="3390" y="1663"/>
                      <a:pt x="3275" y="1499"/>
                    </a:cubicBezTo>
                    <a:cubicBezTo>
                      <a:pt x="3026" y="1174"/>
                      <a:pt x="2734" y="886"/>
                      <a:pt x="2422" y="619"/>
                    </a:cubicBezTo>
                    <a:cubicBezTo>
                      <a:pt x="2212" y="445"/>
                      <a:pt x="1995" y="272"/>
                      <a:pt x="1761" y="129"/>
                    </a:cubicBezTo>
                    <a:cubicBezTo>
                      <a:pt x="1740" y="112"/>
                      <a:pt x="1719" y="96"/>
                      <a:pt x="1699" y="79"/>
                    </a:cubicBezTo>
                    <a:cubicBezTo>
                      <a:pt x="1658" y="47"/>
                      <a:pt x="1618" y="1"/>
                      <a:pt x="15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28"/>
              <p:cNvSpPr/>
              <p:nvPr/>
            </p:nvSpPr>
            <p:spPr>
              <a:xfrm>
                <a:off x="4561900" y="1721675"/>
                <a:ext cx="701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3004" extrusionOk="0">
                    <a:moveTo>
                      <a:pt x="1467" y="1"/>
                    </a:moveTo>
                    <a:lnTo>
                      <a:pt x="1467" y="1"/>
                    </a:lnTo>
                    <a:cubicBezTo>
                      <a:pt x="1247" y="38"/>
                      <a:pt x="1130" y="267"/>
                      <a:pt x="992" y="422"/>
                    </a:cubicBezTo>
                    <a:cubicBezTo>
                      <a:pt x="629" y="900"/>
                      <a:pt x="320" y="1418"/>
                      <a:pt x="59" y="1956"/>
                    </a:cubicBezTo>
                    <a:cubicBezTo>
                      <a:pt x="0" y="2044"/>
                      <a:pt x="44" y="2130"/>
                      <a:pt x="110" y="2157"/>
                    </a:cubicBezTo>
                    <a:cubicBezTo>
                      <a:pt x="113" y="2169"/>
                      <a:pt x="119" y="2182"/>
                      <a:pt x="125" y="2193"/>
                    </a:cubicBezTo>
                    <a:cubicBezTo>
                      <a:pt x="402" y="2404"/>
                      <a:pt x="752" y="2515"/>
                      <a:pt x="1066" y="2664"/>
                    </a:cubicBezTo>
                    <a:cubicBezTo>
                      <a:pt x="1398" y="2803"/>
                      <a:pt x="1735" y="2957"/>
                      <a:pt x="2096" y="2995"/>
                    </a:cubicBezTo>
                    <a:cubicBezTo>
                      <a:pt x="2128" y="3001"/>
                      <a:pt x="2164" y="3004"/>
                      <a:pt x="2200" y="3004"/>
                    </a:cubicBezTo>
                    <a:cubicBezTo>
                      <a:pt x="2375" y="3004"/>
                      <a:pt x="2572" y="2929"/>
                      <a:pt x="2517" y="2722"/>
                    </a:cubicBezTo>
                    <a:cubicBezTo>
                      <a:pt x="2413" y="2508"/>
                      <a:pt x="2193" y="2372"/>
                      <a:pt x="2021" y="2216"/>
                    </a:cubicBezTo>
                    <a:cubicBezTo>
                      <a:pt x="1977" y="2180"/>
                      <a:pt x="1934" y="2146"/>
                      <a:pt x="1890" y="2112"/>
                    </a:cubicBezTo>
                    <a:cubicBezTo>
                      <a:pt x="1923" y="2112"/>
                      <a:pt x="1955" y="2113"/>
                      <a:pt x="1973" y="2113"/>
                    </a:cubicBezTo>
                    <a:cubicBezTo>
                      <a:pt x="2015" y="2111"/>
                      <a:pt x="2059" y="2111"/>
                      <a:pt x="2104" y="2111"/>
                    </a:cubicBezTo>
                    <a:cubicBezTo>
                      <a:pt x="2114" y="2111"/>
                      <a:pt x="2123" y="2111"/>
                      <a:pt x="2133" y="2111"/>
                    </a:cubicBezTo>
                    <a:cubicBezTo>
                      <a:pt x="2328" y="2111"/>
                      <a:pt x="2543" y="2108"/>
                      <a:pt x="2689" y="1988"/>
                    </a:cubicBezTo>
                    <a:cubicBezTo>
                      <a:pt x="2805" y="1876"/>
                      <a:pt x="2752" y="1676"/>
                      <a:pt x="2621" y="1603"/>
                    </a:cubicBezTo>
                    <a:cubicBezTo>
                      <a:pt x="2426" y="1486"/>
                      <a:pt x="2096" y="1438"/>
                      <a:pt x="1847" y="1409"/>
                    </a:cubicBezTo>
                    <a:cubicBezTo>
                      <a:pt x="2054" y="1283"/>
                      <a:pt x="2263" y="1151"/>
                      <a:pt x="2420" y="967"/>
                    </a:cubicBezTo>
                    <a:cubicBezTo>
                      <a:pt x="2550" y="820"/>
                      <a:pt x="2612" y="588"/>
                      <a:pt x="2379" y="510"/>
                    </a:cubicBezTo>
                    <a:cubicBezTo>
                      <a:pt x="2358" y="505"/>
                      <a:pt x="2336" y="502"/>
                      <a:pt x="2315" y="502"/>
                    </a:cubicBezTo>
                    <a:cubicBezTo>
                      <a:pt x="2247" y="502"/>
                      <a:pt x="2179" y="524"/>
                      <a:pt x="2117" y="547"/>
                    </a:cubicBezTo>
                    <a:cubicBezTo>
                      <a:pt x="1933" y="616"/>
                      <a:pt x="1751" y="694"/>
                      <a:pt x="1571" y="773"/>
                    </a:cubicBezTo>
                    <a:cubicBezTo>
                      <a:pt x="1503" y="801"/>
                      <a:pt x="1424" y="837"/>
                      <a:pt x="1351" y="867"/>
                    </a:cubicBezTo>
                    <a:cubicBezTo>
                      <a:pt x="1543" y="564"/>
                      <a:pt x="1835" y="65"/>
                      <a:pt x="1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28"/>
              <p:cNvSpPr/>
              <p:nvPr/>
            </p:nvSpPr>
            <p:spPr>
              <a:xfrm>
                <a:off x="4369425" y="1787550"/>
                <a:ext cx="85800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3432" h="3159" extrusionOk="0">
                    <a:moveTo>
                      <a:pt x="1999" y="1"/>
                    </a:moveTo>
                    <a:cubicBezTo>
                      <a:pt x="1944" y="1"/>
                      <a:pt x="1898" y="44"/>
                      <a:pt x="1884" y="95"/>
                    </a:cubicBezTo>
                    <a:cubicBezTo>
                      <a:pt x="1863" y="81"/>
                      <a:pt x="1837" y="73"/>
                      <a:pt x="1811" y="73"/>
                    </a:cubicBezTo>
                    <a:cubicBezTo>
                      <a:pt x="1780" y="73"/>
                      <a:pt x="1749" y="84"/>
                      <a:pt x="1727" y="110"/>
                    </a:cubicBezTo>
                    <a:cubicBezTo>
                      <a:pt x="1663" y="186"/>
                      <a:pt x="1597" y="259"/>
                      <a:pt x="1530" y="333"/>
                    </a:cubicBezTo>
                    <a:cubicBezTo>
                      <a:pt x="1384" y="465"/>
                      <a:pt x="1253" y="618"/>
                      <a:pt x="1110" y="750"/>
                    </a:cubicBezTo>
                    <a:cubicBezTo>
                      <a:pt x="996" y="860"/>
                      <a:pt x="890" y="978"/>
                      <a:pt x="785" y="1099"/>
                    </a:cubicBezTo>
                    <a:cubicBezTo>
                      <a:pt x="540" y="1357"/>
                      <a:pt x="307" y="1623"/>
                      <a:pt x="116" y="1922"/>
                    </a:cubicBezTo>
                    <a:cubicBezTo>
                      <a:pt x="1" y="2102"/>
                      <a:pt x="52" y="2334"/>
                      <a:pt x="240" y="2334"/>
                    </a:cubicBezTo>
                    <a:cubicBezTo>
                      <a:pt x="277" y="2334"/>
                      <a:pt x="319" y="2325"/>
                      <a:pt x="367" y="2305"/>
                    </a:cubicBezTo>
                    <a:cubicBezTo>
                      <a:pt x="566" y="2223"/>
                      <a:pt x="755" y="2077"/>
                      <a:pt x="918" y="1985"/>
                    </a:cubicBezTo>
                    <a:lnTo>
                      <a:pt x="918" y="1985"/>
                    </a:lnTo>
                    <a:cubicBezTo>
                      <a:pt x="902" y="2022"/>
                      <a:pt x="881" y="2063"/>
                      <a:pt x="855" y="2122"/>
                    </a:cubicBezTo>
                    <a:cubicBezTo>
                      <a:pt x="741" y="2395"/>
                      <a:pt x="577" y="2661"/>
                      <a:pt x="550" y="2959"/>
                    </a:cubicBezTo>
                    <a:cubicBezTo>
                      <a:pt x="547" y="3061"/>
                      <a:pt x="620" y="3159"/>
                      <a:pt x="724" y="3159"/>
                    </a:cubicBezTo>
                    <a:cubicBezTo>
                      <a:pt x="733" y="3159"/>
                      <a:pt x="743" y="3158"/>
                      <a:pt x="752" y="3156"/>
                    </a:cubicBezTo>
                    <a:cubicBezTo>
                      <a:pt x="884" y="3139"/>
                      <a:pt x="977" y="3031"/>
                      <a:pt x="1071" y="2948"/>
                    </a:cubicBezTo>
                    <a:cubicBezTo>
                      <a:pt x="1335" y="2720"/>
                      <a:pt x="1594" y="2282"/>
                      <a:pt x="1787" y="2101"/>
                    </a:cubicBezTo>
                    <a:cubicBezTo>
                      <a:pt x="1845" y="2278"/>
                      <a:pt x="2011" y="2877"/>
                      <a:pt x="2192" y="3100"/>
                    </a:cubicBezTo>
                    <a:cubicBezTo>
                      <a:pt x="2226" y="3139"/>
                      <a:pt x="2275" y="3159"/>
                      <a:pt x="2323" y="3159"/>
                    </a:cubicBezTo>
                    <a:cubicBezTo>
                      <a:pt x="2382" y="3159"/>
                      <a:pt x="2441" y="3128"/>
                      <a:pt x="2471" y="3067"/>
                    </a:cubicBezTo>
                    <a:cubicBezTo>
                      <a:pt x="2507" y="2988"/>
                      <a:pt x="2510" y="2901"/>
                      <a:pt x="2511" y="2815"/>
                    </a:cubicBezTo>
                    <a:cubicBezTo>
                      <a:pt x="2507" y="2525"/>
                      <a:pt x="2435" y="2086"/>
                      <a:pt x="2402" y="1792"/>
                    </a:cubicBezTo>
                    <a:lnTo>
                      <a:pt x="2402" y="1792"/>
                    </a:lnTo>
                    <a:cubicBezTo>
                      <a:pt x="2618" y="2036"/>
                      <a:pt x="2996" y="2451"/>
                      <a:pt x="3227" y="2451"/>
                    </a:cubicBezTo>
                    <a:cubicBezTo>
                      <a:pt x="3285" y="2451"/>
                      <a:pt x="3334" y="2425"/>
                      <a:pt x="3369" y="2363"/>
                    </a:cubicBezTo>
                    <a:cubicBezTo>
                      <a:pt x="3432" y="2218"/>
                      <a:pt x="3326" y="2072"/>
                      <a:pt x="3276" y="1938"/>
                    </a:cubicBezTo>
                    <a:cubicBezTo>
                      <a:pt x="3027" y="1366"/>
                      <a:pt x="2664" y="854"/>
                      <a:pt x="2303" y="348"/>
                    </a:cubicBezTo>
                    <a:cubicBezTo>
                      <a:pt x="2234" y="251"/>
                      <a:pt x="2166" y="155"/>
                      <a:pt x="2101" y="57"/>
                    </a:cubicBezTo>
                    <a:cubicBezTo>
                      <a:pt x="2084" y="31"/>
                      <a:pt x="2057" y="13"/>
                      <a:pt x="2027" y="4"/>
                    </a:cubicBezTo>
                    <a:cubicBezTo>
                      <a:pt x="2018" y="2"/>
                      <a:pt x="2008" y="1"/>
                      <a:pt x="19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28"/>
              <p:cNvSpPr/>
              <p:nvPr/>
            </p:nvSpPr>
            <p:spPr>
              <a:xfrm>
                <a:off x="4497750" y="1649425"/>
                <a:ext cx="948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3255" extrusionOk="0">
                    <a:moveTo>
                      <a:pt x="1790" y="0"/>
                    </a:moveTo>
                    <a:cubicBezTo>
                      <a:pt x="1740" y="0"/>
                      <a:pt x="1684" y="18"/>
                      <a:pt x="1633" y="49"/>
                    </a:cubicBezTo>
                    <a:cubicBezTo>
                      <a:pt x="1463" y="86"/>
                      <a:pt x="1319" y="224"/>
                      <a:pt x="1196" y="339"/>
                    </a:cubicBezTo>
                    <a:cubicBezTo>
                      <a:pt x="980" y="559"/>
                      <a:pt x="806" y="818"/>
                      <a:pt x="636" y="1075"/>
                    </a:cubicBezTo>
                    <a:cubicBezTo>
                      <a:pt x="437" y="1392"/>
                      <a:pt x="195" y="1692"/>
                      <a:pt x="62" y="2044"/>
                    </a:cubicBezTo>
                    <a:cubicBezTo>
                      <a:pt x="58" y="2060"/>
                      <a:pt x="55" y="2075"/>
                      <a:pt x="55" y="2090"/>
                    </a:cubicBezTo>
                    <a:cubicBezTo>
                      <a:pt x="51" y="2098"/>
                      <a:pt x="47" y="2102"/>
                      <a:pt x="43" y="2110"/>
                    </a:cubicBezTo>
                    <a:cubicBezTo>
                      <a:pt x="0" y="2189"/>
                      <a:pt x="54" y="2258"/>
                      <a:pt x="119" y="2278"/>
                    </a:cubicBezTo>
                    <a:cubicBezTo>
                      <a:pt x="119" y="2279"/>
                      <a:pt x="120" y="2280"/>
                      <a:pt x="120" y="2281"/>
                    </a:cubicBezTo>
                    <a:cubicBezTo>
                      <a:pt x="146" y="2319"/>
                      <a:pt x="188" y="2337"/>
                      <a:pt x="231" y="2348"/>
                    </a:cubicBezTo>
                    <a:lnTo>
                      <a:pt x="312" y="2372"/>
                    </a:lnTo>
                    <a:cubicBezTo>
                      <a:pt x="383" y="2408"/>
                      <a:pt x="458" y="2437"/>
                      <a:pt x="519" y="2462"/>
                    </a:cubicBezTo>
                    <a:cubicBezTo>
                      <a:pt x="888" y="2637"/>
                      <a:pt x="1337" y="2831"/>
                      <a:pt x="1731" y="3010"/>
                    </a:cubicBezTo>
                    <a:cubicBezTo>
                      <a:pt x="1984" y="3106"/>
                      <a:pt x="2243" y="3254"/>
                      <a:pt x="2518" y="3254"/>
                    </a:cubicBezTo>
                    <a:cubicBezTo>
                      <a:pt x="2536" y="3254"/>
                      <a:pt x="2554" y="3254"/>
                      <a:pt x="2572" y="3253"/>
                    </a:cubicBezTo>
                    <a:cubicBezTo>
                      <a:pt x="2745" y="3243"/>
                      <a:pt x="2784" y="3071"/>
                      <a:pt x="2702" y="2939"/>
                    </a:cubicBezTo>
                    <a:cubicBezTo>
                      <a:pt x="2566" y="2720"/>
                      <a:pt x="2350" y="2532"/>
                      <a:pt x="2208" y="2364"/>
                    </a:cubicBezTo>
                    <a:lnTo>
                      <a:pt x="2208" y="2364"/>
                    </a:lnTo>
                    <a:cubicBezTo>
                      <a:pt x="2401" y="2377"/>
                      <a:pt x="2751" y="2413"/>
                      <a:pt x="3058" y="2413"/>
                    </a:cubicBezTo>
                    <a:cubicBezTo>
                      <a:pt x="3462" y="2413"/>
                      <a:pt x="3792" y="2351"/>
                      <a:pt x="3589" y="2090"/>
                    </a:cubicBezTo>
                    <a:cubicBezTo>
                      <a:pt x="3490" y="2001"/>
                      <a:pt x="3356" y="1969"/>
                      <a:pt x="3236" y="1920"/>
                    </a:cubicBezTo>
                    <a:cubicBezTo>
                      <a:pt x="2914" y="1799"/>
                      <a:pt x="2578" y="1727"/>
                      <a:pt x="2243" y="1664"/>
                    </a:cubicBezTo>
                    <a:cubicBezTo>
                      <a:pt x="2562" y="1373"/>
                      <a:pt x="3472" y="547"/>
                      <a:pt x="2795" y="476"/>
                    </a:cubicBezTo>
                    <a:lnTo>
                      <a:pt x="2795" y="476"/>
                    </a:lnTo>
                    <a:cubicBezTo>
                      <a:pt x="2402" y="551"/>
                      <a:pt x="2048" y="758"/>
                      <a:pt x="1705" y="969"/>
                    </a:cubicBezTo>
                    <a:cubicBezTo>
                      <a:pt x="1815" y="813"/>
                      <a:pt x="1901" y="644"/>
                      <a:pt x="1956" y="461"/>
                    </a:cubicBezTo>
                    <a:cubicBezTo>
                      <a:pt x="1983" y="384"/>
                      <a:pt x="2001" y="299"/>
                      <a:pt x="1977" y="218"/>
                    </a:cubicBezTo>
                    <a:cubicBezTo>
                      <a:pt x="1974" y="205"/>
                      <a:pt x="1970" y="193"/>
                      <a:pt x="1964" y="180"/>
                    </a:cubicBezTo>
                    <a:cubicBezTo>
                      <a:pt x="1949" y="52"/>
                      <a:pt x="1876" y="0"/>
                      <a:pt x="17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28"/>
              <p:cNvSpPr/>
              <p:nvPr/>
            </p:nvSpPr>
            <p:spPr>
              <a:xfrm>
                <a:off x="4315200" y="1704325"/>
                <a:ext cx="75400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2977" extrusionOk="0">
                    <a:moveTo>
                      <a:pt x="1543" y="0"/>
                    </a:moveTo>
                    <a:cubicBezTo>
                      <a:pt x="1542" y="0"/>
                      <a:pt x="1540" y="0"/>
                      <a:pt x="1539" y="0"/>
                    </a:cubicBezTo>
                    <a:cubicBezTo>
                      <a:pt x="1501" y="2"/>
                      <a:pt x="1473" y="21"/>
                      <a:pt x="1452" y="45"/>
                    </a:cubicBezTo>
                    <a:cubicBezTo>
                      <a:pt x="1444" y="43"/>
                      <a:pt x="1435" y="42"/>
                      <a:pt x="1427" y="42"/>
                    </a:cubicBezTo>
                    <a:cubicBezTo>
                      <a:pt x="1317" y="42"/>
                      <a:pt x="1280" y="190"/>
                      <a:pt x="1218" y="263"/>
                    </a:cubicBezTo>
                    <a:cubicBezTo>
                      <a:pt x="1080" y="481"/>
                      <a:pt x="825" y="768"/>
                      <a:pt x="576" y="1008"/>
                    </a:cubicBezTo>
                    <a:cubicBezTo>
                      <a:pt x="385" y="1198"/>
                      <a:pt x="167" y="1377"/>
                      <a:pt x="40" y="1620"/>
                    </a:cubicBezTo>
                    <a:cubicBezTo>
                      <a:pt x="5" y="1694"/>
                      <a:pt x="1" y="1798"/>
                      <a:pt x="67" y="1857"/>
                    </a:cubicBezTo>
                    <a:cubicBezTo>
                      <a:pt x="104" y="1889"/>
                      <a:pt x="147" y="1899"/>
                      <a:pt x="192" y="1899"/>
                    </a:cubicBezTo>
                    <a:cubicBezTo>
                      <a:pt x="244" y="1899"/>
                      <a:pt x="297" y="1886"/>
                      <a:pt x="345" y="1874"/>
                    </a:cubicBezTo>
                    <a:cubicBezTo>
                      <a:pt x="515" y="1831"/>
                      <a:pt x="677" y="1762"/>
                      <a:pt x="844" y="1705"/>
                    </a:cubicBezTo>
                    <a:lnTo>
                      <a:pt x="844" y="1705"/>
                    </a:lnTo>
                    <a:lnTo>
                      <a:pt x="826" y="1754"/>
                    </a:lnTo>
                    <a:cubicBezTo>
                      <a:pt x="783" y="1956"/>
                      <a:pt x="430" y="2613"/>
                      <a:pt x="736" y="2683"/>
                    </a:cubicBezTo>
                    <a:cubicBezTo>
                      <a:pt x="745" y="2685"/>
                      <a:pt x="754" y="2686"/>
                      <a:pt x="763" y="2686"/>
                    </a:cubicBezTo>
                    <a:cubicBezTo>
                      <a:pt x="867" y="2686"/>
                      <a:pt x="945" y="2589"/>
                      <a:pt x="1015" y="2521"/>
                    </a:cubicBezTo>
                    <a:cubicBezTo>
                      <a:pt x="1162" y="2369"/>
                      <a:pt x="1292" y="2204"/>
                      <a:pt x="1410" y="2027"/>
                    </a:cubicBezTo>
                    <a:cubicBezTo>
                      <a:pt x="1501" y="2272"/>
                      <a:pt x="1598" y="2514"/>
                      <a:pt x="1720" y="2743"/>
                    </a:cubicBezTo>
                    <a:cubicBezTo>
                      <a:pt x="1772" y="2853"/>
                      <a:pt x="1877" y="2977"/>
                      <a:pt x="1989" y="2977"/>
                    </a:cubicBezTo>
                    <a:cubicBezTo>
                      <a:pt x="2034" y="2977"/>
                      <a:pt x="2080" y="2957"/>
                      <a:pt x="2124" y="2908"/>
                    </a:cubicBezTo>
                    <a:cubicBezTo>
                      <a:pt x="2189" y="2830"/>
                      <a:pt x="2180" y="2721"/>
                      <a:pt x="2185" y="2627"/>
                    </a:cubicBezTo>
                    <a:cubicBezTo>
                      <a:pt x="2186" y="2418"/>
                      <a:pt x="2162" y="2211"/>
                      <a:pt x="2130" y="2006"/>
                    </a:cubicBezTo>
                    <a:cubicBezTo>
                      <a:pt x="2120" y="1911"/>
                      <a:pt x="2101" y="1815"/>
                      <a:pt x="2085" y="1718"/>
                    </a:cubicBezTo>
                    <a:cubicBezTo>
                      <a:pt x="2082" y="1690"/>
                      <a:pt x="2077" y="1662"/>
                      <a:pt x="2074" y="1633"/>
                    </a:cubicBezTo>
                    <a:lnTo>
                      <a:pt x="2074" y="1633"/>
                    </a:lnTo>
                    <a:cubicBezTo>
                      <a:pt x="2246" y="1767"/>
                      <a:pt x="2533" y="1985"/>
                      <a:pt x="2744" y="1985"/>
                    </a:cubicBezTo>
                    <a:cubicBezTo>
                      <a:pt x="2827" y="1985"/>
                      <a:pt x="2898" y="1951"/>
                      <a:pt x="2946" y="1866"/>
                    </a:cubicBezTo>
                    <a:cubicBezTo>
                      <a:pt x="3015" y="1686"/>
                      <a:pt x="2865" y="1518"/>
                      <a:pt x="2774" y="1375"/>
                    </a:cubicBezTo>
                    <a:cubicBezTo>
                      <a:pt x="2530" y="1039"/>
                      <a:pt x="2242" y="738"/>
                      <a:pt x="1969" y="427"/>
                    </a:cubicBezTo>
                    <a:cubicBezTo>
                      <a:pt x="1853" y="297"/>
                      <a:pt x="1744" y="160"/>
                      <a:pt x="1626" y="32"/>
                    </a:cubicBezTo>
                    <a:cubicBezTo>
                      <a:pt x="1604" y="11"/>
                      <a:pt x="1574" y="0"/>
                      <a:pt x="1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28"/>
              <p:cNvSpPr/>
              <p:nvPr/>
            </p:nvSpPr>
            <p:spPr>
              <a:xfrm>
                <a:off x="4418550" y="1581725"/>
                <a:ext cx="73125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2722" extrusionOk="0">
                    <a:moveTo>
                      <a:pt x="1404" y="1"/>
                    </a:moveTo>
                    <a:cubicBezTo>
                      <a:pt x="1386" y="1"/>
                      <a:pt x="1368" y="4"/>
                      <a:pt x="1350" y="10"/>
                    </a:cubicBezTo>
                    <a:cubicBezTo>
                      <a:pt x="1247" y="46"/>
                      <a:pt x="1180" y="140"/>
                      <a:pt x="1110" y="219"/>
                    </a:cubicBezTo>
                    <a:cubicBezTo>
                      <a:pt x="705" y="706"/>
                      <a:pt x="378" y="1249"/>
                      <a:pt x="55" y="1791"/>
                    </a:cubicBezTo>
                    <a:cubicBezTo>
                      <a:pt x="41" y="1812"/>
                      <a:pt x="37" y="1818"/>
                      <a:pt x="38" y="1818"/>
                    </a:cubicBezTo>
                    <a:cubicBezTo>
                      <a:pt x="38" y="1818"/>
                      <a:pt x="38" y="1818"/>
                      <a:pt x="38" y="1817"/>
                    </a:cubicBezTo>
                    <a:lnTo>
                      <a:pt x="38" y="1817"/>
                    </a:lnTo>
                    <a:cubicBezTo>
                      <a:pt x="10" y="1852"/>
                      <a:pt x="0" y="1904"/>
                      <a:pt x="23" y="1943"/>
                    </a:cubicBezTo>
                    <a:cubicBezTo>
                      <a:pt x="41" y="1987"/>
                      <a:pt x="87" y="2011"/>
                      <a:pt x="131" y="2011"/>
                    </a:cubicBezTo>
                    <a:cubicBezTo>
                      <a:pt x="174" y="2045"/>
                      <a:pt x="233" y="2046"/>
                      <a:pt x="284" y="2065"/>
                    </a:cubicBezTo>
                    <a:cubicBezTo>
                      <a:pt x="588" y="2174"/>
                      <a:pt x="1002" y="2319"/>
                      <a:pt x="1400" y="2427"/>
                    </a:cubicBezTo>
                    <a:cubicBezTo>
                      <a:pt x="1781" y="2532"/>
                      <a:pt x="2159" y="2671"/>
                      <a:pt x="2553" y="2719"/>
                    </a:cubicBezTo>
                    <a:cubicBezTo>
                      <a:pt x="2566" y="2721"/>
                      <a:pt x="2580" y="2722"/>
                      <a:pt x="2594" y="2722"/>
                    </a:cubicBezTo>
                    <a:cubicBezTo>
                      <a:pt x="2716" y="2722"/>
                      <a:pt x="2857" y="2643"/>
                      <a:pt x="2813" y="2505"/>
                    </a:cubicBezTo>
                    <a:cubicBezTo>
                      <a:pt x="2691" y="2284"/>
                      <a:pt x="2430" y="2169"/>
                      <a:pt x="2239" y="2012"/>
                    </a:cubicBezTo>
                    <a:cubicBezTo>
                      <a:pt x="2180" y="1968"/>
                      <a:pt x="2099" y="1917"/>
                      <a:pt x="2025" y="1872"/>
                    </a:cubicBezTo>
                    <a:cubicBezTo>
                      <a:pt x="2269" y="1852"/>
                      <a:pt x="2594" y="1822"/>
                      <a:pt x="2795" y="1715"/>
                    </a:cubicBezTo>
                    <a:cubicBezTo>
                      <a:pt x="2865" y="1665"/>
                      <a:pt x="2925" y="1573"/>
                      <a:pt x="2891" y="1484"/>
                    </a:cubicBezTo>
                    <a:cubicBezTo>
                      <a:pt x="2854" y="1386"/>
                      <a:pt x="2741" y="1359"/>
                      <a:pt x="2649" y="1335"/>
                    </a:cubicBezTo>
                    <a:cubicBezTo>
                      <a:pt x="2435" y="1291"/>
                      <a:pt x="2217" y="1272"/>
                      <a:pt x="2001" y="1254"/>
                    </a:cubicBezTo>
                    <a:cubicBezTo>
                      <a:pt x="1939" y="1249"/>
                      <a:pt x="1895" y="1246"/>
                      <a:pt x="1856" y="1243"/>
                    </a:cubicBezTo>
                    <a:cubicBezTo>
                      <a:pt x="2014" y="1096"/>
                      <a:pt x="2174" y="951"/>
                      <a:pt x="2310" y="783"/>
                    </a:cubicBezTo>
                    <a:cubicBezTo>
                      <a:pt x="2375" y="701"/>
                      <a:pt x="2440" y="600"/>
                      <a:pt x="2404" y="492"/>
                    </a:cubicBezTo>
                    <a:cubicBezTo>
                      <a:pt x="2362" y="400"/>
                      <a:pt x="2292" y="368"/>
                      <a:pt x="2209" y="368"/>
                    </a:cubicBezTo>
                    <a:cubicBezTo>
                      <a:pt x="2038" y="368"/>
                      <a:pt x="1812" y="509"/>
                      <a:pt x="1679" y="558"/>
                    </a:cubicBezTo>
                    <a:cubicBezTo>
                      <a:pt x="1607" y="592"/>
                      <a:pt x="1519" y="639"/>
                      <a:pt x="1438" y="682"/>
                    </a:cubicBezTo>
                    <a:cubicBezTo>
                      <a:pt x="1492" y="574"/>
                      <a:pt x="1542" y="465"/>
                      <a:pt x="1576" y="349"/>
                    </a:cubicBezTo>
                    <a:cubicBezTo>
                      <a:pt x="1608" y="252"/>
                      <a:pt x="1616" y="133"/>
                      <a:pt x="1541" y="54"/>
                    </a:cubicBezTo>
                    <a:cubicBezTo>
                      <a:pt x="1502" y="22"/>
                      <a:pt x="1453" y="1"/>
                      <a:pt x="14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8" name="Google Shape;2708;p28"/>
            <p:cNvGrpSpPr/>
            <p:nvPr/>
          </p:nvGrpSpPr>
          <p:grpSpPr>
            <a:xfrm rot="1416754">
              <a:off x="-182889" y="3684966"/>
              <a:ext cx="495394" cy="1301705"/>
              <a:chOff x="1910200" y="616438"/>
              <a:chExt cx="156750" cy="411850"/>
            </a:xfrm>
          </p:grpSpPr>
          <p:sp>
            <p:nvSpPr>
              <p:cNvPr id="2709" name="Google Shape;2709;p28"/>
              <p:cNvSpPr/>
              <p:nvPr/>
            </p:nvSpPr>
            <p:spPr>
              <a:xfrm>
                <a:off x="1910200" y="616438"/>
                <a:ext cx="156750" cy="411850"/>
              </a:xfrm>
              <a:custGeom>
                <a:avLst/>
                <a:gdLst/>
                <a:ahLst/>
                <a:cxnLst/>
                <a:rect l="l" t="t" r="r" b="b"/>
                <a:pathLst>
                  <a:path w="6270" h="16474" extrusionOk="0">
                    <a:moveTo>
                      <a:pt x="2862" y="0"/>
                    </a:moveTo>
                    <a:cubicBezTo>
                      <a:pt x="2860" y="0"/>
                      <a:pt x="2859" y="0"/>
                      <a:pt x="2857" y="0"/>
                    </a:cubicBezTo>
                    <a:cubicBezTo>
                      <a:pt x="2798" y="6"/>
                      <a:pt x="2764" y="51"/>
                      <a:pt x="2757" y="101"/>
                    </a:cubicBezTo>
                    <a:cubicBezTo>
                      <a:pt x="2721" y="149"/>
                      <a:pt x="2708" y="217"/>
                      <a:pt x="2681" y="269"/>
                    </a:cubicBezTo>
                    <a:cubicBezTo>
                      <a:pt x="2533" y="642"/>
                      <a:pt x="2383" y="1018"/>
                      <a:pt x="2300" y="1410"/>
                    </a:cubicBezTo>
                    <a:cubicBezTo>
                      <a:pt x="2189" y="1973"/>
                      <a:pt x="2298" y="2563"/>
                      <a:pt x="2526" y="3084"/>
                    </a:cubicBezTo>
                    <a:cubicBezTo>
                      <a:pt x="2614" y="3276"/>
                      <a:pt x="2905" y="3761"/>
                      <a:pt x="3177" y="3835"/>
                    </a:cubicBezTo>
                    <a:cubicBezTo>
                      <a:pt x="3295" y="4685"/>
                      <a:pt x="3395" y="5470"/>
                      <a:pt x="3515" y="6337"/>
                    </a:cubicBezTo>
                    <a:cubicBezTo>
                      <a:pt x="3155" y="5808"/>
                      <a:pt x="2816" y="5257"/>
                      <a:pt x="2326" y="4839"/>
                    </a:cubicBezTo>
                    <a:cubicBezTo>
                      <a:pt x="1912" y="4486"/>
                      <a:pt x="1435" y="4213"/>
                      <a:pt x="936" y="3998"/>
                    </a:cubicBezTo>
                    <a:cubicBezTo>
                      <a:pt x="692" y="3900"/>
                      <a:pt x="449" y="3778"/>
                      <a:pt x="188" y="3735"/>
                    </a:cubicBezTo>
                    <a:cubicBezTo>
                      <a:pt x="182" y="3734"/>
                      <a:pt x="176" y="3734"/>
                      <a:pt x="170" y="3734"/>
                    </a:cubicBezTo>
                    <a:cubicBezTo>
                      <a:pt x="79" y="3734"/>
                      <a:pt x="1" y="3821"/>
                      <a:pt x="27" y="3913"/>
                    </a:cubicBezTo>
                    <a:cubicBezTo>
                      <a:pt x="81" y="4036"/>
                      <a:pt x="187" y="4133"/>
                      <a:pt x="257" y="4249"/>
                    </a:cubicBezTo>
                    <a:cubicBezTo>
                      <a:pt x="555" y="4677"/>
                      <a:pt x="787" y="5151"/>
                      <a:pt x="1108" y="5564"/>
                    </a:cubicBezTo>
                    <a:cubicBezTo>
                      <a:pt x="1571" y="6197"/>
                      <a:pt x="2288" y="6570"/>
                      <a:pt x="3028" y="6782"/>
                    </a:cubicBezTo>
                    <a:cubicBezTo>
                      <a:pt x="3205" y="6825"/>
                      <a:pt x="3413" y="6900"/>
                      <a:pt x="3600" y="6901"/>
                    </a:cubicBezTo>
                    <a:cubicBezTo>
                      <a:pt x="3729" y="7658"/>
                      <a:pt x="3837" y="8404"/>
                      <a:pt x="3920" y="9155"/>
                    </a:cubicBezTo>
                    <a:cubicBezTo>
                      <a:pt x="3586" y="8620"/>
                      <a:pt x="2988" y="8148"/>
                      <a:pt x="2532" y="7899"/>
                    </a:cubicBezTo>
                    <a:cubicBezTo>
                      <a:pt x="2152" y="7692"/>
                      <a:pt x="1716" y="7632"/>
                      <a:pt x="1310" y="7492"/>
                    </a:cubicBezTo>
                    <a:cubicBezTo>
                      <a:pt x="1183" y="7449"/>
                      <a:pt x="934" y="7355"/>
                      <a:pt x="909" y="7342"/>
                    </a:cubicBezTo>
                    <a:cubicBezTo>
                      <a:pt x="875" y="7323"/>
                      <a:pt x="835" y="7309"/>
                      <a:pt x="797" y="7309"/>
                    </a:cubicBezTo>
                    <a:cubicBezTo>
                      <a:pt x="756" y="7309"/>
                      <a:pt x="718" y="7325"/>
                      <a:pt x="694" y="7367"/>
                    </a:cubicBezTo>
                    <a:cubicBezTo>
                      <a:pt x="655" y="7433"/>
                      <a:pt x="690" y="7509"/>
                      <a:pt x="745" y="7552"/>
                    </a:cubicBezTo>
                    <a:cubicBezTo>
                      <a:pt x="864" y="7665"/>
                      <a:pt x="989" y="7772"/>
                      <a:pt x="1106" y="7887"/>
                    </a:cubicBezTo>
                    <a:cubicBezTo>
                      <a:pt x="1654" y="8450"/>
                      <a:pt x="2114" y="9097"/>
                      <a:pt x="2738" y="9584"/>
                    </a:cubicBezTo>
                    <a:cubicBezTo>
                      <a:pt x="3078" y="9855"/>
                      <a:pt x="3496" y="10141"/>
                      <a:pt x="3944" y="10141"/>
                    </a:cubicBezTo>
                    <a:cubicBezTo>
                      <a:pt x="3967" y="10141"/>
                      <a:pt x="3990" y="10140"/>
                      <a:pt x="4013" y="10139"/>
                    </a:cubicBezTo>
                    <a:cubicBezTo>
                      <a:pt x="4059" y="10703"/>
                      <a:pt x="4089" y="11274"/>
                      <a:pt x="4101" y="11862"/>
                    </a:cubicBezTo>
                    <a:cubicBezTo>
                      <a:pt x="4099" y="12004"/>
                      <a:pt x="4099" y="12148"/>
                      <a:pt x="4096" y="12290"/>
                    </a:cubicBezTo>
                    <a:cubicBezTo>
                      <a:pt x="3952" y="11969"/>
                      <a:pt x="3764" y="11667"/>
                      <a:pt x="3572" y="11374"/>
                    </a:cubicBezTo>
                    <a:cubicBezTo>
                      <a:pt x="3243" y="10886"/>
                      <a:pt x="2803" y="10428"/>
                      <a:pt x="2245" y="10215"/>
                    </a:cubicBezTo>
                    <a:cubicBezTo>
                      <a:pt x="2201" y="10201"/>
                      <a:pt x="2161" y="10195"/>
                      <a:pt x="2127" y="10195"/>
                    </a:cubicBezTo>
                    <a:cubicBezTo>
                      <a:pt x="1971" y="10195"/>
                      <a:pt x="1924" y="10327"/>
                      <a:pt x="1968" y="10516"/>
                    </a:cubicBezTo>
                    <a:cubicBezTo>
                      <a:pt x="2028" y="10936"/>
                      <a:pt x="2133" y="11352"/>
                      <a:pt x="2311" y="11738"/>
                    </a:cubicBezTo>
                    <a:cubicBezTo>
                      <a:pt x="2561" y="12294"/>
                      <a:pt x="3080" y="12706"/>
                      <a:pt x="3686" y="12796"/>
                    </a:cubicBezTo>
                    <a:cubicBezTo>
                      <a:pt x="3816" y="12815"/>
                      <a:pt x="3952" y="12849"/>
                      <a:pt x="4086" y="12850"/>
                    </a:cubicBezTo>
                    <a:cubicBezTo>
                      <a:pt x="4072" y="13433"/>
                      <a:pt x="4043" y="14013"/>
                      <a:pt x="3995" y="14594"/>
                    </a:cubicBezTo>
                    <a:cubicBezTo>
                      <a:pt x="3988" y="14581"/>
                      <a:pt x="3982" y="14569"/>
                      <a:pt x="3974" y="14556"/>
                    </a:cubicBezTo>
                    <a:cubicBezTo>
                      <a:pt x="3788" y="14072"/>
                      <a:pt x="3513" y="13608"/>
                      <a:pt x="3062" y="13331"/>
                    </a:cubicBezTo>
                    <a:cubicBezTo>
                      <a:pt x="2904" y="13236"/>
                      <a:pt x="2565" y="12971"/>
                      <a:pt x="2329" y="12971"/>
                    </a:cubicBezTo>
                    <a:cubicBezTo>
                      <a:pt x="2273" y="12971"/>
                      <a:pt x="2222" y="12986"/>
                      <a:pt x="2181" y="13023"/>
                    </a:cubicBezTo>
                    <a:cubicBezTo>
                      <a:pt x="2049" y="13185"/>
                      <a:pt x="2300" y="13363"/>
                      <a:pt x="2364" y="13507"/>
                    </a:cubicBezTo>
                    <a:cubicBezTo>
                      <a:pt x="2538" y="13763"/>
                      <a:pt x="2683" y="14038"/>
                      <a:pt x="2844" y="14301"/>
                    </a:cubicBezTo>
                    <a:cubicBezTo>
                      <a:pt x="3091" y="14721"/>
                      <a:pt x="3492" y="15030"/>
                      <a:pt x="3927" y="15240"/>
                    </a:cubicBezTo>
                    <a:cubicBezTo>
                      <a:pt x="3892" y="15498"/>
                      <a:pt x="3827" y="15839"/>
                      <a:pt x="3772" y="16142"/>
                    </a:cubicBezTo>
                    <a:cubicBezTo>
                      <a:pt x="3763" y="16227"/>
                      <a:pt x="3723" y="16318"/>
                      <a:pt x="3751" y="16402"/>
                    </a:cubicBezTo>
                    <a:cubicBezTo>
                      <a:pt x="3769" y="16451"/>
                      <a:pt x="3813" y="16474"/>
                      <a:pt x="3858" y="16474"/>
                    </a:cubicBezTo>
                    <a:cubicBezTo>
                      <a:pt x="3920" y="16474"/>
                      <a:pt x="3984" y="16430"/>
                      <a:pt x="3982" y="16356"/>
                    </a:cubicBezTo>
                    <a:cubicBezTo>
                      <a:pt x="4049" y="16012"/>
                      <a:pt x="4104" y="15654"/>
                      <a:pt x="4152" y="15290"/>
                    </a:cubicBezTo>
                    <a:cubicBezTo>
                      <a:pt x="4173" y="15282"/>
                      <a:pt x="4194" y="15270"/>
                      <a:pt x="4211" y="15253"/>
                    </a:cubicBezTo>
                    <a:cubicBezTo>
                      <a:pt x="4372" y="15125"/>
                      <a:pt x="4523" y="14988"/>
                      <a:pt x="4667" y="14845"/>
                    </a:cubicBezTo>
                    <a:cubicBezTo>
                      <a:pt x="5086" y="14402"/>
                      <a:pt x="5507" y="13960"/>
                      <a:pt x="5875" y="13475"/>
                    </a:cubicBezTo>
                    <a:cubicBezTo>
                      <a:pt x="5981" y="13327"/>
                      <a:pt x="6269" y="12961"/>
                      <a:pt x="5978" y="12866"/>
                    </a:cubicBezTo>
                    <a:cubicBezTo>
                      <a:pt x="5969" y="12865"/>
                      <a:pt x="5961" y="12865"/>
                      <a:pt x="5952" y="12865"/>
                    </a:cubicBezTo>
                    <a:cubicBezTo>
                      <a:pt x="5902" y="12865"/>
                      <a:pt x="5853" y="12882"/>
                      <a:pt x="5808" y="12902"/>
                    </a:cubicBezTo>
                    <a:cubicBezTo>
                      <a:pt x="5650" y="12969"/>
                      <a:pt x="5497" y="13050"/>
                      <a:pt x="5344" y="13130"/>
                    </a:cubicBezTo>
                    <a:cubicBezTo>
                      <a:pt x="4971" y="13315"/>
                      <a:pt x="4662" y="13610"/>
                      <a:pt x="4440" y="13959"/>
                    </a:cubicBezTo>
                    <a:cubicBezTo>
                      <a:pt x="4375" y="14061"/>
                      <a:pt x="4315" y="14168"/>
                      <a:pt x="4260" y="14274"/>
                    </a:cubicBezTo>
                    <a:cubicBezTo>
                      <a:pt x="4297" y="13828"/>
                      <a:pt x="4320" y="13373"/>
                      <a:pt x="4330" y="12917"/>
                    </a:cubicBezTo>
                    <a:cubicBezTo>
                      <a:pt x="4719" y="12722"/>
                      <a:pt x="5013" y="12347"/>
                      <a:pt x="5290" y="12018"/>
                    </a:cubicBezTo>
                    <a:cubicBezTo>
                      <a:pt x="5596" y="11630"/>
                      <a:pt x="5830" y="11195"/>
                      <a:pt x="5989" y="10729"/>
                    </a:cubicBezTo>
                    <a:cubicBezTo>
                      <a:pt x="6091" y="10438"/>
                      <a:pt x="6188" y="10137"/>
                      <a:pt x="6193" y="9827"/>
                    </a:cubicBezTo>
                    <a:cubicBezTo>
                      <a:pt x="6197" y="9724"/>
                      <a:pt x="6142" y="9608"/>
                      <a:pt x="6039" y="9608"/>
                    </a:cubicBezTo>
                    <a:cubicBezTo>
                      <a:pt x="6024" y="9608"/>
                      <a:pt x="6007" y="9611"/>
                      <a:pt x="5989" y="9617"/>
                    </a:cubicBezTo>
                    <a:cubicBezTo>
                      <a:pt x="5815" y="9711"/>
                      <a:pt x="5684" y="9871"/>
                      <a:pt x="5533" y="9996"/>
                    </a:cubicBezTo>
                    <a:cubicBezTo>
                      <a:pt x="5155" y="10331"/>
                      <a:pt x="4811" y="10709"/>
                      <a:pt x="4564" y="11152"/>
                    </a:cubicBezTo>
                    <a:cubicBezTo>
                      <a:pt x="4476" y="11322"/>
                      <a:pt x="4399" y="11499"/>
                      <a:pt x="4334" y="11682"/>
                    </a:cubicBezTo>
                    <a:cubicBezTo>
                      <a:pt x="4321" y="11127"/>
                      <a:pt x="4291" y="10575"/>
                      <a:pt x="4247" y="10039"/>
                    </a:cubicBezTo>
                    <a:cubicBezTo>
                      <a:pt x="4811" y="9939"/>
                      <a:pt x="5458" y="9240"/>
                      <a:pt x="5698" y="8739"/>
                    </a:cubicBezTo>
                    <a:cubicBezTo>
                      <a:pt x="5994" y="8080"/>
                      <a:pt x="6117" y="7349"/>
                      <a:pt x="6200" y="6633"/>
                    </a:cubicBezTo>
                    <a:cubicBezTo>
                      <a:pt x="6200" y="6542"/>
                      <a:pt x="6204" y="6438"/>
                      <a:pt x="6151" y="6360"/>
                    </a:cubicBezTo>
                    <a:cubicBezTo>
                      <a:pt x="6123" y="6317"/>
                      <a:pt x="6078" y="6296"/>
                      <a:pt x="6032" y="6296"/>
                    </a:cubicBezTo>
                    <a:cubicBezTo>
                      <a:pt x="5991" y="6296"/>
                      <a:pt x="5950" y="6313"/>
                      <a:pt x="5922" y="6349"/>
                    </a:cubicBezTo>
                    <a:cubicBezTo>
                      <a:pt x="5644" y="6738"/>
                      <a:pt x="5442" y="6994"/>
                      <a:pt x="5138" y="7372"/>
                    </a:cubicBezTo>
                    <a:cubicBezTo>
                      <a:pt x="4811" y="7790"/>
                      <a:pt x="4489" y="8224"/>
                      <a:pt x="4287" y="8718"/>
                    </a:cubicBezTo>
                    <a:cubicBezTo>
                      <a:pt x="4234" y="8835"/>
                      <a:pt x="4194" y="8955"/>
                      <a:pt x="4156" y="9075"/>
                    </a:cubicBezTo>
                    <a:cubicBezTo>
                      <a:pt x="4076" y="8339"/>
                      <a:pt x="3958" y="7607"/>
                      <a:pt x="3839" y="6875"/>
                    </a:cubicBezTo>
                    <a:cubicBezTo>
                      <a:pt x="3861" y="6865"/>
                      <a:pt x="3884" y="6849"/>
                      <a:pt x="3896" y="6826"/>
                    </a:cubicBezTo>
                    <a:cubicBezTo>
                      <a:pt x="4096" y="6500"/>
                      <a:pt x="4421" y="6224"/>
                      <a:pt x="4679" y="5851"/>
                    </a:cubicBezTo>
                    <a:cubicBezTo>
                      <a:pt x="5122" y="5244"/>
                      <a:pt x="5421" y="4526"/>
                      <a:pt x="5469" y="3772"/>
                    </a:cubicBezTo>
                    <a:cubicBezTo>
                      <a:pt x="5484" y="3472"/>
                      <a:pt x="5413" y="3371"/>
                      <a:pt x="5302" y="3371"/>
                    </a:cubicBezTo>
                    <a:cubicBezTo>
                      <a:pt x="5133" y="3371"/>
                      <a:pt x="4871" y="3608"/>
                      <a:pt x="4677" y="3738"/>
                    </a:cubicBezTo>
                    <a:cubicBezTo>
                      <a:pt x="4335" y="3992"/>
                      <a:pt x="4065" y="4341"/>
                      <a:pt x="3891" y="4728"/>
                    </a:cubicBezTo>
                    <a:cubicBezTo>
                      <a:pt x="3766" y="4992"/>
                      <a:pt x="3688" y="5273"/>
                      <a:pt x="3651" y="5562"/>
                    </a:cubicBezTo>
                    <a:cubicBezTo>
                      <a:pt x="3573" y="4986"/>
                      <a:pt x="3490" y="4363"/>
                      <a:pt x="3414" y="3808"/>
                    </a:cubicBezTo>
                    <a:cubicBezTo>
                      <a:pt x="3416" y="3803"/>
                      <a:pt x="3419" y="3802"/>
                      <a:pt x="3422" y="3798"/>
                    </a:cubicBezTo>
                    <a:cubicBezTo>
                      <a:pt x="3671" y="3416"/>
                      <a:pt x="3878" y="2985"/>
                      <a:pt x="3892" y="2521"/>
                    </a:cubicBezTo>
                    <a:cubicBezTo>
                      <a:pt x="3932" y="1720"/>
                      <a:pt x="3671" y="901"/>
                      <a:pt x="3200" y="256"/>
                    </a:cubicBezTo>
                    <a:cubicBezTo>
                      <a:pt x="3115" y="156"/>
                      <a:pt x="3002" y="0"/>
                      <a:pt x="2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28"/>
              <p:cNvSpPr/>
              <p:nvPr/>
            </p:nvSpPr>
            <p:spPr>
              <a:xfrm>
                <a:off x="1984425" y="677613"/>
                <a:ext cx="11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085" extrusionOk="0">
                    <a:moveTo>
                      <a:pt x="145" y="0"/>
                    </a:moveTo>
                    <a:cubicBezTo>
                      <a:pt x="103" y="0"/>
                      <a:pt x="60" y="23"/>
                      <a:pt x="39" y="60"/>
                    </a:cubicBezTo>
                    <a:cubicBezTo>
                      <a:pt x="1" y="139"/>
                      <a:pt x="46" y="232"/>
                      <a:pt x="50" y="318"/>
                    </a:cubicBezTo>
                    <a:cubicBezTo>
                      <a:pt x="81" y="540"/>
                      <a:pt x="115" y="762"/>
                      <a:pt x="180" y="977"/>
                    </a:cubicBezTo>
                    <a:cubicBezTo>
                      <a:pt x="193" y="1051"/>
                      <a:pt x="248" y="1084"/>
                      <a:pt x="302" y="1084"/>
                    </a:cubicBezTo>
                    <a:cubicBezTo>
                      <a:pt x="371" y="1084"/>
                      <a:pt x="440" y="1029"/>
                      <a:pt x="419" y="934"/>
                    </a:cubicBezTo>
                    <a:cubicBezTo>
                      <a:pt x="332" y="673"/>
                      <a:pt x="286" y="288"/>
                      <a:pt x="263" y="121"/>
                    </a:cubicBezTo>
                    <a:cubicBezTo>
                      <a:pt x="263" y="74"/>
                      <a:pt x="235" y="25"/>
                      <a:pt x="189" y="10"/>
                    </a:cubicBezTo>
                    <a:cubicBezTo>
                      <a:pt x="175" y="3"/>
                      <a:pt x="160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28"/>
              <p:cNvSpPr/>
              <p:nvPr/>
            </p:nvSpPr>
            <p:spPr>
              <a:xfrm>
                <a:off x="1983125" y="666838"/>
                <a:ext cx="79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240" extrusionOk="0">
                    <a:moveTo>
                      <a:pt x="158" y="0"/>
                    </a:moveTo>
                    <a:cubicBezTo>
                      <a:pt x="1" y="0"/>
                      <a:pt x="1" y="240"/>
                      <a:pt x="158" y="240"/>
                    </a:cubicBezTo>
                    <a:cubicBezTo>
                      <a:pt x="315" y="240"/>
                      <a:pt x="314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28"/>
              <p:cNvSpPr/>
              <p:nvPr/>
            </p:nvSpPr>
            <p:spPr>
              <a:xfrm>
                <a:off x="1982525" y="655588"/>
                <a:ext cx="78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1" extrusionOk="0">
                    <a:moveTo>
                      <a:pt x="157" y="1"/>
                    </a:moveTo>
                    <a:cubicBezTo>
                      <a:pt x="0" y="1"/>
                      <a:pt x="0" y="240"/>
                      <a:pt x="157" y="240"/>
                    </a:cubicBezTo>
                    <a:cubicBezTo>
                      <a:pt x="157" y="240"/>
                      <a:pt x="158" y="240"/>
                      <a:pt x="158" y="240"/>
                    </a:cubicBezTo>
                    <a:cubicBezTo>
                      <a:pt x="314" y="240"/>
                      <a:pt x="312" y="2"/>
                      <a:pt x="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28"/>
              <p:cNvSpPr/>
              <p:nvPr/>
            </p:nvSpPr>
            <p:spPr>
              <a:xfrm>
                <a:off x="1980275" y="632663"/>
                <a:ext cx="84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774" extrusionOk="0">
                    <a:moveTo>
                      <a:pt x="134" y="0"/>
                    </a:moveTo>
                    <a:cubicBezTo>
                      <a:pt x="133" y="0"/>
                      <a:pt x="132" y="0"/>
                      <a:pt x="131" y="0"/>
                    </a:cubicBezTo>
                    <a:cubicBezTo>
                      <a:pt x="10" y="1"/>
                      <a:pt x="0" y="131"/>
                      <a:pt x="22" y="223"/>
                    </a:cubicBezTo>
                    <a:cubicBezTo>
                      <a:pt x="37" y="360"/>
                      <a:pt x="60" y="496"/>
                      <a:pt x="77" y="632"/>
                    </a:cubicBezTo>
                    <a:cubicBezTo>
                      <a:pt x="74" y="727"/>
                      <a:pt x="140" y="773"/>
                      <a:pt x="204" y="773"/>
                    </a:cubicBezTo>
                    <a:cubicBezTo>
                      <a:pt x="271" y="773"/>
                      <a:pt x="336" y="722"/>
                      <a:pt x="319" y="624"/>
                    </a:cubicBezTo>
                    <a:cubicBezTo>
                      <a:pt x="290" y="441"/>
                      <a:pt x="276" y="341"/>
                      <a:pt x="261" y="220"/>
                    </a:cubicBezTo>
                    <a:cubicBezTo>
                      <a:pt x="256" y="130"/>
                      <a:pt x="253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28"/>
              <p:cNvSpPr/>
              <p:nvPr/>
            </p:nvSpPr>
            <p:spPr>
              <a:xfrm>
                <a:off x="2005625" y="748288"/>
                <a:ext cx="149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25" extrusionOk="0">
                    <a:moveTo>
                      <a:pt x="460" y="0"/>
                    </a:moveTo>
                    <a:cubicBezTo>
                      <a:pt x="439" y="0"/>
                      <a:pt x="419" y="5"/>
                      <a:pt x="401" y="17"/>
                    </a:cubicBezTo>
                    <a:cubicBezTo>
                      <a:pt x="340" y="57"/>
                      <a:pt x="325" y="137"/>
                      <a:pt x="289" y="196"/>
                    </a:cubicBezTo>
                    <a:cubicBezTo>
                      <a:pt x="196" y="378"/>
                      <a:pt x="103" y="560"/>
                      <a:pt x="21" y="746"/>
                    </a:cubicBezTo>
                    <a:cubicBezTo>
                      <a:pt x="4" y="773"/>
                      <a:pt x="0" y="808"/>
                      <a:pt x="9" y="838"/>
                    </a:cubicBezTo>
                    <a:cubicBezTo>
                      <a:pt x="22" y="894"/>
                      <a:pt x="74" y="925"/>
                      <a:pt x="125" y="925"/>
                    </a:cubicBezTo>
                    <a:cubicBezTo>
                      <a:pt x="166" y="925"/>
                      <a:pt x="206" y="906"/>
                      <a:pt x="227" y="866"/>
                    </a:cubicBezTo>
                    <a:cubicBezTo>
                      <a:pt x="309" y="685"/>
                      <a:pt x="400" y="507"/>
                      <a:pt x="489" y="329"/>
                    </a:cubicBezTo>
                    <a:cubicBezTo>
                      <a:pt x="520" y="251"/>
                      <a:pt x="596" y="176"/>
                      <a:pt x="577" y="88"/>
                    </a:cubicBezTo>
                    <a:cubicBezTo>
                      <a:pt x="563" y="34"/>
                      <a:pt x="512" y="0"/>
                      <a:pt x="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28"/>
              <p:cNvSpPr/>
              <p:nvPr/>
            </p:nvSpPr>
            <p:spPr>
              <a:xfrm>
                <a:off x="2022100" y="731213"/>
                <a:ext cx="810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357" extrusionOk="0">
                    <a:moveTo>
                      <a:pt x="189" y="1"/>
                    </a:moveTo>
                    <a:cubicBezTo>
                      <a:pt x="179" y="1"/>
                      <a:pt x="169" y="2"/>
                      <a:pt x="159" y="5"/>
                    </a:cubicBezTo>
                    <a:cubicBezTo>
                      <a:pt x="92" y="25"/>
                      <a:pt x="70" y="97"/>
                      <a:pt x="37" y="151"/>
                    </a:cubicBezTo>
                    <a:cubicBezTo>
                      <a:pt x="18" y="188"/>
                      <a:pt x="1" y="227"/>
                      <a:pt x="13" y="270"/>
                    </a:cubicBezTo>
                    <a:cubicBezTo>
                      <a:pt x="27" y="326"/>
                      <a:pt x="79" y="357"/>
                      <a:pt x="131" y="357"/>
                    </a:cubicBezTo>
                    <a:cubicBezTo>
                      <a:pt x="171" y="357"/>
                      <a:pt x="211" y="338"/>
                      <a:pt x="232" y="299"/>
                    </a:cubicBezTo>
                    <a:cubicBezTo>
                      <a:pt x="253" y="242"/>
                      <a:pt x="300" y="197"/>
                      <a:pt x="308" y="137"/>
                    </a:cubicBezTo>
                    <a:cubicBezTo>
                      <a:pt x="323" y="67"/>
                      <a:pt x="258" y="1"/>
                      <a:pt x="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28"/>
              <p:cNvSpPr/>
              <p:nvPr/>
            </p:nvSpPr>
            <p:spPr>
              <a:xfrm>
                <a:off x="2030075" y="715288"/>
                <a:ext cx="875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401" extrusionOk="0">
                    <a:moveTo>
                      <a:pt x="216" y="0"/>
                    </a:moveTo>
                    <a:cubicBezTo>
                      <a:pt x="205" y="0"/>
                      <a:pt x="195" y="2"/>
                      <a:pt x="184" y="5"/>
                    </a:cubicBezTo>
                    <a:cubicBezTo>
                      <a:pt x="115" y="24"/>
                      <a:pt x="93" y="99"/>
                      <a:pt x="61" y="156"/>
                    </a:cubicBezTo>
                    <a:cubicBezTo>
                      <a:pt x="38" y="206"/>
                      <a:pt x="0" y="257"/>
                      <a:pt x="17" y="314"/>
                    </a:cubicBezTo>
                    <a:cubicBezTo>
                      <a:pt x="31" y="370"/>
                      <a:pt x="84" y="401"/>
                      <a:pt x="136" y="401"/>
                    </a:cubicBezTo>
                    <a:cubicBezTo>
                      <a:pt x="176" y="401"/>
                      <a:pt x="216" y="382"/>
                      <a:pt x="237" y="342"/>
                    </a:cubicBezTo>
                    <a:cubicBezTo>
                      <a:pt x="262" y="271"/>
                      <a:pt x="319" y="210"/>
                      <a:pt x="335" y="136"/>
                    </a:cubicBezTo>
                    <a:cubicBezTo>
                      <a:pt x="350" y="66"/>
                      <a:pt x="284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28"/>
              <p:cNvSpPr/>
              <p:nvPr/>
            </p:nvSpPr>
            <p:spPr>
              <a:xfrm>
                <a:off x="1924650" y="722963"/>
                <a:ext cx="120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96" extrusionOk="0">
                    <a:moveTo>
                      <a:pt x="152" y="1"/>
                    </a:moveTo>
                    <a:cubicBezTo>
                      <a:pt x="67" y="1"/>
                      <a:pt x="0" y="104"/>
                      <a:pt x="49" y="181"/>
                    </a:cubicBezTo>
                    <a:cubicBezTo>
                      <a:pt x="134" y="284"/>
                      <a:pt x="163" y="274"/>
                      <a:pt x="226" y="333"/>
                    </a:cubicBezTo>
                    <a:cubicBezTo>
                      <a:pt x="260" y="375"/>
                      <a:pt x="306" y="395"/>
                      <a:pt x="349" y="395"/>
                    </a:cubicBezTo>
                    <a:cubicBezTo>
                      <a:pt x="419" y="395"/>
                      <a:pt x="480" y="343"/>
                      <a:pt x="463" y="246"/>
                    </a:cubicBezTo>
                    <a:cubicBezTo>
                      <a:pt x="431" y="164"/>
                      <a:pt x="336" y="127"/>
                      <a:pt x="274" y="71"/>
                    </a:cubicBezTo>
                    <a:cubicBezTo>
                      <a:pt x="269" y="67"/>
                      <a:pt x="260" y="61"/>
                      <a:pt x="254" y="56"/>
                    </a:cubicBezTo>
                    <a:lnTo>
                      <a:pt x="249" y="51"/>
                    </a:lnTo>
                    <a:cubicBezTo>
                      <a:pt x="248" y="50"/>
                      <a:pt x="247" y="50"/>
                      <a:pt x="247" y="49"/>
                    </a:cubicBezTo>
                    <a:cubicBezTo>
                      <a:pt x="231" y="29"/>
                      <a:pt x="211" y="11"/>
                      <a:pt x="185" y="6"/>
                    </a:cubicBezTo>
                    <a:cubicBezTo>
                      <a:pt x="173" y="2"/>
                      <a:pt x="163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28"/>
              <p:cNvSpPr/>
              <p:nvPr/>
            </p:nvSpPr>
            <p:spPr>
              <a:xfrm>
                <a:off x="1946925" y="742138"/>
                <a:ext cx="2512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49" extrusionOk="0">
                    <a:moveTo>
                      <a:pt x="156" y="0"/>
                    </a:moveTo>
                    <a:cubicBezTo>
                      <a:pt x="56" y="0"/>
                      <a:pt x="1" y="136"/>
                      <a:pt x="76" y="205"/>
                    </a:cubicBezTo>
                    <a:cubicBezTo>
                      <a:pt x="308" y="409"/>
                      <a:pt x="543" y="609"/>
                      <a:pt x="775" y="813"/>
                    </a:cubicBezTo>
                    <a:cubicBezTo>
                      <a:pt x="797" y="836"/>
                      <a:pt x="828" y="849"/>
                      <a:pt x="860" y="849"/>
                    </a:cubicBezTo>
                    <a:cubicBezTo>
                      <a:pt x="876" y="849"/>
                      <a:pt x="892" y="845"/>
                      <a:pt x="906" y="838"/>
                    </a:cubicBezTo>
                    <a:cubicBezTo>
                      <a:pt x="985" y="811"/>
                      <a:pt x="1005" y="698"/>
                      <a:pt x="945" y="643"/>
                    </a:cubicBezTo>
                    <a:cubicBezTo>
                      <a:pt x="763" y="482"/>
                      <a:pt x="579" y="322"/>
                      <a:pt x="393" y="165"/>
                    </a:cubicBezTo>
                    <a:cubicBezTo>
                      <a:pt x="316" y="112"/>
                      <a:pt x="258" y="10"/>
                      <a:pt x="160" y="0"/>
                    </a:cubicBezTo>
                    <a:cubicBezTo>
                      <a:pt x="159" y="0"/>
                      <a:pt x="158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28"/>
              <p:cNvSpPr/>
              <p:nvPr/>
            </p:nvSpPr>
            <p:spPr>
              <a:xfrm>
                <a:off x="1978600" y="768538"/>
                <a:ext cx="845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81" extrusionOk="0">
                    <a:moveTo>
                      <a:pt x="156" y="0"/>
                    </a:moveTo>
                    <a:cubicBezTo>
                      <a:pt x="55" y="0"/>
                      <a:pt x="1" y="136"/>
                      <a:pt x="74" y="205"/>
                    </a:cubicBezTo>
                    <a:cubicBezTo>
                      <a:pt x="116" y="257"/>
                      <a:pt x="169" y="281"/>
                      <a:pt x="215" y="281"/>
                    </a:cubicBezTo>
                    <a:cubicBezTo>
                      <a:pt x="284" y="281"/>
                      <a:pt x="338" y="228"/>
                      <a:pt x="325" y="131"/>
                    </a:cubicBezTo>
                    <a:cubicBezTo>
                      <a:pt x="299" y="68"/>
                      <a:pt x="229" y="5"/>
                      <a:pt x="159" y="1"/>
                    </a:cubicBezTo>
                    <a:cubicBezTo>
                      <a:pt x="158" y="0"/>
                      <a:pt x="15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28"/>
              <p:cNvSpPr/>
              <p:nvPr/>
            </p:nvSpPr>
            <p:spPr>
              <a:xfrm>
                <a:off x="2018025" y="827763"/>
                <a:ext cx="213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154" extrusionOk="0">
                    <a:moveTo>
                      <a:pt x="720" y="0"/>
                    </a:moveTo>
                    <a:cubicBezTo>
                      <a:pt x="699" y="0"/>
                      <a:pt x="679" y="5"/>
                      <a:pt x="661" y="17"/>
                    </a:cubicBezTo>
                    <a:cubicBezTo>
                      <a:pt x="591" y="69"/>
                      <a:pt x="568" y="163"/>
                      <a:pt x="517" y="233"/>
                    </a:cubicBezTo>
                    <a:cubicBezTo>
                      <a:pt x="368" y="488"/>
                      <a:pt x="153" y="827"/>
                      <a:pt x="42" y="987"/>
                    </a:cubicBezTo>
                    <a:cubicBezTo>
                      <a:pt x="0" y="1072"/>
                      <a:pt x="79" y="1153"/>
                      <a:pt x="158" y="1153"/>
                    </a:cubicBezTo>
                    <a:cubicBezTo>
                      <a:pt x="186" y="1153"/>
                      <a:pt x="214" y="1143"/>
                      <a:pt x="237" y="1118"/>
                    </a:cubicBezTo>
                    <a:cubicBezTo>
                      <a:pt x="413" y="885"/>
                      <a:pt x="554" y="630"/>
                      <a:pt x="708" y="382"/>
                    </a:cubicBezTo>
                    <a:cubicBezTo>
                      <a:pt x="750" y="285"/>
                      <a:pt x="853" y="198"/>
                      <a:pt x="836" y="88"/>
                    </a:cubicBezTo>
                    <a:cubicBezTo>
                      <a:pt x="823" y="34"/>
                      <a:pt x="772" y="0"/>
                      <a:pt x="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28"/>
              <p:cNvSpPr/>
              <p:nvPr/>
            </p:nvSpPr>
            <p:spPr>
              <a:xfrm>
                <a:off x="2038850" y="814188"/>
                <a:ext cx="895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93" extrusionOk="0">
                    <a:moveTo>
                      <a:pt x="195" y="1"/>
                    </a:moveTo>
                    <a:cubicBezTo>
                      <a:pt x="160" y="1"/>
                      <a:pt x="121" y="19"/>
                      <a:pt x="88" y="61"/>
                    </a:cubicBezTo>
                    <a:cubicBezTo>
                      <a:pt x="1" y="170"/>
                      <a:pt x="72" y="292"/>
                      <a:pt x="164" y="292"/>
                    </a:cubicBezTo>
                    <a:cubicBezTo>
                      <a:pt x="199" y="292"/>
                      <a:pt x="237" y="274"/>
                      <a:pt x="271" y="231"/>
                    </a:cubicBezTo>
                    <a:cubicBezTo>
                      <a:pt x="358" y="122"/>
                      <a:pt x="287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28"/>
              <p:cNvSpPr/>
              <p:nvPr/>
            </p:nvSpPr>
            <p:spPr>
              <a:xfrm>
                <a:off x="2047775" y="794288"/>
                <a:ext cx="97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494" extrusionOk="0">
                    <a:moveTo>
                      <a:pt x="261" y="1"/>
                    </a:moveTo>
                    <a:cubicBezTo>
                      <a:pt x="220" y="1"/>
                      <a:pt x="178" y="21"/>
                      <a:pt x="158" y="59"/>
                    </a:cubicBezTo>
                    <a:cubicBezTo>
                      <a:pt x="114" y="160"/>
                      <a:pt x="47" y="254"/>
                      <a:pt x="17" y="359"/>
                    </a:cubicBezTo>
                    <a:cubicBezTo>
                      <a:pt x="1" y="439"/>
                      <a:pt x="71" y="493"/>
                      <a:pt x="140" y="493"/>
                    </a:cubicBezTo>
                    <a:cubicBezTo>
                      <a:pt x="179" y="493"/>
                      <a:pt x="217" y="476"/>
                      <a:pt x="239" y="436"/>
                    </a:cubicBezTo>
                    <a:cubicBezTo>
                      <a:pt x="280" y="352"/>
                      <a:pt x="322" y="267"/>
                      <a:pt x="364" y="181"/>
                    </a:cubicBezTo>
                    <a:cubicBezTo>
                      <a:pt x="387" y="140"/>
                      <a:pt x="386" y="82"/>
                      <a:pt x="355" y="47"/>
                    </a:cubicBezTo>
                    <a:cubicBezTo>
                      <a:pt x="334" y="16"/>
                      <a:pt x="298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28"/>
              <p:cNvSpPr/>
              <p:nvPr/>
            </p:nvSpPr>
            <p:spPr>
              <a:xfrm>
                <a:off x="1946650" y="811963"/>
                <a:ext cx="233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34" h="660" extrusionOk="0">
                    <a:moveTo>
                      <a:pt x="160" y="1"/>
                    </a:moveTo>
                    <a:cubicBezTo>
                      <a:pt x="49" y="1"/>
                      <a:pt x="0" y="168"/>
                      <a:pt x="105" y="225"/>
                    </a:cubicBezTo>
                    <a:cubicBezTo>
                      <a:pt x="269" y="333"/>
                      <a:pt x="432" y="441"/>
                      <a:pt x="595" y="552"/>
                    </a:cubicBezTo>
                    <a:cubicBezTo>
                      <a:pt x="659" y="587"/>
                      <a:pt x="718" y="660"/>
                      <a:pt x="793" y="660"/>
                    </a:cubicBezTo>
                    <a:cubicBezTo>
                      <a:pt x="802" y="660"/>
                      <a:pt x="812" y="659"/>
                      <a:pt x="822" y="656"/>
                    </a:cubicBezTo>
                    <a:cubicBezTo>
                      <a:pt x="897" y="638"/>
                      <a:pt x="934" y="546"/>
                      <a:pt x="895" y="479"/>
                    </a:cubicBezTo>
                    <a:cubicBezTo>
                      <a:pt x="795" y="377"/>
                      <a:pt x="658" y="314"/>
                      <a:pt x="545" y="228"/>
                    </a:cubicBezTo>
                    <a:cubicBezTo>
                      <a:pt x="423" y="158"/>
                      <a:pt x="314" y="52"/>
                      <a:pt x="182" y="3"/>
                    </a:cubicBezTo>
                    <a:cubicBezTo>
                      <a:pt x="174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28"/>
              <p:cNvSpPr/>
              <p:nvPr/>
            </p:nvSpPr>
            <p:spPr>
              <a:xfrm>
                <a:off x="1978150" y="833588"/>
                <a:ext cx="190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97" extrusionOk="0">
                    <a:moveTo>
                      <a:pt x="173" y="0"/>
                    </a:moveTo>
                    <a:cubicBezTo>
                      <a:pt x="81" y="0"/>
                      <a:pt x="0" y="120"/>
                      <a:pt x="85" y="206"/>
                    </a:cubicBezTo>
                    <a:cubicBezTo>
                      <a:pt x="224" y="327"/>
                      <a:pt x="366" y="442"/>
                      <a:pt x="507" y="561"/>
                    </a:cubicBezTo>
                    <a:cubicBezTo>
                      <a:pt x="529" y="585"/>
                      <a:pt x="560" y="596"/>
                      <a:pt x="591" y="596"/>
                    </a:cubicBezTo>
                    <a:cubicBezTo>
                      <a:pt x="623" y="596"/>
                      <a:pt x="654" y="585"/>
                      <a:pt x="675" y="561"/>
                    </a:cubicBezTo>
                    <a:cubicBezTo>
                      <a:pt x="761" y="473"/>
                      <a:pt x="673" y="376"/>
                      <a:pt x="593" y="323"/>
                    </a:cubicBezTo>
                    <a:cubicBezTo>
                      <a:pt x="479" y="229"/>
                      <a:pt x="365" y="136"/>
                      <a:pt x="254" y="36"/>
                    </a:cubicBezTo>
                    <a:cubicBezTo>
                      <a:pt x="229" y="11"/>
                      <a:pt x="200" y="0"/>
                      <a:pt x="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28"/>
              <p:cNvSpPr/>
              <p:nvPr/>
            </p:nvSpPr>
            <p:spPr>
              <a:xfrm>
                <a:off x="2001075" y="852638"/>
                <a:ext cx="86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46" extrusionOk="0">
                    <a:moveTo>
                      <a:pt x="173" y="1"/>
                    </a:moveTo>
                    <a:cubicBezTo>
                      <a:pt x="81" y="1"/>
                      <a:pt x="0" y="119"/>
                      <a:pt x="85" y="208"/>
                    </a:cubicBezTo>
                    <a:cubicBezTo>
                      <a:pt x="111" y="234"/>
                      <a:pt x="140" y="245"/>
                      <a:pt x="169" y="245"/>
                    </a:cubicBezTo>
                    <a:cubicBezTo>
                      <a:pt x="262" y="245"/>
                      <a:pt x="343" y="127"/>
                      <a:pt x="258" y="40"/>
                    </a:cubicBezTo>
                    <a:cubicBezTo>
                      <a:pt x="232" y="12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28"/>
              <p:cNvSpPr/>
              <p:nvPr/>
            </p:nvSpPr>
            <p:spPr>
              <a:xfrm>
                <a:off x="2017225" y="904863"/>
                <a:ext cx="187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750" h="919" extrusionOk="0">
                    <a:moveTo>
                      <a:pt x="623" y="0"/>
                    </a:moveTo>
                    <a:cubicBezTo>
                      <a:pt x="583" y="0"/>
                      <a:pt x="543" y="19"/>
                      <a:pt x="522" y="59"/>
                    </a:cubicBezTo>
                    <a:cubicBezTo>
                      <a:pt x="384" y="268"/>
                      <a:pt x="238" y="472"/>
                      <a:pt x="99" y="684"/>
                    </a:cubicBezTo>
                    <a:cubicBezTo>
                      <a:pt x="0" y="790"/>
                      <a:pt x="74" y="919"/>
                      <a:pt x="168" y="919"/>
                    </a:cubicBezTo>
                    <a:cubicBezTo>
                      <a:pt x="203" y="919"/>
                      <a:pt x="241" y="901"/>
                      <a:pt x="275" y="858"/>
                    </a:cubicBezTo>
                    <a:cubicBezTo>
                      <a:pt x="418" y="627"/>
                      <a:pt x="581" y="408"/>
                      <a:pt x="730" y="180"/>
                    </a:cubicBezTo>
                    <a:cubicBezTo>
                      <a:pt x="746" y="152"/>
                      <a:pt x="749" y="117"/>
                      <a:pt x="742" y="87"/>
                    </a:cubicBezTo>
                    <a:cubicBezTo>
                      <a:pt x="728" y="31"/>
                      <a:pt x="675" y="0"/>
                      <a:pt x="6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28"/>
              <p:cNvSpPr/>
              <p:nvPr/>
            </p:nvSpPr>
            <p:spPr>
              <a:xfrm>
                <a:off x="2037075" y="890063"/>
                <a:ext cx="865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4" extrusionOk="0">
                    <a:moveTo>
                      <a:pt x="210" y="0"/>
                    </a:moveTo>
                    <a:cubicBezTo>
                      <a:pt x="191" y="0"/>
                      <a:pt x="171" y="5"/>
                      <a:pt x="152" y="17"/>
                    </a:cubicBezTo>
                    <a:cubicBezTo>
                      <a:pt x="95" y="67"/>
                      <a:pt x="1" y="189"/>
                      <a:pt x="23" y="267"/>
                    </a:cubicBezTo>
                    <a:cubicBezTo>
                      <a:pt x="37" y="323"/>
                      <a:pt x="89" y="354"/>
                      <a:pt x="140" y="354"/>
                    </a:cubicBezTo>
                    <a:cubicBezTo>
                      <a:pt x="181" y="354"/>
                      <a:pt x="221" y="335"/>
                      <a:pt x="242" y="295"/>
                    </a:cubicBezTo>
                    <a:cubicBezTo>
                      <a:pt x="267" y="240"/>
                      <a:pt x="322" y="197"/>
                      <a:pt x="331" y="136"/>
                    </a:cubicBezTo>
                    <a:cubicBezTo>
                      <a:pt x="345" y="62"/>
                      <a:pt x="279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28"/>
              <p:cNvSpPr/>
              <p:nvPr/>
            </p:nvSpPr>
            <p:spPr>
              <a:xfrm>
                <a:off x="2044975" y="876288"/>
                <a:ext cx="116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19" extrusionOk="0">
                    <a:moveTo>
                      <a:pt x="245" y="1"/>
                    </a:moveTo>
                    <a:cubicBezTo>
                      <a:pt x="175" y="1"/>
                      <a:pt x="131" y="73"/>
                      <a:pt x="98" y="131"/>
                    </a:cubicBezTo>
                    <a:cubicBezTo>
                      <a:pt x="71" y="182"/>
                      <a:pt x="24" y="225"/>
                      <a:pt x="16" y="283"/>
                    </a:cubicBezTo>
                    <a:cubicBezTo>
                      <a:pt x="0" y="364"/>
                      <a:pt x="71" y="418"/>
                      <a:pt x="140" y="418"/>
                    </a:cubicBezTo>
                    <a:cubicBezTo>
                      <a:pt x="179" y="418"/>
                      <a:pt x="217" y="401"/>
                      <a:pt x="238" y="361"/>
                    </a:cubicBezTo>
                    <a:cubicBezTo>
                      <a:pt x="302" y="254"/>
                      <a:pt x="467" y="77"/>
                      <a:pt x="278" y="6"/>
                    </a:cubicBezTo>
                    <a:cubicBezTo>
                      <a:pt x="267" y="2"/>
                      <a:pt x="255" y="1"/>
                      <a:pt x="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28"/>
              <p:cNvSpPr/>
              <p:nvPr/>
            </p:nvSpPr>
            <p:spPr>
              <a:xfrm>
                <a:off x="1964525" y="878113"/>
                <a:ext cx="20750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992" extrusionOk="0">
                    <a:moveTo>
                      <a:pt x="143" y="0"/>
                    </a:moveTo>
                    <a:cubicBezTo>
                      <a:pt x="70" y="0"/>
                      <a:pt x="1" y="74"/>
                      <a:pt x="25" y="153"/>
                    </a:cubicBezTo>
                    <a:cubicBezTo>
                      <a:pt x="158" y="436"/>
                      <a:pt x="359" y="683"/>
                      <a:pt x="545" y="934"/>
                    </a:cubicBezTo>
                    <a:cubicBezTo>
                      <a:pt x="566" y="972"/>
                      <a:pt x="607" y="992"/>
                      <a:pt x="648" y="992"/>
                    </a:cubicBezTo>
                    <a:cubicBezTo>
                      <a:pt x="679" y="992"/>
                      <a:pt x="710" y="981"/>
                      <a:pt x="733" y="957"/>
                    </a:cubicBezTo>
                    <a:cubicBezTo>
                      <a:pt x="829" y="858"/>
                      <a:pt x="699" y="755"/>
                      <a:pt x="644" y="670"/>
                    </a:cubicBezTo>
                    <a:cubicBezTo>
                      <a:pt x="531" y="522"/>
                      <a:pt x="422" y="367"/>
                      <a:pt x="325" y="207"/>
                    </a:cubicBezTo>
                    <a:cubicBezTo>
                      <a:pt x="254" y="107"/>
                      <a:pt x="276" y="78"/>
                      <a:pt x="201" y="17"/>
                    </a:cubicBezTo>
                    <a:cubicBezTo>
                      <a:pt x="183" y="5"/>
                      <a:pt x="163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28"/>
              <p:cNvSpPr/>
              <p:nvPr/>
            </p:nvSpPr>
            <p:spPr>
              <a:xfrm>
                <a:off x="1985775" y="907463"/>
                <a:ext cx="1255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99" extrusionOk="0">
                    <a:moveTo>
                      <a:pt x="160" y="1"/>
                    </a:moveTo>
                    <a:cubicBezTo>
                      <a:pt x="78" y="1"/>
                      <a:pt x="0" y="99"/>
                      <a:pt x="54" y="182"/>
                    </a:cubicBezTo>
                    <a:cubicBezTo>
                      <a:pt x="142" y="286"/>
                      <a:pt x="223" y="410"/>
                      <a:pt x="333" y="488"/>
                    </a:cubicBezTo>
                    <a:cubicBezTo>
                      <a:pt x="347" y="495"/>
                      <a:pt x="363" y="499"/>
                      <a:pt x="379" y="499"/>
                    </a:cubicBezTo>
                    <a:cubicBezTo>
                      <a:pt x="441" y="499"/>
                      <a:pt x="501" y="443"/>
                      <a:pt x="499" y="378"/>
                    </a:cubicBezTo>
                    <a:cubicBezTo>
                      <a:pt x="498" y="301"/>
                      <a:pt x="424" y="258"/>
                      <a:pt x="381" y="201"/>
                    </a:cubicBezTo>
                    <a:cubicBezTo>
                      <a:pt x="296" y="112"/>
                      <a:pt x="278" y="73"/>
                      <a:pt x="230" y="27"/>
                    </a:cubicBezTo>
                    <a:cubicBezTo>
                      <a:pt x="208" y="9"/>
                      <a:pt x="184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28"/>
              <p:cNvSpPr/>
              <p:nvPr/>
            </p:nvSpPr>
            <p:spPr>
              <a:xfrm>
                <a:off x="2014200" y="970288"/>
                <a:ext cx="1485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682" extrusionOk="0">
                    <a:moveTo>
                      <a:pt x="467" y="0"/>
                    </a:moveTo>
                    <a:cubicBezTo>
                      <a:pt x="346" y="0"/>
                      <a:pt x="236" y="252"/>
                      <a:pt x="188" y="284"/>
                    </a:cubicBezTo>
                    <a:cubicBezTo>
                      <a:pt x="98" y="403"/>
                      <a:pt x="94" y="405"/>
                      <a:pt x="20" y="503"/>
                    </a:cubicBezTo>
                    <a:cubicBezTo>
                      <a:pt x="4" y="530"/>
                      <a:pt x="0" y="565"/>
                      <a:pt x="8" y="595"/>
                    </a:cubicBezTo>
                    <a:cubicBezTo>
                      <a:pt x="22" y="651"/>
                      <a:pt x="74" y="682"/>
                      <a:pt x="125" y="682"/>
                    </a:cubicBezTo>
                    <a:cubicBezTo>
                      <a:pt x="165" y="682"/>
                      <a:pt x="205" y="663"/>
                      <a:pt x="227" y="623"/>
                    </a:cubicBezTo>
                    <a:cubicBezTo>
                      <a:pt x="281" y="550"/>
                      <a:pt x="489" y="284"/>
                      <a:pt x="546" y="206"/>
                    </a:cubicBezTo>
                    <a:cubicBezTo>
                      <a:pt x="581" y="173"/>
                      <a:pt x="594" y="118"/>
                      <a:pt x="572" y="75"/>
                    </a:cubicBezTo>
                    <a:cubicBezTo>
                      <a:pt x="537" y="21"/>
                      <a:pt x="501" y="0"/>
                      <a:pt x="4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28"/>
              <p:cNvSpPr/>
              <p:nvPr/>
            </p:nvSpPr>
            <p:spPr>
              <a:xfrm>
                <a:off x="2031800" y="951338"/>
                <a:ext cx="15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520" extrusionOk="0">
                    <a:moveTo>
                      <a:pt x="500" y="0"/>
                    </a:moveTo>
                    <a:cubicBezTo>
                      <a:pt x="426" y="0"/>
                      <a:pt x="364" y="80"/>
                      <a:pt x="307" y="127"/>
                    </a:cubicBezTo>
                    <a:cubicBezTo>
                      <a:pt x="190" y="238"/>
                      <a:pt x="170" y="236"/>
                      <a:pt x="69" y="325"/>
                    </a:cubicBezTo>
                    <a:cubicBezTo>
                      <a:pt x="0" y="405"/>
                      <a:pt x="76" y="519"/>
                      <a:pt x="165" y="519"/>
                    </a:cubicBezTo>
                    <a:cubicBezTo>
                      <a:pt x="184" y="519"/>
                      <a:pt x="204" y="514"/>
                      <a:pt x="224" y="501"/>
                    </a:cubicBezTo>
                    <a:cubicBezTo>
                      <a:pt x="354" y="417"/>
                      <a:pt x="462" y="305"/>
                      <a:pt x="581" y="206"/>
                    </a:cubicBezTo>
                    <a:cubicBezTo>
                      <a:pt x="636" y="154"/>
                      <a:pt x="623" y="54"/>
                      <a:pt x="556" y="16"/>
                    </a:cubicBezTo>
                    <a:cubicBezTo>
                      <a:pt x="537" y="5"/>
                      <a:pt x="518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28"/>
              <p:cNvSpPr/>
              <p:nvPr/>
            </p:nvSpPr>
            <p:spPr>
              <a:xfrm>
                <a:off x="1973050" y="948963"/>
                <a:ext cx="1752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73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1" y="207"/>
                    </a:cubicBezTo>
                    <a:cubicBezTo>
                      <a:pt x="191" y="343"/>
                      <a:pt x="296" y="479"/>
                      <a:pt x="407" y="614"/>
                    </a:cubicBezTo>
                    <a:cubicBezTo>
                      <a:pt x="430" y="648"/>
                      <a:pt x="471" y="672"/>
                      <a:pt x="512" y="672"/>
                    </a:cubicBezTo>
                    <a:cubicBezTo>
                      <a:pt x="528" y="672"/>
                      <a:pt x="543" y="669"/>
                      <a:pt x="558" y="661"/>
                    </a:cubicBezTo>
                    <a:cubicBezTo>
                      <a:pt x="701" y="588"/>
                      <a:pt x="604" y="462"/>
                      <a:pt x="526" y="381"/>
                    </a:cubicBezTo>
                    <a:cubicBezTo>
                      <a:pt x="417" y="264"/>
                      <a:pt x="338" y="107"/>
                      <a:pt x="212" y="13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28"/>
              <p:cNvSpPr/>
              <p:nvPr/>
            </p:nvSpPr>
            <p:spPr>
              <a:xfrm>
                <a:off x="1991525" y="970888"/>
                <a:ext cx="101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71" extrusionOk="0">
                    <a:moveTo>
                      <a:pt x="165" y="1"/>
                    </a:moveTo>
                    <a:cubicBezTo>
                      <a:pt x="164" y="1"/>
                      <a:pt x="162" y="1"/>
                      <a:pt x="160" y="1"/>
                    </a:cubicBezTo>
                    <a:cubicBezTo>
                      <a:pt x="158" y="1"/>
                      <a:pt x="157" y="1"/>
                      <a:pt x="155" y="1"/>
                    </a:cubicBezTo>
                    <a:cubicBezTo>
                      <a:pt x="55" y="1"/>
                      <a:pt x="1" y="136"/>
                      <a:pt x="74" y="206"/>
                    </a:cubicBezTo>
                    <a:cubicBezTo>
                      <a:pt x="130" y="254"/>
                      <a:pt x="172" y="325"/>
                      <a:pt x="237" y="359"/>
                    </a:cubicBezTo>
                    <a:cubicBezTo>
                      <a:pt x="252" y="367"/>
                      <a:pt x="267" y="370"/>
                      <a:pt x="283" y="370"/>
                    </a:cubicBezTo>
                    <a:cubicBezTo>
                      <a:pt x="345" y="370"/>
                      <a:pt x="405" y="315"/>
                      <a:pt x="404" y="250"/>
                    </a:cubicBezTo>
                    <a:cubicBezTo>
                      <a:pt x="404" y="180"/>
                      <a:pt x="340" y="137"/>
                      <a:pt x="296" y="89"/>
                    </a:cubicBezTo>
                    <a:cubicBezTo>
                      <a:pt x="259" y="52"/>
                      <a:pt x="223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35" name="Google Shape;2735;p28"/>
            <p:cNvGrpSpPr/>
            <p:nvPr/>
          </p:nvGrpSpPr>
          <p:grpSpPr>
            <a:xfrm>
              <a:off x="756429" y="4580324"/>
              <a:ext cx="640853" cy="841850"/>
              <a:chOff x="2171663" y="1373075"/>
              <a:chExt cx="178650" cy="234675"/>
            </a:xfrm>
          </p:grpSpPr>
          <p:sp>
            <p:nvSpPr>
              <p:cNvPr id="2736" name="Google Shape;2736;p28"/>
              <p:cNvSpPr/>
              <p:nvPr/>
            </p:nvSpPr>
            <p:spPr>
              <a:xfrm>
                <a:off x="2171663" y="1373075"/>
                <a:ext cx="178650" cy="234675"/>
              </a:xfrm>
              <a:custGeom>
                <a:avLst/>
                <a:gdLst/>
                <a:ahLst/>
                <a:cxnLst/>
                <a:rect l="l" t="t" r="r" b="b"/>
                <a:pathLst>
                  <a:path w="7146" h="9387" extrusionOk="0">
                    <a:moveTo>
                      <a:pt x="5658" y="1"/>
                    </a:moveTo>
                    <a:cubicBezTo>
                      <a:pt x="5263" y="1"/>
                      <a:pt x="4894" y="427"/>
                      <a:pt x="4747" y="776"/>
                    </a:cubicBezTo>
                    <a:cubicBezTo>
                      <a:pt x="4583" y="1130"/>
                      <a:pt x="4523" y="1525"/>
                      <a:pt x="4504" y="1913"/>
                    </a:cubicBezTo>
                    <a:cubicBezTo>
                      <a:pt x="4495" y="2179"/>
                      <a:pt x="4518" y="2447"/>
                      <a:pt x="4547" y="2712"/>
                    </a:cubicBezTo>
                    <a:cubicBezTo>
                      <a:pt x="4556" y="2750"/>
                      <a:pt x="4554" y="2797"/>
                      <a:pt x="4561" y="2839"/>
                    </a:cubicBezTo>
                    <a:cubicBezTo>
                      <a:pt x="4310" y="3383"/>
                      <a:pt x="4023" y="3918"/>
                      <a:pt x="3715" y="4442"/>
                    </a:cubicBezTo>
                    <a:cubicBezTo>
                      <a:pt x="3601" y="3935"/>
                      <a:pt x="3547" y="3416"/>
                      <a:pt x="3420" y="2913"/>
                    </a:cubicBezTo>
                    <a:cubicBezTo>
                      <a:pt x="3329" y="2536"/>
                      <a:pt x="3218" y="2160"/>
                      <a:pt x="3076" y="1797"/>
                    </a:cubicBezTo>
                    <a:cubicBezTo>
                      <a:pt x="2989" y="1574"/>
                      <a:pt x="2879" y="1353"/>
                      <a:pt x="2702" y="1188"/>
                    </a:cubicBezTo>
                    <a:cubicBezTo>
                      <a:pt x="2573" y="1083"/>
                      <a:pt x="2460" y="1039"/>
                      <a:pt x="2364" y="1039"/>
                    </a:cubicBezTo>
                    <a:cubicBezTo>
                      <a:pt x="2057" y="1039"/>
                      <a:pt x="1920" y="1489"/>
                      <a:pt x="1982" y="1861"/>
                    </a:cubicBezTo>
                    <a:cubicBezTo>
                      <a:pt x="2117" y="2961"/>
                      <a:pt x="2768" y="3941"/>
                      <a:pt x="3588" y="4662"/>
                    </a:cubicBezTo>
                    <a:cubicBezTo>
                      <a:pt x="3175" y="5349"/>
                      <a:pt x="2723" y="6009"/>
                      <a:pt x="2254" y="6641"/>
                    </a:cubicBezTo>
                    <a:cubicBezTo>
                      <a:pt x="2164" y="6096"/>
                      <a:pt x="2016" y="5556"/>
                      <a:pt x="1836" y="5034"/>
                    </a:cubicBezTo>
                    <a:cubicBezTo>
                      <a:pt x="1687" y="4634"/>
                      <a:pt x="1517" y="4218"/>
                      <a:pt x="1196" y="3926"/>
                    </a:cubicBezTo>
                    <a:cubicBezTo>
                      <a:pt x="1079" y="3805"/>
                      <a:pt x="953" y="3752"/>
                      <a:pt x="838" y="3752"/>
                    </a:cubicBezTo>
                    <a:cubicBezTo>
                      <a:pt x="595" y="3752"/>
                      <a:pt x="405" y="3990"/>
                      <a:pt x="474" y="4326"/>
                    </a:cubicBezTo>
                    <a:cubicBezTo>
                      <a:pt x="691" y="5330"/>
                      <a:pt x="1355" y="6165"/>
                      <a:pt x="2108" y="6837"/>
                    </a:cubicBezTo>
                    <a:cubicBezTo>
                      <a:pt x="1934" y="7066"/>
                      <a:pt x="1760" y="7291"/>
                      <a:pt x="1584" y="7510"/>
                    </a:cubicBezTo>
                    <a:cubicBezTo>
                      <a:pt x="1187" y="8012"/>
                      <a:pt x="757" y="8486"/>
                      <a:pt x="315" y="8949"/>
                    </a:cubicBezTo>
                    <a:cubicBezTo>
                      <a:pt x="221" y="9047"/>
                      <a:pt x="129" y="9145"/>
                      <a:pt x="27" y="9236"/>
                    </a:cubicBezTo>
                    <a:cubicBezTo>
                      <a:pt x="11" y="9252"/>
                      <a:pt x="1" y="9275"/>
                      <a:pt x="1" y="9298"/>
                    </a:cubicBezTo>
                    <a:cubicBezTo>
                      <a:pt x="0" y="9349"/>
                      <a:pt x="47" y="9386"/>
                      <a:pt x="94" y="9386"/>
                    </a:cubicBezTo>
                    <a:cubicBezTo>
                      <a:pt x="115" y="9386"/>
                      <a:pt x="136" y="9378"/>
                      <a:pt x="153" y="9361"/>
                    </a:cubicBezTo>
                    <a:cubicBezTo>
                      <a:pt x="919" y="8613"/>
                      <a:pt x="1608" y="7792"/>
                      <a:pt x="2252" y="6937"/>
                    </a:cubicBezTo>
                    <a:cubicBezTo>
                      <a:pt x="2276" y="6944"/>
                      <a:pt x="2302" y="6946"/>
                      <a:pt x="2328" y="6946"/>
                    </a:cubicBezTo>
                    <a:cubicBezTo>
                      <a:pt x="2410" y="6946"/>
                      <a:pt x="2498" y="6921"/>
                      <a:pt x="2581" y="6921"/>
                    </a:cubicBezTo>
                    <a:cubicBezTo>
                      <a:pt x="2595" y="6921"/>
                      <a:pt x="2610" y="6922"/>
                      <a:pt x="2624" y="6924"/>
                    </a:cubicBezTo>
                    <a:cubicBezTo>
                      <a:pt x="3090" y="6924"/>
                      <a:pt x="3551" y="7005"/>
                      <a:pt x="4017" y="7006"/>
                    </a:cubicBezTo>
                    <a:cubicBezTo>
                      <a:pt x="4104" y="7006"/>
                      <a:pt x="4192" y="7007"/>
                      <a:pt x="4280" y="7007"/>
                    </a:cubicBezTo>
                    <a:cubicBezTo>
                      <a:pt x="4965" y="7007"/>
                      <a:pt x="5674" y="6978"/>
                      <a:pt x="6289" y="6654"/>
                    </a:cubicBezTo>
                    <a:cubicBezTo>
                      <a:pt x="6583" y="6496"/>
                      <a:pt x="6721" y="6157"/>
                      <a:pt x="6405" y="5935"/>
                    </a:cubicBezTo>
                    <a:cubicBezTo>
                      <a:pt x="6185" y="5792"/>
                      <a:pt x="5917" y="5754"/>
                      <a:pt x="5660" y="5737"/>
                    </a:cubicBezTo>
                    <a:cubicBezTo>
                      <a:pt x="5587" y="5731"/>
                      <a:pt x="5513" y="5729"/>
                      <a:pt x="5440" y="5729"/>
                    </a:cubicBezTo>
                    <a:cubicBezTo>
                      <a:pt x="5005" y="5729"/>
                      <a:pt x="4572" y="5816"/>
                      <a:pt x="4158" y="5945"/>
                    </a:cubicBezTo>
                    <a:cubicBezTo>
                      <a:pt x="3606" y="6143"/>
                      <a:pt x="2984" y="6349"/>
                      <a:pt x="2467" y="6647"/>
                    </a:cubicBezTo>
                    <a:cubicBezTo>
                      <a:pt x="2592" y="6479"/>
                      <a:pt x="2713" y="6308"/>
                      <a:pt x="2836" y="6137"/>
                    </a:cubicBezTo>
                    <a:cubicBezTo>
                      <a:pt x="3158" y="5683"/>
                      <a:pt x="3464" y="5214"/>
                      <a:pt x="3751" y="4736"/>
                    </a:cubicBezTo>
                    <a:cubicBezTo>
                      <a:pt x="3758" y="4737"/>
                      <a:pt x="3765" y="4738"/>
                      <a:pt x="3774" y="4738"/>
                    </a:cubicBezTo>
                    <a:cubicBezTo>
                      <a:pt x="4170" y="4726"/>
                      <a:pt x="4560" y="4646"/>
                      <a:pt x="4949" y="4572"/>
                    </a:cubicBezTo>
                    <a:cubicBezTo>
                      <a:pt x="5673" y="4424"/>
                      <a:pt x="6457" y="4254"/>
                      <a:pt x="6993" y="3707"/>
                    </a:cubicBezTo>
                    <a:cubicBezTo>
                      <a:pt x="7110" y="3571"/>
                      <a:pt x="7145" y="3350"/>
                      <a:pt x="7040" y="3199"/>
                    </a:cubicBezTo>
                    <a:cubicBezTo>
                      <a:pt x="6930" y="3072"/>
                      <a:pt x="6756" y="3039"/>
                      <a:pt x="6589" y="3039"/>
                    </a:cubicBezTo>
                    <a:cubicBezTo>
                      <a:pt x="6535" y="3039"/>
                      <a:pt x="6483" y="3042"/>
                      <a:pt x="6433" y="3047"/>
                    </a:cubicBezTo>
                    <a:cubicBezTo>
                      <a:pt x="5952" y="3108"/>
                      <a:pt x="5507" y="3323"/>
                      <a:pt x="5088" y="3559"/>
                    </a:cubicBezTo>
                    <a:cubicBezTo>
                      <a:pt x="4720" y="3772"/>
                      <a:pt x="4364" y="4005"/>
                      <a:pt x="4025" y="4261"/>
                    </a:cubicBezTo>
                    <a:cubicBezTo>
                      <a:pt x="4266" y="3832"/>
                      <a:pt x="4491" y="3395"/>
                      <a:pt x="4699" y="2950"/>
                    </a:cubicBezTo>
                    <a:cubicBezTo>
                      <a:pt x="4701" y="2950"/>
                      <a:pt x="4703" y="2950"/>
                      <a:pt x="4706" y="2950"/>
                    </a:cubicBezTo>
                    <a:cubicBezTo>
                      <a:pt x="4720" y="2950"/>
                      <a:pt x="4734" y="2947"/>
                      <a:pt x="4747" y="2938"/>
                    </a:cubicBezTo>
                    <a:cubicBezTo>
                      <a:pt x="5160" y="2667"/>
                      <a:pt x="5520" y="2319"/>
                      <a:pt x="5850" y="1952"/>
                    </a:cubicBezTo>
                    <a:cubicBezTo>
                      <a:pt x="6082" y="1688"/>
                      <a:pt x="6283" y="1375"/>
                      <a:pt x="6315" y="1019"/>
                    </a:cubicBezTo>
                    <a:cubicBezTo>
                      <a:pt x="6350" y="680"/>
                      <a:pt x="6266" y="302"/>
                      <a:pt x="5972" y="99"/>
                    </a:cubicBezTo>
                    <a:cubicBezTo>
                      <a:pt x="5868" y="30"/>
                      <a:pt x="5762" y="1"/>
                      <a:pt x="56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28"/>
              <p:cNvSpPr/>
              <p:nvPr/>
            </p:nvSpPr>
            <p:spPr>
              <a:xfrm>
                <a:off x="2289613" y="1399200"/>
                <a:ext cx="109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469" extrusionOk="0">
                    <a:moveTo>
                      <a:pt x="332" y="1"/>
                    </a:moveTo>
                    <a:cubicBezTo>
                      <a:pt x="317" y="1"/>
                      <a:pt x="302" y="5"/>
                      <a:pt x="289" y="13"/>
                    </a:cubicBezTo>
                    <a:cubicBezTo>
                      <a:pt x="221" y="69"/>
                      <a:pt x="225" y="173"/>
                      <a:pt x="193" y="251"/>
                    </a:cubicBezTo>
                    <a:cubicBezTo>
                      <a:pt x="81" y="617"/>
                      <a:pt x="5" y="996"/>
                      <a:pt x="0" y="1379"/>
                    </a:cubicBezTo>
                    <a:cubicBezTo>
                      <a:pt x="0" y="1413"/>
                      <a:pt x="22" y="1449"/>
                      <a:pt x="54" y="1460"/>
                    </a:cubicBezTo>
                    <a:cubicBezTo>
                      <a:pt x="65" y="1466"/>
                      <a:pt x="76" y="1468"/>
                      <a:pt x="87" y="1468"/>
                    </a:cubicBezTo>
                    <a:cubicBezTo>
                      <a:pt x="133" y="1468"/>
                      <a:pt x="179" y="1428"/>
                      <a:pt x="178" y="1379"/>
                    </a:cubicBezTo>
                    <a:cubicBezTo>
                      <a:pt x="186" y="1036"/>
                      <a:pt x="225" y="805"/>
                      <a:pt x="316" y="464"/>
                    </a:cubicBezTo>
                    <a:cubicBezTo>
                      <a:pt x="334" y="330"/>
                      <a:pt x="438" y="175"/>
                      <a:pt x="409" y="44"/>
                    </a:cubicBezTo>
                    <a:cubicBezTo>
                      <a:pt x="394" y="17"/>
                      <a:pt x="363" y="1"/>
                      <a:pt x="3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28"/>
              <p:cNvSpPr/>
              <p:nvPr/>
            </p:nvSpPr>
            <p:spPr>
              <a:xfrm>
                <a:off x="2299913" y="1389875"/>
                <a:ext cx="5750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178" extrusionOk="0">
                    <a:moveTo>
                      <a:pt x="112" y="1"/>
                    </a:moveTo>
                    <a:cubicBezTo>
                      <a:pt x="0" y="1"/>
                      <a:pt x="0" y="177"/>
                      <a:pt x="112" y="177"/>
                    </a:cubicBezTo>
                    <a:cubicBezTo>
                      <a:pt x="113" y="177"/>
                      <a:pt x="114" y="177"/>
                      <a:pt x="114" y="177"/>
                    </a:cubicBezTo>
                    <a:cubicBezTo>
                      <a:pt x="115" y="177"/>
                      <a:pt x="116" y="177"/>
                      <a:pt x="117" y="177"/>
                    </a:cubicBezTo>
                    <a:cubicBezTo>
                      <a:pt x="230" y="177"/>
                      <a:pt x="230" y="1"/>
                      <a:pt x="117" y="1"/>
                    </a:cubicBezTo>
                    <a:cubicBezTo>
                      <a:pt x="116" y="1"/>
                      <a:pt x="115" y="1"/>
                      <a:pt x="114" y="1"/>
                    </a:cubicBezTo>
                    <a:cubicBezTo>
                      <a:pt x="114" y="1"/>
                      <a:pt x="113" y="1"/>
                      <a:pt x="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28"/>
              <p:cNvSpPr/>
              <p:nvPr/>
            </p:nvSpPr>
            <p:spPr>
              <a:xfrm>
                <a:off x="2305813" y="1377325"/>
                <a:ext cx="87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20" extrusionOk="0">
                    <a:moveTo>
                      <a:pt x="206" y="0"/>
                    </a:moveTo>
                    <a:cubicBezTo>
                      <a:pt x="118" y="0"/>
                      <a:pt x="36" y="151"/>
                      <a:pt x="12" y="220"/>
                    </a:cubicBezTo>
                    <a:cubicBezTo>
                      <a:pt x="1" y="279"/>
                      <a:pt x="53" y="319"/>
                      <a:pt x="103" y="319"/>
                    </a:cubicBezTo>
                    <a:cubicBezTo>
                      <a:pt x="131" y="319"/>
                      <a:pt x="159" y="307"/>
                      <a:pt x="175" y="277"/>
                    </a:cubicBezTo>
                    <a:cubicBezTo>
                      <a:pt x="191" y="195"/>
                      <a:pt x="349" y="143"/>
                      <a:pt x="265" y="25"/>
                    </a:cubicBezTo>
                    <a:cubicBezTo>
                      <a:pt x="246" y="8"/>
                      <a:pt x="226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28"/>
              <p:cNvSpPr/>
              <p:nvPr/>
            </p:nvSpPr>
            <p:spPr>
              <a:xfrm>
                <a:off x="2299388" y="1390350"/>
                <a:ext cx="21650" cy="4047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619" extrusionOk="0">
                    <a:moveTo>
                      <a:pt x="739" y="0"/>
                    </a:moveTo>
                    <a:cubicBezTo>
                      <a:pt x="640" y="0"/>
                      <a:pt x="641" y="198"/>
                      <a:pt x="609" y="280"/>
                    </a:cubicBezTo>
                    <a:cubicBezTo>
                      <a:pt x="504" y="634"/>
                      <a:pt x="381" y="885"/>
                      <a:pt x="177" y="1213"/>
                    </a:cubicBezTo>
                    <a:cubicBezTo>
                      <a:pt x="126" y="1323"/>
                      <a:pt x="0" y="1433"/>
                      <a:pt x="2" y="1555"/>
                    </a:cubicBezTo>
                    <a:cubicBezTo>
                      <a:pt x="12" y="1596"/>
                      <a:pt x="51" y="1619"/>
                      <a:pt x="89" y="1619"/>
                    </a:cubicBezTo>
                    <a:cubicBezTo>
                      <a:pt x="118" y="1619"/>
                      <a:pt x="147" y="1605"/>
                      <a:pt x="163" y="1576"/>
                    </a:cubicBezTo>
                    <a:cubicBezTo>
                      <a:pt x="429" y="1152"/>
                      <a:pt x="694" y="715"/>
                      <a:pt x="806" y="221"/>
                    </a:cubicBezTo>
                    <a:cubicBezTo>
                      <a:pt x="816" y="156"/>
                      <a:pt x="865" y="68"/>
                      <a:pt x="799" y="19"/>
                    </a:cubicBezTo>
                    <a:cubicBezTo>
                      <a:pt x="776" y="6"/>
                      <a:pt x="756" y="0"/>
                      <a:pt x="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28"/>
              <p:cNvSpPr/>
              <p:nvPr/>
            </p:nvSpPr>
            <p:spPr>
              <a:xfrm>
                <a:off x="2232013" y="1418350"/>
                <a:ext cx="23725" cy="54425"/>
              </a:xfrm>
              <a:custGeom>
                <a:avLst/>
                <a:gdLst/>
                <a:ahLst/>
                <a:cxnLst/>
                <a:rect l="l" t="t" r="r" b="b"/>
                <a:pathLst>
                  <a:path w="949" h="2177" extrusionOk="0">
                    <a:moveTo>
                      <a:pt x="110" y="1"/>
                    </a:moveTo>
                    <a:cubicBezTo>
                      <a:pt x="56" y="1"/>
                      <a:pt x="1" y="51"/>
                      <a:pt x="21" y="113"/>
                    </a:cubicBezTo>
                    <a:cubicBezTo>
                      <a:pt x="134" y="741"/>
                      <a:pt x="360" y="1345"/>
                      <a:pt x="644" y="1917"/>
                    </a:cubicBezTo>
                    <a:cubicBezTo>
                      <a:pt x="699" y="1999"/>
                      <a:pt x="722" y="2125"/>
                      <a:pt x="813" y="2173"/>
                    </a:cubicBezTo>
                    <a:cubicBezTo>
                      <a:pt x="820" y="2175"/>
                      <a:pt x="828" y="2176"/>
                      <a:pt x="836" y="2176"/>
                    </a:cubicBezTo>
                    <a:cubicBezTo>
                      <a:pt x="898" y="2176"/>
                      <a:pt x="949" y="2101"/>
                      <a:pt x="912" y="2043"/>
                    </a:cubicBezTo>
                    <a:cubicBezTo>
                      <a:pt x="551" y="1403"/>
                      <a:pt x="341" y="771"/>
                      <a:pt x="175" y="35"/>
                    </a:cubicBezTo>
                    <a:cubicBezTo>
                      <a:pt x="158" y="11"/>
                      <a:pt x="134" y="1"/>
                      <a:pt x="1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28"/>
              <p:cNvSpPr/>
              <p:nvPr/>
            </p:nvSpPr>
            <p:spPr>
              <a:xfrm>
                <a:off x="2278588" y="1466050"/>
                <a:ext cx="436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689" extrusionOk="0">
                    <a:moveTo>
                      <a:pt x="1655" y="0"/>
                    </a:moveTo>
                    <a:cubicBezTo>
                      <a:pt x="1592" y="0"/>
                      <a:pt x="1507" y="56"/>
                      <a:pt x="1452" y="75"/>
                    </a:cubicBezTo>
                    <a:cubicBezTo>
                      <a:pt x="1096" y="237"/>
                      <a:pt x="579" y="409"/>
                      <a:pt x="125" y="509"/>
                    </a:cubicBezTo>
                    <a:cubicBezTo>
                      <a:pt x="1" y="513"/>
                      <a:pt x="10" y="688"/>
                      <a:pt x="118" y="688"/>
                    </a:cubicBezTo>
                    <a:cubicBezTo>
                      <a:pt x="126" y="688"/>
                      <a:pt x="134" y="687"/>
                      <a:pt x="143" y="685"/>
                    </a:cubicBezTo>
                    <a:cubicBezTo>
                      <a:pt x="613" y="582"/>
                      <a:pt x="1075" y="434"/>
                      <a:pt x="1514" y="239"/>
                    </a:cubicBezTo>
                    <a:cubicBezTo>
                      <a:pt x="1589" y="194"/>
                      <a:pt x="1744" y="187"/>
                      <a:pt x="1734" y="74"/>
                    </a:cubicBezTo>
                    <a:cubicBezTo>
                      <a:pt x="1722" y="19"/>
                      <a:pt x="1692" y="0"/>
                      <a:pt x="1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28"/>
              <p:cNvSpPr/>
              <p:nvPr/>
            </p:nvSpPr>
            <p:spPr>
              <a:xfrm>
                <a:off x="2328463" y="1459550"/>
                <a:ext cx="104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246" extrusionOk="0">
                    <a:moveTo>
                      <a:pt x="282" y="0"/>
                    </a:moveTo>
                    <a:cubicBezTo>
                      <a:pt x="205" y="0"/>
                      <a:pt x="100" y="70"/>
                      <a:pt x="52" y="103"/>
                    </a:cubicBezTo>
                    <a:cubicBezTo>
                      <a:pt x="1" y="161"/>
                      <a:pt x="58" y="245"/>
                      <a:pt x="123" y="245"/>
                    </a:cubicBezTo>
                    <a:cubicBezTo>
                      <a:pt x="138" y="245"/>
                      <a:pt x="152" y="241"/>
                      <a:pt x="166" y="233"/>
                    </a:cubicBezTo>
                    <a:cubicBezTo>
                      <a:pt x="243" y="189"/>
                      <a:pt x="416" y="163"/>
                      <a:pt x="356" y="40"/>
                    </a:cubicBezTo>
                    <a:cubicBezTo>
                      <a:pt x="339" y="11"/>
                      <a:pt x="313" y="0"/>
                      <a:pt x="2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28"/>
              <p:cNvSpPr/>
              <p:nvPr/>
            </p:nvSpPr>
            <p:spPr>
              <a:xfrm>
                <a:off x="2191463" y="1477875"/>
                <a:ext cx="14425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862" extrusionOk="0">
                    <a:moveTo>
                      <a:pt x="123" y="0"/>
                    </a:moveTo>
                    <a:cubicBezTo>
                      <a:pt x="62" y="0"/>
                      <a:pt x="0" y="65"/>
                      <a:pt x="41" y="133"/>
                    </a:cubicBezTo>
                    <a:cubicBezTo>
                      <a:pt x="159" y="363"/>
                      <a:pt x="281" y="590"/>
                      <a:pt x="404" y="819"/>
                    </a:cubicBezTo>
                    <a:cubicBezTo>
                      <a:pt x="419" y="847"/>
                      <a:pt x="449" y="862"/>
                      <a:pt x="480" y="862"/>
                    </a:cubicBezTo>
                    <a:cubicBezTo>
                      <a:pt x="503" y="862"/>
                      <a:pt x="526" y="853"/>
                      <a:pt x="543" y="836"/>
                    </a:cubicBezTo>
                    <a:cubicBezTo>
                      <a:pt x="572" y="809"/>
                      <a:pt x="577" y="763"/>
                      <a:pt x="556" y="729"/>
                    </a:cubicBezTo>
                    <a:cubicBezTo>
                      <a:pt x="435" y="501"/>
                      <a:pt x="309" y="274"/>
                      <a:pt x="193" y="43"/>
                    </a:cubicBezTo>
                    <a:cubicBezTo>
                      <a:pt x="176" y="13"/>
                      <a:pt x="150" y="0"/>
                      <a:pt x="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28"/>
              <p:cNvSpPr/>
              <p:nvPr/>
            </p:nvSpPr>
            <p:spPr>
              <a:xfrm>
                <a:off x="2206988" y="1506625"/>
                <a:ext cx="1142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79" extrusionOk="0">
                    <a:moveTo>
                      <a:pt x="109" y="1"/>
                    </a:moveTo>
                    <a:cubicBezTo>
                      <a:pt x="56" y="1"/>
                      <a:pt x="0" y="44"/>
                      <a:pt x="19" y="111"/>
                    </a:cubicBezTo>
                    <a:cubicBezTo>
                      <a:pt x="83" y="272"/>
                      <a:pt x="174" y="423"/>
                      <a:pt x="254" y="579"/>
                    </a:cubicBezTo>
                    <a:cubicBezTo>
                      <a:pt x="271" y="629"/>
                      <a:pt x="315" y="678"/>
                      <a:pt x="364" y="678"/>
                    </a:cubicBezTo>
                    <a:cubicBezTo>
                      <a:pt x="383" y="678"/>
                      <a:pt x="403" y="671"/>
                      <a:pt x="423" y="652"/>
                    </a:cubicBezTo>
                    <a:cubicBezTo>
                      <a:pt x="451" y="624"/>
                      <a:pt x="456" y="579"/>
                      <a:pt x="437" y="544"/>
                    </a:cubicBezTo>
                    <a:cubicBezTo>
                      <a:pt x="356" y="395"/>
                      <a:pt x="223" y="151"/>
                      <a:pt x="190" y="64"/>
                    </a:cubicBezTo>
                    <a:cubicBezTo>
                      <a:pt x="179" y="20"/>
                      <a:pt x="144" y="1"/>
                      <a:pt x="1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28"/>
              <p:cNvSpPr/>
              <p:nvPr/>
            </p:nvSpPr>
            <p:spPr>
              <a:xfrm>
                <a:off x="2247163" y="1529850"/>
                <a:ext cx="50725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420" extrusionOk="0">
                    <a:moveTo>
                      <a:pt x="1885" y="1"/>
                    </a:moveTo>
                    <a:cubicBezTo>
                      <a:pt x="1842" y="1"/>
                      <a:pt x="1795" y="8"/>
                      <a:pt x="1762" y="14"/>
                    </a:cubicBezTo>
                    <a:cubicBezTo>
                      <a:pt x="1191" y="81"/>
                      <a:pt x="658" y="197"/>
                      <a:pt x="140" y="242"/>
                    </a:cubicBezTo>
                    <a:cubicBezTo>
                      <a:pt x="135" y="241"/>
                      <a:pt x="130" y="241"/>
                      <a:pt x="126" y="241"/>
                    </a:cubicBezTo>
                    <a:cubicBezTo>
                      <a:pt x="14" y="241"/>
                      <a:pt x="1" y="416"/>
                      <a:pt x="122" y="420"/>
                    </a:cubicBezTo>
                    <a:cubicBezTo>
                      <a:pt x="715" y="372"/>
                      <a:pt x="1337" y="231"/>
                      <a:pt x="1858" y="179"/>
                    </a:cubicBezTo>
                    <a:cubicBezTo>
                      <a:pt x="1909" y="175"/>
                      <a:pt x="1980" y="179"/>
                      <a:pt x="2000" y="119"/>
                    </a:cubicBezTo>
                    <a:cubicBezTo>
                      <a:pt x="2029" y="23"/>
                      <a:pt x="1961" y="1"/>
                      <a:pt x="1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28"/>
              <p:cNvSpPr/>
              <p:nvPr/>
            </p:nvSpPr>
            <p:spPr>
              <a:xfrm>
                <a:off x="2306788" y="1526975"/>
                <a:ext cx="103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10" extrusionOk="0">
                    <a:moveTo>
                      <a:pt x="305" y="0"/>
                    </a:moveTo>
                    <a:cubicBezTo>
                      <a:pt x="288" y="0"/>
                      <a:pt x="271" y="3"/>
                      <a:pt x="255" y="9"/>
                    </a:cubicBezTo>
                    <a:cubicBezTo>
                      <a:pt x="195" y="27"/>
                      <a:pt x="123" y="17"/>
                      <a:pt x="70" y="52"/>
                    </a:cubicBezTo>
                    <a:cubicBezTo>
                      <a:pt x="1" y="99"/>
                      <a:pt x="47" y="209"/>
                      <a:pt x="122" y="209"/>
                    </a:cubicBezTo>
                    <a:cubicBezTo>
                      <a:pt x="130" y="209"/>
                      <a:pt x="139" y="208"/>
                      <a:pt x="147" y="206"/>
                    </a:cubicBezTo>
                    <a:cubicBezTo>
                      <a:pt x="232" y="178"/>
                      <a:pt x="384" y="210"/>
                      <a:pt x="405" y="98"/>
                    </a:cubicBezTo>
                    <a:cubicBezTo>
                      <a:pt x="414" y="34"/>
                      <a:pt x="360" y="0"/>
                      <a:pt x="3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8" name="Google Shape;2748;p28"/>
            <p:cNvGrpSpPr/>
            <p:nvPr/>
          </p:nvGrpSpPr>
          <p:grpSpPr>
            <a:xfrm rot="10800000">
              <a:off x="38778" y="4449589"/>
              <a:ext cx="756189" cy="740108"/>
              <a:chOff x="4280375" y="342288"/>
              <a:chExt cx="369125" cy="361275"/>
            </a:xfrm>
          </p:grpSpPr>
          <p:sp>
            <p:nvSpPr>
              <p:cNvPr id="2749" name="Google Shape;2749;p28"/>
              <p:cNvSpPr/>
              <p:nvPr/>
            </p:nvSpPr>
            <p:spPr>
              <a:xfrm>
                <a:off x="4295650" y="342288"/>
                <a:ext cx="353850" cy="346975"/>
              </a:xfrm>
              <a:custGeom>
                <a:avLst/>
                <a:gdLst/>
                <a:ahLst/>
                <a:cxnLst/>
                <a:rect l="l" t="t" r="r" b="b"/>
                <a:pathLst>
                  <a:path w="14154" h="13879" extrusionOk="0">
                    <a:moveTo>
                      <a:pt x="14050" y="1"/>
                    </a:moveTo>
                    <a:cubicBezTo>
                      <a:pt x="14036" y="1"/>
                      <a:pt x="14022" y="5"/>
                      <a:pt x="14008" y="13"/>
                    </a:cubicBezTo>
                    <a:cubicBezTo>
                      <a:pt x="12987" y="567"/>
                      <a:pt x="12085" y="1312"/>
                      <a:pt x="11198" y="2056"/>
                    </a:cubicBezTo>
                    <a:lnTo>
                      <a:pt x="11195" y="2060"/>
                    </a:lnTo>
                    <a:cubicBezTo>
                      <a:pt x="11067" y="1967"/>
                      <a:pt x="10888" y="1941"/>
                      <a:pt x="10738" y="1905"/>
                    </a:cubicBezTo>
                    <a:cubicBezTo>
                      <a:pt x="9989" y="1767"/>
                      <a:pt x="9226" y="1746"/>
                      <a:pt x="8467" y="1691"/>
                    </a:cubicBezTo>
                    <a:cubicBezTo>
                      <a:pt x="8436" y="1688"/>
                      <a:pt x="8396" y="1683"/>
                      <a:pt x="8358" y="1683"/>
                    </a:cubicBezTo>
                    <a:cubicBezTo>
                      <a:pt x="8288" y="1683"/>
                      <a:pt x="8224" y="1702"/>
                      <a:pt x="8240" y="1792"/>
                    </a:cubicBezTo>
                    <a:cubicBezTo>
                      <a:pt x="8250" y="1831"/>
                      <a:pt x="8286" y="1858"/>
                      <a:pt x="8325" y="1858"/>
                    </a:cubicBezTo>
                    <a:cubicBezTo>
                      <a:pt x="8528" y="1872"/>
                      <a:pt x="8733" y="1885"/>
                      <a:pt x="8937" y="1897"/>
                    </a:cubicBezTo>
                    <a:cubicBezTo>
                      <a:pt x="9668" y="1959"/>
                      <a:pt x="10471" y="1959"/>
                      <a:pt x="11056" y="2183"/>
                    </a:cubicBezTo>
                    <a:cubicBezTo>
                      <a:pt x="10144" y="2975"/>
                      <a:pt x="9275" y="3814"/>
                      <a:pt x="8440" y="4686"/>
                    </a:cubicBezTo>
                    <a:cubicBezTo>
                      <a:pt x="8338" y="4634"/>
                      <a:pt x="8224" y="4606"/>
                      <a:pt x="8115" y="4580"/>
                    </a:cubicBezTo>
                    <a:cubicBezTo>
                      <a:pt x="7545" y="4467"/>
                      <a:pt x="6961" y="4435"/>
                      <a:pt x="6381" y="4385"/>
                    </a:cubicBezTo>
                    <a:cubicBezTo>
                      <a:pt x="5949" y="4354"/>
                      <a:pt x="5517" y="4324"/>
                      <a:pt x="5086" y="4289"/>
                    </a:cubicBezTo>
                    <a:cubicBezTo>
                      <a:pt x="5085" y="4289"/>
                      <a:pt x="5085" y="4289"/>
                      <a:pt x="5084" y="4289"/>
                    </a:cubicBezTo>
                    <a:cubicBezTo>
                      <a:pt x="5037" y="4289"/>
                      <a:pt x="4996" y="4330"/>
                      <a:pt x="4997" y="4377"/>
                    </a:cubicBezTo>
                    <a:cubicBezTo>
                      <a:pt x="4997" y="4423"/>
                      <a:pt x="5037" y="4465"/>
                      <a:pt x="5084" y="4465"/>
                    </a:cubicBezTo>
                    <a:cubicBezTo>
                      <a:pt x="5085" y="4465"/>
                      <a:pt x="5085" y="4465"/>
                      <a:pt x="5086" y="4465"/>
                    </a:cubicBezTo>
                    <a:cubicBezTo>
                      <a:pt x="5535" y="4502"/>
                      <a:pt x="5984" y="4531"/>
                      <a:pt x="6434" y="4565"/>
                    </a:cubicBezTo>
                    <a:cubicBezTo>
                      <a:pt x="7081" y="4632"/>
                      <a:pt x="7785" y="4644"/>
                      <a:pt x="8309" y="4823"/>
                    </a:cubicBezTo>
                    <a:cubicBezTo>
                      <a:pt x="7929" y="5222"/>
                      <a:pt x="7553" y="5628"/>
                      <a:pt x="7185" y="6038"/>
                    </a:cubicBezTo>
                    <a:cubicBezTo>
                      <a:pt x="6647" y="6638"/>
                      <a:pt x="6112" y="7240"/>
                      <a:pt x="5580" y="7847"/>
                    </a:cubicBezTo>
                    <a:cubicBezTo>
                      <a:pt x="5494" y="7798"/>
                      <a:pt x="5379" y="7798"/>
                      <a:pt x="5284" y="7784"/>
                    </a:cubicBezTo>
                    <a:cubicBezTo>
                      <a:pt x="4347" y="7705"/>
                      <a:pt x="3405" y="7736"/>
                      <a:pt x="2466" y="7705"/>
                    </a:cubicBezTo>
                    <a:cubicBezTo>
                      <a:pt x="2449" y="7705"/>
                      <a:pt x="2433" y="7705"/>
                      <a:pt x="2417" y="7705"/>
                    </a:cubicBezTo>
                    <a:cubicBezTo>
                      <a:pt x="2319" y="7705"/>
                      <a:pt x="2221" y="7699"/>
                      <a:pt x="2123" y="7699"/>
                    </a:cubicBezTo>
                    <a:cubicBezTo>
                      <a:pt x="2066" y="7699"/>
                      <a:pt x="2010" y="7701"/>
                      <a:pt x="1954" y="7708"/>
                    </a:cubicBezTo>
                    <a:cubicBezTo>
                      <a:pt x="1933" y="7715"/>
                      <a:pt x="1915" y="7733"/>
                      <a:pt x="1908" y="7755"/>
                    </a:cubicBezTo>
                    <a:cubicBezTo>
                      <a:pt x="1870" y="7864"/>
                      <a:pt x="1989" y="7886"/>
                      <a:pt x="2129" y="7886"/>
                    </a:cubicBezTo>
                    <a:cubicBezTo>
                      <a:pt x="2221" y="7886"/>
                      <a:pt x="2323" y="7877"/>
                      <a:pt x="2395" y="7877"/>
                    </a:cubicBezTo>
                    <a:cubicBezTo>
                      <a:pt x="2424" y="7877"/>
                      <a:pt x="2449" y="7878"/>
                      <a:pt x="2466" y="7882"/>
                    </a:cubicBezTo>
                    <a:cubicBezTo>
                      <a:pt x="3432" y="7916"/>
                      <a:pt x="4403" y="7874"/>
                      <a:pt x="5365" y="7970"/>
                    </a:cubicBezTo>
                    <a:cubicBezTo>
                      <a:pt x="5392" y="7979"/>
                      <a:pt x="5425" y="7980"/>
                      <a:pt x="5455" y="7988"/>
                    </a:cubicBezTo>
                    <a:cubicBezTo>
                      <a:pt x="4773" y="8767"/>
                      <a:pt x="4098" y="9555"/>
                      <a:pt x="3439" y="10352"/>
                    </a:cubicBezTo>
                    <a:cubicBezTo>
                      <a:pt x="3412" y="10334"/>
                      <a:pt x="3382" y="10318"/>
                      <a:pt x="3349" y="10309"/>
                    </a:cubicBezTo>
                    <a:cubicBezTo>
                      <a:pt x="3210" y="10270"/>
                      <a:pt x="3064" y="10259"/>
                      <a:pt x="2919" y="10246"/>
                    </a:cubicBezTo>
                    <a:cubicBezTo>
                      <a:pt x="2753" y="10239"/>
                      <a:pt x="2587" y="10236"/>
                      <a:pt x="2421" y="10236"/>
                    </a:cubicBezTo>
                    <a:cubicBezTo>
                      <a:pt x="2020" y="10236"/>
                      <a:pt x="1619" y="10253"/>
                      <a:pt x="1219" y="10271"/>
                    </a:cubicBezTo>
                    <a:cubicBezTo>
                      <a:pt x="831" y="10295"/>
                      <a:pt x="439" y="10309"/>
                      <a:pt x="54" y="10354"/>
                    </a:cubicBezTo>
                    <a:cubicBezTo>
                      <a:pt x="22" y="10365"/>
                      <a:pt x="0" y="10402"/>
                      <a:pt x="0" y="10435"/>
                    </a:cubicBezTo>
                    <a:cubicBezTo>
                      <a:pt x="0" y="10483"/>
                      <a:pt x="39" y="10524"/>
                      <a:pt x="86" y="10524"/>
                    </a:cubicBezTo>
                    <a:cubicBezTo>
                      <a:pt x="87" y="10524"/>
                      <a:pt x="87" y="10524"/>
                      <a:pt x="88" y="10524"/>
                    </a:cubicBezTo>
                    <a:cubicBezTo>
                      <a:pt x="603" y="10481"/>
                      <a:pt x="1118" y="10448"/>
                      <a:pt x="1636" y="10429"/>
                    </a:cubicBezTo>
                    <a:cubicBezTo>
                      <a:pt x="1889" y="10421"/>
                      <a:pt x="2187" y="10410"/>
                      <a:pt x="2471" y="10410"/>
                    </a:cubicBezTo>
                    <a:cubicBezTo>
                      <a:pt x="2797" y="10410"/>
                      <a:pt x="3106" y="10425"/>
                      <a:pt x="3309" y="10479"/>
                    </a:cubicBezTo>
                    <a:cubicBezTo>
                      <a:pt x="3316" y="10482"/>
                      <a:pt x="3321" y="10484"/>
                      <a:pt x="3326" y="10487"/>
                    </a:cubicBezTo>
                    <a:cubicBezTo>
                      <a:pt x="2565" y="11409"/>
                      <a:pt x="1825" y="12346"/>
                      <a:pt x="1112" y="13305"/>
                    </a:cubicBezTo>
                    <a:cubicBezTo>
                      <a:pt x="1004" y="13465"/>
                      <a:pt x="864" y="13608"/>
                      <a:pt x="777" y="13777"/>
                    </a:cubicBezTo>
                    <a:cubicBezTo>
                      <a:pt x="767" y="13829"/>
                      <a:pt x="814" y="13878"/>
                      <a:pt x="865" y="13878"/>
                    </a:cubicBezTo>
                    <a:cubicBezTo>
                      <a:pt x="873" y="13878"/>
                      <a:pt x="881" y="13877"/>
                      <a:pt x="889" y="13875"/>
                    </a:cubicBezTo>
                    <a:cubicBezTo>
                      <a:pt x="1098" y="13672"/>
                      <a:pt x="1246" y="13392"/>
                      <a:pt x="1437" y="13165"/>
                    </a:cubicBezTo>
                    <a:cubicBezTo>
                      <a:pt x="2056" y="12334"/>
                      <a:pt x="2715" y="11507"/>
                      <a:pt x="3394" y="10684"/>
                    </a:cubicBezTo>
                    <a:cubicBezTo>
                      <a:pt x="3589" y="11559"/>
                      <a:pt x="3842" y="12419"/>
                      <a:pt x="4147" y="13261"/>
                    </a:cubicBezTo>
                    <a:cubicBezTo>
                      <a:pt x="4209" y="13425"/>
                      <a:pt x="4264" y="13593"/>
                      <a:pt x="4334" y="13753"/>
                    </a:cubicBezTo>
                    <a:cubicBezTo>
                      <a:pt x="4346" y="13774"/>
                      <a:pt x="4365" y="13787"/>
                      <a:pt x="4387" y="13793"/>
                    </a:cubicBezTo>
                    <a:cubicBezTo>
                      <a:pt x="4395" y="13796"/>
                      <a:pt x="4403" y="13797"/>
                      <a:pt x="4410" y="13797"/>
                    </a:cubicBezTo>
                    <a:cubicBezTo>
                      <a:pt x="4473" y="13797"/>
                      <a:pt x="4524" y="13721"/>
                      <a:pt x="4487" y="13663"/>
                    </a:cubicBezTo>
                    <a:cubicBezTo>
                      <a:pt x="4114" y="12745"/>
                      <a:pt x="3783" y="11570"/>
                      <a:pt x="3528" y="10520"/>
                    </a:cubicBezTo>
                    <a:cubicBezTo>
                      <a:pt x="4193" y="9717"/>
                      <a:pt x="4876" y="8921"/>
                      <a:pt x="5562" y="8134"/>
                    </a:cubicBezTo>
                    <a:cubicBezTo>
                      <a:pt x="5945" y="8978"/>
                      <a:pt x="6334" y="9894"/>
                      <a:pt x="6670" y="10676"/>
                    </a:cubicBezTo>
                    <a:cubicBezTo>
                      <a:pt x="6775" y="10927"/>
                      <a:pt x="6884" y="11177"/>
                      <a:pt x="6995" y="11425"/>
                    </a:cubicBezTo>
                    <a:cubicBezTo>
                      <a:pt x="7008" y="11446"/>
                      <a:pt x="7027" y="11459"/>
                      <a:pt x="7048" y="11467"/>
                    </a:cubicBezTo>
                    <a:cubicBezTo>
                      <a:pt x="7056" y="11469"/>
                      <a:pt x="7064" y="11470"/>
                      <a:pt x="7072" y="11470"/>
                    </a:cubicBezTo>
                    <a:cubicBezTo>
                      <a:pt x="7135" y="11470"/>
                      <a:pt x="7185" y="11395"/>
                      <a:pt x="7149" y="11337"/>
                    </a:cubicBezTo>
                    <a:cubicBezTo>
                      <a:pt x="6674" y="10272"/>
                      <a:pt x="6205" y="9108"/>
                      <a:pt x="5687" y="7992"/>
                    </a:cubicBezTo>
                    <a:cubicBezTo>
                      <a:pt x="5839" y="7817"/>
                      <a:pt x="5991" y="7643"/>
                      <a:pt x="6143" y="7470"/>
                    </a:cubicBezTo>
                    <a:cubicBezTo>
                      <a:pt x="6902" y="6611"/>
                      <a:pt x="7666" y="5754"/>
                      <a:pt x="8457" y="4922"/>
                    </a:cubicBezTo>
                    <a:cubicBezTo>
                      <a:pt x="8461" y="4937"/>
                      <a:pt x="8467" y="4957"/>
                      <a:pt x="8478" y="4986"/>
                    </a:cubicBezTo>
                    <a:cubicBezTo>
                      <a:pt x="8772" y="6025"/>
                      <a:pt x="8997" y="7081"/>
                      <a:pt x="9289" y="8120"/>
                    </a:cubicBezTo>
                    <a:cubicBezTo>
                      <a:pt x="9337" y="8288"/>
                      <a:pt x="9391" y="8452"/>
                      <a:pt x="9432" y="8621"/>
                    </a:cubicBezTo>
                    <a:cubicBezTo>
                      <a:pt x="9440" y="8643"/>
                      <a:pt x="9453" y="8662"/>
                      <a:pt x="9474" y="8674"/>
                    </a:cubicBezTo>
                    <a:cubicBezTo>
                      <a:pt x="9487" y="8683"/>
                      <a:pt x="9502" y="8687"/>
                      <a:pt x="9517" y="8687"/>
                    </a:cubicBezTo>
                    <a:cubicBezTo>
                      <a:pt x="9571" y="8687"/>
                      <a:pt x="9622" y="8633"/>
                      <a:pt x="9604" y="8575"/>
                    </a:cubicBezTo>
                    <a:cubicBezTo>
                      <a:pt x="9364" y="7738"/>
                      <a:pt x="9145" y="6898"/>
                      <a:pt x="8940" y="6053"/>
                    </a:cubicBezTo>
                    <a:cubicBezTo>
                      <a:pt x="8817" y="5637"/>
                      <a:pt x="8765" y="5185"/>
                      <a:pt x="8580" y="4794"/>
                    </a:cubicBezTo>
                    <a:cubicBezTo>
                      <a:pt x="9310" y="4032"/>
                      <a:pt x="10061" y="3292"/>
                      <a:pt x="10854" y="2596"/>
                    </a:cubicBezTo>
                    <a:cubicBezTo>
                      <a:pt x="10956" y="2505"/>
                      <a:pt x="11056" y="2417"/>
                      <a:pt x="11158" y="2328"/>
                    </a:cubicBezTo>
                    <a:cubicBezTo>
                      <a:pt x="11159" y="2337"/>
                      <a:pt x="11162" y="2343"/>
                      <a:pt x="11163" y="2354"/>
                    </a:cubicBezTo>
                    <a:cubicBezTo>
                      <a:pt x="11287" y="3235"/>
                      <a:pt x="11360" y="4305"/>
                      <a:pt x="11488" y="5267"/>
                    </a:cubicBezTo>
                    <a:cubicBezTo>
                      <a:pt x="11496" y="5314"/>
                      <a:pt x="11480" y="5371"/>
                      <a:pt x="11518" y="5409"/>
                    </a:cubicBezTo>
                    <a:cubicBezTo>
                      <a:pt x="11534" y="5426"/>
                      <a:pt x="11556" y="5434"/>
                      <a:pt x="11578" y="5434"/>
                    </a:cubicBezTo>
                    <a:cubicBezTo>
                      <a:pt x="11624" y="5434"/>
                      <a:pt x="11671" y="5398"/>
                      <a:pt x="11669" y="5347"/>
                    </a:cubicBezTo>
                    <a:cubicBezTo>
                      <a:pt x="11612" y="4743"/>
                      <a:pt x="11528" y="4144"/>
                      <a:pt x="11473" y="3540"/>
                    </a:cubicBezTo>
                    <a:cubicBezTo>
                      <a:pt x="11415" y="3096"/>
                      <a:pt x="11418" y="2636"/>
                      <a:pt x="11301" y="2203"/>
                    </a:cubicBezTo>
                    <a:cubicBezTo>
                      <a:pt x="12081" y="1530"/>
                      <a:pt x="12844" y="917"/>
                      <a:pt x="13737" y="370"/>
                    </a:cubicBezTo>
                    <a:cubicBezTo>
                      <a:pt x="13846" y="284"/>
                      <a:pt x="14071" y="218"/>
                      <a:pt x="14133" y="115"/>
                    </a:cubicBezTo>
                    <a:cubicBezTo>
                      <a:pt x="14153" y="57"/>
                      <a:pt x="14104" y="1"/>
                      <a:pt x="14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28"/>
              <p:cNvSpPr/>
              <p:nvPr/>
            </p:nvSpPr>
            <p:spPr>
              <a:xfrm>
                <a:off x="4299800" y="675888"/>
                <a:ext cx="2985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07" extrusionOk="0">
                    <a:moveTo>
                      <a:pt x="604" y="1"/>
                    </a:moveTo>
                    <a:cubicBezTo>
                      <a:pt x="466" y="1"/>
                      <a:pt x="329" y="53"/>
                      <a:pt x="232" y="167"/>
                    </a:cubicBezTo>
                    <a:cubicBezTo>
                      <a:pt x="54" y="367"/>
                      <a:pt x="0" y="697"/>
                      <a:pt x="190" y="907"/>
                    </a:cubicBezTo>
                    <a:cubicBezTo>
                      <a:pt x="299" y="1033"/>
                      <a:pt x="466" y="1106"/>
                      <a:pt x="631" y="1106"/>
                    </a:cubicBezTo>
                    <a:cubicBezTo>
                      <a:pt x="737" y="1106"/>
                      <a:pt x="842" y="1076"/>
                      <a:pt x="930" y="1010"/>
                    </a:cubicBezTo>
                    <a:cubicBezTo>
                      <a:pt x="1129" y="863"/>
                      <a:pt x="1194" y="619"/>
                      <a:pt x="1129" y="408"/>
                    </a:cubicBezTo>
                    <a:cubicBezTo>
                      <a:pt x="1127" y="403"/>
                      <a:pt x="1127" y="397"/>
                      <a:pt x="1125" y="392"/>
                    </a:cubicBezTo>
                    <a:cubicBezTo>
                      <a:pt x="1071" y="147"/>
                      <a:pt x="836" y="1"/>
                      <a:pt x="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28"/>
              <p:cNvSpPr/>
              <p:nvPr/>
            </p:nvSpPr>
            <p:spPr>
              <a:xfrm>
                <a:off x="4280375" y="589413"/>
                <a:ext cx="2982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1106" extrusionOk="0">
                    <a:moveTo>
                      <a:pt x="604" y="1"/>
                    </a:moveTo>
                    <a:cubicBezTo>
                      <a:pt x="466" y="1"/>
                      <a:pt x="328" y="53"/>
                      <a:pt x="231" y="167"/>
                    </a:cubicBezTo>
                    <a:cubicBezTo>
                      <a:pt x="55" y="367"/>
                      <a:pt x="0" y="698"/>
                      <a:pt x="190" y="907"/>
                    </a:cubicBezTo>
                    <a:cubicBezTo>
                      <a:pt x="299" y="1033"/>
                      <a:pt x="466" y="1106"/>
                      <a:pt x="630" y="1106"/>
                    </a:cubicBezTo>
                    <a:cubicBezTo>
                      <a:pt x="736" y="1106"/>
                      <a:pt x="841" y="1076"/>
                      <a:pt x="930" y="1010"/>
                    </a:cubicBezTo>
                    <a:cubicBezTo>
                      <a:pt x="1128" y="864"/>
                      <a:pt x="1193" y="620"/>
                      <a:pt x="1128" y="407"/>
                    </a:cubicBezTo>
                    <a:cubicBezTo>
                      <a:pt x="1127" y="402"/>
                      <a:pt x="1127" y="397"/>
                      <a:pt x="1125" y="391"/>
                    </a:cubicBezTo>
                    <a:cubicBezTo>
                      <a:pt x="1071" y="147"/>
                      <a:pt x="836" y="1"/>
                      <a:pt x="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28"/>
              <p:cNvSpPr/>
              <p:nvPr/>
            </p:nvSpPr>
            <p:spPr>
              <a:xfrm>
                <a:off x="4388100" y="670888"/>
                <a:ext cx="2985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06" extrusionOk="0">
                    <a:moveTo>
                      <a:pt x="605" y="1"/>
                    </a:moveTo>
                    <a:cubicBezTo>
                      <a:pt x="466" y="1"/>
                      <a:pt x="329" y="52"/>
                      <a:pt x="232" y="166"/>
                    </a:cubicBezTo>
                    <a:cubicBezTo>
                      <a:pt x="54" y="367"/>
                      <a:pt x="0" y="697"/>
                      <a:pt x="190" y="907"/>
                    </a:cubicBezTo>
                    <a:cubicBezTo>
                      <a:pt x="300" y="1033"/>
                      <a:pt x="467" y="1106"/>
                      <a:pt x="632" y="1106"/>
                    </a:cubicBezTo>
                    <a:cubicBezTo>
                      <a:pt x="737" y="1106"/>
                      <a:pt x="842" y="1076"/>
                      <a:pt x="931" y="1010"/>
                    </a:cubicBezTo>
                    <a:cubicBezTo>
                      <a:pt x="1129" y="863"/>
                      <a:pt x="1194" y="619"/>
                      <a:pt x="1129" y="408"/>
                    </a:cubicBezTo>
                    <a:cubicBezTo>
                      <a:pt x="1128" y="402"/>
                      <a:pt x="1128" y="397"/>
                      <a:pt x="1126" y="391"/>
                    </a:cubicBezTo>
                    <a:cubicBezTo>
                      <a:pt x="1071" y="147"/>
                      <a:pt x="836" y="1"/>
                      <a:pt x="6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28"/>
              <p:cNvSpPr/>
              <p:nvPr/>
            </p:nvSpPr>
            <p:spPr>
              <a:xfrm>
                <a:off x="4326825" y="524338"/>
                <a:ext cx="2982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1106" extrusionOk="0">
                    <a:moveTo>
                      <a:pt x="605" y="0"/>
                    </a:moveTo>
                    <a:cubicBezTo>
                      <a:pt x="466" y="0"/>
                      <a:pt x="328" y="52"/>
                      <a:pt x="231" y="166"/>
                    </a:cubicBezTo>
                    <a:cubicBezTo>
                      <a:pt x="54" y="367"/>
                      <a:pt x="0" y="697"/>
                      <a:pt x="190" y="907"/>
                    </a:cubicBezTo>
                    <a:cubicBezTo>
                      <a:pt x="299" y="1033"/>
                      <a:pt x="466" y="1106"/>
                      <a:pt x="631" y="1106"/>
                    </a:cubicBezTo>
                    <a:cubicBezTo>
                      <a:pt x="737" y="1106"/>
                      <a:pt x="842" y="1076"/>
                      <a:pt x="930" y="1010"/>
                    </a:cubicBezTo>
                    <a:cubicBezTo>
                      <a:pt x="1128" y="864"/>
                      <a:pt x="1193" y="620"/>
                      <a:pt x="1128" y="407"/>
                    </a:cubicBezTo>
                    <a:cubicBezTo>
                      <a:pt x="1127" y="401"/>
                      <a:pt x="1127" y="396"/>
                      <a:pt x="1124" y="390"/>
                    </a:cubicBezTo>
                    <a:cubicBezTo>
                      <a:pt x="1071" y="146"/>
                      <a:pt x="837" y="0"/>
                      <a:pt x="6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28"/>
              <p:cNvSpPr/>
              <p:nvPr/>
            </p:nvSpPr>
            <p:spPr>
              <a:xfrm>
                <a:off x="4455275" y="614138"/>
                <a:ext cx="2985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06" extrusionOk="0">
                    <a:moveTo>
                      <a:pt x="604" y="0"/>
                    </a:moveTo>
                    <a:cubicBezTo>
                      <a:pt x="466" y="0"/>
                      <a:pt x="328" y="52"/>
                      <a:pt x="231" y="166"/>
                    </a:cubicBezTo>
                    <a:cubicBezTo>
                      <a:pt x="55" y="366"/>
                      <a:pt x="1" y="697"/>
                      <a:pt x="190" y="907"/>
                    </a:cubicBezTo>
                    <a:cubicBezTo>
                      <a:pt x="300" y="1033"/>
                      <a:pt x="466" y="1106"/>
                      <a:pt x="631" y="1106"/>
                    </a:cubicBezTo>
                    <a:cubicBezTo>
                      <a:pt x="737" y="1106"/>
                      <a:pt x="842" y="1075"/>
                      <a:pt x="930" y="1010"/>
                    </a:cubicBezTo>
                    <a:cubicBezTo>
                      <a:pt x="1128" y="862"/>
                      <a:pt x="1193" y="619"/>
                      <a:pt x="1128" y="407"/>
                    </a:cubicBezTo>
                    <a:cubicBezTo>
                      <a:pt x="1127" y="402"/>
                      <a:pt x="1127" y="397"/>
                      <a:pt x="1125" y="391"/>
                    </a:cubicBezTo>
                    <a:cubicBezTo>
                      <a:pt x="1071" y="146"/>
                      <a:pt x="836" y="0"/>
                      <a:pt x="6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28"/>
              <p:cNvSpPr/>
              <p:nvPr/>
            </p:nvSpPr>
            <p:spPr>
              <a:xfrm>
                <a:off x="4405250" y="437913"/>
                <a:ext cx="298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106" extrusionOk="0">
                    <a:moveTo>
                      <a:pt x="606" y="0"/>
                    </a:moveTo>
                    <a:cubicBezTo>
                      <a:pt x="467" y="0"/>
                      <a:pt x="330" y="52"/>
                      <a:pt x="233" y="167"/>
                    </a:cubicBezTo>
                    <a:cubicBezTo>
                      <a:pt x="55" y="367"/>
                      <a:pt x="1" y="698"/>
                      <a:pt x="191" y="907"/>
                    </a:cubicBezTo>
                    <a:cubicBezTo>
                      <a:pt x="300" y="1033"/>
                      <a:pt x="466" y="1106"/>
                      <a:pt x="631" y="1106"/>
                    </a:cubicBezTo>
                    <a:cubicBezTo>
                      <a:pt x="737" y="1106"/>
                      <a:pt x="843" y="1075"/>
                      <a:pt x="931" y="1009"/>
                    </a:cubicBezTo>
                    <a:cubicBezTo>
                      <a:pt x="1130" y="862"/>
                      <a:pt x="1195" y="618"/>
                      <a:pt x="1130" y="407"/>
                    </a:cubicBezTo>
                    <a:cubicBezTo>
                      <a:pt x="1127" y="402"/>
                      <a:pt x="1127" y="396"/>
                      <a:pt x="1126" y="391"/>
                    </a:cubicBezTo>
                    <a:cubicBezTo>
                      <a:pt x="1072" y="146"/>
                      <a:pt x="838" y="0"/>
                      <a:pt x="6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28"/>
              <p:cNvSpPr/>
              <p:nvPr/>
            </p:nvSpPr>
            <p:spPr>
              <a:xfrm>
                <a:off x="4514600" y="538163"/>
                <a:ext cx="2985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07" extrusionOk="0">
                    <a:moveTo>
                      <a:pt x="605" y="1"/>
                    </a:moveTo>
                    <a:cubicBezTo>
                      <a:pt x="467" y="1"/>
                      <a:pt x="329" y="53"/>
                      <a:pt x="231" y="167"/>
                    </a:cubicBezTo>
                    <a:cubicBezTo>
                      <a:pt x="55" y="367"/>
                      <a:pt x="1" y="697"/>
                      <a:pt x="190" y="907"/>
                    </a:cubicBezTo>
                    <a:cubicBezTo>
                      <a:pt x="300" y="1033"/>
                      <a:pt x="466" y="1106"/>
                      <a:pt x="631" y="1106"/>
                    </a:cubicBezTo>
                    <a:cubicBezTo>
                      <a:pt x="737" y="1106"/>
                      <a:pt x="843" y="1076"/>
                      <a:pt x="931" y="1010"/>
                    </a:cubicBezTo>
                    <a:cubicBezTo>
                      <a:pt x="1128" y="863"/>
                      <a:pt x="1193" y="619"/>
                      <a:pt x="1128" y="408"/>
                    </a:cubicBezTo>
                    <a:cubicBezTo>
                      <a:pt x="1127" y="403"/>
                      <a:pt x="1127" y="397"/>
                      <a:pt x="1125" y="392"/>
                    </a:cubicBezTo>
                    <a:cubicBezTo>
                      <a:pt x="1071" y="146"/>
                      <a:pt x="837" y="1"/>
                      <a:pt x="6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28"/>
              <p:cNvSpPr/>
              <p:nvPr/>
            </p:nvSpPr>
            <p:spPr>
              <a:xfrm>
                <a:off x="4487550" y="371288"/>
                <a:ext cx="2985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07" extrusionOk="0">
                    <a:moveTo>
                      <a:pt x="606" y="1"/>
                    </a:moveTo>
                    <a:cubicBezTo>
                      <a:pt x="467" y="1"/>
                      <a:pt x="330" y="53"/>
                      <a:pt x="232" y="167"/>
                    </a:cubicBezTo>
                    <a:cubicBezTo>
                      <a:pt x="55" y="368"/>
                      <a:pt x="1" y="698"/>
                      <a:pt x="190" y="907"/>
                    </a:cubicBezTo>
                    <a:cubicBezTo>
                      <a:pt x="299" y="1033"/>
                      <a:pt x="466" y="1106"/>
                      <a:pt x="630" y="1106"/>
                    </a:cubicBezTo>
                    <a:cubicBezTo>
                      <a:pt x="737" y="1106"/>
                      <a:pt x="842" y="1076"/>
                      <a:pt x="931" y="1010"/>
                    </a:cubicBezTo>
                    <a:cubicBezTo>
                      <a:pt x="1130" y="864"/>
                      <a:pt x="1193" y="620"/>
                      <a:pt x="1128" y="408"/>
                    </a:cubicBezTo>
                    <a:cubicBezTo>
                      <a:pt x="1127" y="402"/>
                      <a:pt x="1127" y="397"/>
                      <a:pt x="1126" y="391"/>
                    </a:cubicBezTo>
                    <a:cubicBezTo>
                      <a:pt x="1072" y="147"/>
                      <a:pt x="837" y="1"/>
                      <a:pt x="6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28"/>
              <p:cNvSpPr/>
              <p:nvPr/>
            </p:nvSpPr>
            <p:spPr>
              <a:xfrm>
                <a:off x="4565725" y="458588"/>
                <a:ext cx="298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106" extrusionOk="0">
                    <a:moveTo>
                      <a:pt x="605" y="1"/>
                    </a:moveTo>
                    <a:cubicBezTo>
                      <a:pt x="467" y="1"/>
                      <a:pt x="330" y="53"/>
                      <a:pt x="233" y="166"/>
                    </a:cubicBezTo>
                    <a:cubicBezTo>
                      <a:pt x="55" y="367"/>
                      <a:pt x="1" y="697"/>
                      <a:pt x="190" y="907"/>
                    </a:cubicBezTo>
                    <a:cubicBezTo>
                      <a:pt x="300" y="1033"/>
                      <a:pt x="467" y="1106"/>
                      <a:pt x="632" y="1106"/>
                    </a:cubicBezTo>
                    <a:cubicBezTo>
                      <a:pt x="737" y="1106"/>
                      <a:pt x="843" y="1076"/>
                      <a:pt x="931" y="1010"/>
                    </a:cubicBezTo>
                    <a:cubicBezTo>
                      <a:pt x="1129" y="864"/>
                      <a:pt x="1194" y="619"/>
                      <a:pt x="1129" y="408"/>
                    </a:cubicBezTo>
                    <a:cubicBezTo>
                      <a:pt x="1128" y="402"/>
                      <a:pt x="1128" y="397"/>
                      <a:pt x="1126" y="392"/>
                    </a:cubicBezTo>
                    <a:cubicBezTo>
                      <a:pt x="1072" y="147"/>
                      <a:pt x="837" y="1"/>
                      <a:pt x="6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2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0" name="Google Shape;2760;p29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1" name="Google Shape;2761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62" name="Google Shape;2762;p29"/>
          <p:cNvGrpSpPr/>
          <p:nvPr/>
        </p:nvGrpSpPr>
        <p:grpSpPr>
          <a:xfrm>
            <a:off x="-325782" y="-289478"/>
            <a:ext cx="9826260" cy="5684709"/>
            <a:chOff x="-325782" y="-289478"/>
            <a:chExt cx="9826260" cy="5684709"/>
          </a:xfrm>
        </p:grpSpPr>
        <p:sp>
          <p:nvSpPr>
            <p:cNvPr id="2763" name="Google Shape;2763;p29"/>
            <p:cNvSpPr/>
            <p:nvPr/>
          </p:nvSpPr>
          <p:spPr>
            <a:xfrm rot="10800000" flipH="1">
              <a:off x="217829" y="4938159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64" name="Google Shape;2764;p29"/>
            <p:cNvGrpSpPr/>
            <p:nvPr/>
          </p:nvGrpSpPr>
          <p:grpSpPr>
            <a:xfrm rot="10800000" flipH="1">
              <a:off x="122698" y="4690712"/>
              <a:ext cx="95128" cy="126710"/>
              <a:chOff x="3666475" y="2030800"/>
              <a:chExt cx="68600" cy="91375"/>
            </a:xfrm>
          </p:grpSpPr>
          <p:sp>
            <p:nvSpPr>
              <p:cNvPr id="2765" name="Google Shape;2765;p29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29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29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29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69" name="Google Shape;2769;p29"/>
            <p:cNvGrpSpPr/>
            <p:nvPr/>
          </p:nvGrpSpPr>
          <p:grpSpPr>
            <a:xfrm rot="10800000" flipH="1">
              <a:off x="8939048" y="354937"/>
              <a:ext cx="95128" cy="126710"/>
              <a:chOff x="3666475" y="2030800"/>
              <a:chExt cx="68600" cy="91375"/>
            </a:xfrm>
          </p:grpSpPr>
          <p:sp>
            <p:nvSpPr>
              <p:cNvPr id="2770" name="Google Shape;2770;p29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29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29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29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74" name="Google Shape;2774;p29"/>
            <p:cNvSpPr/>
            <p:nvPr/>
          </p:nvSpPr>
          <p:spPr>
            <a:xfrm rot="10800000" flipH="1">
              <a:off x="8599829" y="89096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9"/>
            <p:cNvSpPr/>
            <p:nvPr/>
          </p:nvSpPr>
          <p:spPr>
            <a:xfrm rot="8100000">
              <a:off x="-56622" y="543092"/>
              <a:ext cx="453751" cy="949250"/>
            </a:xfrm>
            <a:custGeom>
              <a:avLst/>
              <a:gdLst/>
              <a:ahLst/>
              <a:cxnLst/>
              <a:rect l="l" t="t" r="r" b="b"/>
              <a:pathLst>
                <a:path w="8782" h="18372" extrusionOk="0">
                  <a:moveTo>
                    <a:pt x="7032" y="0"/>
                  </a:moveTo>
                  <a:cubicBezTo>
                    <a:pt x="6974" y="0"/>
                    <a:pt x="6917" y="6"/>
                    <a:pt x="6860" y="18"/>
                  </a:cubicBezTo>
                  <a:cubicBezTo>
                    <a:pt x="6563" y="77"/>
                    <a:pt x="6327" y="279"/>
                    <a:pt x="6142" y="506"/>
                  </a:cubicBezTo>
                  <a:cubicBezTo>
                    <a:pt x="5945" y="738"/>
                    <a:pt x="5788" y="1005"/>
                    <a:pt x="5714" y="1302"/>
                  </a:cubicBezTo>
                  <a:cubicBezTo>
                    <a:pt x="5594" y="1765"/>
                    <a:pt x="5556" y="2247"/>
                    <a:pt x="5581" y="2724"/>
                  </a:cubicBezTo>
                  <a:cubicBezTo>
                    <a:pt x="5595" y="2978"/>
                    <a:pt x="5632" y="3232"/>
                    <a:pt x="5691" y="3480"/>
                  </a:cubicBezTo>
                  <a:cubicBezTo>
                    <a:pt x="5707" y="3527"/>
                    <a:pt x="5718" y="3582"/>
                    <a:pt x="5738" y="3632"/>
                  </a:cubicBezTo>
                  <a:cubicBezTo>
                    <a:pt x="5404" y="4574"/>
                    <a:pt x="5231" y="5559"/>
                    <a:pt x="5107" y="6547"/>
                  </a:cubicBezTo>
                  <a:cubicBezTo>
                    <a:pt x="4937" y="5966"/>
                    <a:pt x="4768" y="5379"/>
                    <a:pt x="4417" y="4879"/>
                  </a:cubicBezTo>
                  <a:cubicBezTo>
                    <a:pt x="4152" y="4519"/>
                    <a:pt x="3817" y="4207"/>
                    <a:pt x="3428" y="3984"/>
                  </a:cubicBezTo>
                  <a:cubicBezTo>
                    <a:pt x="3206" y="3854"/>
                    <a:pt x="2967" y="3731"/>
                    <a:pt x="2707" y="3708"/>
                  </a:cubicBezTo>
                  <a:cubicBezTo>
                    <a:pt x="2705" y="3708"/>
                    <a:pt x="2703" y="3708"/>
                    <a:pt x="2702" y="3708"/>
                  </a:cubicBezTo>
                  <a:cubicBezTo>
                    <a:pt x="2459" y="3708"/>
                    <a:pt x="2218" y="3848"/>
                    <a:pt x="2096" y="4059"/>
                  </a:cubicBezTo>
                  <a:cubicBezTo>
                    <a:pt x="1853" y="4567"/>
                    <a:pt x="2393" y="5166"/>
                    <a:pt x="2675" y="5559"/>
                  </a:cubicBezTo>
                  <a:cubicBezTo>
                    <a:pt x="3136" y="6146"/>
                    <a:pt x="3694" y="6674"/>
                    <a:pt x="4393" y="6959"/>
                  </a:cubicBezTo>
                  <a:cubicBezTo>
                    <a:pt x="4604" y="7054"/>
                    <a:pt x="4818" y="7145"/>
                    <a:pt x="5029" y="7239"/>
                  </a:cubicBezTo>
                  <a:cubicBezTo>
                    <a:pt x="4919" y="8271"/>
                    <a:pt x="4838" y="9297"/>
                    <a:pt x="4662" y="10271"/>
                  </a:cubicBezTo>
                  <a:cubicBezTo>
                    <a:pt x="4645" y="10375"/>
                    <a:pt x="4625" y="10479"/>
                    <a:pt x="4607" y="10584"/>
                  </a:cubicBezTo>
                  <a:cubicBezTo>
                    <a:pt x="4530" y="9842"/>
                    <a:pt x="4341" y="8998"/>
                    <a:pt x="4030" y="8299"/>
                  </a:cubicBezTo>
                  <a:cubicBezTo>
                    <a:pt x="3815" y="7849"/>
                    <a:pt x="3515" y="7226"/>
                    <a:pt x="2950" y="7199"/>
                  </a:cubicBezTo>
                  <a:cubicBezTo>
                    <a:pt x="2641" y="7237"/>
                    <a:pt x="2441" y="7563"/>
                    <a:pt x="2431" y="7857"/>
                  </a:cubicBezTo>
                  <a:cubicBezTo>
                    <a:pt x="2399" y="8269"/>
                    <a:pt x="2522" y="8679"/>
                    <a:pt x="2654" y="9064"/>
                  </a:cubicBezTo>
                  <a:cubicBezTo>
                    <a:pt x="2810" y="9519"/>
                    <a:pt x="3031" y="9959"/>
                    <a:pt x="3359" y="10314"/>
                  </a:cubicBezTo>
                  <a:cubicBezTo>
                    <a:pt x="3683" y="10690"/>
                    <a:pt x="4101" y="10969"/>
                    <a:pt x="4461" y="11310"/>
                  </a:cubicBezTo>
                  <a:cubicBezTo>
                    <a:pt x="4284" y="12096"/>
                    <a:pt x="4059" y="12872"/>
                    <a:pt x="3785" y="13630"/>
                  </a:cubicBezTo>
                  <a:cubicBezTo>
                    <a:pt x="3367" y="12531"/>
                    <a:pt x="2289" y="11009"/>
                    <a:pt x="1263" y="11009"/>
                  </a:cubicBezTo>
                  <a:cubicBezTo>
                    <a:pt x="1228" y="11009"/>
                    <a:pt x="1193" y="11010"/>
                    <a:pt x="1158" y="11014"/>
                  </a:cubicBezTo>
                  <a:cubicBezTo>
                    <a:pt x="888" y="11052"/>
                    <a:pt x="649" y="11243"/>
                    <a:pt x="579" y="11510"/>
                  </a:cubicBezTo>
                  <a:cubicBezTo>
                    <a:pt x="540" y="11723"/>
                    <a:pt x="655" y="11934"/>
                    <a:pt x="760" y="12113"/>
                  </a:cubicBezTo>
                  <a:cubicBezTo>
                    <a:pt x="930" y="12373"/>
                    <a:pt x="1128" y="12615"/>
                    <a:pt x="1353" y="12827"/>
                  </a:cubicBezTo>
                  <a:cubicBezTo>
                    <a:pt x="1827" y="13283"/>
                    <a:pt x="2384" y="13641"/>
                    <a:pt x="2982" y="13913"/>
                  </a:cubicBezTo>
                  <a:cubicBezTo>
                    <a:pt x="3179" y="14005"/>
                    <a:pt x="3374" y="14101"/>
                    <a:pt x="3575" y="14185"/>
                  </a:cubicBezTo>
                  <a:cubicBezTo>
                    <a:pt x="3569" y="14197"/>
                    <a:pt x="3566" y="14210"/>
                    <a:pt x="3561" y="14223"/>
                  </a:cubicBezTo>
                  <a:cubicBezTo>
                    <a:pt x="3280" y="14966"/>
                    <a:pt x="2843" y="15774"/>
                    <a:pt x="2451" y="16583"/>
                  </a:cubicBezTo>
                  <a:cubicBezTo>
                    <a:pt x="2385" y="15572"/>
                    <a:pt x="2045" y="14497"/>
                    <a:pt x="1294" y="13809"/>
                  </a:cubicBezTo>
                  <a:cubicBezTo>
                    <a:pt x="1130" y="13677"/>
                    <a:pt x="948" y="13550"/>
                    <a:pt x="736" y="13519"/>
                  </a:cubicBezTo>
                  <a:cubicBezTo>
                    <a:pt x="702" y="13515"/>
                    <a:pt x="668" y="13513"/>
                    <a:pt x="633" y="13513"/>
                  </a:cubicBezTo>
                  <a:cubicBezTo>
                    <a:pt x="409" y="13513"/>
                    <a:pt x="173" y="13603"/>
                    <a:pt x="80" y="13818"/>
                  </a:cubicBezTo>
                  <a:cubicBezTo>
                    <a:pt x="0" y="13986"/>
                    <a:pt x="15" y="14175"/>
                    <a:pt x="51" y="14350"/>
                  </a:cubicBezTo>
                  <a:cubicBezTo>
                    <a:pt x="119" y="14743"/>
                    <a:pt x="320" y="15092"/>
                    <a:pt x="542" y="15417"/>
                  </a:cubicBezTo>
                  <a:cubicBezTo>
                    <a:pt x="970" y="16062"/>
                    <a:pt x="1526" y="16602"/>
                    <a:pt x="2118" y="17094"/>
                  </a:cubicBezTo>
                  <a:cubicBezTo>
                    <a:pt x="2142" y="17111"/>
                    <a:pt x="2164" y="17132"/>
                    <a:pt x="2186" y="17153"/>
                  </a:cubicBezTo>
                  <a:cubicBezTo>
                    <a:pt x="2159" y="17213"/>
                    <a:pt x="2131" y="17274"/>
                    <a:pt x="2105" y="17333"/>
                  </a:cubicBezTo>
                  <a:cubicBezTo>
                    <a:pt x="1991" y="17639"/>
                    <a:pt x="1819" y="17969"/>
                    <a:pt x="1845" y="18299"/>
                  </a:cubicBezTo>
                  <a:cubicBezTo>
                    <a:pt x="1863" y="18349"/>
                    <a:pt x="1908" y="18371"/>
                    <a:pt x="1952" y="18371"/>
                  </a:cubicBezTo>
                  <a:cubicBezTo>
                    <a:pt x="2014" y="18371"/>
                    <a:pt x="2077" y="18328"/>
                    <a:pt x="2075" y="18254"/>
                  </a:cubicBezTo>
                  <a:cubicBezTo>
                    <a:pt x="2117" y="17947"/>
                    <a:pt x="2231" y="17626"/>
                    <a:pt x="2376" y="17295"/>
                  </a:cubicBezTo>
                  <a:cubicBezTo>
                    <a:pt x="2382" y="17296"/>
                    <a:pt x="2391" y="17300"/>
                    <a:pt x="2397" y="17301"/>
                  </a:cubicBezTo>
                  <a:cubicBezTo>
                    <a:pt x="2716" y="17284"/>
                    <a:pt x="3031" y="17231"/>
                    <a:pt x="3346" y="17188"/>
                  </a:cubicBezTo>
                  <a:cubicBezTo>
                    <a:pt x="4257" y="17043"/>
                    <a:pt x="5198" y="16890"/>
                    <a:pt x="6005" y="16417"/>
                  </a:cubicBezTo>
                  <a:cubicBezTo>
                    <a:pt x="6174" y="16316"/>
                    <a:pt x="6308" y="16170"/>
                    <a:pt x="6418" y="16011"/>
                  </a:cubicBezTo>
                  <a:cubicBezTo>
                    <a:pt x="6482" y="15926"/>
                    <a:pt x="6531" y="15829"/>
                    <a:pt x="6540" y="15724"/>
                  </a:cubicBezTo>
                  <a:cubicBezTo>
                    <a:pt x="6589" y="15259"/>
                    <a:pt x="6112" y="15026"/>
                    <a:pt x="5707" y="15026"/>
                  </a:cubicBezTo>
                  <a:cubicBezTo>
                    <a:pt x="5685" y="15026"/>
                    <a:pt x="5663" y="15027"/>
                    <a:pt x="5641" y="15028"/>
                  </a:cubicBezTo>
                  <a:cubicBezTo>
                    <a:pt x="4714" y="15118"/>
                    <a:pt x="3878" y="15651"/>
                    <a:pt x="3154" y="16207"/>
                  </a:cubicBezTo>
                  <a:cubicBezTo>
                    <a:pt x="3003" y="16327"/>
                    <a:pt x="2857" y="16455"/>
                    <a:pt x="2716" y="16587"/>
                  </a:cubicBezTo>
                  <a:cubicBezTo>
                    <a:pt x="2810" y="16402"/>
                    <a:pt x="2905" y="16216"/>
                    <a:pt x="2994" y="16032"/>
                  </a:cubicBezTo>
                  <a:cubicBezTo>
                    <a:pt x="3288" y="15455"/>
                    <a:pt x="3558" y="14866"/>
                    <a:pt x="3799" y="14265"/>
                  </a:cubicBezTo>
                  <a:cubicBezTo>
                    <a:pt x="3809" y="14267"/>
                    <a:pt x="3819" y="14268"/>
                    <a:pt x="3829" y="14268"/>
                  </a:cubicBezTo>
                  <a:cubicBezTo>
                    <a:pt x="3832" y="14268"/>
                    <a:pt x="3836" y="14268"/>
                    <a:pt x="3839" y="14268"/>
                  </a:cubicBezTo>
                  <a:cubicBezTo>
                    <a:pt x="3842" y="14270"/>
                    <a:pt x="3844" y="14273"/>
                    <a:pt x="3849" y="14274"/>
                  </a:cubicBezTo>
                  <a:cubicBezTo>
                    <a:pt x="4140" y="14314"/>
                    <a:pt x="4436" y="14334"/>
                    <a:pt x="4732" y="14334"/>
                  </a:cubicBezTo>
                  <a:cubicBezTo>
                    <a:pt x="5378" y="14334"/>
                    <a:pt x="6027" y="14237"/>
                    <a:pt x="6638" y="14032"/>
                  </a:cubicBezTo>
                  <a:cubicBezTo>
                    <a:pt x="7163" y="13850"/>
                    <a:pt x="7826" y="13506"/>
                    <a:pt x="7960" y="12920"/>
                  </a:cubicBezTo>
                  <a:cubicBezTo>
                    <a:pt x="8106" y="12431"/>
                    <a:pt x="7613" y="12006"/>
                    <a:pt x="7151" y="11993"/>
                  </a:cubicBezTo>
                  <a:cubicBezTo>
                    <a:pt x="7106" y="11990"/>
                    <a:pt x="7060" y="11988"/>
                    <a:pt x="7015" y="11988"/>
                  </a:cubicBezTo>
                  <a:cubicBezTo>
                    <a:pt x="6583" y="11988"/>
                    <a:pt x="6167" y="12130"/>
                    <a:pt x="5797" y="12347"/>
                  </a:cubicBezTo>
                  <a:cubicBezTo>
                    <a:pt x="5387" y="12567"/>
                    <a:pt x="5003" y="12833"/>
                    <a:pt x="4646" y="13129"/>
                  </a:cubicBezTo>
                  <a:cubicBezTo>
                    <a:pt x="4413" y="13322"/>
                    <a:pt x="4198" y="13536"/>
                    <a:pt x="3994" y="13758"/>
                  </a:cubicBezTo>
                  <a:cubicBezTo>
                    <a:pt x="4053" y="13595"/>
                    <a:pt x="4110" y="13433"/>
                    <a:pt x="4164" y="13268"/>
                  </a:cubicBezTo>
                  <a:cubicBezTo>
                    <a:pt x="4384" y="12618"/>
                    <a:pt x="4564" y="11956"/>
                    <a:pt x="4709" y="11288"/>
                  </a:cubicBezTo>
                  <a:cubicBezTo>
                    <a:pt x="4716" y="11288"/>
                    <a:pt x="4724" y="11286"/>
                    <a:pt x="4732" y="11285"/>
                  </a:cubicBezTo>
                  <a:cubicBezTo>
                    <a:pt x="5376" y="11118"/>
                    <a:pt x="6012" y="10918"/>
                    <a:pt x="6627" y="10661"/>
                  </a:cubicBezTo>
                  <a:cubicBezTo>
                    <a:pt x="7214" y="10417"/>
                    <a:pt x="7777" y="10072"/>
                    <a:pt x="8150" y="9545"/>
                  </a:cubicBezTo>
                  <a:cubicBezTo>
                    <a:pt x="8355" y="9243"/>
                    <a:pt x="8550" y="8854"/>
                    <a:pt x="8448" y="8484"/>
                  </a:cubicBezTo>
                  <a:cubicBezTo>
                    <a:pt x="8338" y="8093"/>
                    <a:pt x="8001" y="7912"/>
                    <a:pt x="7640" y="7912"/>
                  </a:cubicBezTo>
                  <a:cubicBezTo>
                    <a:pt x="7532" y="7912"/>
                    <a:pt x="7421" y="7928"/>
                    <a:pt x="7314" y="7959"/>
                  </a:cubicBezTo>
                  <a:cubicBezTo>
                    <a:pt x="6866" y="8088"/>
                    <a:pt x="6494" y="8383"/>
                    <a:pt x="6155" y="8692"/>
                  </a:cubicBezTo>
                  <a:cubicBezTo>
                    <a:pt x="5694" y="9125"/>
                    <a:pt x="5322" y="9645"/>
                    <a:pt x="5001" y="10186"/>
                  </a:cubicBezTo>
                  <a:cubicBezTo>
                    <a:pt x="4960" y="10255"/>
                    <a:pt x="4922" y="10322"/>
                    <a:pt x="4885" y="10391"/>
                  </a:cubicBezTo>
                  <a:cubicBezTo>
                    <a:pt x="4948" y="10033"/>
                    <a:pt x="5001" y="9674"/>
                    <a:pt x="5047" y="9312"/>
                  </a:cubicBezTo>
                  <a:cubicBezTo>
                    <a:pt x="5138" y="8615"/>
                    <a:pt x="5199" y="7926"/>
                    <a:pt x="5273" y="7244"/>
                  </a:cubicBezTo>
                  <a:cubicBezTo>
                    <a:pt x="5318" y="7235"/>
                    <a:pt x="5362" y="7222"/>
                    <a:pt x="5405" y="7221"/>
                  </a:cubicBezTo>
                  <a:cubicBezTo>
                    <a:pt x="6276" y="7078"/>
                    <a:pt x="7201" y="6950"/>
                    <a:pt x="7890" y="6351"/>
                  </a:cubicBezTo>
                  <a:cubicBezTo>
                    <a:pt x="8377" y="5959"/>
                    <a:pt x="8781" y="5266"/>
                    <a:pt x="8507" y="4641"/>
                  </a:cubicBezTo>
                  <a:cubicBezTo>
                    <a:pt x="8378" y="4322"/>
                    <a:pt x="8042" y="4172"/>
                    <a:pt x="7712" y="4172"/>
                  </a:cubicBezTo>
                  <a:cubicBezTo>
                    <a:pt x="7639" y="4172"/>
                    <a:pt x="7565" y="4180"/>
                    <a:pt x="7495" y="4194"/>
                  </a:cubicBezTo>
                  <a:cubicBezTo>
                    <a:pt x="7153" y="4258"/>
                    <a:pt x="6855" y="4449"/>
                    <a:pt x="6597" y="4678"/>
                  </a:cubicBezTo>
                  <a:cubicBezTo>
                    <a:pt x="6064" y="5110"/>
                    <a:pt x="5667" y="5685"/>
                    <a:pt x="5383" y="6307"/>
                  </a:cubicBezTo>
                  <a:cubicBezTo>
                    <a:pt x="5506" y="5391"/>
                    <a:pt x="5679" y="4488"/>
                    <a:pt x="6001" y="3595"/>
                  </a:cubicBezTo>
                  <a:cubicBezTo>
                    <a:pt x="6008" y="3597"/>
                    <a:pt x="6016" y="3597"/>
                    <a:pt x="6024" y="3597"/>
                  </a:cubicBezTo>
                  <a:cubicBezTo>
                    <a:pt x="6069" y="3597"/>
                    <a:pt x="6120" y="3579"/>
                    <a:pt x="6163" y="3546"/>
                  </a:cubicBezTo>
                  <a:cubicBezTo>
                    <a:pt x="7134" y="3025"/>
                    <a:pt x="8020" y="2063"/>
                    <a:pt x="8023" y="908"/>
                  </a:cubicBezTo>
                  <a:cubicBezTo>
                    <a:pt x="8024" y="641"/>
                    <a:pt x="7920" y="357"/>
                    <a:pt x="7691" y="204"/>
                  </a:cubicBezTo>
                  <a:cubicBezTo>
                    <a:pt x="7496" y="88"/>
                    <a:pt x="7263" y="0"/>
                    <a:pt x="7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76" name="Google Shape;2776;p29"/>
            <p:cNvGrpSpPr/>
            <p:nvPr/>
          </p:nvGrpSpPr>
          <p:grpSpPr>
            <a:xfrm rot="-6145232">
              <a:off x="120134" y="-216611"/>
              <a:ext cx="812309" cy="825003"/>
              <a:chOff x="1447050" y="59713"/>
              <a:chExt cx="291825" cy="296375"/>
            </a:xfrm>
          </p:grpSpPr>
          <p:sp>
            <p:nvSpPr>
              <p:cNvPr id="2777" name="Google Shape;2777;p29"/>
              <p:cNvSpPr/>
              <p:nvPr/>
            </p:nvSpPr>
            <p:spPr>
              <a:xfrm>
                <a:off x="1447050" y="59713"/>
                <a:ext cx="291825" cy="296375"/>
              </a:xfrm>
              <a:custGeom>
                <a:avLst/>
                <a:gdLst/>
                <a:ahLst/>
                <a:cxnLst/>
                <a:rect l="l" t="t" r="r" b="b"/>
                <a:pathLst>
                  <a:path w="11673" h="11855" extrusionOk="0">
                    <a:moveTo>
                      <a:pt x="11554" y="1"/>
                    </a:moveTo>
                    <a:cubicBezTo>
                      <a:pt x="11546" y="1"/>
                      <a:pt x="11537" y="2"/>
                      <a:pt x="11528" y="5"/>
                    </a:cubicBezTo>
                    <a:cubicBezTo>
                      <a:pt x="10383" y="430"/>
                      <a:pt x="9691" y="1388"/>
                      <a:pt x="9228" y="2458"/>
                    </a:cubicBezTo>
                    <a:cubicBezTo>
                      <a:pt x="9225" y="2458"/>
                      <a:pt x="9220" y="2458"/>
                      <a:pt x="9216" y="2458"/>
                    </a:cubicBezTo>
                    <a:cubicBezTo>
                      <a:pt x="9214" y="2458"/>
                      <a:pt x="9212" y="2458"/>
                      <a:pt x="9210" y="2458"/>
                    </a:cubicBezTo>
                    <a:cubicBezTo>
                      <a:pt x="8613" y="2665"/>
                      <a:pt x="7990" y="2598"/>
                      <a:pt x="7329" y="2702"/>
                    </a:cubicBezTo>
                    <a:cubicBezTo>
                      <a:pt x="6489" y="2788"/>
                      <a:pt x="5704" y="3238"/>
                      <a:pt x="5227" y="3939"/>
                    </a:cubicBezTo>
                    <a:cubicBezTo>
                      <a:pt x="5174" y="4019"/>
                      <a:pt x="5110" y="4102"/>
                      <a:pt x="5099" y="4198"/>
                    </a:cubicBezTo>
                    <a:cubicBezTo>
                      <a:pt x="5096" y="4259"/>
                      <a:pt x="5147" y="4303"/>
                      <a:pt x="5201" y="4303"/>
                    </a:cubicBezTo>
                    <a:cubicBezTo>
                      <a:pt x="5220" y="4303"/>
                      <a:pt x="5240" y="4298"/>
                      <a:pt x="5257" y="4286"/>
                    </a:cubicBezTo>
                    <a:cubicBezTo>
                      <a:pt x="5521" y="4083"/>
                      <a:pt x="5828" y="3855"/>
                      <a:pt x="6193" y="3708"/>
                    </a:cubicBezTo>
                    <a:cubicBezTo>
                      <a:pt x="6692" y="3461"/>
                      <a:pt x="7423" y="3515"/>
                      <a:pt x="8070" y="3466"/>
                    </a:cubicBezTo>
                    <a:cubicBezTo>
                      <a:pt x="8424" y="3428"/>
                      <a:pt x="8745" y="3249"/>
                      <a:pt x="9002" y="3004"/>
                    </a:cubicBezTo>
                    <a:cubicBezTo>
                      <a:pt x="9008" y="2997"/>
                      <a:pt x="9014" y="2990"/>
                      <a:pt x="9020" y="2984"/>
                    </a:cubicBezTo>
                    <a:lnTo>
                      <a:pt x="9020" y="2984"/>
                    </a:lnTo>
                    <a:cubicBezTo>
                      <a:pt x="8948" y="3186"/>
                      <a:pt x="8880" y="3391"/>
                      <a:pt x="8819" y="3596"/>
                    </a:cubicBezTo>
                    <a:cubicBezTo>
                      <a:pt x="8678" y="4018"/>
                      <a:pt x="8498" y="4435"/>
                      <a:pt x="8284" y="4833"/>
                    </a:cubicBezTo>
                    <a:cubicBezTo>
                      <a:pt x="8266" y="4831"/>
                      <a:pt x="8249" y="4830"/>
                      <a:pt x="8232" y="4830"/>
                    </a:cubicBezTo>
                    <a:cubicBezTo>
                      <a:pt x="8068" y="4830"/>
                      <a:pt x="7902" y="4915"/>
                      <a:pt x="7745" y="4956"/>
                    </a:cubicBezTo>
                    <a:cubicBezTo>
                      <a:pt x="7529" y="5032"/>
                      <a:pt x="7291" y="5093"/>
                      <a:pt x="7126" y="5100"/>
                    </a:cubicBezTo>
                    <a:cubicBezTo>
                      <a:pt x="7087" y="5103"/>
                      <a:pt x="7049" y="5104"/>
                      <a:pt x="7010" y="5104"/>
                    </a:cubicBezTo>
                    <a:cubicBezTo>
                      <a:pt x="6745" y="5104"/>
                      <a:pt x="6480" y="5044"/>
                      <a:pt x="6216" y="5044"/>
                    </a:cubicBezTo>
                    <a:cubicBezTo>
                      <a:pt x="6120" y="5044"/>
                      <a:pt x="6024" y="5052"/>
                      <a:pt x="5928" y="5074"/>
                    </a:cubicBezTo>
                    <a:cubicBezTo>
                      <a:pt x="5628" y="5147"/>
                      <a:pt x="5353" y="5304"/>
                      <a:pt x="5121" y="5509"/>
                    </a:cubicBezTo>
                    <a:cubicBezTo>
                      <a:pt x="5048" y="5586"/>
                      <a:pt x="4849" y="5716"/>
                      <a:pt x="4964" y="5827"/>
                    </a:cubicBezTo>
                    <a:cubicBezTo>
                      <a:pt x="4979" y="5841"/>
                      <a:pt x="5000" y="5846"/>
                      <a:pt x="5020" y="5846"/>
                    </a:cubicBezTo>
                    <a:cubicBezTo>
                      <a:pt x="5033" y="5846"/>
                      <a:pt x="5047" y="5844"/>
                      <a:pt x="5059" y="5840"/>
                    </a:cubicBezTo>
                    <a:cubicBezTo>
                      <a:pt x="5186" y="5786"/>
                      <a:pt x="5319" y="5747"/>
                      <a:pt x="5452" y="5716"/>
                    </a:cubicBezTo>
                    <a:cubicBezTo>
                      <a:pt x="5540" y="5688"/>
                      <a:pt x="5701" y="5677"/>
                      <a:pt x="5849" y="5677"/>
                    </a:cubicBezTo>
                    <a:cubicBezTo>
                      <a:pt x="5966" y="5677"/>
                      <a:pt x="6074" y="5684"/>
                      <a:pt x="6131" y="5696"/>
                    </a:cubicBezTo>
                    <a:cubicBezTo>
                      <a:pt x="6384" y="5730"/>
                      <a:pt x="6642" y="5796"/>
                      <a:pt x="6898" y="5796"/>
                    </a:cubicBezTo>
                    <a:cubicBezTo>
                      <a:pt x="7013" y="5796"/>
                      <a:pt x="7128" y="5782"/>
                      <a:pt x="7242" y="5747"/>
                    </a:cubicBezTo>
                    <a:cubicBezTo>
                      <a:pt x="7497" y="5672"/>
                      <a:pt x="7736" y="5548"/>
                      <a:pt x="7949" y="5393"/>
                    </a:cubicBezTo>
                    <a:lnTo>
                      <a:pt x="7949" y="5393"/>
                    </a:lnTo>
                    <a:cubicBezTo>
                      <a:pt x="7781" y="5647"/>
                      <a:pt x="7599" y="5891"/>
                      <a:pt x="7400" y="6114"/>
                    </a:cubicBezTo>
                    <a:cubicBezTo>
                      <a:pt x="6884" y="6699"/>
                      <a:pt x="6355" y="7158"/>
                      <a:pt x="5683" y="7508"/>
                    </a:cubicBezTo>
                    <a:cubicBezTo>
                      <a:pt x="5676" y="7501"/>
                      <a:pt x="5669" y="7494"/>
                      <a:pt x="5658" y="7489"/>
                    </a:cubicBezTo>
                    <a:cubicBezTo>
                      <a:pt x="4904" y="6974"/>
                      <a:pt x="3963" y="6633"/>
                      <a:pt x="3044" y="6633"/>
                    </a:cubicBezTo>
                    <a:cubicBezTo>
                      <a:pt x="2368" y="6633"/>
                      <a:pt x="1704" y="6817"/>
                      <a:pt x="1136" y="7254"/>
                    </a:cubicBezTo>
                    <a:cubicBezTo>
                      <a:pt x="1022" y="7324"/>
                      <a:pt x="871" y="7533"/>
                      <a:pt x="1095" y="7566"/>
                    </a:cubicBezTo>
                    <a:cubicBezTo>
                      <a:pt x="1458" y="7514"/>
                      <a:pt x="1698" y="7449"/>
                      <a:pt x="2050" y="7441"/>
                    </a:cubicBezTo>
                    <a:cubicBezTo>
                      <a:pt x="2065" y="7441"/>
                      <a:pt x="2080" y="7441"/>
                      <a:pt x="2095" y="7441"/>
                    </a:cubicBezTo>
                    <a:cubicBezTo>
                      <a:pt x="2479" y="7441"/>
                      <a:pt x="2783" y="7495"/>
                      <a:pt x="3175" y="7611"/>
                    </a:cubicBezTo>
                    <a:cubicBezTo>
                      <a:pt x="3577" y="7737"/>
                      <a:pt x="3969" y="7908"/>
                      <a:pt x="4395" y="7908"/>
                    </a:cubicBezTo>
                    <a:cubicBezTo>
                      <a:pt x="4416" y="7908"/>
                      <a:pt x="4438" y="7908"/>
                      <a:pt x="4459" y="7907"/>
                    </a:cubicBezTo>
                    <a:cubicBezTo>
                      <a:pt x="4575" y="7903"/>
                      <a:pt x="4693" y="7898"/>
                      <a:pt x="4810" y="7890"/>
                    </a:cubicBezTo>
                    <a:lnTo>
                      <a:pt x="4810" y="7890"/>
                    </a:lnTo>
                    <a:cubicBezTo>
                      <a:pt x="4291" y="8090"/>
                      <a:pt x="3733" y="8280"/>
                      <a:pt x="3230" y="8537"/>
                    </a:cubicBezTo>
                    <a:cubicBezTo>
                      <a:pt x="3188" y="8521"/>
                      <a:pt x="3139" y="8524"/>
                      <a:pt x="3096" y="8514"/>
                    </a:cubicBezTo>
                    <a:cubicBezTo>
                      <a:pt x="3037" y="8509"/>
                      <a:pt x="2977" y="8507"/>
                      <a:pt x="2918" y="8507"/>
                    </a:cubicBezTo>
                    <a:cubicBezTo>
                      <a:pt x="1649" y="8507"/>
                      <a:pt x="651" y="9655"/>
                      <a:pt x="311" y="10812"/>
                    </a:cubicBezTo>
                    <a:cubicBezTo>
                      <a:pt x="260" y="10983"/>
                      <a:pt x="0" y="11854"/>
                      <a:pt x="297" y="11854"/>
                    </a:cubicBezTo>
                    <a:cubicBezTo>
                      <a:pt x="316" y="11854"/>
                      <a:pt x="337" y="11851"/>
                      <a:pt x="361" y="11843"/>
                    </a:cubicBezTo>
                    <a:cubicBezTo>
                      <a:pt x="566" y="11615"/>
                      <a:pt x="706" y="11359"/>
                      <a:pt x="876" y="11171"/>
                    </a:cubicBezTo>
                    <a:cubicBezTo>
                      <a:pt x="1178" y="10796"/>
                      <a:pt x="1633" y="10322"/>
                      <a:pt x="1950" y="10085"/>
                    </a:cubicBezTo>
                    <a:cubicBezTo>
                      <a:pt x="2340" y="9790"/>
                      <a:pt x="2755" y="9517"/>
                      <a:pt x="3074" y="9142"/>
                    </a:cubicBezTo>
                    <a:cubicBezTo>
                      <a:pt x="3178" y="9001"/>
                      <a:pt x="3315" y="8851"/>
                      <a:pt x="3344" y="8676"/>
                    </a:cubicBezTo>
                    <a:cubicBezTo>
                      <a:pt x="4119" y="8297"/>
                      <a:pt x="4937" y="8079"/>
                      <a:pt x="5745" y="7676"/>
                    </a:cubicBezTo>
                    <a:cubicBezTo>
                      <a:pt x="5869" y="7610"/>
                      <a:pt x="5988" y="7538"/>
                      <a:pt x="6109" y="7464"/>
                    </a:cubicBezTo>
                    <a:lnTo>
                      <a:pt x="6109" y="7464"/>
                    </a:lnTo>
                    <a:cubicBezTo>
                      <a:pt x="5784" y="7871"/>
                      <a:pt x="5369" y="8249"/>
                      <a:pt x="5055" y="8716"/>
                    </a:cubicBezTo>
                    <a:cubicBezTo>
                      <a:pt x="4589" y="9377"/>
                      <a:pt x="4481" y="10221"/>
                      <a:pt x="4548" y="11012"/>
                    </a:cubicBezTo>
                    <a:cubicBezTo>
                      <a:pt x="4555" y="11112"/>
                      <a:pt x="4592" y="11287"/>
                      <a:pt x="4703" y="11287"/>
                    </a:cubicBezTo>
                    <a:cubicBezTo>
                      <a:pt x="4721" y="11287"/>
                      <a:pt x="4740" y="11282"/>
                      <a:pt x="4762" y="11272"/>
                    </a:cubicBezTo>
                    <a:cubicBezTo>
                      <a:pt x="4888" y="11157"/>
                      <a:pt x="4913" y="10963"/>
                      <a:pt x="4996" y="10817"/>
                    </a:cubicBezTo>
                    <a:cubicBezTo>
                      <a:pt x="5281" y="10208"/>
                      <a:pt x="5621" y="9728"/>
                      <a:pt x="6040" y="9250"/>
                    </a:cubicBezTo>
                    <a:cubicBezTo>
                      <a:pt x="6505" y="8741"/>
                      <a:pt x="6959" y="8166"/>
                      <a:pt x="6912" y="7436"/>
                    </a:cubicBezTo>
                    <a:cubicBezTo>
                      <a:pt x="6906" y="7286"/>
                      <a:pt x="6883" y="7140"/>
                      <a:pt x="6858" y="6994"/>
                    </a:cubicBezTo>
                    <a:cubicBezTo>
                      <a:pt x="6853" y="6974"/>
                      <a:pt x="6840" y="6956"/>
                      <a:pt x="6821" y="6944"/>
                    </a:cubicBezTo>
                    <a:lnTo>
                      <a:pt x="6821" y="6943"/>
                    </a:lnTo>
                    <a:cubicBezTo>
                      <a:pt x="7566" y="6309"/>
                      <a:pt x="8154" y="5501"/>
                      <a:pt x="8586" y="4618"/>
                    </a:cubicBezTo>
                    <a:cubicBezTo>
                      <a:pt x="8701" y="5001"/>
                      <a:pt x="8695" y="5328"/>
                      <a:pt x="8608" y="5710"/>
                    </a:cubicBezTo>
                    <a:cubicBezTo>
                      <a:pt x="8443" y="6504"/>
                      <a:pt x="8105" y="7275"/>
                      <a:pt x="8183" y="8102"/>
                    </a:cubicBezTo>
                    <a:cubicBezTo>
                      <a:pt x="8202" y="8214"/>
                      <a:pt x="8162" y="8369"/>
                      <a:pt x="8254" y="8453"/>
                    </a:cubicBezTo>
                    <a:cubicBezTo>
                      <a:pt x="8268" y="8461"/>
                      <a:pt x="8283" y="8465"/>
                      <a:pt x="8297" y="8465"/>
                    </a:cubicBezTo>
                    <a:cubicBezTo>
                      <a:pt x="8340" y="8465"/>
                      <a:pt x="8381" y="8433"/>
                      <a:pt x="8390" y="8389"/>
                    </a:cubicBezTo>
                    <a:cubicBezTo>
                      <a:pt x="8444" y="7622"/>
                      <a:pt x="8941" y="7066"/>
                      <a:pt x="9214" y="6335"/>
                    </a:cubicBezTo>
                    <a:cubicBezTo>
                      <a:pt x="9388" y="5869"/>
                      <a:pt x="9565" y="5345"/>
                      <a:pt x="9413" y="4849"/>
                    </a:cubicBezTo>
                    <a:cubicBezTo>
                      <a:pt x="9343" y="4640"/>
                      <a:pt x="9206" y="4457"/>
                      <a:pt x="9046" y="4305"/>
                    </a:cubicBezTo>
                    <a:cubicBezTo>
                      <a:pt x="8971" y="4251"/>
                      <a:pt x="8892" y="4166"/>
                      <a:pt x="8800" y="4143"/>
                    </a:cubicBezTo>
                    <a:cubicBezTo>
                      <a:pt x="8896" y="3910"/>
                      <a:pt x="8986" y="3674"/>
                      <a:pt x="9058" y="3434"/>
                    </a:cubicBezTo>
                    <a:cubicBezTo>
                      <a:pt x="9208" y="2951"/>
                      <a:pt x="9387" y="2476"/>
                      <a:pt x="9619" y="2037"/>
                    </a:cubicBezTo>
                    <a:cubicBezTo>
                      <a:pt x="9624" y="2357"/>
                      <a:pt x="9721" y="2679"/>
                      <a:pt x="9906" y="2935"/>
                    </a:cubicBezTo>
                    <a:cubicBezTo>
                      <a:pt x="10187" y="3297"/>
                      <a:pt x="10563" y="3525"/>
                      <a:pt x="10745" y="3901"/>
                    </a:cubicBezTo>
                    <a:cubicBezTo>
                      <a:pt x="10858" y="4118"/>
                      <a:pt x="10907" y="4370"/>
                      <a:pt x="10899" y="4652"/>
                    </a:cubicBezTo>
                    <a:cubicBezTo>
                      <a:pt x="10916" y="4764"/>
                      <a:pt x="10838" y="4954"/>
                      <a:pt x="10972" y="5008"/>
                    </a:cubicBezTo>
                    <a:cubicBezTo>
                      <a:pt x="10981" y="5011"/>
                      <a:pt x="10989" y="5012"/>
                      <a:pt x="10998" y="5012"/>
                    </a:cubicBezTo>
                    <a:cubicBezTo>
                      <a:pt x="11052" y="5012"/>
                      <a:pt x="11095" y="4963"/>
                      <a:pt x="11122" y="4918"/>
                    </a:cubicBezTo>
                    <a:cubicBezTo>
                      <a:pt x="11189" y="4808"/>
                      <a:pt x="11232" y="4683"/>
                      <a:pt x="11270" y="4560"/>
                    </a:cubicBezTo>
                    <a:cubicBezTo>
                      <a:pt x="11428" y="4041"/>
                      <a:pt x="11401" y="3460"/>
                      <a:pt x="11114" y="2990"/>
                    </a:cubicBezTo>
                    <a:cubicBezTo>
                      <a:pt x="10950" y="2647"/>
                      <a:pt x="10542" y="2414"/>
                      <a:pt x="10317" y="2231"/>
                    </a:cubicBezTo>
                    <a:cubicBezTo>
                      <a:pt x="10139" y="2080"/>
                      <a:pt x="10055" y="1984"/>
                      <a:pt x="9951" y="1797"/>
                    </a:cubicBezTo>
                    <a:cubicBezTo>
                      <a:pt x="9916" y="1748"/>
                      <a:pt x="9896" y="1679"/>
                      <a:pt x="9852" y="1636"/>
                    </a:cubicBezTo>
                    <a:cubicBezTo>
                      <a:pt x="10161" y="1161"/>
                      <a:pt x="10545" y="744"/>
                      <a:pt x="11040" y="439"/>
                    </a:cubicBezTo>
                    <a:cubicBezTo>
                      <a:pt x="11245" y="309"/>
                      <a:pt x="11423" y="233"/>
                      <a:pt x="11606" y="159"/>
                    </a:cubicBezTo>
                    <a:cubicBezTo>
                      <a:pt x="11673" y="113"/>
                      <a:pt x="11630" y="1"/>
                      <a:pt x="11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29"/>
              <p:cNvSpPr/>
              <p:nvPr/>
            </p:nvSpPr>
            <p:spPr>
              <a:xfrm>
                <a:off x="1461700" y="307638"/>
                <a:ext cx="19200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935" extrusionOk="0">
                    <a:moveTo>
                      <a:pt x="678" y="0"/>
                    </a:moveTo>
                    <a:cubicBezTo>
                      <a:pt x="678" y="0"/>
                      <a:pt x="677" y="0"/>
                      <a:pt x="677" y="0"/>
                    </a:cubicBezTo>
                    <a:cubicBezTo>
                      <a:pt x="585" y="15"/>
                      <a:pt x="541" y="125"/>
                      <a:pt x="477" y="184"/>
                    </a:cubicBezTo>
                    <a:cubicBezTo>
                      <a:pt x="320" y="378"/>
                      <a:pt x="169" y="577"/>
                      <a:pt x="31" y="784"/>
                    </a:cubicBezTo>
                    <a:cubicBezTo>
                      <a:pt x="13" y="808"/>
                      <a:pt x="1" y="840"/>
                      <a:pt x="10" y="871"/>
                    </a:cubicBezTo>
                    <a:cubicBezTo>
                      <a:pt x="20" y="912"/>
                      <a:pt x="59" y="935"/>
                      <a:pt x="98" y="935"/>
                    </a:cubicBezTo>
                    <a:cubicBezTo>
                      <a:pt x="127" y="935"/>
                      <a:pt x="156" y="921"/>
                      <a:pt x="172" y="893"/>
                    </a:cubicBezTo>
                    <a:cubicBezTo>
                      <a:pt x="359" y="612"/>
                      <a:pt x="497" y="431"/>
                      <a:pt x="708" y="187"/>
                    </a:cubicBezTo>
                    <a:cubicBezTo>
                      <a:pt x="732" y="157"/>
                      <a:pt x="768" y="130"/>
                      <a:pt x="765" y="88"/>
                    </a:cubicBezTo>
                    <a:cubicBezTo>
                      <a:pt x="765" y="42"/>
                      <a:pt x="725" y="0"/>
                      <a:pt x="6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29"/>
              <p:cNvSpPr/>
              <p:nvPr/>
            </p:nvSpPr>
            <p:spPr>
              <a:xfrm>
                <a:off x="1486125" y="289888"/>
                <a:ext cx="13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3" extrusionOk="0">
                    <a:moveTo>
                      <a:pt x="466" y="0"/>
                    </a:moveTo>
                    <a:cubicBezTo>
                      <a:pt x="412" y="0"/>
                      <a:pt x="354" y="54"/>
                      <a:pt x="312" y="87"/>
                    </a:cubicBezTo>
                    <a:cubicBezTo>
                      <a:pt x="217" y="166"/>
                      <a:pt x="104" y="233"/>
                      <a:pt x="31" y="330"/>
                    </a:cubicBezTo>
                    <a:cubicBezTo>
                      <a:pt x="0" y="393"/>
                      <a:pt x="58" y="452"/>
                      <a:pt x="116" y="452"/>
                    </a:cubicBezTo>
                    <a:cubicBezTo>
                      <a:pt x="137" y="452"/>
                      <a:pt x="158" y="444"/>
                      <a:pt x="175" y="426"/>
                    </a:cubicBezTo>
                    <a:cubicBezTo>
                      <a:pt x="318" y="297"/>
                      <a:pt x="386" y="256"/>
                      <a:pt x="528" y="140"/>
                    </a:cubicBezTo>
                    <a:cubicBezTo>
                      <a:pt x="551" y="114"/>
                      <a:pt x="552" y="72"/>
                      <a:pt x="535" y="43"/>
                    </a:cubicBezTo>
                    <a:cubicBezTo>
                      <a:pt x="514" y="12"/>
                      <a:pt x="491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29"/>
              <p:cNvSpPr/>
              <p:nvPr/>
            </p:nvSpPr>
            <p:spPr>
              <a:xfrm>
                <a:off x="1535200" y="236963"/>
                <a:ext cx="35750" cy="1267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07" extrusionOk="0">
                    <a:moveTo>
                      <a:pt x="110" y="1"/>
                    </a:moveTo>
                    <a:cubicBezTo>
                      <a:pt x="92" y="1"/>
                      <a:pt x="74" y="4"/>
                      <a:pt x="57" y="11"/>
                    </a:cubicBezTo>
                    <a:cubicBezTo>
                      <a:pt x="17" y="34"/>
                      <a:pt x="0" y="92"/>
                      <a:pt x="26" y="131"/>
                    </a:cubicBezTo>
                    <a:cubicBezTo>
                      <a:pt x="103" y="212"/>
                      <a:pt x="244" y="185"/>
                      <a:pt x="346" y="225"/>
                    </a:cubicBezTo>
                    <a:cubicBezTo>
                      <a:pt x="646" y="296"/>
                      <a:pt x="945" y="378"/>
                      <a:pt x="1236" y="481"/>
                    </a:cubicBezTo>
                    <a:cubicBezTo>
                      <a:pt x="1263" y="485"/>
                      <a:pt x="1267" y="507"/>
                      <a:pt x="1314" y="507"/>
                    </a:cubicBezTo>
                    <a:cubicBezTo>
                      <a:pt x="1321" y="507"/>
                      <a:pt x="1330" y="506"/>
                      <a:pt x="1340" y="505"/>
                    </a:cubicBezTo>
                    <a:cubicBezTo>
                      <a:pt x="1415" y="489"/>
                      <a:pt x="1429" y="380"/>
                      <a:pt x="1362" y="344"/>
                    </a:cubicBezTo>
                    <a:cubicBezTo>
                      <a:pt x="1013" y="204"/>
                      <a:pt x="645" y="112"/>
                      <a:pt x="277" y="30"/>
                    </a:cubicBezTo>
                    <a:cubicBezTo>
                      <a:pt x="222" y="26"/>
                      <a:pt x="164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29"/>
              <p:cNvSpPr/>
              <p:nvPr/>
            </p:nvSpPr>
            <p:spPr>
              <a:xfrm>
                <a:off x="1507300" y="233788"/>
                <a:ext cx="142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183" extrusionOk="0">
                    <a:moveTo>
                      <a:pt x="229" y="0"/>
                    </a:moveTo>
                    <a:cubicBezTo>
                      <a:pt x="107" y="0"/>
                      <a:pt x="1" y="22"/>
                      <a:pt x="74" y="155"/>
                    </a:cubicBezTo>
                    <a:cubicBezTo>
                      <a:pt x="96" y="177"/>
                      <a:pt x="123" y="181"/>
                      <a:pt x="151" y="181"/>
                    </a:cubicBezTo>
                    <a:cubicBezTo>
                      <a:pt x="167" y="181"/>
                      <a:pt x="183" y="180"/>
                      <a:pt x="198" y="180"/>
                    </a:cubicBezTo>
                    <a:cubicBezTo>
                      <a:pt x="212" y="179"/>
                      <a:pt x="227" y="179"/>
                      <a:pt x="241" y="179"/>
                    </a:cubicBezTo>
                    <a:cubicBezTo>
                      <a:pt x="288" y="179"/>
                      <a:pt x="334" y="183"/>
                      <a:pt x="381" y="183"/>
                    </a:cubicBezTo>
                    <a:cubicBezTo>
                      <a:pt x="414" y="183"/>
                      <a:pt x="447" y="181"/>
                      <a:pt x="480" y="174"/>
                    </a:cubicBezTo>
                    <a:cubicBezTo>
                      <a:pt x="569" y="142"/>
                      <a:pt x="540" y="4"/>
                      <a:pt x="448" y="4"/>
                    </a:cubicBezTo>
                    <a:cubicBezTo>
                      <a:pt x="447" y="4"/>
                      <a:pt x="447" y="4"/>
                      <a:pt x="446" y="4"/>
                    </a:cubicBezTo>
                    <a:cubicBezTo>
                      <a:pt x="435" y="5"/>
                      <a:pt x="421" y="6"/>
                      <a:pt x="405" y="6"/>
                    </a:cubicBezTo>
                    <a:cubicBezTo>
                      <a:pt x="357" y="6"/>
                      <a:pt x="291" y="0"/>
                      <a:pt x="2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29"/>
              <p:cNvSpPr/>
              <p:nvPr/>
            </p:nvSpPr>
            <p:spPr>
              <a:xfrm>
                <a:off x="1568425" y="284188"/>
                <a:ext cx="19125" cy="300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648" y="0"/>
                    </a:moveTo>
                    <a:cubicBezTo>
                      <a:pt x="562" y="0"/>
                      <a:pt x="521" y="135"/>
                      <a:pt x="469" y="195"/>
                    </a:cubicBezTo>
                    <a:cubicBezTo>
                      <a:pt x="295" y="467"/>
                      <a:pt x="151" y="759"/>
                      <a:pt x="41" y="1063"/>
                    </a:cubicBezTo>
                    <a:cubicBezTo>
                      <a:pt x="0" y="1138"/>
                      <a:pt x="61" y="1199"/>
                      <a:pt x="121" y="1199"/>
                    </a:cubicBezTo>
                    <a:cubicBezTo>
                      <a:pt x="155" y="1199"/>
                      <a:pt x="188" y="1180"/>
                      <a:pt x="203" y="1134"/>
                    </a:cubicBezTo>
                    <a:cubicBezTo>
                      <a:pt x="312" y="822"/>
                      <a:pt x="474" y="503"/>
                      <a:pt x="688" y="184"/>
                    </a:cubicBezTo>
                    <a:cubicBezTo>
                      <a:pt x="734" y="137"/>
                      <a:pt x="764" y="53"/>
                      <a:pt x="693" y="11"/>
                    </a:cubicBezTo>
                    <a:cubicBezTo>
                      <a:pt x="677" y="3"/>
                      <a:pt x="662" y="0"/>
                      <a:pt x="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29"/>
              <p:cNvSpPr/>
              <p:nvPr/>
            </p:nvSpPr>
            <p:spPr>
              <a:xfrm>
                <a:off x="1592800" y="262513"/>
                <a:ext cx="132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41" extrusionOk="0">
                    <a:moveTo>
                      <a:pt x="266" y="1"/>
                    </a:moveTo>
                    <a:cubicBezTo>
                      <a:pt x="265" y="1"/>
                      <a:pt x="265" y="1"/>
                      <a:pt x="265" y="1"/>
                    </a:cubicBezTo>
                    <a:cubicBezTo>
                      <a:pt x="204" y="19"/>
                      <a:pt x="192" y="92"/>
                      <a:pt x="156" y="137"/>
                    </a:cubicBezTo>
                    <a:cubicBezTo>
                      <a:pt x="100" y="235"/>
                      <a:pt x="74" y="252"/>
                      <a:pt x="32" y="319"/>
                    </a:cubicBezTo>
                    <a:cubicBezTo>
                      <a:pt x="1" y="381"/>
                      <a:pt x="58" y="441"/>
                      <a:pt x="116" y="441"/>
                    </a:cubicBezTo>
                    <a:cubicBezTo>
                      <a:pt x="138" y="441"/>
                      <a:pt x="159" y="433"/>
                      <a:pt x="176" y="414"/>
                    </a:cubicBezTo>
                    <a:cubicBezTo>
                      <a:pt x="241" y="326"/>
                      <a:pt x="528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29"/>
              <p:cNvSpPr/>
              <p:nvPr/>
            </p:nvSpPr>
            <p:spPr>
              <a:xfrm>
                <a:off x="1618900" y="191813"/>
                <a:ext cx="1775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73" extrusionOk="0">
                    <a:moveTo>
                      <a:pt x="587" y="0"/>
                    </a:moveTo>
                    <a:cubicBezTo>
                      <a:pt x="579" y="0"/>
                      <a:pt x="570" y="1"/>
                      <a:pt x="562" y="4"/>
                    </a:cubicBezTo>
                    <a:cubicBezTo>
                      <a:pt x="383" y="65"/>
                      <a:pt x="222" y="85"/>
                      <a:pt x="90" y="98"/>
                    </a:cubicBezTo>
                    <a:cubicBezTo>
                      <a:pt x="89" y="98"/>
                      <a:pt x="88" y="98"/>
                      <a:pt x="87" y="98"/>
                    </a:cubicBezTo>
                    <a:cubicBezTo>
                      <a:pt x="41" y="98"/>
                      <a:pt x="0" y="139"/>
                      <a:pt x="2" y="186"/>
                    </a:cubicBezTo>
                    <a:cubicBezTo>
                      <a:pt x="6" y="255"/>
                      <a:pt x="53" y="272"/>
                      <a:pt x="108" y="272"/>
                    </a:cubicBezTo>
                    <a:cubicBezTo>
                      <a:pt x="151" y="272"/>
                      <a:pt x="198" y="262"/>
                      <a:pt x="234" y="257"/>
                    </a:cubicBezTo>
                    <a:cubicBezTo>
                      <a:pt x="361" y="237"/>
                      <a:pt x="488" y="218"/>
                      <a:pt x="608" y="174"/>
                    </a:cubicBezTo>
                    <a:cubicBezTo>
                      <a:pt x="710" y="149"/>
                      <a:pt x="678" y="0"/>
                      <a:pt x="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29"/>
              <p:cNvSpPr/>
              <p:nvPr/>
            </p:nvSpPr>
            <p:spPr>
              <a:xfrm>
                <a:off x="1599675" y="193463"/>
                <a:ext cx="830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89" extrusionOk="0">
                    <a:moveTo>
                      <a:pt x="136" y="0"/>
                    </a:moveTo>
                    <a:cubicBezTo>
                      <a:pt x="108" y="0"/>
                      <a:pt x="83" y="8"/>
                      <a:pt x="65" y="34"/>
                    </a:cubicBezTo>
                    <a:cubicBezTo>
                      <a:pt x="0" y="130"/>
                      <a:pt x="110" y="188"/>
                      <a:pt x="201" y="188"/>
                    </a:cubicBezTo>
                    <a:cubicBezTo>
                      <a:pt x="225" y="188"/>
                      <a:pt x="248" y="184"/>
                      <a:pt x="266" y="176"/>
                    </a:cubicBezTo>
                    <a:cubicBezTo>
                      <a:pt x="332" y="141"/>
                      <a:pt x="319" y="34"/>
                      <a:pt x="244" y="16"/>
                    </a:cubicBezTo>
                    <a:cubicBezTo>
                      <a:pt x="211" y="13"/>
                      <a:pt x="171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29"/>
              <p:cNvSpPr/>
              <p:nvPr/>
            </p:nvSpPr>
            <p:spPr>
              <a:xfrm>
                <a:off x="1659375" y="220413"/>
                <a:ext cx="1022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409" h="795" extrusionOk="0">
                    <a:moveTo>
                      <a:pt x="302" y="0"/>
                    </a:moveTo>
                    <a:cubicBezTo>
                      <a:pt x="262" y="0"/>
                      <a:pt x="226" y="27"/>
                      <a:pt x="216" y="65"/>
                    </a:cubicBezTo>
                    <a:cubicBezTo>
                      <a:pt x="171" y="224"/>
                      <a:pt x="120" y="384"/>
                      <a:pt x="61" y="539"/>
                    </a:cubicBezTo>
                    <a:cubicBezTo>
                      <a:pt x="33" y="641"/>
                      <a:pt x="1" y="639"/>
                      <a:pt x="6" y="730"/>
                    </a:cubicBezTo>
                    <a:cubicBezTo>
                      <a:pt x="16" y="771"/>
                      <a:pt x="55" y="794"/>
                      <a:pt x="93" y="794"/>
                    </a:cubicBezTo>
                    <a:cubicBezTo>
                      <a:pt x="123" y="794"/>
                      <a:pt x="152" y="781"/>
                      <a:pt x="168" y="752"/>
                    </a:cubicBezTo>
                    <a:cubicBezTo>
                      <a:pt x="249" y="554"/>
                      <a:pt x="316" y="351"/>
                      <a:pt x="376" y="146"/>
                    </a:cubicBezTo>
                    <a:cubicBezTo>
                      <a:pt x="408" y="83"/>
                      <a:pt x="378" y="0"/>
                      <a:pt x="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29"/>
              <p:cNvSpPr/>
              <p:nvPr/>
            </p:nvSpPr>
            <p:spPr>
              <a:xfrm>
                <a:off x="1670125" y="188488"/>
                <a:ext cx="4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520" extrusionOk="0">
                    <a:moveTo>
                      <a:pt x="101" y="0"/>
                    </a:moveTo>
                    <a:cubicBezTo>
                      <a:pt x="101" y="0"/>
                      <a:pt x="100" y="0"/>
                      <a:pt x="99" y="0"/>
                    </a:cubicBezTo>
                    <a:cubicBezTo>
                      <a:pt x="3" y="1"/>
                      <a:pt x="7" y="104"/>
                      <a:pt x="15" y="175"/>
                    </a:cubicBezTo>
                    <a:cubicBezTo>
                      <a:pt x="18" y="261"/>
                      <a:pt x="13" y="348"/>
                      <a:pt x="2" y="433"/>
                    </a:cubicBezTo>
                    <a:cubicBezTo>
                      <a:pt x="1" y="491"/>
                      <a:pt x="45" y="520"/>
                      <a:pt x="90" y="520"/>
                    </a:cubicBezTo>
                    <a:cubicBezTo>
                      <a:pt x="135" y="520"/>
                      <a:pt x="180" y="491"/>
                      <a:pt x="178" y="433"/>
                    </a:cubicBezTo>
                    <a:cubicBezTo>
                      <a:pt x="193" y="319"/>
                      <a:pt x="197" y="204"/>
                      <a:pt x="187" y="88"/>
                    </a:cubicBezTo>
                    <a:cubicBezTo>
                      <a:pt x="188" y="42"/>
                      <a:pt x="147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29"/>
              <p:cNvSpPr/>
              <p:nvPr/>
            </p:nvSpPr>
            <p:spPr>
              <a:xfrm>
                <a:off x="1631900" y="132963"/>
                <a:ext cx="3397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272" extrusionOk="0">
                    <a:moveTo>
                      <a:pt x="1229" y="1"/>
                    </a:moveTo>
                    <a:lnTo>
                      <a:pt x="1229" y="1"/>
                    </a:lnTo>
                    <a:cubicBezTo>
                      <a:pt x="859" y="39"/>
                      <a:pt x="488" y="55"/>
                      <a:pt x="118" y="94"/>
                    </a:cubicBezTo>
                    <a:cubicBezTo>
                      <a:pt x="118" y="94"/>
                      <a:pt x="117" y="94"/>
                      <a:pt x="116" y="94"/>
                    </a:cubicBezTo>
                    <a:cubicBezTo>
                      <a:pt x="42" y="94"/>
                      <a:pt x="1" y="194"/>
                      <a:pt x="56" y="246"/>
                    </a:cubicBezTo>
                    <a:cubicBezTo>
                      <a:pt x="82" y="265"/>
                      <a:pt x="113" y="271"/>
                      <a:pt x="145" y="271"/>
                    </a:cubicBezTo>
                    <a:cubicBezTo>
                      <a:pt x="203" y="271"/>
                      <a:pt x="266" y="251"/>
                      <a:pt x="322" y="251"/>
                    </a:cubicBezTo>
                    <a:cubicBezTo>
                      <a:pt x="327" y="251"/>
                      <a:pt x="331" y="251"/>
                      <a:pt x="335" y="251"/>
                    </a:cubicBezTo>
                    <a:cubicBezTo>
                      <a:pt x="624" y="229"/>
                      <a:pt x="915" y="209"/>
                      <a:pt x="1203" y="182"/>
                    </a:cubicBezTo>
                    <a:cubicBezTo>
                      <a:pt x="1207" y="182"/>
                      <a:pt x="1212" y="182"/>
                      <a:pt x="1216" y="182"/>
                    </a:cubicBezTo>
                    <a:cubicBezTo>
                      <a:pt x="1334" y="182"/>
                      <a:pt x="1358" y="10"/>
                      <a:pt x="1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29"/>
              <p:cNvSpPr/>
              <p:nvPr/>
            </p:nvSpPr>
            <p:spPr>
              <a:xfrm>
                <a:off x="1609525" y="137238"/>
                <a:ext cx="10650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226" extrusionOk="0">
                    <a:moveTo>
                      <a:pt x="312" y="1"/>
                    </a:moveTo>
                    <a:cubicBezTo>
                      <a:pt x="304" y="1"/>
                      <a:pt x="297" y="2"/>
                      <a:pt x="289" y="4"/>
                    </a:cubicBezTo>
                    <a:cubicBezTo>
                      <a:pt x="200" y="34"/>
                      <a:pt x="1" y="43"/>
                      <a:pt x="65" y="183"/>
                    </a:cubicBezTo>
                    <a:cubicBezTo>
                      <a:pt x="82" y="215"/>
                      <a:pt x="109" y="225"/>
                      <a:pt x="139" y="225"/>
                    </a:cubicBezTo>
                    <a:cubicBezTo>
                      <a:pt x="169" y="225"/>
                      <a:pt x="203" y="214"/>
                      <a:pt x="232" y="203"/>
                    </a:cubicBezTo>
                    <a:cubicBezTo>
                      <a:pt x="284" y="183"/>
                      <a:pt x="357" y="187"/>
                      <a:pt x="390" y="134"/>
                    </a:cubicBezTo>
                    <a:cubicBezTo>
                      <a:pt x="425" y="76"/>
                      <a:pt x="376" y="1"/>
                      <a:pt x="3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29"/>
              <p:cNvSpPr/>
              <p:nvPr/>
            </p:nvSpPr>
            <p:spPr>
              <a:xfrm>
                <a:off x="1708225" y="134038"/>
                <a:ext cx="190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016" extrusionOk="0">
                    <a:moveTo>
                      <a:pt x="172" y="1"/>
                    </a:moveTo>
                    <a:cubicBezTo>
                      <a:pt x="161" y="1"/>
                      <a:pt x="150" y="3"/>
                      <a:pt x="138" y="8"/>
                    </a:cubicBezTo>
                    <a:cubicBezTo>
                      <a:pt x="1" y="82"/>
                      <a:pt x="163" y="201"/>
                      <a:pt x="220" y="273"/>
                    </a:cubicBezTo>
                    <a:cubicBezTo>
                      <a:pt x="281" y="347"/>
                      <a:pt x="347" y="440"/>
                      <a:pt x="420" y="569"/>
                    </a:cubicBezTo>
                    <a:cubicBezTo>
                      <a:pt x="512" y="720"/>
                      <a:pt x="523" y="803"/>
                      <a:pt x="588" y="981"/>
                    </a:cubicBezTo>
                    <a:cubicBezTo>
                      <a:pt x="604" y="1005"/>
                      <a:pt x="628" y="1015"/>
                      <a:pt x="652" y="1015"/>
                    </a:cubicBezTo>
                    <a:cubicBezTo>
                      <a:pt x="705" y="1015"/>
                      <a:pt x="761" y="966"/>
                      <a:pt x="742" y="904"/>
                    </a:cubicBezTo>
                    <a:cubicBezTo>
                      <a:pt x="678" y="624"/>
                      <a:pt x="526" y="369"/>
                      <a:pt x="344" y="148"/>
                    </a:cubicBezTo>
                    <a:cubicBezTo>
                      <a:pt x="293" y="103"/>
                      <a:pt x="247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29"/>
              <p:cNvSpPr/>
              <p:nvPr/>
            </p:nvSpPr>
            <p:spPr>
              <a:xfrm>
                <a:off x="1694550" y="118113"/>
                <a:ext cx="865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91" extrusionOk="0">
                    <a:moveTo>
                      <a:pt x="117" y="0"/>
                    </a:moveTo>
                    <a:cubicBezTo>
                      <a:pt x="94" y="0"/>
                      <a:pt x="70" y="13"/>
                      <a:pt x="46" y="46"/>
                    </a:cubicBezTo>
                    <a:cubicBezTo>
                      <a:pt x="1" y="138"/>
                      <a:pt x="126" y="231"/>
                      <a:pt x="191" y="282"/>
                    </a:cubicBezTo>
                    <a:cubicBezTo>
                      <a:pt x="203" y="287"/>
                      <a:pt x="215" y="290"/>
                      <a:pt x="226" y="290"/>
                    </a:cubicBezTo>
                    <a:cubicBezTo>
                      <a:pt x="295" y="290"/>
                      <a:pt x="346" y="194"/>
                      <a:pt x="288" y="139"/>
                    </a:cubicBezTo>
                    <a:cubicBezTo>
                      <a:pt x="240" y="94"/>
                      <a:pt x="180" y="0"/>
                      <a:pt x="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92" name="Google Shape;2792;p29"/>
            <p:cNvGrpSpPr/>
            <p:nvPr/>
          </p:nvGrpSpPr>
          <p:grpSpPr>
            <a:xfrm rot="8696341">
              <a:off x="58340" y="87971"/>
              <a:ext cx="300939" cy="660646"/>
              <a:chOff x="4313600" y="773713"/>
              <a:chExt cx="131975" cy="289725"/>
            </a:xfrm>
          </p:grpSpPr>
          <p:sp>
            <p:nvSpPr>
              <p:cNvPr id="2793" name="Google Shape;2793;p29"/>
              <p:cNvSpPr/>
              <p:nvPr/>
            </p:nvSpPr>
            <p:spPr>
              <a:xfrm>
                <a:off x="4315425" y="783138"/>
                <a:ext cx="123175" cy="2803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11212" extrusionOk="0">
                    <a:moveTo>
                      <a:pt x="2736" y="0"/>
                    </a:moveTo>
                    <a:cubicBezTo>
                      <a:pt x="2685" y="0"/>
                      <a:pt x="2634" y="34"/>
                      <a:pt x="2619" y="85"/>
                    </a:cubicBezTo>
                    <a:cubicBezTo>
                      <a:pt x="2575" y="222"/>
                      <a:pt x="2529" y="360"/>
                      <a:pt x="2484" y="498"/>
                    </a:cubicBezTo>
                    <a:cubicBezTo>
                      <a:pt x="2308" y="1038"/>
                      <a:pt x="2199" y="1598"/>
                      <a:pt x="2132" y="2161"/>
                    </a:cubicBezTo>
                    <a:cubicBezTo>
                      <a:pt x="2121" y="2256"/>
                      <a:pt x="2113" y="2353"/>
                      <a:pt x="2107" y="2449"/>
                    </a:cubicBezTo>
                    <a:cubicBezTo>
                      <a:pt x="1893" y="2234"/>
                      <a:pt x="1527" y="1800"/>
                      <a:pt x="1394" y="1562"/>
                    </a:cubicBezTo>
                    <a:cubicBezTo>
                      <a:pt x="1312" y="1437"/>
                      <a:pt x="1233" y="1309"/>
                      <a:pt x="1156" y="1182"/>
                    </a:cubicBezTo>
                    <a:cubicBezTo>
                      <a:pt x="1141" y="1154"/>
                      <a:pt x="1116" y="1133"/>
                      <a:pt x="1085" y="1123"/>
                    </a:cubicBezTo>
                    <a:cubicBezTo>
                      <a:pt x="1073" y="1119"/>
                      <a:pt x="1062" y="1117"/>
                      <a:pt x="1050" y="1117"/>
                    </a:cubicBezTo>
                    <a:cubicBezTo>
                      <a:pt x="967" y="1117"/>
                      <a:pt x="900" y="1216"/>
                      <a:pt x="945" y="1296"/>
                    </a:cubicBezTo>
                    <a:cubicBezTo>
                      <a:pt x="1271" y="1809"/>
                      <a:pt x="1604" y="2370"/>
                      <a:pt x="2094" y="2741"/>
                    </a:cubicBezTo>
                    <a:cubicBezTo>
                      <a:pt x="2082" y="3225"/>
                      <a:pt x="2124" y="3712"/>
                      <a:pt x="2237" y="4183"/>
                    </a:cubicBezTo>
                    <a:cubicBezTo>
                      <a:pt x="2273" y="4338"/>
                      <a:pt x="2318" y="4490"/>
                      <a:pt x="2365" y="4641"/>
                    </a:cubicBezTo>
                    <a:cubicBezTo>
                      <a:pt x="1853" y="4447"/>
                      <a:pt x="1124" y="4130"/>
                      <a:pt x="637" y="3903"/>
                    </a:cubicBezTo>
                    <a:cubicBezTo>
                      <a:pt x="491" y="3840"/>
                      <a:pt x="359" y="3754"/>
                      <a:pt x="217" y="3683"/>
                    </a:cubicBezTo>
                    <a:cubicBezTo>
                      <a:pt x="197" y="3671"/>
                      <a:pt x="175" y="3665"/>
                      <a:pt x="152" y="3665"/>
                    </a:cubicBezTo>
                    <a:cubicBezTo>
                      <a:pt x="144" y="3665"/>
                      <a:pt x="135" y="3666"/>
                      <a:pt x="127" y="3668"/>
                    </a:cubicBezTo>
                    <a:cubicBezTo>
                      <a:pt x="25" y="3686"/>
                      <a:pt x="0" y="3836"/>
                      <a:pt x="90" y="3887"/>
                    </a:cubicBezTo>
                    <a:cubicBezTo>
                      <a:pt x="846" y="4289"/>
                      <a:pt x="1641" y="4625"/>
                      <a:pt x="2444" y="4921"/>
                    </a:cubicBezTo>
                    <a:cubicBezTo>
                      <a:pt x="2445" y="4922"/>
                      <a:pt x="2447" y="4922"/>
                      <a:pt x="2449" y="4922"/>
                    </a:cubicBezTo>
                    <a:cubicBezTo>
                      <a:pt x="2453" y="4922"/>
                      <a:pt x="2456" y="4921"/>
                      <a:pt x="2460" y="4921"/>
                    </a:cubicBezTo>
                    <a:cubicBezTo>
                      <a:pt x="2633" y="5402"/>
                      <a:pt x="2843" y="5871"/>
                      <a:pt x="3027" y="6347"/>
                    </a:cubicBezTo>
                    <a:cubicBezTo>
                      <a:pt x="3084" y="6495"/>
                      <a:pt x="3138" y="6631"/>
                      <a:pt x="3190" y="6762"/>
                    </a:cubicBezTo>
                    <a:cubicBezTo>
                      <a:pt x="2652" y="6627"/>
                      <a:pt x="1906" y="6350"/>
                      <a:pt x="1308" y="6304"/>
                    </a:cubicBezTo>
                    <a:lnTo>
                      <a:pt x="1308" y="6304"/>
                    </a:lnTo>
                    <a:cubicBezTo>
                      <a:pt x="1187" y="6342"/>
                      <a:pt x="1219" y="6535"/>
                      <a:pt x="1345" y="6535"/>
                    </a:cubicBezTo>
                    <a:cubicBezTo>
                      <a:pt x="1881" y="6611"/>
                      <a:pt x="2646" y="6890"/>
                      <a:pt x="3293" y="7026"/>
                    </a:cubicBezTo>
                    <a:cubicBezTo>
                      <a:pt x="3398" y="7303"/>
                      <a:pt x="3493" y="7577"/>
                      <a:pt x="3570" y="7907"/>
                    </a:cubicBezTo>
                    <a:cubicBezTo>
                      <a:pt x="3759" y="8768"/>
                      <a:pt x="3797" y="9624"/>
                      <a:pt x="3565" y="10453"/>
                    </a:cubicBezTo>
                    <a:cubicBezTo>
                      <a:pt x="3491" y="10716"/>
                      <a:pt x="3426" y="10866"/>
                      <a:pt x="3327" y="11072"/>
                    </a:cubicBezTo>
                    <a:cubicBezTo>
                      <a:pt x="3313" y="11152"/>
                      <a:pt x="3386" y="11211"/>
                      <a:pt x="3457" y="11211"/>
                    </a:cubicBezTo>
                    <a:cubicBezTo>
                      <a:pt x="3495" y="11211"/>
                      <a:pt x="3532" y="11194"/>
                      <a:pt x="3554" y="11155"/>
                    </a:cubicBezTo>
                    <a:cubicBezTo>
                      <a:pt x="4138" y="9984"/>
                      <a:pt x="4048" y="8573"/>
                      <a:pt x="3670" y="7352"/>
                    </a:cubicBezTo>
                    <a:cubicBezTo>
                      <a:pt x="3629" y="7230"/>
                      <a:pt x="3585" y="7111"/>
                      <a:pt x="3540" y="6990"/>
                    </a:cubicBezTo>
                    <a:cubicBezTo>
                      <a:pt x="3661" y="6918"/>
                      <a:pt x="3756" y="6793"/>
                      <a:pt x="3857" y="6699"/>
                    </a:cubicBezTo>
                    <a:cubicBezTo>
                      <a:pt x="4209" y="6313"/>
                      <a:pt x="4555" y="5916"/>
                      <a:pt x="4898" y="5525"/>
                    </a:cubicBezTo>
                    <a:cubicBezTo>
                      <a:pt x="4926" y="5472"/>
                      <a:pt x="4902" y="5405"/>
                      <a:pt x="4853" y="5374"/>
                    </a:cubicBezTo>
                    <a:cubicBezTo>
                      <a:pt x="4834" y="5362"/>
                      <a:pt x="4812" y="5356"/>
                      <a:pt x="4790" y="5356"/>
                    </a:cubicBezTo>
                    <a:cubicBezTo>
                      <a:pt x="4759" y="5356"/>
                      <a:pt x="4728" y="5367"/>
                      <a:pt x="4706" y="5389"/>
                    </a:cubicBezTo>
                    <a:cubicBezTo>
                      <a:pt x="4622" y="5478"/>
                      <a:pt x="4540" y="5569"/>
                      <a:pt x="4458" y="5660"/>
                    </a:cubicBezTo>
                    <a:cubicBezTo>
                      <a:pt x="4177" y="5964"/>
                      <a:pt x="3681" y="6581"/>
                      <a:pt x="3450" y="6755"/>
                    </a:cubicBezTo>
                    <a:cubicBezTo>
                      <a:pt x="3199" y="6107"/>
                      <a:pt x="2922" y="5482"/>
                      <a:pt x="2699" y="4861"/>
                    </a:cubicBezTo>
                    <a:cubicBezTo>
                      <a:pt x="2811" y="4801"/>
                      <a:pt x="2912" y="4710"/>
                      <a:pt x="3012" y="4648"/>
                    </a:cubicBezTo>
                    <a:cubicBezTo>
                      <a:pt x="3386" y="4374"/>
                      <a:pt x="3742" y="4076"/>
                      <a:pt x="4101" y="3783"/>
                    </a:cubicBezTo>
                    <a:cubicBezTo>
                      <a:pt x="4255" y="3656"/>
                      <a:pt x="4410" y="3528"/>
                      <a:pt x="4563" y="3399"/>
                    </a:cubicBezTo>
                    <a:cubicBezTo>
                      <a:pt x="4621" y="3348"/>
                      <a:pt x="4610" y="3250"/>
                      <a:pt x="4544" y="3210"/>
                    </a:cubicBezTo>
                    <a:cubicBezTo>
                      <a:pt x="4525" y="3198"/>
                      <a:pt x="4503" y="3192"/>
                      <a:pt x="4481" y="3192"/>
                    </a:cubicBezTo>
                    <a:cubicBezTo>
                      <a:pt x="4450" y="3192"/>
                      <a:pt x="4420" y="3203"/>
                      <a:pt x="4398" y="3225"/>
                    </a:cubicBezTo>
                    <a:cubicBezTo>
                      <a:pt x="4089" y="3483"/>
                      <a:pt x="3777" y="3738"/>
                      <a:pt x="3466" y="3993"/>
                    </a:cubicBezTo>
                    <a:cubicBezTo>
                      <a:pt x="3202" y="4204"/>
                      <a:pt x="2834" y="4502"/>
                      <a:pt x="2617" y="4628"/>
                    </a:cubicBezTo>
                    <a:cubicBezTo>
                      <a:pt x="2591" y="4553"/>
                      <a:pt x="2565" y="4476"/>
                      <a:pt x="2541" y="4400"/>
                    </a:cubicBezTo>
                    <a:cubicBezTo>
                      <a:pt x="2375" y="3820"/>
                      <a:pt x="2320" y="3333"/>
                      <a:pt x="2332" y="2771"/>
                    </a:cubicBezTo>
                    <a:cubicBezTo>
                      <a:pt x="2408" y="2747"/>
                      <a:pt x="2483" y="2705"/>
                      <a:pt x="2552" y="2670"/>
                    </a:cubicBezTo>
                    <a:cubicBezTo>
                      <a:pt x="2882" y="2466"/>
                      <a:pt x="3201" y="2243"/>
                      <a:pt x="3521" y="2027"/>
                    </a:cubicBezTo>
                    <a:cubicBezTo>
                      <a:pt x="3629" y="1925"/>
                      <a:pt x="4019" y="1787"/>
                      <a:pt x="3815" y="1616"/>
                    </a:cubicBezTo>
                    <a:cubicBezTo>
                      <a:pt x="3786" y="1605"/>
                      <a:pt x="3762" y="1600"/>
                      <a:pt x="3742" y="1600"/>
                    </a:cubicBezTo>
                    <a:cubicBezTo>
                      <a:pt x="3665" y="1600"/>
                      <a:pt x="3640" y="1670"/>
                      <a:pt x="3547" y="1718"/>
                    </a:cubicBezTo>
                    <a:cubicBezTo>
                      <a:pt x="3148" y="1982"/>
                      <a:pt x="2765" y="2278"/>
                      <a:pt x="2343" y="2503"/>
                    </a:cubicBezTo>
                    <a:lnTo>
                      <a:pt x="2343" y="2489"/>
                    </a:lnTo>
                    <a:cubicBezTo>
                      <a:pt x="2397" y="1831"/>
                      <a:pt x="2488" y="1324"/>
                      <a:pt x="2678" y="686"/>
                    </a:cubicBezTo>
                    <a:cubicBezTo>
                      <a:pt x="2732" y="509"/>
                      <a:pt x="2791" y="333"/>
                      <a:pt x="2850" y="155"/>
                    </a:cubicBezTo>
                    <a:cubicBezTo>
                      <a:pt x="2870" y="94"/>
                      <a:pt x="2832" y="23"/>
                      <a:pt x="2770" y="6"/>
                    </a:cubicBezTo>
                    <a:cubicBezTo>
                      <a:pt x="2759" y="2"/>
                      <a:pt x="2747" y="0"/>
                      <a:pt x="27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29"/>
              <p:cNvSpPr/>
              <p:nvPr/>
            </p:nvSpPr>
            <p:spPr>
              <a:xfrm>
                <a:off x="4373525" y="773713"/>
                <a:ext cx="2387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782" extrusionOk="0">
                    <a:moveTo>
                      <a:pt x="456" y="0"/>
                    </a:moveTo>
                    <a:cubicBezTo>
                      <a:pt x="349" y="0"/>
                      <a:pt x="243" y="43"/>
                      <a:pt x="168" y="133"/>
                    </a:cubicBezTo>
                    <a:cubicBezTo>
                      <a:pt x="0" y="302"/>
                      <a:pt x="35" y="622"/>
                      <a:pt x="257" y="726"/>
                    </a:cubicBezTo>
                    <a:cubicBezTo>
                      <a:pt x="306" y="752"/>
                      <a:pt x="355" y="763"/>
                      <a:pt x="403" y="764"/>
                    </a:cubicBezTo>
                    <a:cubicBezTo>
                      <a:pt x="418" y="768"/>
                      <a:pt x="433" y="772"/>
                      <a:pt x="448" y="775"/>
                    </a:cubicBezTo>
                    <a:cubicBezTo>
                      <a:pt x="469" y="779"/>
                      <a:pt x="490" y="781"/>
                      <a:pt x="510" y="781"/>
                    </a:cubicBezTo>
                    <a:cubicBezTo>
                      <a:pt x="773" y="781"/>
                      <a:pt x="955" y="421"/>
                      <a:pt x="799" y="200"/>
                    </a:cubicBezTo>
                    <a:cubicBezTo>
                      <a:pt x="728" y="70"/>
                      <a:pt x="592" y="0"/>
                      <a:pt x="4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29"/>
              <p:cNvSpPr/>
              <p:nvPr/>
            </p:nvSpPr>
            <p:spPr>
              <a:xfrm>
                <a:off x="4399450" y="813588"/>
                <a:ext cx="2390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782" extrusionOk="0">
                    <a:moveTo>
                      <a:pt x="455" y="0"/>
                    </a:moveTo>
                    <a:cubicBezTo>
                      <a:pt x="349" y="0"/>
                      <a:pt x="243" y="43"/>
                      <a:pt x="168" y="133"/>
                    </a:cubicBezTo>
                    <a:cubicBezTo>
                      <a:pt x="0" y="302"/>
                      <a:pt x="36" y="621"/>
                      <a:pt x="258" y="726"/>
                    </a:cubicBezTo>
                    <a:cubicBezTo>
                      <a:pt x="307" y="751"/>
                      <a:pt x="355" y="762"/>
                      <a:pt x="404" y="764"/>
                    </a:cubicBezTo>
                    <a:cubicBezTo>
                      <a:pt x="417" y="768"/>
                      <a:pt x="432" y="772"/>
                      <a:pt x="449" y="775"/>
                    </a:cubicBezTo>
                    <a:cubicBezTo>
                      <a:pt x="469" y="779"/>
                      <a:pt x="490" y="782"/>
                      <a:pt x="510" y="782"/>
                    </a:cubicBezTo>
                    <a:cubicBezTo>
                      <a:pt x="774" y="782"/>
                      <a:pt x="956" y="420"/>
                      <a:pt x="799" y="199"/>
                    </a:cubicBezTo>
                    <a:cubicBezTo>
                      <a:pt x="729" y="70"/>
                      <a:pt x="592" y="0"/>
                      <a:pt x="4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29"/>
              <p:cNvSpPr/>
              <p:nvPr/>
            </p:nvSpPr>
            <p:spPr>
              <a:xfrm>
                <a:off x="4332950" y="802738"/>
                <a:ext cx="239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83" extrusionOk="0">
                    <a:moveTo>
                      <a:pt x="456" y="1"/>
                    </a:moveTo>
                    <a:cubicBezTo>
                      <a:pt x="349" y="1"/>
                      <a:pt x="243" y="43"/>
                      <a:pt x="169" y="134"/>
                    </a:cubicBezTo>
                    <a:cubicBezTo>
                      <a:pt x="1" y="303"/>
                      <a:pt x="37" y="622"/>
                      <a:pt x="259" y="727"/>
                    </a:cubicBezTo>
                    <a:cubicBezTo>
                      <a:pt x="307" y="752"/>
                      <a:pt x="356" y="763"/>
                      <a:pt x="405" y="765"/>
                    </a:cubicBezTo>
                    <a:cubicBezTo>
                      <a:pt x="418" y="768"/>
                      <a:pt x="433" y="773"/>
                      <a:pt x="449" y="776"/>
                    </a:cubicBezTo>
                    <a:cubicBezTo>
                      <a:pt x="470" y="780"/>
                      <a:pt x="490" y="782"/>
                      <a:pt x="510" y="782"/>
                    </a:cubicBezTo>
                    <a:cubicBezTo>
                      <a:pt x="774" y="782"/>
                      <a:pt x="956" y="421"/>
                      <a:pt x="800" y="200"/>
                    </a:cubicBezTo>
                    <a:cubicBezTo>
                      <a:pt x="730" y="71"/>
                      <a:pt x="593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29"/>
              <p:cNvSpPr/>
              <p:nvPr/>
            </p:nvSpPr>
            <p:spPr>
              <a:xfrm>
                <a:off x="4419750" y="851688"/>
                <a:ext cx="2390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782" extrusionOk="0">
                    <a:moveTo>
                      <a:pt x="456" y="1"/>
                    </a:moveTo>
                    <a:cubicBezTo>
                      <a:pt x="350" y="1"/>
                      <a:pt x="243" y="44"/>
                      <a:pt x="168" y="134"/>
                    </a:cubicBezTo>
                    <a:cubicBezTo>
                      <a:pt x="0" y="303"/>
                      <a:pt x="36" y="622"/>
                      <a:pt x="258" y="726"/>
                    </a:cubicBezTo>
                    <a:cubicBezTo>
                      <a:pt x="307" y="752"/>
                      <a:pt x="356" y="763"/>
                      <a:pt x="404" y="764"/>
                    </a:cubicBezTo>
                    <a:cubicBezTo>
                      <a:pt x="417" y="769"/>
                      <a:pt x="433" y="773"/>
                      <a:pt x="449" y="775"/>
                    </a:cubicBezTo>
                    <a:cubicBezTo>
                      <a:pt x="470" y="780"/>
                      <a:pt x="491" y="782"/>
                      <a:pt x="511" y="782"/>
                    </a:cubicBezTo>
                    <a:cubicBezTo>
                      <a:pt x="774" y="782"/>
                      <a:pt x="956" y="421"/>
                      <a:pt x="800" y="200"/>
                    </a:cubicBezTo>
                    <a:cubicBezTo>
                      <a:pt x="729" y="71"/>
                      <a:pt x="593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29"/>
              <p:cNvSpPr/>
              <p:nvPr/>
            </p:nvSpPr>
            <p:spPr>
              <a:xfrm>
                <a:off x="4313600" y="867463"/>
                <a:ext cx="239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83" extrusionOk="0">
                    <a:moveTo>
                      <a:pt x="456" y="1"/>
                    </a:moveTo>
                    <a:cubicBezTo>
                      <a:pt x="349" y="1"/>
                      <a:pt x="243" y="43"/>
                      <a:pt x="168" y="133"/>
                    </a:cubicBezTo>
                    <a:cubicBezTo>
                      <a:pt x="0" y="302"/>
                      <a:pt x="36" y="622"/>
                      <a:pt x="258" y="727"/>
                    </a:cubicBezTo>
                    <a:cubicBezTo>
                      <a:pt x="307" y="752"/>
                      <a:pt x="356" y="763"/>
                      <a:pt x="404" y="765"/>
                    </a:cubicBezTo>
                    <a:cubicBezTo>
                      <a:pt x="417" y="768"/>
                      <a:pt x="433" y="772"/>
                      <a:pt x="449" y="776"/>
                    </a:cubicBezTo>
                    <a:cubicBezTo>
                      <a:pt x="470" y="780"/>
                      <a:pt x="490" y="782"/>
                      <a:pt x="510" y="782"/>
                    </a:cubicBezTo>
                    <a:cubicBezTo>
                      <a:pt x="774" y="782"/>
                      <a:pt x="957" y="421"/>
                      <a:pt x="800" y="199"/>
                    </a:cubicBezTo>
                    <a:cubicBezTo>
                      <a:pt x="729" y="70"/>
                      <a:pt x="592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29"/>
              <p:cNvSpPr/>
              <p:nvPr/>
            </p:nvSpPr>
            <p:spPr>
              <a:xfrm>
                <a:off x="4421700" y="907938"/>
                <a:ext cx="2387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783" extrusionOk="0">
                    <a:moveTo>
                      <a:pt x="455" y="1"/>
                    </a:moveTo>
                    <a:cubicBezTo>
                      <a:pt x="349" y="1"/>
                      <a:pt x="242" y="43"/>
                      <a:pt x="168" y="134"/>
                    </a:cubicBezTo>
                    <a:cubicBezTo>
                      <a:pt x="0" y="303"/>
                      <a:pt x="35" y="622"/>
                      <a:pt x="257" y="727"/>
                    </a:cubicBezTo>
                    <a:cubicBezTo>
                      <a:pt x="306" y="752"/>
                      <a:pt x="355" y="763"/>
                      <a:pt x="403" y="765"/>
                    </a:cubicBezTo>
                    <a:cubicBezTo>
                      <a:pt x="417" y="768"/>
                      <a:pt x="432" y="773"/>
                      <a:pt x="448" y="776"/>
                    </a:cubicBezTo>
                    <a:cubicBezTo>
                      <a:pt x="468" y="780"/>
                      <a:pt x="489" y="782"/>
                      <a:pt x="509" y="782"/>
                    </a:cubicBezTo>
                    <a:cubicBezTo>
                      <a:pt x="772" y="782"/>
                      <a:pt x="955" y="421"/>
                      <a:pt x="799" y="200"/>
                    </a:cubicBezTo>
                    <a:cubicBezTo>
                      <a:pt x="728" y="71"/>
                      <a:pt x="591" y="1"/>
                      <a:pt x="4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29"/>
              <p:cNvSpPr/>
              <p:nvPr/>
            </p:nvSpPr>
            <p:spPr>
              <a:xfrm>
                <a:off x="4341175" y="931263"/>
                <a:ext cx="2387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782" extrusionOk="0">
                    <a:moveTo>
                      <a:pt x="454" y="1"/>
                    </a:moveTo>
                    <a:cubicBezTo>
                      <a:pt x="348" y="1"/>
                      <a:pt x="242" y="43"/>
                      <a:pt x="168" y="133"/>
                    </a:cubicBezTo>
                    <a:cubicBezTo>
                      <a:pt x="0" y="303"/>
                      <a:pt x="35" y="623"/>
                      <a:pt x="257" y="727"/>
                    </a:cubicBezTo>
                    <a:cubicBezTo>
                      <a:pt x="306" y="753"/>
                      <a:pt x="354" y="764"/>
                      <a:pt x="403" y="765"/>
                    </a:cubicBezTo>
                    <a:cubicBezTo>
                      <a:pt x="417" y="769"/>
                      <a:pt x="432" y="772"/>
                      <a:pt x="447" y="776"/>
                    </a:cubicBezTo>
                    <a:cubicBezTo>
                      <a:pt x="468" y="780"/>
                      <a:pt x="489" y="782"/>
                      <a:pt x="509" y="782"/>
                    </a:cubicBezTo>
                    <a:cubicBezTo>
                      <a:pt x="772" y="782"/>
                      <a:pt x="954" y="422"/>
                      <a:pt x="798" y="200"/>
                    </a:cubicBezTo>
                    <a:cubicBezTo>
                      <a:pt x="728" y="71"/>
                      <a:pt x="591" y="1"/>
                      <a:pt x="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01" name="Google Shape;2801;p29"/>
            <p:cNvGrpSpPr/>
            <p:nvPr/>
          </p:nvGrpSpPr>
          <p:grpSpPr>
            <a:xfrm rot="5969912">
              <a:off x="8625693" y="4321901"/>
              <a:ext cx="721830" cy="713497"/>
              <a:chOff x="1178400" y="476638"/>
              <a:chExt cx="330425" cy="326625"/>
            </a:xfrm>
          </p:grpSpPr>
          <p:sp>
            <p:nvSpPr>
              <p:cNvPr id="2802" name="Google Shape;2802;p29"/>
              <p:cNvSpPr/>
              <p:nvPr/>
            </p:nvSpPr>
            <p:spPr>
              <a:xfrm>
                <a:off x="1178400" y="476638"/>
                <a:ext cx="330425" cy="326625"/>
              </a:xfrm>
              <a:custGeom>
                <a:avLst/>
                <a:gdLst/>
                <a:ahLst/>
                <a:cxnLst/>
                <a:rect l="l" t="t" r="r" b="b"/>
                <a:pathLst>
                  <a:path w="13217" h="13065" extrusionOk="0">
                    <a:moveTo>
                      <a:pt x="13060" y="0"/>
                    </a:moveTo>
                    <a:cubicBezTo>
                      <a:pt x="13032" y="0"/>
                      <a:pt x="13003" y="11"/>
                      <a:pt x="12980" y="36"/>
                    </a:cubicBezTo>
                    <a:cubicBezTo>
                      <a:pt x="12141" y="731"/>
                      <a:pt x="11495" y="1624"/>
                      <a:pt x="10845" y="2491"/>
                    </a:cubicBezTo>
                    <a:cubicBezTo>
                      <a:pt x="10400" y="3057"/>
                      <a:pt x="9977" y="3659"/>
                      <a:pt x="9561" y="4267"/>
                    </a:cubicBezTo>
                    <a:cubicBezTo>
                      <a:pt x="9346" y="4108"/>
                      <a:pt x="9082" y="4011"/>
                      <a:pt x="8836" y="3914"/>
                    </a:cubicBezTo>
                    <a:cubicBezTo>
                      <a:pt x="8520" y="3801"/>
                      <a:pt x="8186" y="3725"/>
                      <a:pt x="7850" y="3725"/>
                    </a:cubicBezTo>
                    <a:cubicBezTo>
                      <a:pt x="7793" y="3725"/>
                      <a:pt x="7735" y="3727"/>
                      <a:pt x="7678" y="3732"/>
                    </a:cubicBezTo>
                    <a:cubicBezTo>
                      <a:pt x="6446" y="3823"/>
                      <a:pt x="5371" y="4524"/>
                      <a:pt x="4317" y="5109"/>
                    </a:cubicBezTo>
                    <a:cubicBezTo>
                      <a:pt x="4150" y="5232"/>
                      <a:pt x="3784" y="5396"/>
                      <a:pt x="3893" y="5649"/>
                    </a:cubicBezTo>
                    <a:cubicBezTo>
                      <a:pt x="3988" y="5767"/>
                      <a:pt x="4163" y="5761"/>
                      <a:pt x="4299" y="5804"/>
                    </a:cubicBezTo>
                    <a:cubicBezTo>
                      <a:pt x="4935" y="5940"/>
                      <a:pt x="5574" y="6092"/>
                      <a:pt x="6225" y="6119"/>
                    </a:cubicBezTo>
                    <a:cubicBezTo>
                      <a:pt x="6270" y="6120"/>
                      <a:pt x="6315" y="6121"/>
                      <a:pt x="6360" y="6121"/>
                    </a:cubicBezTo>
                    <a:cubicBezTo>
                      <a:pt x="6924" y="6121"/>
                      <a:pt x="7492" y="6014"/>
                      <a:pt x="8002" y="5772"/>
                    </a:cubicBezTo>
                    <a:cubicBezTo>
                      <a:pt x="8328" y="5621"/>
                      <a:pt x="8637" y="5430"/>
                      <a:pt x="8923" y="5209"/>
                    </a:cubicBezTo>
                    <a:lnTo>
                      <a:pt x="8923" y="5209"/>
                    </a:lnTo>
                    <a:cubicBezTo>
                      <a:pt x="8473" y="5871"/>
                      <a:pt x="8027" y="6516"/>
                      <a:pt x="7564" y="7101"/>
                    </a:cubicBezTo>
                    <a:cubicBezTo>
                      <a:pt x="7325" y="7407"/>
                      <a:pt x="7075" y="7697"/>
                      <a:pt x="6819" y="7979"/>
                    </a:cubicBezTo>
                    <a:cubicBezTo>
                      <a:pt x="6757" y="7849"/>
                      <a:pt x="6599" y="7765"/>
                      <a:pt x="6496" y="7672"/>
                    </a:cubicBezTo>
                    <a:cubicBezTo>
                      <a:pt x="6003" y="7322"/>
                      <a:pt x="5428" y="7089"/>
                      <a:pt x="4839" y="6963"/>
                    </a:cubicBezTo>
                    <a:cubicBezTo>
                      <a:pt x="4644" y="6921"/>
                      <a:pt x="4446" y="6904"/>
                      <a:pt x="4247" y="6904"/>
                    </a:cubicBezTo>
                    <a:cubicBezTo>
                      <a:pt x="3989" y="6904"/>
                      <a:pt x="3730" y="6933"/>
                      <a:pt x="3478" y="6975"/>
                    </a:cubicBezTo>
                    <a:cubicBezTo>
                      <a:pt x="2961" y="7058"/>
                      <a:pt x="2447" y="7218"/>
                      <a:pt x="2011" y="7512"/>
                    </a:cubicBezTo>
                    <a:cubicBezTo>
                      <a:pt x="1823" y="7658"/>
                      <a:pt x="1309" y="7948"/>
                      <a:pt x="1528" y="8224"/>
                    </a:cubicBezTo>
                    <a:cubicBezTo>
                      <a:pt x="2045" y="8607"/>
                      <a:pt x="2612" y="8935"/>
                      <a:pt x="3205" y="9189"/>
                    </a:cubicBezTo>
                    <a:cubicBezTo>
                      <a:pt x="3545" y="9332"/>
                      <a:pt x="3909" y="9404"/>
                      <a:pt x="4274" y="9404"/>
                    </a:cubicBezTo>
                    <a:cubicBezTo>
                      <a:pt x="4493" y="9404"/>
                      <a:pt x="4712" y="9378"/>
                      <a:pt x="4927" y="9326"/>
                    </a:cubicBezTo>
                    <a:cubicBezTo>
                      <a:pt x="5246" y="9255"/>
                      <a:pt x="5552" y="9127"/>
                      <a:pt x="5840" y="8972"/>
                    </a:cubicBezTo>
                    <a:lnTo>
                      <a:pt x="5840" y="8972"/>
                    </a:lnTo>
                    <a:cubicBezTo>
                      <a:pt x="5207" y="9560"/>
                      <a:pt x="4539" y="10098"/>
                      <a:pt x="3836" y="10599"/>
                    </a:cubicBezTo>
                    <a:cubicBezTo>
                      <a:pt x="3767" y="10566"/>
                      <a:pt x="3680" y="10570"/>
                      <a:pt x="3608" y="10550"/>
                    </a:cubicBezTo>
                    <a:cubicBezTo>
                      <a:pt x="3398" y="10514"/>
                      <a:pt x="3183" y="10494"/>
                      <a:pt x="2969" y="10494"/>
                    </a:cubicBezTo>
                    <a:cubicBezTo>
                      <a:pt x="2553" y="10494"/>
                      <a:pt x="2138" y="10570"/>
                      <a:pt x="1762" y="10754"/>
                    </a:cubicBezTo>
                    <a:cubicBezTo>
                      <a:pt x="1193" y="11019"/>
                      <a:pt x="696" y="11432"/>
                      <a:pt x="361" y="11965"/>
                    </a:cubicBezTo>
                    <a:cubicBezTo>
                      <a:pt x="224" y="12196"/>
                      <a:pt x="62" y="12433"/>
                      <a:pt x="17" y="12700"/>
                    </a:cubicBezTo>
                    <a:cubicBezTo>
                      <a:pt x="1" y="12839"/>
                      <a:pt x="84" y="12948"/>
                      <a:pt x="225" y="12959"/>
                    </a:cubicBezTo>
                    <a:cubicBezTo>
                      <a:pt x="409" y="12986"/>
                      <a:pt x="594" y="13002"/>
                      <a:pt x="778" y="13021"/>
                    </a:cubicBezTo>
                    <a:cubicBezTo>
                      <a:pt x="1004" y="13041"/>
                      <a:pt x="1235" y="13058"/>
                      <a:pt x="1465" y="13058"/>
                    </a:cubicBezTo>
                    <a:cubicBezTo>
                      <a:pt x="1827" y="13058"/>
                      <a:pt x="2187" y="13015"/>
                      <a:pt x="2522" y="12873"/>
                    </a:cubicBezTo>
                    <a:cubicBezTo>
                      <a:pt x="3237" y="12581"/>
                      <a:pt x="3798" y="11934"/>
                      <a:pt x="4003" y="11190"/>
                    </a:cubicBezTo>
                    <a:cubicBezTo>
                      <a:pt x="4036" y="11075"/>
                      <a:pt x="4054" y="10956"/>
                      <a:pt x="4065" y="10837"/>
                    </a:cubicBezTo>
                    <a:cubicBezTo>
                      <a:pt x="4066" y="10802"/>
                      <a:pt x="4070" y="10761"/>
                      <a:pt x="4068" y="10723"/>
                    </a:cubicBezTo>
                    <a:cubicBezTo>
                      <a:pt x="4920" y="10109"/>
                      <a:pt x="5732" y="9440"/>
                      <a:pt x="6474" y="8695"/>
                    </a:cubicBezTo>
                    <a:lnTo>
                      <a:pt x="6474" y="8695"/>
                    </a:lnTo>
                    <a:cubicBezTo>
                      <a:pt x="6284" y="9185"/>
                      <a:pt x="6110" y="9684"/>
                      <a:pt x="6043" y="10209"/>
                    </a:cubicBezTo>
                    <a:cubicBezTo>
                      <a:pt x="5923" y="11126"/>
                      <a:pt x="6052" y="12161"/>
                      <a:pt x="6700" y="12866"/>
                    </a:cubicBezTo>
                    <a:cubicBezTo>
                      <a:pt x="6802" y="12972"/>
                      <a:pt x="6935" y="13064"/>
                      <a:pt x="7056" y="13064"/>
                    </a:cubicBezTo>
                    <a:cubicBezTo>
                      <a:pt x="7145" y="13064"/>
                      <a:pt x="7228" y="13013"/>
                      <a:pt x="7285" y="12878"/>
                    </a:cubicBezTo>
                    <a:cubicBezTo>
                      <a:pt x="7521" y="12394"/>
                      <a:pt x="7727" y="11888"/>
                      <a:pt x="7849" y="11361"/>
                    </a:cubicBezTo>
                    <a:cubicBezTo>
                      <a:pt x="8046" y="10471"/>
                      <a:pt x="7937" y="9492"/>
                      <a:pt x="7455" y="8708"/>
                    </a:cubicBezTo>
                    <a:cubicBezTo>
                      <a:pt x="7335" y="8523"/>
                      <a:pt x="7189" y="8357"/>
                      <a:pt x="7034" y="8202"/>
                    </a:cubicBezTo>
                    <a:cubicBezTo>
                      <a:pt x="7017" y="8188"/>
                      <a:pt x="7003" y="8171"/>
                      <a:pt x="6988" y="8155"/>
                    </a:cubicBezTo>
                    <a:cubicBezTo>
                      <a:pt x="7892" y="7167"/>
                      <a:pt x="8637" y="6057"/>
                      <a:pt x="9386" y="4949"/>
                    </a:cubicBezTo>
                    <a:lnTo>
                      <a:pt x="9386" y="4949"/>
                    </a:lnTo>
                    <a:cubicBezTo>
                      <a:pt x="9166" y="6160"/>
                      <a:pt x="9113" y="7438"/>
                      <a:pt x="9592" y="8593"/>
                    </a:cubicBezTo>
                    <a:cubicBezTo>
                      <a:pt x="9839" y="9147"/>
                      <a:pt x="10158" y="9704"/>
                      <a:pt x="10621" y="10106"/>
                    </a:cubicBezTo>
                    <a:cubicBezTo>
                      <a:pt x="10677" y="10144"/>
                      <a:pt x="10725" y="10161"/>
                      <a:pt x="10766" y="10161"/>
                    </a:cubicBezTo>
                    <a:cubicBezTo>
                      <a:pt x="10983" y="10161"/>
                      <a:pt x="11022" y="9701"/>
                      <a:pt x="11104" y="9526"/>
                    </a:cubicBezTo>
                    <a:cubicBezTo>
                      <a:pt x="11331" y="8831"/>
                      <a:pt x="11529" y="8117"/>
                      <a:pt x="11545" y="7381"/>
                    </a:cubicBezTo>
                    <a:cubicBezTo>
                      <a:pt x="11607" y="6367"/>
                      <a:pt x="11206" y="5304"/>
                      <a:pt x="10335" y="4732"/>
                    </a:cubicBezTo>
                    <a:cubicBezTo>
                      <a:pt x="10153" y="4607"/>
                      <a:pt x="9964" y="4494"/>
                      <a:pt x="9771" y="4389"/>
                    </a:cubicBezTo>
                    <a:cubicBezTo>
                      <a:pt x="9769" y="4389"/>
                      <a:pt x="9768" y="4387"/>
                      <a:pt x="9766" y="4387"/>
                    </a:cubicBezTo>
                    <a:cubicBezTo>
                      <a:pt x="9844" y="4272"/>
                      <a:pt x="9924" y="4157"/>
                      <a:pt x="10004" y="4044"/>
                    </a:cubicBezTo>
                    <a:cubicBezTo>
                      <a:pt x="10852" y="2895"/>
                      <a:pt x="11591" y="1791"/>
                      <a:pt x="12539" y="783"/>
                    </a:cubicBezTo>
                    <a:cubicBezTo>
                      <a:pt x="12735" y="560"/>
                      <a:pt x="12974" y="371"/>
                      <a:pt x="13180" y="163"/>
                    </a:cubicBezTo>
                    <a:cubicBezTo>
                      <a:pt x="13216" y="83"/>
                      <a:pt x="13138" y="0"/>
                      <a:pt x="130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29"/>
              <p:cNvSpPr/>
              <p:nvPr/>
            </p:nvSpPr>
            <p:spPr>
              <a:xfrm>
                <a:off x="1217025" y="750788"/>
                <a:ext cx="5140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521" extrusionOk="0">
                    <a:moveTo>
                      <a:pt x="1931" y="1"/>
                    </a:moveTo>
                    <a:cubicBezTo>
                      <a:pt x="1881" y="1"/>
                      <a:pt x="1830" y="28"/>
                      <a:pt x="1816" y="87"/>
                    </a:cubicBezTo>
                    <a:cubicBezTo>
                      <a:pt x="1591" y="611"/>
                      <a:pt x="829" y="1090"/>
                      <a:pt x="176" y="1274"/>
                    </a:cubicBezTo>
                    <a:cubicBezTo>
                      <a:pt x="0" y="1287"/>
                      <a:pt x="4" y="1520"/>
                      <a:pt x="163" y="1520"/>
                    </a:cubicBezTo>
                    <a:cubicBezTo>
                      <a:pt x="173" y="1520"/>
                      <a:pt x="183" y="1519"/>
                      <a:pt x="194" y="1517"/>
                    </a:cubicBezTo>
                    <a:cubicBezTo>
                      <a:pt x="712" y="1366"/>
                      <a:pt x="1220" y="1121"/>
                      <a:pt x="1614" y="748"/>
                    </a:cubicBezTo>
                    <a:cubicBezTo>
                      <a:pt x="1743" y="623"/>
                      <a:pt x="1863" y="486"/>
                      <a:pt x="1960" y="334"/>
                    </a:cubicBezTo>
                    <a:cubicBezTo>
                      <a:pt x="1995" y="261"/>
                      <a:pt x="2055" y="185"/>
                      <a:pt x="2050" y="103"/>
                    </a:cubicBezTo>
                    <a:cubicBezTo>
                      <a:pt x="2045" y="36"/>
                      <a:pt x="1988" y="1"/>
                      <a:pt x="1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29"/>
              <p:cNvSpPr/>
              <p:nvPr/>
            </p:nvSpPr>
            <p:spPr>
              <a:xfrm>
                <a:off x="1202300" y="785338"/>
                <a:ext cx="78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1" extrusionOk="0">
                    <a:moveTo>
                      <a:pt x="157" y="0"/>
                    </a:moveTo>
                    <a:cubicBezTo>
                      <a:pt x="0" y="0"/>
                      <a:pt x="0" y="241"/>
                      <a:pt x="157" y="241"/>
                    </a:cubicBezTo>
                    <a:cubicBezTo>
                      <a:pt x="314" y="241"/>
                      <a:pt x="314" y="2"/>
                      <a:pt x="1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29"/>
              <p:cNvSpPr/>
              <p:nvPr/>
            </p:nvSpPr>
            <p:spPr>
              <a:xfrm>
                <a:off x="1251825" y="677738"/>
                <a:ext cx="749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586" extrusionOk="0">
                    <a:moveTo>
                      <a:pt x="139" y="1"/>
                    </a:moveTo>
                    <a:cubicBezTo>
                      <a:pt x="132" y="1"/>
                      <a:pt x="126" y="1"/>
                      <a:pt x="119" y="2"/>
                    </a:cubicBezTo>
                    <a:cubicBezTo>
                      <a:pt x="21" y="26"/>
                      <a:pt x="0" y="172"/>
                      <a:pt x="91" y="221"/>
                    </a:cubicBezTo>
                    <a:cubicBezTo>
                      <a:pt x="577" y="469"/>
                      <a:pt x="1119" y="585"/>
                      <a:pt x="1663" y="585"/>
                    </a:cubicBezTo>
                    <a:cubicBezTo>
                      <a:pt x="1882" y="585"/>
                      <a:pt x="2102" y="566"/>
                      <a:pt x="2318" y="529"/>
                    </a:cubicBezTo>
                    <a:cubicBezTo>
                      <a:pt x="2535" y="484"/>
                      <a:pt x="2819" y="399"/>
                      <a:pt x="2957" y="219"/>
                    </a:cubicBezTo>
                    <a:cubicBezTo>
                      <a:pt x="2998" y="136"/>
                      <a:pt x="2920" y="55"/>
                      <a:pt x="2841" y="55"/>
                    </a:cubicBezTo>
                    <a:cubicBezTo>
                      <a:pt x="2813" y="55"/>
                      <a:pt x="2785" y="65"/>
                      <a:pt x="2762" y="90"/>
                    </a:cubicBezTo>
                    <a:cubicBezTo>
                      <a:pt x="2529" y="272"/>
                      <a:pt x="2130" y="348"/>
                      <a:pt x="1709" y="348"/>
                    </a:cubicBezTo>
                    <a:cubicBezTo>
                      <a:pt x="1250" y="348"/>
                      <a:pt x="765" y="258"/>
                      <a:pt x="441" y="118"/>
                    </a:cubicBezTo>
                    <a:cubicBezTo>
                      <a:pt x="339" y="89"/>
                      <a:pt x="244" y="1"/>
                      <a:pt x="1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29"/>
              <p:cNvSpPr/>
              <p:nvPr/>
            </p:nvSpPr>
            <p:spPr>
              <a:xfrm>
                <a:off x="1232375" y="669513"/>
                <a:ext cx="787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0" extrusionOk="0">
                    <a:moveTo>
                      <a:pt x="158" y="0"/>
                    </a:moveTo>
                    <a:cubicBezTo>
                      <a:pt x="0" y="0"/>
                      <a:pt x="0" y="240"/>
                      <a:pt x="158" y="240"/>
                    </a:cubicBezTo>
                    <a:cubicBezTo>
                      <a:pt x="315" y="240"/>
                      <a:pt x="315" y="0"/>
                      <a:pt x="1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29"/>
              <p:cNvSpPr/>
              <p:nvPr/>
            </p:nvSpPr>
            <p:spPr>
              <a:xfrm>
                <a:off x="1350650" y="730313"/>
                <a:ext cx="8350" cy="498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995" extrusionOk="0">
                    <a:moveTo>
                      <a:pt x="195" y="1"/>
                    </a:moveTo>
                    <a:cubicBezTo>
                      <a:pt x="153" y="1"/>
                      <a:pt x="112" y="24"/>
                      <a:pt x="90" y="60"/>
                    </a:cubicBezTo>
                    <a:cubicBezTo>
                      <a:pt x="56" y="126"/>
                      <a:pt x="84" y="205"/>
                      <a:pt x="79" y="276"/>
                    </a:cubicBezTo>
                    <a:cubicBezTo>
                      <a:pt x="86" y="509"/>
                      <a:pt x="90" y="741"/>
                      <a:pt x="84" y="974"/>
                    </a:cubicBezTo>
                    <a:cubicBezTo>
                      <a:pt x="78" y="1323"/>
                      <a:pt x="39" y="1619"/>
                      <a:pt x="1" y="1892"/>
                    </a:cubicBezTo>
                    <a:cubicBezTo>
                      <a:pt x="6" y="1959"/>
                      <a:pt x="63" y="1994"/>
                      <a:pt x="120" y="1994"/>
                    </a:cubicBezTo>
                    <a:cubicBezTo>
                      <a:pt x="171" y="1994"/>
                      <a:pt x="221" y="1967"/>
                      <a:pt x="235" y="1909"/>
                    </a:cubicBezTo>
                    <a:cubicBezTo>
                      <a:pt x="327" y="1419"/>
                      <a:pt x="333" y="915"/>
                      <a:pt x="325" y="417"/>
                    </a:cubicBezTo>
                    <a:cubicBezTo>
                      <a:pt x="316" y="304"/>
                      <a:pt x="331" y="184"/>
                      <a:pt x="304" y="75"/>
                    </a:cubicBezTo>
                    <a:cubicBezTo>
                      <a:pt x="294" y="46"/>
                      <a:pt x="268" y="21"/>
                      <a:pt x="240" y="11"/>
                    </a:cubicBezTo>
                    <a:cubicBezTo>
                      <a:pt x="226" y="4"/>
                      <a:pt x="210" y="1"/>
                      <a:pt x="1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29"/>
              <p:cNvSpPr/>
              <p:nvPr/>
            </p:nvSpPr>
            <p:spPr>
              <a:xfrm>
                <a:off x="1350550" y="708563"/>
                <a:ext cx="6650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45" extrusionOk="0">
                    <a:moveTo>
                      <a:pt x="131" y="0"/>
                    </a:moveTo>
                    <a:cubicBezTo>
                      <a:pt x="34" y="0"/>
                      <a:pt x="0" y="98"/>
                      <a:pt x="11" y="180"/>
                    </a:cubicBezTo>
                    <a:cubicBezTo>
                      <a:pt x="11" y="212"/>
                      <a:pt x="1" y="244"/>
                      <a:pt x="18" y="272"/>
                    </a:cubicBezTo>
                    <a:cubicBezTo>
                      <a:pt x="36" y="322"/>
                      <a:pt x="79" y="345"/>
                      <a:pt x="123" y="345"/>
                    </a:cubicBezTo>
                    <a:cubicBezTo>
                      <a:pt x="186" y="345"/>
                      <a:pt x="250" y="300"/>
                      <a:pt x="248" y="227"/>
                    </a:cubicBezTo>
                    <a:cubicBezTo>
                      <a:pt x="266" y="135"/>
                      <a:pt x="253" y="0"/>
                      <a:pt x="1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29"/>
              <p:cNvSpPr/>
              <p:nvPr/>
            </p:nvSpPr>
            <p:spPr>
              <a:xfrm>
                <a:off x="1329450" y="590138"/>
                <a:ext cx="7025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883" extrusionOk="0">
                    <a:moveTo>
                      <a:pt x="2666" y="1"/>
                    </a:moveTo>
                    <a:cubicBezTo>
                      <a:pt x="2647" y="1"/>
                      <a:pt x="2627" y="6"/>
                      <a:pt x="2609" y="18"/>
                    </a:cubicBezTo>
                    <a:cubicBezTo>
                      <a:pt x="1964" y="358"/>
                      <a:pt x="897" y="560"/>
                      <a:pt x="181" y="639"/>
                    </a:cubicBezTo>
                    <a:cubicBezTo>
                      <a:pt x="1" y="657"/>
                      <a:pt x="42" y="882"/>
                      <a:pt x="192" y="882"/>
                    </a:cubicBezTo>
                    <a:cubicBezTo>
                      <a:pt x="208" y="882"/>
                      <a:pt x="226" y="880"/>
                      <a:pt x="244" y="874"/>
                    </a:cubicBezTo>
                    <a:cubicBezTo>
                      <a:pt x="965" y="788"/>
                      <a:pt x="1684" y="642"/>
                      <a:pt x="2366" y="392"/>
                    </a:cubicBezTo>
                    <a:cubicBezTo>
                      <a:pt x="2481" y="345"/>
                      <a:pt x="2598" y="305"/>
                      <a:pt x="2705" y="241"/>
                    </a:cubicBezTo>
                    <a:cubicBezTo>
                      <a:pt x="2741" y="222"/>
                      <a:pt x="2777" y="195"/>
                      <a:pt x="2786" y="153"/>
                    </a:cubicBezTo>
                    <a:cubicBezTo>
                      <a:pt x="2810" y="75"/>
                      <a:pt x="2740" y="1"/>
                      <a:pt x="26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29"/>
              <p:cNvSpPr/>
              <p:nvPr/>
            </p:nvSpPr>
            <p:spPr>
              <a:xfrm>
                <a:off x="1306850" y="604088"/>
                <a:ext cx="11825" cy="695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78" extrusionOk="0">
                    <a:moveTo>
                      <a:pt x="303" y="21"/>
                    </a:moveTo>
                    <a:cubicBezTo>
                      <a:pt x="292" y="21"/>
                      <a:pt x="281" y="22"/>
                      <a:pt x="269" y="25"/>
                    </a:cubicBezTo>
                    <a:cubicBezTo>
                      <a:pt x="257" y="41"/>
                      <a:pt x="0" y="1"/>
                      <a:pt x="38" y="190"/>
                    </a:cubicBezTo>
                    <a:cubicBezTo>
                      <a:pt x="59" y="259"/>
                      <a:pt x="114" y="278"/>
                      <a:pt x="176" y="278"/>
                    </a:cubicBezTo>
                    <a:cubicBezTo>
                      <a:pt x="229" y="278"/>
                      <a:pt x="287" y="264"/>
                      <a:pt x="333" y="257"/>
                    </a:cubicBezTo>
                    <a:cubicBezTo>
                      <a:pt x="472" y="218"/>
                      <a:pt x="429" y="21"/>
                      <a:pt x="303" y="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29"/>
              <p:cNvSpPr/>
              <p:nvPr/>
            </p:nvSpPr>
            <p:spPr>
              <a:xfrm>
                <a:off x="1436150" y="648213"/>
                <a:ext cx="1285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514" h="2302" extrusionOk="0">
                    <a:moveTo>
                      <a:pt x="184" y="1"/>
                    </a:moveTo>
                    <a:cubicBezTo>
                      <a:pt x="1" y="1"/>
                      <a:pt x="68" y="192"/>
                      <a:pt x="96" y="308"/>
                    </a:cubicBezTo>
                    <a:cubicBezTo>
                      <a:pt x="140" y="522"/>
                      <a:pt x="185" y="735"/>
                      <a:pt x="216" y="952"/>
                    </a:cubicBezTo>
                    <a:cubicBezTo>
                      <a:pt x="242" y="1118"/>
                      <a:pt x="248" y="1651"/>
                      <a:pt x="205" y="1940"/>
                    </a:cubicBezTo>
                    <a:cubicBezTo>
                      <a:pt x="190" y="2054"/>
                      <a:pt x="200" y="2021"/>
                      <a:pt x="172" y="2151"/>
                    </a:cubicBezTo>
                    <a:cubicBezTo>
                      <a:pt x="165" y="2181"/>
                      <a:pt x="168" y="2216"/>
                      <a:pt x="184" y="2243"/>
                    </a:cubicBezTo>
                    <a:cubicBezTo>
                      <a:pt x="206" y="2283"/>
                      <a:pt x="246" y="2301"/>
                      <a:pt x="286" y="2301"/>
                    </a:cubicBezTo>
                    <a:cubicBezTo>
                      <a:pt x="338" y="2301"/>
                      <a:pt x="390" y="2271"/>
                      <a:pt x="404" y="2214"/>
                    </a:cubicBezTo>
                    <a:cubicBezTo>
                      <a:pt x="514" y="1627"/>
                      <a:pt x="498" y="1019"/>
                      <a:pt x="367" y="438"/>
                    </a:cubicBezTo>
                    <a:cubicBezTo>
                      <a:pt x="334" y="310"/>
                      <a:pt x="328" y="165"/>
                      <a:pt x="270" y="45"/>
                    </a:cubicBezTo>
                    <a:cubicBezTo>
                      <a:pt x="253" y="19"/>
                      <a:pt x="222" y="2"/>
                      <a:pt x="192" y="1"/>
                    </a:cubicBezTo>
                    <a:cubicBezTo>
                      <a:pt x="189" y="1"/>
                      <a:pt x="187" y="1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29"/>
              <p:cNvSpPr/>
              <p:nvPr/>
            </p:nvSpPr>
            <p:spPr>
              <a:xfrm>
                <a:off x="1426875" y="620588"/>
                <a:ext cx="87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91" extrusionOk="0">
                    <a:moveTo>
                      <a:pt x="146" y="1"/>
                    </a:moveTo>
                    <a:cubicBezTo>
                      <a:pt x="139" y="1"/>
                      <a:pt x="132" y="1"/>
                      <a:pt x="125" y="2"/>
                    </a:cubicBezTo>
                    <a:cubicBezTo>
                      <a:pt x="11" y="15"/>
                      <a:pt x="1" y="150"/>
                      <a:pt x="60" y="229"/>
                    </a:cubicBezTo>
                    <a:cubicBezTo>
                      <a:pt x="92" y="286"/>
                      <a:pt x="63" y="257"/>
                      <a:pt x="113" y="344"/>
                    </a:cubicBezTo>
                    <a:cubicBezTo>
                      <a:pt x="136" y="376"/>
                      <a:pt x="168" y="390"/>
                      <a:pt x="201" y="390"/>
                    </a:cubicBezTo>
                    <a:cubicBezTo>
                      <a:pt x="274" y="390"/>
                      <a:pt x="349" y="322"/>
                      <a:pt x="322" y="240"/>
                    </a:cubicBezTo>
                    <a:cubicBezTo>
                      <a:pt x="282" y="155"/>
                      <a:pt x="258" y="1"/>
                      <a:pt x="1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13" name="Google Shape;2813;p29"/>
            <p:cNvGrpSpPr/>
            <p:nvPr/>
          </p:nvGrpSpPr>
          <p:grpSpPr>
            <a:xfrm rot="-10244792">
              <a:off x="8255560" y="4833766"/>
              <a:ext cx="697756" cy="508678"/>
              <a:chOff x="3159150" y="815463"/>
              <a:chExt cx="260025" cy="189575"/>
            </a:xfrm>
          </p:grpSpPr>
          <p:sp>
            <p:nvSpPr>
              <p:cNvPr id="2814" name="Google Shape;2814;p29"/>
              <p:cNvSpPr/>
              <p:nvPr/>
            </p:nvSpPr>
            <p:spPr>
              <a:xfrm>
                <a:off x="3192875" y="825263"/>
                <a:ext cx="226300" cy="179775"/>
              </a:xfrm>
              <a:custGeom>
                <a:avLst/>
                <a:gdLst/>
                <a:ahLst/>
                <a:cxnLst/>
                <a:rect l="l" t="t" r="r" b="b"/>
                <a:pathLst>
                  <a:path w="9052" h="7191" extrusionOk="0">
                    <a:moveTo>
                      <a:pt x="2295" y="0"/>
                    </a:moveTo>
                    <a:cubicBezTo>
                      <a:pt x="1812" y="0"/>
                      <a:pt x="1330" y="83"/>
                      <a:pt x="882" y="260"/>
                    </a:cubicBezTo>
                    <a:cubicBezTo>
                      <a:pt x="612" y="363"/>
                      <a:pt x="356" y="501"/>
                      <a:pt x="119" y="668"/>
                    </a:cubicBezTo>
                    <a:cubicBezTo>
                      <a:pt x="75" y="690"/>
                      <a:pt x="43" y="738"/>
                      <a:pt x="45" y="788"/>
                    </a:cubicBezTo>
                    <a:cubicBezTo>
                      <a:pt x="20" y="807"/>
                      <a:pt x="0" y="834"/>
                      <a:pt x="0" y="872"/>
                    </a:cubicBezTo>
                    <a:cubicBezTo>
                      <a:pt x="31" y="1724"/>
                      <a:pt x="315" y="2547"/>
                      <a:pt x="635" y="3328"/>
                    </a:cubicBezTo>
                    <a:cubicBezTo>
                      <a:pt x="1056" y="4384"/>
                      <a:pt x="1721" y="5349"/>
                      <a:pt x="2660" y="6006"/>
                    </a:cubicBezTo>
                    <a:cubicBezTo>
                      <a:pt x="3840" y="6858"/>
                      <a:pt x="5352" y="7054"/>
                      <a:pt x="6770" y="7136"/>
                    </a:cubicBezTo>
                    <a:cubicBezTo>
                      <a:pt x="7356" y="7161"/>
                      <a:pt x="7943" y="7184"/>
                      <a:pt x="8529" y="7190"/>
                    </a:cubicBezTo>
                    <a:cubicBezTo>
                      <a:pt x="8532" y="7190"/>
                      <a:pt x="8534" y="7190"/>
                      <a:pt x="8537" y="7190"/>
                    </a:cubicBezTo>
                    <a:cubicBezTo>
                      <a:pt x="8807" y="7190"/>
                      <a:pt x="8957" y="6958"/>
                      <a:pt x="8985" y="6711"/>
                    </a:cubicBezTo>
                    <a:cubicBezTo>
                      <a:pt x="9051" y="6256"/>
                      <a:pt x="8915" y="5801"/>
                      <a:pt x="8762" y="5376"/>
                    </a:cubicBezTo>
                    <a:cubicBezTo>
                      <a:pt x="8542" y="4762"/>
                      <a:pt x="8247" y="4174"/>
                      <a:pt x="7906" y="3619"/>
                    </a:cubicBezTo>
                    <a:cubicBezTo>
                      <a:pt x="7413" y="2836"/>
                      <a:pt x="6857" y="2078"/>
                      <a:pt x="6150" y="1473"/>
                    </a:cubicBezTo>
                    <a:cubicBezTo>
                      <a:pt x="5064" y="632"/>
                      <a:pt x="3733" y="14"/>
                      <a:pt x="2341" y="0"/>
                    </a:cubicBezTo>
                    <a:cubicBezTo>
                      <a:pt x="2326" y="0"/>
                      <a:pt x="2310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29"/>
              <p:cNvSpPr/>
              <p:nvPr/>
            </p:nvSpPr>
            <p:spPr>
              <a:xfrm>
                <a:off x="3159150" y="815463"/>
                <a:ext cx="225550" cy="176075"/>
              </a:xfrm>
              <a:custGeom>
                <a:avLst/>
                <a:gdLst/>
                <a:ahLst/>
                <a:cxnLst/>
                <a:rect l="l" t="t" r="r" b="b"/>
                <a:pathLst>
                  <a:path w="9022" h="7043" extrusionOk="0">
                    <a:moveTo>
                      <a:pt x="140" y="0"/>
                    </a:moveTo>
                    <a:cubicBezTo>
                      <a:pt x="62" y="0"/>
                      <a:pt x="0" y="72"/>
                      <a:pt x="17" y="145"/>
                    </a:cubicBezTo>
                    <a:cubicBezTo>
                      <a:pt x="51" y="243"/>
                      <a:pt x="164" y="292"/>
                      <a:pt x="233" y="366"/>
                    </a:cubicBezTo>
                    <a:cubicBezTo>
                      <a:pt x="1045" y="1115"/>
                      <a:pt x="1921" y="1785"/>
                      <a:pt x="2805" y="2444"/>
                    </a:cubicBezTo>
                    <a:cubicBezTo>
                      <a:pt x="2845" y="2924"/>
                      <a:pt x="2939" y="3398"/>
                      <a:pt x="3004" y="3876"/>
                    </a:cubicBezTo>
                    <a:cubicBezTo>
                      <a:pt x="3076" y="4286"/>
                      <a:pt x="3092" y="4715"/>
                      <a:pt x="3205" y="5115"/>
                    </a:cubicBezTo>
                    <a:cubicBezTo>
                      <a:pt x="3227" y="5151"/>
                      <a:pt x="3262" y="5167"/>
                      <a:pt x="3297" y="5167"/>
                    </a:cubicBezTo>
                    <a:cubicBezTo>
                      <a:pt x="3368" y="5167"/>
                      <a:pt x="3440" y="5106"/>
                      <a:pt x="3421" y="5024"/>
                    </a:cubicBezTo>
                    <a:cubicBezTo>
                      <a:pt x="3302" y="4318"/>
                      <a:pt x="3154" y="3274"/>
                      <a:pt x="3069" y="2639"/>
                    </a:cubicBezTo>
                    <a:lnTo>
                      <a:pt x="3069" y="2639"/>
                    </a:lnTo>
                    <a:cubicBezTo>
                      <a:pt x="3188" y="2727"/>
                      <a:pt x="3305" y="2814"/>
                      <a:pt x="3425" y="2901"/>
                    </a:cubicBezTo>
                    <a:cubicBezTo>
                      <a:pt x="3763" y="3153"/>
                      <a:pt x="4098" y="3408"/>
                      <a:pt x="4434" y="3662"/>
                    </a:cubicBezTo>
                    <a:lnTo>
                      <a:pt x="4502" y="3962"/>
                    </a:lnTo>
                    <a:cubicBezTo>
                      <a:pt x="4636" y="4547"/>
                      <a:pt x="4771" y="5131"/>
                      <a:pt x="4884" y="5720"/>
                    </a:cubicBezTo>
                    <a:cubicBezTo>
                      <a:pt x="4929" y="5965"/>
                      <a:pt x="4974" y="6209"/>
                      <a:pt x="5014" y="6455"/>
                    </a:cubicBezTo>
                    <a:cubicBezTo>
                      <a:pt x="5019" y="6486"/>
                      <a:pt x="5038" y="6513"/>
                      <a:pt x="5064" y="6531"/>
                    </a:cubicBezTo>
                    <a:cubicBezTo>
                      <a:pt x="5084" y="6545"/>
                      <a:pt x="5106" y="6551"/>
                      <a:pt x="5128" y="6551"/>
                    </a:cubicBezTo>
                    <a:cubicBezTo>
                      <a:pt x="5199" y="6551"/>
                      <a:pt x="5268" y="6485"/>
                      <a:pt x="5249" y="6408"/>
                    </a:cubicBezTo>
                    <a:cubicBezTo>
                      <a:pt x="5112" y="5560"/>
                      <a:pt x="4924" y="4722"/>
                      <a:pt x="4732" y="3886"/>
                    </a:cubicBezTo>
                    <a:lnTo>
                      <a:pt x="4732" y="3886"/>
                    </a:lnTo>
                    <a:cubicBezTo>
                      <a:pt x="5233" y="4261"/>
                      <a:pt x="5741" y="4633"/>
                      <a:pt x="6266" y="4980"/>
                    </a:cubicBezTo>
                    <a:cubicBezTo>
                      <a:pt x="6308" y="5119"/>
                      <a:pt x="6320" y="5263"/>
                      <a:pt x="6343" y="5407"/>
                    </a:cubicBezTo>
                    <a:cubicBezTo>
                      <a:pt x="6425" y="5933"/>
                      <a:pt x="6460" y="6475"/>
                      <a:pt x="6577" y="6991"/>
                    </a:cubicBezTo>
                    <a:cubicBezTo>
                      <a:pt x="6598" y="7027"/>
                      <a:pt x="6634" y="7043"/>
                      <a:pt x="6669" y="7043"/>
                    </a:cubicBezTo>
                    <a:cubicBezTo>
                      <a:pt x="6740" y="7043"/>
                      <a:pt x="6813" y="6982"/>
                      <a:pt x="6793" y="6901"/>
                    </a:cubicBezTo>
                    <a:cubicBezTo>
                      <a:pt x="6694" y="6325"/>
                      <a:pt x="6649" y="5739"/>
                      <a:pt x="6547" y="5164"/>
                    </a:cubicBezTo>
                    <a:lnTo>
                      <a:pt x="6547" y="5164"/>
                    </a:lnTo>
                    <a:cubicBezTo>
                      <a:pt x="7264" y="5634"/>
                      <a:pt x="7999" y="6080"/>
                      <a:pt x="8752" y="6493"/>
                    </a:cubicBezTo>
                    <a:cubicBezTo>
                      <a:pt x="8787" y="6514"/>
                      <a:pt x="8824" y="6542"/>
                      <a:pt x="8866" y="6542"/>
                    </a:cubicBezTo>
                    <a:cubicBezTo>
                      <a:pt x="8874" y="6542"/>
                      <a:pt x="8881" y="6541"/>
                      <a:pt x="8889" y="6539"/>
                    </a:cubicBezTo>
                    <a:cubicBezTo>
                      <a:pt x="8991" y="6522"/>
                      <a:pt x="9021" y="6377"/>
                      <a:pt x="8932" y="6320"/>
                    </a:cubicBezTo>
                    <a:cubicBezTo>
                      <a:pt x="8146" y="5895"/>
                      <a:pt x="7384" y="5426"/>
                      <a:pt x="6639" y="4932"/>
                    </a:cubicBezTo>
                    <a:cubicBezTo>
                      <a:pt x="7057" y="4822"/>
                      <a:pt x="7973" y="4579"/>
                      <a:pt x="8481" y="4417"/>
                    </a:cubicBezTo>
                    <a:cubicBezTo>
                      <a:pt x="8557" y="4403"/>
                      <a:pt x="8635" y="4349"/>
                      <a:pt x="8616" y="4261"/>
                    </a:cubicBezTo>
                    <a:cubicBezTo>
                      <a:pt x="8600" y="4193"/>
                      <a:pt x="8551" y="4169"/>
                      <a:pt x="8496" y="4169"/>
                    </a:cubicBezTo>
                    <a:cubicBezTo>
                      <a:pt x="8457" y="4169"/>
                      <a:pt x="8416" y="4181"/>
                      <a:pt x="8380" y="4197"/>
                    </a:cubicBezTo>
                    <a:cubicBezTo>
                      <a:pt x="8151" y="4270"/>
                      <a:pt x="7922" y="4336"/>
                      <a:pt x="7690" y="4400"/>
                    </a:cubicBezTo>
                    <a:cubicBezTo>
                      <a:pt x="7278" y="4531"/>
                      <a:pt x="6792" y="4603"/>
                      <a:pt x="6396" y="4769"/>
                    </a:cubicBezTo>
                    <a:cubicBezTo>
                      <a:pt x="5834" y="4390"/>
                      <a:pt x="5284" y="3995"/>
                      <a:pt x="4740" y="3591"/>
                    </a:cubicBezTo>
                    <a:cubicBezTo>
                      <a:pt x="5383" y="3441"/>
                      <a:pt x="6566" y="3250"/>
                      <a:pt x="7361" y="3085"/>
                    </a:cubicBezTo>
                    <a:cubicBezTo>
                      <a:pt x="7476" y="3044"/>
                      <a:pt x="7630" y="3058"/>
                      <a:pt x="7718" y="2966"/>
                    </a:cubicBezTo>
                    <a:cubicBezTo>
                      <a:pt x="7755" y="2913"/>
                      <a:pt x="7739" y="2833"/>
                      <a:pt x="7685" y="2799"/>
                    </a:cubicBezTo>
                    <a:cubicBezTo>
                      <a:pt x="7664" y="2787"/>
                      <a:pt x="7641" y="2779"/>
                      <a:pt x="7617" y="2779"/>
                    </a:cubicBezTo>
                    <a:cubicBezTo>
                      <a:pt x="7609" y="2779"/>
                      <a:pt x="7602" y="2780"/>
                      <a:pt x="7594" y="2782"/>
                    </a:cubicBezTo>
                    <a:cubicBezTo>
                      <a:pt x="7407" y="2831"/>
                      <a:pt x="7219" y="2870"/>
                      <a:pt x="7030" y="2906"/>
                    </a:cubicBezTo>
                    <a:cubicBezTo>
                      <a:pt x="6391" y="3031"/>
                      <a:pt x="5750" y="3135"/>
                      <a:pt x="5112" y="3265"/>
                    </a:cubicBezTo>
                    <a:cubicBezTo>
                      <a:pt x="4913" y="3317"/>
                      <a:pt x="4694" y="3330"/>
                      <a:pt x="4507" y="3418"/>
                    </a:cubicBezTo>
                    <a:cubicBezTo>
                      <a:pt x="4273" y="3242"/>
                      <a:pt x="4039" y="3065"/>
                      <a:pt x="3807" y="2886"/>
                    </a:cubicBezTo>
                    <a:cubicBezTo>
                      <a:pt x="3589" y="2723"/>
                      <a:pt x="3373" y="2561"/>
                      <a:pt x="3156" y="2399"/>
                    </a:cubicBezTo>
                    <a:cubicBezTo>
                      <a:pt x="3822" y="2232"/>
                      <a:pt x="4483" y="2051"/>
                      <a:pt x="5139" y="1850"/>
                    </a:cubicBezTo>
                    <a:cubicBezTo>
                      <a:pt x="5398" y="1770"/>
                      <a:pt x="5658" y="1689"/>
                      <a:pt x="5910" y="1591"/>
                    </a:cubicBezTo>
                    <a:cubicBezTo>
                      <a:pt x="5940" y="1578"/>
                      <a:pt x="5959" y="1552"/>
                      <a:pt x="5970" y="1524"/>
                    </a:cubicBezTo>
                    <a:cubicBezTo>
                      <a:pt x="5996" y="1452"/>
                      <a:pt x="5942" y="1369"/>
                      <a:pt x="5865" y="1365"/>
                    </a:cubicBezTo>
                    <a:cubicBezTo>
                      <a:pt x="5802" y="1365"/>
                      <a:pt x="5747" y="1405"/>
                      <a:pt x="5687" y="1421"/>
                    </a:cubicBezTo>
                    <a:cubicBezTo>
                      <a:pt x="5536" y="1476"/>
                      <a:pt x="5323" y="1546"/>
                      <a:pt x="5092" y="1614"/>
                    </a:cubicBezTo>
                    <a:cubicBezTo>
                      <a:pt x="4569" y="1773"/>
                      <a:pt x="4044" y="1925"/>
                      <a:pt x="3514" y="2061"/>
                    </a:cubicBezTo>
                    <a:cubicBezTo>
                      <a:pt x="3321" y="2123"/>
                      <a:pt x="3104" y="2139"/>
                      <a:pt x="2920" y="2226"/>
                    </a:cubicBezTo>
                    <a:cubicBezTo>
                      <a:pt x="2038" y="1569"/>
                      <a:pt x="1176" y="910"/>
                      <a:pt x="403" y="194"/>
                    </a:cubicBezTo>
                    <a:cubicBezTo>
                      <a:pt x="316" y="133"/>
                      <a:pt x="253" y="25"/>
                      <a:pt x="147" y="0"/>
                    </a:cubicBezTo>
                    <a:cubicBezTo>
                      <a:pt x="145" y="0"/>
                      <a:pt x="142" y="0"/>
                      <a:pt x="1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29"/>
              <p:cNvSpPr/>
              <p:nvPr/>
            </p:nvSpPr>
            <p:spPr>
              <a:xfrm>
                <a:off x="3311375" y="862913"/>
                <a:ext cx="20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378" extrusionOk="0">
                    <a:moveTo>
                      <a:pt x="671" y="1"/>
                    </a:moveTo>
                    <a:cubicBezTo>
                      <a:pt x="662" y="1"/>
                      <a:pt x="653" y="2"/>
                      <a:pt x="644" y="4"/>
                    </a:cubicBezTo>
                    <a:cubicBezTo>
                      <a:pt x="463" y="42"/>
                      <a:pt x="286" y="96"/>
                      <a:pt x="108" y="142"/>
                    </a:cubicBezTo>
                    <a:cubicBezTo>
                      <a:pt x="46" y="153"/>
                      <a:pt x="0" y="221"/>
                      <a:pt x="15" y="284"/>
                    </a:cubicBezTo>
                    <a:cubicBezTo>
                      <a:pt x="35" y="355"/>
                      <a:pt x="79" y="378"/>
                      <a:pt x="133" y="378"/>
                    </a:cubicBezTo>
                    <a:cubicBezTo>
                      <a:pt x="207" y="378"/>
                      <a:pt x="297" y="335"/>
                      <a:pt x="363" y="322"/>
                    </a:cubicBezTo>
                    <a:cubicBezTo>
                      <a:pt x="484" y="282"/>
                      <a:pt x="618" y="270"/>
                      <a:pt x="735" y="221"/>
                    </a:cubicBezTo>
                    <a:cubicBezTo>
                      <a:pt x="836" y="161"/>
                      <a:pt x="778" y="1"/>
                      <a:pt x="6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29"/>
              <p:cNvSpPr/>
              <p:nvPr/>
            </p:nvSpPr>
            <p:spPr>
              <a:xfrm>
                <a:off x="3258925" y="935563"/>
                <a:ext cx="762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09" extrusionOk="0">
                    <a:moveTo>
                      <a:pt x="145" y="1"/>
                    </a:moveTo>
                    <a:cubicBezTo>
                      <a:pt x="106" y="1"/>
                      <a:pt x="65" y="18"/>
                      <a:pt x="43" y="53"/>
                    </a:cubicBezTo>
                    <a:cubicBezTo>
                      <a:pt x="0" y="139"/>
                      <a:pt x="42" y="242"/>
                      <a:pt x="39" y="334"/>
                    </a:cubicBezTo>
                    <a:cubicBezTo>
                      <a:pt x="62" y="559"/>
                      <a:pt x="55" y="623"/>
                      <a:pt x="72" y="830"/>
                    </a:cubicBezTo>
                    <a:cubicBezTo>
                      <a:pt x="86" y="883"/>
                      <a:pt x="133" y="908"/>
                      <a:pt x="181" y="908"/>
                    </a:cubicBezTo>
                    <a:cubicBezTo>
                      <a:pt x="240" y="908"/>
                      <a:pt x="302" y="869"/>
                      <a:pt x="304" y="798"/>
                    </a:cubicBezTo>
                    <a:cubicBezTo>
                      <a:pt x="294" y="560"/>
                      <a:pt x="296" y="280"/>
                      <a:pt x="242" y="52"/>
                    </a:cubicBezTo>
                    <a:cubicBezTo>
                      <a:pt x="221" y="17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29"/>
              <p:cNvSpPr/>
              <p:nvPr/>
            </p:nvSpPr>
            <p:spPr>
              <a:xfrm>
                <a:off x="3369950" y="940388"/>
                <a:ext cx="1780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12" h="292" extrusionOk="0">
                    <a:moveTo>
                      <a:pt x="560" y="1"/>
                    </a:moveTo>
                    <a:cubicBezTo>
                      <a:pt x="552" y="1"/>
                      <a:pt x="543" y="2"/>
                      <a:pt x="534" y="4"/>
                    </a:cubicBezTo>
                    <a:cubicBezTo>
                      <a:pt x="386" y="38"/>
                      <a:pt x="222" y="23"/>
                      <a:pt x="82" y="76"/>
                    </a:cubicBezTo>
                    <a:cubicBezTo>
                      <a:pt x="0" y="124"/>
                      <a:pt x="20" y="260"/>
                      <a:pt x="111" y="288"/>
                    </a:cubicBezTo>
                    <a:cubicBezTo>
                      <a:pt x="129" y="290"/>
                      <a:pt x="148" y="291"/>
                      <a:pt x="167" y="291"/>
                    </a:cubicBezTo>
                    <a:cubicBezTo>
                      <a:pt x="274" y="291"/>
                      <a:pt x="383" y="262"/>
                      <a:pt x="490" y="253"/>
                    </a:cubicBezTo>
                    <a:cubicBezTo>
                      <a:pt x="549" y="242"/>
                      <a:pt x="623" y="245"/>
                      <a:pt x="657" y="188"/>
                    </a:cubicBezTo>
                    <a:cubicBezTo>
                      <a:pt x="712" y="111"/>
                      <a:pt x="648" y="1"/>
                      <a:pt x="5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19" name="Google Shape;2819;p29"/>
            <p:cNvGrpSpPr/>
            <p:nvPr/>
          </p:nvGrpSpPr>
          <p:grpSpPr>
            <a:xfrm rot="-1728872">
              <a:off x="8883484" y="3856246"/>
              <a:ext cx="444561" cy="829692"/>
              <a:chOff x="4663300" y="1538400"/>
              <a:chExt cx="200400" cy="374025"/>
            </a:xfrm>
          </p:grpSpPr>
          <p:sp>
            <p:nvSpPr>
              <p:cNvPr id="2820" name="Google Shape;2820;p29"/>
              <p:cNvSpPr/>
              <p:nvPr/>
            </p:nvSpPr>
            <p:spPr>
              <a:xfrm>
                <a:off x="4663300" y="1538400"/>
                <a:ext cx="182925" cy="146275"/>
              </a:xfrm>
              <a:custGeom>
                <a:avLst/>
                <a:gdLst/>
                <a:ahLst/>
                <a:cxnLst/>
                <a:rect l="l" t="t" r="r" b="b"/>
                <a:pathLst>
                  <a:path w="7317" h="5851" extrusionOk="0">
                    <a:moveTo>
                      <a:pt x="4855" y="1"/>
                    </a:moveTo>
                    <a:cubicBezTo>
                      <a:pt x="4479" y="4"/>
                      <a:pt x="4402" y="488"/>
                      <a:pt x="4293" y="768"/>
                    </a:cubicBezTo>
                    <a:cubicBezTo>
                      <a:pt x="4091" y="1406"/>
                      <a:pt x="4056" y="2075"/>
                      <a:pt x="4029" y="2741"/>
                    </a:cubicBezTo>
                    <a:cubicBezTo>
                      <a:pt x="3729" y="2123"/>
                      <a:pt x="3049" y="788"/>
                      <a:pt x="2574" y="788"/>
                    </a:cubicBezTo>
                    <a:cubicBezTo>
                      <a:pt x="2560" y="788"/>
                      <a:pt x="2545" y="789"/>
                      <a:pt x="2531" y="792"/>
                    </a:cubicBezTo>
                    <a:cubicBezTo>
                      <a:pt x="2232" y="811"/>
                      <a:pt x="2179" y="1146"/>
                      <a:pt x="2193" y="1387"/>
                    </a:cubicBezTo>
                    <a:cubicBezTo>
                      <a:pt x="2208" y="1873"/>
                      <a:pt x="2329" y="2345"/>
                      <a:pt x="2487" y="2800"/>
                    </a:cubicBezTo>
                    <a:cubicBezTo>
                      <a:pt x="2560" y="3025"/>
                      <a:pt x="2660" y="3243"/>
                      <a:pt x="2732" y="3467"/>
                    </a:cubicBezTo>
                    <a:cubicBezTo>
                      <a:pt x="2360" y="3215"/>
                      <a:pt x="1986" y="2958"/>
                      <a:pt x="1569" y="2784"/>
                    </a:cubicBezTo>
                    <a:cubicBezTo>
                      <a:pt x="1391" y="2706"/>
                      <a:pt x="1201" y="2651"/>
                      <a:pt x="1006" y="2625"/>
                    </a:cubicBezTo>
                    <a:cubicBezTo>
                      <a:pt x="952" y="2618"/>
                      <a:pt x="894" y="2612"/>
                      <a:pt x="838" y="2612"/>
                    </a:cubicBezTo>
                    <a:cubicBezTo>
                      <a:pt x="711" y="2612"/>
                      <a:pt x="586" y="2639"/>
                      <a:pt x="489" y="2723"/>
                    </a:cubicBezTo>
                    <a:cubicBezTo>
                      <a:pt x="1" y="3206"/>
                      <a:pt x="758" y="3729"/>
                      <a:pt x="1114" y="4016"/>
                    </a:cubicBezTo>
                    <a:cubicBezTo>
                      <a:pt x="1798" y="4559"/>
                      <a:pt x="2567" y="4975"/>
                      <a:pt x="3359" y="5338"/>
                    </a:cubicBezTo>
                    <a:cubicBezTo>
                      <a:pt x="3716" y="5511"/>
                      <a:pt x="4079" y="5676"/>
                      <a:pt x="4453" y="5815"/>
                    </a:cubicBezTo>
                    <a:cubicBezTo>
                      <a:pt x="4498" y="5831"/>
                      <a:pt x="4547" y="5850"/>
                      <a:pt x="4595" y="5850"/>
                    </a:cubicBezTo>
                    <a:cubicBezTo>
                      <a:pt x="4601" y="5850"/>
                      <a:pt x="4608" y="5850"/>
                      <a:pt x="4614" y="5849"/>
                    </a:cubicBezTo>
                    <a:cubicBezTo>
                      <a:pt x="4627" y="5848"/>
                      <a:pt x="4638" y="5843"/>
                      <a:pt x="4649" y="5839"/>
                    </a:cubicBezTo>
                    <a:cubicBezTo>
                      <a:pt x="4658" y="5842"/>
                      <a:pt x="4668" y="5845"/>
                      <a:pt x="4678" y="5845"/>
                    </a:cubicBezTo>
                    <a:cubicBezTo>
                      <a:pt x="4708" y="5843"/>
                      <a:pt x="4740" y="5833"/>
                      <a:pt x="4762" y="5810"/>
                    </a:cubicBezTo>
                    <a:cubicBezTo>
                      <a:pt x="4960" y="5585"/>
                      <a:pt x="5119" y="5334"/>
                      <a:pt x="5270" y="5079"/>
                    </a:cubicBezTo>
                    <a:cubicBezTo>
                      <a:pt x="5558" y="4603"/>
                      <a:pt x="5840" y="4126"/>
                      <a:pt x="6120" y="3645"/>
                    </a:cubicBezTo>
                    <a:cubicBezTo>
                      <a:pt x="6408" y="3126"/>
                      <a:pt x="6698" y="2609"/>
                      <a:pt x="6950" y="2072"/>
                    </a:cubicBezTo>
                    <a:cubicBezTo>
                      <a:pt x="7086" y="1763"/>
                      <a:pt x="7235" y="1449"/>
                      <a:pt x="7272" y="1110"/>
                    </a:cubicBezTo>
                    <a:cubicBezTo>
                      <a:pt x="7317" y="895"/>
                      <a:pt x="7179" y="624"/>
                      <a:pt x="6951" y="624"/>
                    </a:cubicBezTo>
                    <a:cubicBezTo>
                      <a:pt x="6923" y="624"/>
                      <a:pt x="6893" y="628"/>
                      <a:pt x="6863" y="637"/>
                    </a:cubicBezTo>
                    <a:cubicBezTo>
                      <a:pt x="6601" y="694"/>
                      <a:pt x="6398" y="902"/>
                      <a:pt x="6221" y="1094"/>
                    </a:cubicBezTo>
                    <a:cubicBezTo>
                      <a:pt x="5893" y="1468"/>
                      <a:pt x="5651" y="1901"/>
                      <a:pt x="5387" y="2319"/>
                    </a:cubicBezTo>
                    <a:cubicBezTo>
                      <a:pt x="5394" y="2193"/>
                      <a:pt x="5400" y="2068"/>
                      <a:pt x="5404" y="1942"/>
                    </a:cubicBezTo>
                    <a:cubicBezTo>
                      <a:pt x="5421" y="1516"/>
                      <a:pt x="5409" y="1087"/>
                      <a:pt x="5334" y="667"/>
                    </a:cubicBezTo>
                    <a:cubicBezTo>
                      <a:pt x="5285" y="394"/>
                      <a:pt x="5177" y="40"/>
                      <a:pt x="48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29"/>
              <p:cNvSpPr/>
              <p:nvPr/>
            </p:nvSpPr>
            <p:spPr>
              <a:xfrm>
                <a:off x="4705600" y="1606500"/>
                <a:ext cx="158100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12237" extrusionOk="0">
                    <a:moveTo>
                      <a:pt x="3165" y="0"/>
                    </a:moveTo>
                    <a:cubicBezTo>
                      <a:pt x="3091" y="0"/>
                      <a:pt x="3016" y="62"/>
                      <a:pt x="2995" y="166"/>
                    </a:cubicBezTo>
                    <a:cubicBezTo>
                      <a:pt x="2817" y="740"/>
                      <a:pt x="2721" y="1334"/>
                      <a:pt x="2726" y="1931"/>
                    </a:cubicBezTo>
                    <a:cubicBezTo>
                      <a:pt x="2571" y="1552"/>
                      <a:pt x="2387" y="1186"/>
                      <a:pt x="2170" y="839"/>
                    </a:cubicBezTo>
                    <a:cubicBezTo>
                      <a:pt x="2082" y="727"/>
                      <a:pt x="1867" y="399"/>
                      <a:pt x="1701" y="399"/>
                    </a:cubicBezTo>
                    <a:cubicBezTo>
                      <a:pt x="1648" y="399"/>
                      <a:pt x="1599" y="434"/>
                      <a:pt x="1562" y="520"/>
                    </a:cubicBezTo>
                    <a:cubicBezTo>
                      <a:pt x="1539" y="649"/>
                      <a:pt x="1580" y="779"/>
                      <a:pt x="1598" y="904"/>
                    </a:cubicBezTo>
                    <a:cubicBezTo>
                      <a:pt x="1650" y="1157"/>
                      <a:pt x="1707" y="1408"/>
                      <a:pt x="1790" y="1651"/>
                    </a:cubicBezTo>
                    <a:cubicBezTo>
                      <a:pt x="1879" y="1905"/>
                      <a:pt x="1987" y="2160"/>
                      <a:pt x="2123" y="2397"/>
                    </a:cubicBezTo>
                    <a:cubicBezTo>
                      <a:pt x="1551" y="2043"/>
                      <a:pt x="753" y="1602"/>
                      <a:pt x="331" y="1602"/>
                    </a:cubicBezTo>
                    <a:cubicBezTo>
                      <a:pt x="224" y="1602"/>
                      <a:pt x="141" y="1630"/>
                      <a:pt x="92" y="1695"/>
                    </a:cubicBezTo>
                    <a:cubicBezTo>
                      <a:pt x="1" y="1922"/>
                      <a:pt x="301" y="2068"/>
                      <a:pt x="441" y="2193"/>
                    </a:cubicBezTo>
                    <a:cubicBezTo>
                      <a:pt x="845" y="2502"/>
                      <a:pt x="1280" y="2780"/>
                      <a:pt x="1758" y="2959"/>
                    </a:cubicBezTo>
                    <a:cubicBezTo>
                      <a:pt x="2084" y="3070"/>
                      <a:pt x="2435" y="3182"/>
                      <a:pt x="2783" y="3190"/>
                    </a:cubicBezTo>
                    <a:cubicBezTo>
                      <a:pt x="3078" y="4457"/>
                      <a:pt x="3160" y="5648"/>
                      <a:pt x="3256" y="6978"/>
                    </a:cubicBezTo>
                    <a:cubicBezTo>
                      <a:pt x="3263" y="7097"/>
                      <a:pt x="3270" y="7216"/>
                      <a:pt x="3277" y="7333"/>
                    </a:cubicBezTo>
                    <a:cubicBezTo>
                      <a:pt x="2318" y="6726"/>
                      <a:pt x="2441" y="5576"/>
                      <a:pt x="2013" y="4462"/>
                    </a:cubicBezTo>
                    <a:cubicBezTo>
                      <a:pt x="1955" y="4347"/>
                      <a:pt x="1841" y="3976"/>
                      <a:pt x="1692" y="3976"/>
                    </a:cubicBezTo>
                    <a:cubicBezTo>
                      <a:pt x="1658" y="3976"/>
                      <a:pt x="1623" y="3995"/>
                      <a:pt x="1587" y="4039"/>
                    </a:cubicBezTo>
                    <a:cubicBezTo>
                      <a:pt x="1536" y="4183"/>
                      <a:pt x="1603" y="4343"/>
                      <a:pt x="1604" y="4493"/>
                    </a:cubicBezTo>
                    <a:cubicBezTo>
                      <a:pt x="1636" y="4796"/>
                      <a:pt x="1629" y="5101"/>
                      <a:pt x="1613" y="5404"/>
                    </a:cubicBezTo>
                    <a:cubicBezTo>
                      <a:pt x="1575" y="6093"/>
                      <a:pt x="1467" y="6827"/>
                      <a:pt x="1788" y="7468"/>
                    </a:cubicBezTo>
                    <a:cubicBezTo>
                      <a:pt x="2086" y="8089"/>
                      <a:pt x="2686" y="8522"/>
                      <a:pt x="3346" y="8690"/>
                    </a:cubicBezTo>
                    <a:cubicBezTo>
                      <a:pt x="3388" y="9747"/>
                      <a:pt x="3399" y="10806"/>
                      <a:pt x="3346" y="11862"/>
                    </a:cubicBezTo>
                    <a:cubicBezTo>
                      <a:pt x="3340" y="11923"/>
                      <a:pt x="3329" y="12002"/>
                      <a:pt x="3346" y="12062"/>
                    </a:cubicBezTo>
                    <a:cubicBezTo>
                      <a:pt x="3346" y="12093"/>
                      <a:pt x="3358" y="12124"/>
                      <a:pt x="3379" y="12145"/>
                    </a:cubicBezTo>
                    <a:cubicBezTo>
                      <a:pt x="3408" y="12174"/>
                      <a:pt x="3447" y="12181"/>
                      <a:pt x="3485" y="12181"/>
                    </a:cubicBezTo>
                    <a:cubicBezTo>
                      <a:pt x="3492" y="12181"/>
                      <a:pt x="3498" y="12180"/>
                      <a:pt x="3505" y="12180"/>
                    </a:cubicBezTo>
                    <a:cubicBezTo>
                      <a:pt x="3660" y="12197"/>
                      <a:pt x="3730" y="12210"/>
                      <a:pt x="3930" y="12232"/>
                    </a:cubicBezTo>
                    <a:cubicBezTo>
                      <a:pt x="3957" y="12234"/>
                      <a:pt x="3988" y="12236"/>
                      <a:pt x="4019" y="12236"/>
                    </a:cubicBezTo>
                    <a:cubicBezTo>
                      <a:pt x="4157" y="12236"/>
                      <a:pt x="4315" y="12202"/>
                      <a:pt x="4314" y="12043"/>
                    </a:cubicBezTo>
                    <a:cubicBezTo>
                      <a:pt x="4330" y="11323"/>
                      <a:pt x="4312" y="10604"/>
                      <a:pt x="4274" y="9887"/>
                    </a:cubicBezTo>
                    <a:cubicBezTo>
                      <a:pt x="4220" y="8881"/>
                      <a:pt x="4119" y="7879"/>
                      <a:pt x="3985" y="6881"/>
                    </a:cubicBezTo>
                    <a:cubicBezTo>
                      <a:pt x="4003" y="6787"/>
                      <a:pt x="4024" y="6694"/>
                      <a:pt x="4046" y="6601"/>
                    </a:cubicBezTo>
                    <a:cubicBezTo>
                      <a:pt x="4176" y="6121"/>
                      <a:pt x="4319" y="5809"/>
                      <a:pt x="4561" y="5377"/>
                    </a:cubicBezTo>
                    <a:cubicBezTo>
                      <a:pt x="5034" y="4571"/>
                      <a:pt x="5664" y="3846"/>
                      <a:pt x="5983" y="2958"/>
                    </a:cubicBezTo>
                    <a:cubicBezTo>
                      <a:pt x="6147" y="2474"/>
                      <a:pt x="6205" y="1959"/>
                      <a:pt x="6251" y="1451"/>
                    </a:cubicBezTo>
                    <a:cubicBezTo>
                      <a:pt x="6257" y="1297"/>
                      <a:pt x="6324" y="797"/>
                      <a:pt x="6118" y="797"/>
                    </a:cubicBezTo>
                    <a:cubicBezTo>
                      <a:pt x="6092" y="797"/>
                      <a:pt x="6062" y="805"/>
                      <a:pt x="6026" y="822"/>
                    </a:cubicBezTo>
                    <a:cubicBezTo>
                      <a:pt x="5948" y="899"/>
                      <a:pt x="5932" y="1021"/>
                      <a:pt x="5886" y="1118"/>
                    </a:cubicBezTo>
                    <a:cubicBezTo>
                      <a:pt x="5824" y="1276"/>
                      <a:pt x="5735" y="1471"/>
                      <a:pt x="5625" y="1688"/>
                    </a:cubicBezTo>
                    <a:cubicBezTo>
                      <a:pt x="5332" y="2268"/>
                      <a:pt x="4926" y="2778"/>
                      <a:pt x="4537" y="3297"/>
                    </a:cubicBezTo>
                    <a:cubicBezTo>
                      <a:pt x="4179" y="3801"/>
                      <a:pt x="3883" y="4365"/>
                      <a:pt x="3769" y="4977"/>
                    </a:cubicBezTo>
                    <a:cubicBezTo>
                      <a:pt x="3755" y="5052"/>
                      <a:pt x="3745" y="5128"/>
                      <a:pt x="3733" y="5203"/>
                    </a:cubicBezTo>
                    <a:cubicBezTo>
                      <a:pt x="3729" y="5182"/>
                      <a:pt x="3726" y="5161"/>
                      <a:pt x="3723" y="5140"/>
                    </a:cubicBezTo>
                    <a:cubicBezTo>
                      <a:pt x="3606" y="4421"/>
                      <a:pt x="3415" y="3720"/>
                      <a:pt x="3233" y="3015"/>
                    </a:cubicBezTo>
                    <a:cubicBezTo>
                      <a:pt x="3610" y="2696"/>
                      <a:pt x="3898" y="2280"/>
                      <a:pt x="4169" y="1872"/>
                    </a:cubicBezTo>
                    <a:cubicBezTo>
                      <a:pt x="4430" y="1446"/>
                      <a:pt x="4692" y="988"/>
                      <a:pt x="4770" y="491"/>
                    </a:cubicBezTo>
                    <a:cubicBezTo>
                      <a:pt x="4773" y="404"/>
                      <a:pt x="4701" y="335"/>
                      <a:pt x="4619" y="335"/>
                    </a:cubicBezTo>
                    <a:cubicBezTo>
                      <a:pt x="4601" y="335"/>
                      <a:pt x="4582" y="338"/>
                      <a:pt x="4564" y="346"/>
                    </a:cubicBezTo>
                    <a:cubicBezTo>
                      <a:pt x="4435" y="405"/>
                      <a:pt x="4349" y="531"/>
                      <a:pt x="4249" y="630"/>
                    </a:cubicBezTo>
                    <a:cubicBezTo>
                      <a:pt x="3880" y="1040"/>
                      <a:pt x="3561" y="1499"/>
                      <a:pt x="3312" y="1992"/>
                    </a:cubicBezTo>
                    <a:lnTo>
                      <a:pt x="3316" y="1971"/>
                    </a:lnTo>
                    <a:cubicBezTo>
                      <a:pt x="3412" y="1364"/>
                      <a:pt x="3474" y="719"/>
                      <a:pt x="3309" y="118"/>
                    </a:cubicBezTo>
                    <a:cubicBezTo>
                      <a:pt x="3278" y="36"/>
                      <a:pt x="3222" y="0"/>
                      <a:pt x="3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22" name="Google Shape;2822;p29"/>
              <p:cNvGrpSpPr/>
              <p:nvPr/>
            </p:nvGrpSpPr>
            <p:grpSpPr>
              <a:xfrm>
                <a:off x="4724075" y="1626775"/>
                <a:ext cx="129650" cy="185600"/>
                <a:chOff x="4724075" y="1626775"/>
                <a:chExt cx="129650" cy="185600"/>
              </a:xfrm>
            </p:grpSpPr>
            <p:sp>
              <p:nvSpPr>
                <p:cNvPr id="2823" name="Google Shape;2823;p29"/>
                <p:cNvSpPr/>
                <p:nvPr/>
              </p:nvSpPr>
              <p:spPr>
                <a:xfrm>
                  <a:off x="4724075" y="1657025"/>
                  <a:ext cx="49600" cy="2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" h="1105" extrusionOk="0">
                      <a:moveTo>
                        <a:pt x="174" y="1"/>
                      </a:moveTo>
                      <a:cubicBezTo>
                        <a:pt x="69" y="1"/>
                        <a:pt x="1" y="158"/>
                        <a:pt x="114" y="225"/>
                      </a:cubicBezTo>
                      <a:cubicBezTo>
                        <a:pt x="591" y="508"/>
                        <a:pt x="1099" y="735"/>
                        <a:pt x="1593" y="988"/>
                      </a:cubicBezTo>
                      <a:cubicBezTo>
                        <a:pt x="1672" y="1016"/>
                        <a:pt x="1759" y="1104"/>
                        <a:pt x="1844" y="1104"/>
                      </a:cubicBezTo>
                      <a:cubicBezTo>
                        <a:pt x="1868" y="1104"/>
                        <a:pt x="1891" y="1097"/>
                        <a:pt x="1914" y="1080"/>
                      </a:cubicBezTo>
                      <a:cubicBezTo>
                        <a:pt x="1984" y="1032"/>
                        <a:pt x="1974" y="920"/>
                        <a:pt x="1903" y="881"/>
                      </a:cubicBezTo>
                      <a:cubicBezTo>
                        <a:pt x="1773" y="810"/>
                        <a:pt x="1643" y="741"/>
                        <a:pt x="1510" y="678"/>
                      </a:cubicBezTo>
                      <a:cubicBezTo>
                        <a:pt x="1083" y="464"/>
                        <a:pt x="646" y="262"/>
                        <a:pt x="236" y="19"/>
                      </a:cubicBezTo>
                      <a:cubicBezTo>
                        <a:pt x="214" y="6"/>
                        <a:pt x="194" y="1"/>
                        <a:pt x="1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4" name="Google Shape;2824;p29"/>
                <p:cNvSpPr/>
                <p:nvPr/>
              </p:nvSpPr>
              <p:spPr>
                <a:xfrm>
                  <a:off x="4753650" y="1634400"/>
                  <a:ext cx="13650" cy="2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922" extrusionOk="0">
                      <a:moveTo>
                        <a:pt x="143" y="1"/>
                      </a:moveTo>
                      <a:cubicBezTo>
                        <a:pt x="69" y="1"/>
                        <a:pt x="0" y="75"/>
                        <a:pt x="25" y="153"/>
                      </a:cubicBezTo>
                      <a:cubicBezTo>
                        <a:pt x="92" y="371"/>
                        <a:pt x="252" y="723"/>
                        <a:pt x="297" y="833"/>
                      </a:cubicBezTo>
                      <a:cubicBezTo>
                        <a:pt x="309" y="877"/>
                        <a:pt x="350" y="917"/>
                        <a:pt x="398" y="919"/>
                      </a:cubicBezTo>
                      <a:cubicBezTo>
                        <a:pt x="404" y="921"/>
                        <a:pt x="411" y="921"/>
                        <a:pt x="417" y="921"/>
                      </a:cubicBezTo>
                      <a:cubicBezTo>
                        <a:pt x="468" y="921"/>
                        <a:pt x="515" y="882"/>
                        <a:pt x="529" y="833"/>
                      </a:cubicBezTo>
                      <a:cubicBezTo>
                        <a:pt x="545" y="768"/>
                        <a:pt x="496" y="708"/>
                        <a:pt x="476" y="648"/>
                      </a:cubicBezTo>
                      <a:cubicBezTo>
                        <a:pt x="412" y="497"/>
                        <a:pt x="390" y="453"/>
                        <a:pt x="320" y="270"/>
                      </a:cubicBezTo>
                      <a:cubicBezTo>
                        <a:pt x="277" y="189"/>
                        <a:pt x="280" y="73"/>
                        <a:pt x="201" y="18"/>
                      </a:cubicBezTo>
                      <a:cubicBezTo>
                        <a:pt x="182" y="6"/>
                        <a:pt x="162" y="1"/>
                        <a:pt x="1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5" name="Google Shape;2825;p29"/>
                <p:cNvSpPr/>
                <p:nvPr/>
              </p:nvSpPr>
              <p:spPr>
                <a:xfrm>
                  <a:off x="4769600" y="1666950"/>
                  <a:ext cx="9125" cy="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33" extrusionOk="0">
                      <a:moveTo>
                        <a:pt x="143" y="0"/>
                      </a:moveTo>
                      <a:cubicBezTo>
                        <a:pt x="70" y="0"/>
                        <a:pt x="0" y="74"/>
                        <a:pt x="25" y="152"/>
                      </a:cubicBezTo>
                      <a:cubicBezTo>
                        <a:pt x="65" y="236"/>
                        <a:pt x="91" y="339"/>
                        <a:pt x="157" y="407"/>
                      </a:cubicBezTo>
                      <a:cubicBezTo>
                        <a:pt x="178" y="425"/>
                        <a:pt x="202" y="433"/>
                        <a:pt x="227" y="433"/>
                      </a:cubicBezTo>
                      <a:cubicBezTo>
                        <a:pt x="280" y="433"/>
                        <a:pt x="333" y="398"/>
                        <a:pt x="346" y="344"/>
                      </a:cubicBezTo>
                      <a:cubicBezTo>
                        <a:pt x="364" y="274"/>
                        <a:pt x="310" y="217"/>
                        <a:pt x="286" y="154"/>
                      </a:cubicBezTo>
                      <a:cubicBezTo>
                        <a:pt x="242" y="84"/>
                        <a:pt x="284" y="89"/>
                        <a:pt x="201" y="17"/>
                      </a:cubicBezTo>
                      <a:cubicBezTo>
                        <a:pt x="182" y="5"/>
                        <a:pt x="163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6" name="Google Shape;2826;p29"/>
                <p:cNvSpPr/>
                <p:nvPr/>
              </p:nvSpPr>
              <p:spPr>
                <a:xfrm>
                  <a:off x="4775800" y="1644225"/>
                  <a:ext cx="7700" cy="1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767" extrusionOk="0">
                      <a:moveTo>
                        <a:pt x="179" y="1"/>
                      </a:moveTo>
                      <a:cubicBezTo>
                        <a:pt x="117" y="1"/>
                        <a:pt x="52" y="45"/>
                        <a:pt x="54" y="119"/>
                      </a:cubicBezTo>
                      <a:cubicBezTo>
                        <a:pt x="38" y="294"/>
                        <a:pt x="12" y="469"/>
                        <a:pt x="0" y="646"/>
                      </a:cubicBezTo>
                      <a:cubicBezTo>
                        <a:pt x="0" y="678"/>
                        <a:pt x="13" y="709"/>
                        <a:pt x="35" y="732"/>
                      </a:cubicBezTo>
                      <a:cubicBezTo>
                        <a:pt x="57" y="756"/>
                        <a:pt x="87" y="767"/>
                        <a:pt x="116" y="767"/>
                      </a:cubicBezTo>
                      <a:cubicBezTo>
                        <a:pt x="179" y="767"/>
                        <a:pt x="243" y="717"/>
                        <a:pt x="240" y="646"/>
                      </a:cubicBezTo>
                      <a:cubicBezTo>
                        <a:pt x="243" y="456"/>
                        <a:pt x="308" y="260"/>
                        <a:pt x="284" y="72"/>
                      </a:cubicBezTo>
                      <a:cubicBezTo>
                        <a:pt x="266" y="23"/>
                        <a:pt x="223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7" name="Google Shape;2827;p29"/>
                <p:cNvSpPr/>
                <p:nvPr/>
              </p:nvSpPr>
              <p:spPr>
                <a:xfrm>
                  <a:off x="4785975" y="1654600"/>
                  <a:ext cx="147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670" extrusionOk="0">
                      <a:moveTo>
                        <a:pt x="453" y="0"/>
                      </a:moveTo>
                      <a:cubicBezTo>
                        <a:pt x="433" y="0"/>
                        <a:pt x="413" y="5"/>
                        <a:pt x="395" y="17"/>
                      </a:cubicBezTo>
                      <a:cubicBezTo>
                        <a:pt x="305" y="99"/>
                        <a:pt x="130" y="358"/>
                        <a:pt x="93" y="394"/>
                      </a:cubicBezTo>
                      <a:cubicBezTo>
                        <a:pt x="60" y="445"/>
                        <a:pt x="2" y="485"/>
                        <a:pt x="4" y="550"/>
                      </a:cubicBezTo>
                      <a:cubicBezTo>
                        <a:pt x="1" y="620"/>
                        <a:pt x="64" y="670"/>
                        <a:pt x="127" y="670"/>
                      </a:cubicBezTo>
                      <a:cubicBezTo>
                        <a:pt x="156" y="670"/>
                        <a:pt x="185" y="659"/>
                        <a:pt x="207" y="635"/>
                      </a:cubicBezTo>
                      <a:cubicBezTo>
                        <a:pt x="307" y="486"/>
                        <a:pt x="462" y="352"/>
                        <a:pt x="574" y="135"/>
                      </a:cubicBezTo>
                      <a:cubicBezTo>
                        <a:pt x="588" y="62"/>
                        <a:pt x="521" y="0"/>
                        <a:pt x="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8" name="Google Shape;2828;p29"/>
                <p:cNvSpPr/>
                <p:nvPr/>
              </p:nvSpPr>
              <p:spPr>
                <a:xfrm>
                  <a:off x="4804475" y="1632050"/>
                  <a:ext cx="13650" cy="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526" extrusionOk="0">
                      <a:moveTo>
                        <a:pt x="292" y="1"/>
                      </a:moveTo>
                      <a:cubicBezTo>
                        <a:pt x="206" y="1"/>
                        <a:pt x="167" y="102"/>
                        <a:pt x="128" y="169"/>
                      </a:cubicBezTo>
                      <a:cubicBezTo>
                        <a:pt x="94" y="243"/>
                        <a:pt x="35" y="310"/>
                        <a:pt x="17" y="390"/>
                      </a:cubicBezTo>
                      <a:cubicBezTo>
                        <a:pt x="1" y="471"/>
                        <a:pt x="71" y="525"/>
                        <a:pt x="140" y="525"/>
                      </a:cubicBezTo>
                      <a:cubicBezTo>
                        <a:pt x="178" y="525"/>
                        <a:pt x="216" y="508"/>
                        <a:pt x="238" y="467"/>
                      </a:cubicBezTo>
                      <a:cubicBezTo>
                        <a:pt x="284" y="332"/>
                        <a:pt x="545" y="99"/>
                        <a:pt x="326" y="6"/>
                      </a:cubicBezTo>
                      <a:cubicBezTo>
                        <a:pt x="314" y="2"/>
                        <a:pt x="302" y="1"/>
                        <a:pt x="2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9" name="Google Shape;2829;p29"/>
                <p:cNvSpPr/>
                <p:nvPr/>
              </p:nvSpPr>
              <p:spPr>
                <a:xfrm>
                  <a:off x="4778825" y="1626775"/>
                  <a:ext cx="68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394" extrusionOk="0">
                      <a:moveTo>
                        <a:pt x="139" y="1"/>
                      </a:moveTo>
                      <a:cubicBezTo>
                        <a:pt x="98" y="1"/>
                        <a:pt x="57" y="20"/>
                        <a:pt x="35" y="59"/>
                      </a:cubicBezTo>
                      <a:cubicBezTo>
                        <a:pt x="10" y="104"/>
                        <a:pt x="17" y="161"/>
                        <a:pt x="10" y="210"/>
                      </a:cubicBezTo>
                      <a:cubicBezTo>
                        <a:pt x="6" y="261"/>
                        <a:pt x="1" y="320"/>
                        <a:pt x="43" y="359"/>
                      </a:cubicBezTo>
                      <a:cubicBezTo>
                        <a:pt x="65" y="383"/>
                        <a:pt x="95" y="394"/>
                        <a:pt x="124" y="394"/>
                      </a:cubicBezTo>
                      <a:cubicBezTo>
                        <a:pt x="187" y="394"/>
                        <a:pt x="251" y="345"/>
                        <a:pt x="248" y="274"/>
                      </a:cubicBezTo>
                      <a:cubicBezTo>
                        <a:pt x="243" y="207"/>
                        <a:pt x="274" y="136"/>
                        <a:pt x="249" y="74"/>
                      </a:cubicBezTo>
                      <a:cubicBezTo>
                        <a:pt x="232" y="25"/>
                        <a:pt x="185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0" name="Google Shape;2830;p29"/>
                <p:cNvSpPr/>
                <p:nvPr/>
              </p:nvSpPr>
              <p:spPr>
                <a:xfrm>
                  <a:off x="4806675" y="1708700"/>
                  <a:ext cx="16525" cy="2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" h="1161" extrusionOk="0">
                      <a:moveTo>
                        <a:pt x="522" y="0"/>
                      </a:moveTo>
                      <a:cubicBezTo>
                        <a:pt x="502" y="0"/>
                        <a:pt x="483" y="5"/>
                        <a:pt x="465" y="16"/>
                      </a:cubicBezTo>
                      <a:cubicBezTo>
                        <a:pt x="386" y="81"/>
                        <a:pt x="359" y="194"/>
                        <a:pt x="308" y="280"/>
                      </a:cubicBezTo>
                      <a:cubicBezTo>
                        <a:pt x="219" y="467"/>
                        <a:pt x="131" y="655"/>
                        <a:pt x="64" y="850"/>
                      </a:cubicBezTo>
                      <a:cubicBezTo>
                        <a:pt x="43" y="925"/>
                        <a:pt x="0" y="1011"/>
                        <a:pt x="28" y="1088"/>
                      </a:cubicBezTo>
                      <a:cubicBezTo>
                        <a:pt x="46" y="1138"/>
                        <a:pt x="90" y="1161"/>
                        <a:pt x="134" y="1161"/>
                      </a:cubicBezTo>
                      <a:cubicBezTo>
                        <a:pt x="196" y="1161"/>
                        <a:pt x="260" y="1116"/>
                        <a:pt x="258" y="1043"/>
                      </a:cubicBezTo>
                      <a:cubicBezTo>
                        <a:pt x="293" y="884"/>
                        <a:pt x="433" y="564"/>
                        <a:pt x="566" y="303"/>
                      </a:cubicBezTo>
                      <a:cubicBezTo>
                        <a:pt x="592" y="232"/>
                        <a:pt x="661" y="167"/>
                        <a:pt x="640" y="88"/>
                      </a:cubicBezTo>
                      <a:cubicBezTo>
                        <a:pt x="627" y="34"/>
                        <a:pt x="575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1" name="Google Shape;2831;p29"/>
                <p:cNvSpPr/>
                <p:nvPr/>
              </p:nvSpPr>
              <p:spPr>
                <a:xfrm>
                  <a:off x="4827450" y="1684275"/>
                  <a:ext cx="13425" cy="1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540" extrusionOk="0">
                      <a:moveTo>
                        <a:pt x="289" y="1"/>
                      </a:moveTo>
                      <a:cubicBezTo>
                        <a:pt x="247" y="1"/>
                        <a:pt x="206" y="23"/>
                        <a:pt x="185" y="60"/>
                      </a:cubicBezTo>
                      <a:cubicBezTo>
                        <a:pt x="133" y="175"/>
                        <a:pt x="55" y="284"/>
                        <a:pt x="16" y="404"/>
                      </a:cubicBezTo>
                      <a:cubicBezTo>
                        <a:pt x="1" y="485"/>
                        <a:pt x="71" y="539"/>
                        <a:pt x="140" y="539"/>
                      </a:cubicBezTo>
                      <a:cubicBezTo>
                        <a:pt x="179" y="539"/>
                        <a:pt x="217" y="522"/>
                        <a:pt x="238" y="482"/>
                      </a:cubicBezTo>
                      <a:cubicBezTo>
                        <a:pt x="280" y="343"/>
                        <a:pt x="536" y="93"/>
                        <a:pt x="321" y="5"/>
                      </a:cubicBezTo>
                      <a:cubicBezTo>
                        <a:pt x="310" y="2"/>
                        <a:pt x="300" y="1"/>
                        <a:pt x="28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2" name="Google Shape;2832;p29"/>
                <p:cNvSpPr/>
                <p:nvPr/>
              </p:nvSpPr>
              <p:spPr>
                <a:xfrm>
                  <a:off x="4844175" y="1656375"/>
                  <a:ext cx="9550" cy="1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630" extrusionOk="0">
                      <a:moveTo>
                        <a:pt x="258" y="0"/>
                      </a:moveTo>
                      <a:cubicBezTo>
                        <a:pt x="227" y="0"/>
                        <a:pt x="196" y="12"/>
                        <a:pt x="174" y="35"/>
                      </a:cubicBezTo>
                      <a:cubicBezTo>
                        <a:pt x="138" y="72"/>
                        <a:pt x="135" y="125"/>
                        <a:pt x="115" y="169"/>
                      </a:cubicBezTo>
                      <a:cubicBezTo>
                        <a:pt x="83" y="289"/>
                        <a:pt x="6" y="403"/>
                        <a:pt x="0" y="528"/>
                      </a:cubicBezTo>
                      <a:cubicBezTo>
                        <a:pt x="5" y="595"/>
                        <a:pt x="62" y="630"/>
                        <a:pt x="119" y="630"/>
                      </a:cubicBezTo>
                      <a:cubicBezTo>
                        <a:pt x="170" y="630"/>
                        <a:pt x="220" y="602"/>
                        <a:pt x="234" y="544"/>
                      </a:cubicBezTo>
                      <a:cubicBezTo>
                        <a:pt x="279" y="413"/>
                        <a:pt x="333" y="284"/>
                        <a:pt x="375" y="152"/>
                      </a:cubicBezTo>
                      <a:cubicBezTo>
                        <a:pt x="382" y="121"/>
                        <a:pt x="378" y="87"/>
                        <a:pt x="362" y="60"/>
                      </a:cubicBezTo>
                      <a:cubicBezTo>
                        <a:pt x="341" y="21"/>
                        <a:pt x="300" y="0"/>
                        <a:pt x="2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3" name="Google Shape;2833;p29"/>
                <p:cNvSpPr/>
                <p:nvPr/>
              </p:nvSpPr>
              <p:spPr>
                <a:xfrm>
                  <a:off x="4749900" y="1737875"/>
                  <a:ext cx="9000" cy="2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" h="1177" extrusionOk="0">
                      <a:moveTo>
                        <a:pt x="129" y="0"/>
                      </a:moveTo>
                      <a:cubicBezTo>
                        <a:pt x="66" y="0"/>
                        <a:pt x="2" y="44"/>
                        <a:pt x="4" y="117"/>
                      </a:cubicBezTo>
                      <a:cubicBezTo>
                        <a:pt x="1" y="453"/>
                        <a:pt x="14" y="811"/>
                        <a:pt x="122" y="1129"/>
                      </a:cubicBezTo>
                      <a:cubicBezTo>
                        <a:pt x="144" y="1161"/>
                        <a:pt x="179" y="1176"/>
                        <a:pt x="216" y="1176"/>
                      </a:cubicBezTo>
                      <a:cubicBezTo>
                        <a:pt x="258" y="1176"/>
                        <a:pt x="300" y="1156"/>
                        <a:pt x="320" y="1117"/>
                      </a:cubicBezTo>
                      <a:cubicBezTo>
                        <a:pt x="359" y="1049"/>
                        <a:pt x="315" y="975"/>
                        <a:pt x="306" y="905"/>
                      </a:cubicBezTo>
                      <a:cubicBezTo>
                        <a:pt x="251" y="663"/>
                        <a:pt x="251" y="387"/>
                        <a:pt x="235" y="72"/>
                      </a:cubicBezTo>
                      <a:cubicBezTo>
                        <a:pt x="217" y="22"/>
                        <a:pt x="173" y="0"/>
                        <a:pt x="12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4" name="Google Shape;2834;p29"/>
                <p:cNvSpPr/>
                <p:nvPr/>
              </p:nvSpPr>
              <p:spPr>
                <a:xfrm>
                  <a:off x="4757650" y="1777975"/>
                  <a:ext cx="18750" cy="1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778" extrusionOk="0">
                      <a:moveTo>
                        <a:pt x="152" y="1"/>
                      </a:moveTo>
                      <a:cubicBezTo>
                        <a:pt x="67" y="1"/>
                        <a:pt x="0" y="104"/>
                        <a:pt x="49" y="182"/>
                      </a:cubicBezTo>
                      <a:cubicBezTo>
                        <a:pt x="151" y="371"/>
                        <a:pt x="289" y="542"/>
                        <a:pt x="444" y="690"/>
                      </a:cubicBezTo>
                      <a:cubicBezTo>
                        <a:pt x="485" y="736"/>
                        <a:pt x="541" y="778"/>
                        <a:pt x="595" y="778"/>
                      </a:cubicBezTo>
                      <a:cubicBezTo>
                        <a:pt x="630" y="778"/>
                        <a:pt x="663" y="761"/>
                        <a:pt x="691" y="718"/>
                      </a:cubicBezTo>
                      <a:cubicBezTo>
                        <a:pt x="749" y="620"/>
                        <a:pt x="646" y="550"/>
                        <a:pt x="582" y="492"/>
                      </a:cubicBezTo>
                      <a:cubicBezTo>
                        <a:pt x="472" y="382"/>
                        <a:pt x="410" y="301"/>
                        <a:pt x="359" y="229"/>
                      </a:cubicBezTo>
                      <a:cubicBezTo>
                        <a:pt x="295" y="160"/>
                        <a:pt x="279" y="39"/>
                        <a:pt x="185" y="6"/>
                      </a:cubicBezTo>
                      <a:cubicBezTo>
                        <a:pt x="174" y="3"/>
                        <a:pt x="163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5" name="Google Shape;2835;p29"/>
                <p:cNvSpPr/>
                <p:nvPr/>
              </p:nvSpPr>
              <p:spPr>
                <a:xfrm>
                  <a:off x="4782700" y="1802950"/>
                  <a:ext cx="14350" cy="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" h="377" extrusionOk="0">
                      <a:moveTo>
                        <a:pt x="159" y="0"/>
                      </a:moveTo>
                      <a:cubicBezTo>
                        <a:pt x="49" y="0"/>
                        <a:pt x="1" y="169"/>
                        <a:pt x="105" y="225"/>
                      </a:cubicBezTo>
                      <a:cubicBezTo>
                        <a:pt x="197" y="290"/>
                        <a:pt x="302" y="334"/>
                        <a:pt x="407" y="373"/>
                      </a:cubicBezTo>
                      <a:cubicBezTo>
                        <a:pt x="417" y="376"/>
                        <a:pt x="428" y="377"/>
                        <a:pt x="438" y="377"/>
                      </a:cubicBezTo>
                      <a:cubicBezTo>
                        <a:pt x="475" y="377"/>
                        <a:pt x="512" y="361"/>
                        <a:pt x="532" y="330"/>
                      </a:cubicBezTo>
                      <a:cubicBezTo>
                        <a:pt x="574" y="285"/>
                        <a:pt x="565" y="214"/>
                        <a:pt x="525" y="173"/>
                      </a:cubicBezTo>
                      <a:cubicBezTo>
                        <a:pt x="514" y="155"/>
                        <a:pt x="435" y="127"/>
                        <a:pt x="413" y="118"/>
                      </a:cubicBezTo>
                      <a:cubicBezTo>
                        <a:pt x="332" y="89"/>
                        <a:pt x="263" y="25"/>
                        <a:pt x="181" y="2"/>
                      </a:cubicBezTo>
                      <a:cubicBezTo>
                        <a:pt x="174" y="1"/>
                        <a:pt x="166" y="0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836" name="Google Shape;2836;p29"/>
              <p:cNvGrpSpPr/>
              <p:nvPr/>
            </p:nvGrpSpPr>
            <p:grpSpPr>
              <a:xfrm>
                <a:off x="4686600" y="1557875"/>
                <a:ext cx="145750" cy="83750"/>
                <a:chOff x="4686600" y="1557875"/>
                <a:chExt cx="145750" cy="83750"/>
              </a:xfrm>
            </p:grpSpPr>
            <p:sp>
              <p:nvSpPr>
                <p:cNvPr id="2837" name="Google Shape;2837;p29"/>
                <p:cNvSpPr/>
                <p:nvPr/>
              </p:nvSpPr>
              <p:spPr>
                <a:xfrm>
                  <a:off x="4686600" y="1615200"/>
                  <a:ext cx="18400" cy="1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" h="506" extrusionOk="0">
                      <a:moveTo>
                        <a:pt x="174" y="1"/>
                      </a:moveTo>
                      <a:cubicBezTo>
                        <a:pt x="81" y="1"/>
                        <a:pt x="0" y="121"/>
                        <a:pt x="86" y="207"/>
                      </a:cubicBezTo>
                      <a:cubicBezTo>
                        <a:pt x="217" y="309"/>
                        <a:pt x="358" y="399"/>
                        <a:pt x="498" y="489"/>
                      </a:cubicBezTo>
                      <a:cubicBezTo>
                        <a:pt x="516" y="500"/>
                        <a:pt x="536" y="505"/>
                        <a:pt x="557" y="505"/>
                      </a:cubicBezTo>
                      <a:cubicBezTo>
                        <a:pt x="598" y="505"/>
                        <a:pt x="640" y="484"/>
                        <a:pt x="661" y="446"/>
                      </a:cubicBezTo>
                      <a:cubicBezTo>
                        <a:pt x="736" y="309"/>
                        <a:pt x="557" y="251"/>
                        <a:pt x="471" y="187"/>
                      </a:cubicBezTo>
                      <a:cubicBezTo>
                        <a:pt x="394" y="138"/>
                        <a:pt x="252" y="36"/>
                        <a:pt x="255" y="36"/>
                      </a:cubicBezTo>
                      <a:lnTo>
                        <a:pt x="255" y="36"/>
                      </a:lnTo>
                      <a:cubicBezTo>
                        <a:pt x="255" y="36"/>
                        <a:pt x="255" y="36"/>
                        <a:pt x="255" y="37"/>
                      </a:cubicBezTo>
                      <a:cubicBezTo>
                        <a:pt x="230" y="11"/>
                        <a:pt x="201" y="1"/>
                        <a:pt x="1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8" name="Google Shape;2838;p29"/>
                <p:cNvSpPr/>
                <p:nvPr/>
              </p:nvSpPr>
              <p:spPr>
                <a:xfrm>
                  <a:off x="4713075" y="1632775"/>
                  <a:ext cx="12925" cy="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" h="354" extrusionOk="0">
                      <a:moveTo>
                        <a:pt x="150" y="1"/>
                      </a:moveTo>
                      <a:cubicBezTo>
                        <a:pt x="140" y="1"/>
                        <a:pt x="130" y="2"/>
                        <a:pt x="120" y="5"/>
                      </a:cubicBezTo>
                      <a:cubicBezTo>
                        <a:pt x="19" y="30"/>
                        <a:pt x="1" y="176"/>
                        <a:pt x="91" y="225"/>
                      </a:cubicBezTo>
                      <a:cubicBezTo>
                        <a:pt x="168" y="259"/>
                        <a:pt x="267" y="353"/>
                        <a:pt x="353" y="353"/>
                      </a:cubicBezTo>
                      <a:cubicBezTo>
                        <a:pt x="389" y="353"/>
                        <a:pt x="422" y="337"/>
                        <a:pt x="450" y="295"/>
                      </a:cubicBezTo>
                      <a:cubicBezTo>
                        <a:pt x="516" y="176"/>
                        <a:pt x="380" y="108"/>
                        <a:pt x="291" y="62"/>
                      </a:cubicBezTo>
                      <a:cubicBezTo>
                        <a:pt x="245" y="40"/>
                        <a:pt x="201" y="1"/>
                        <a:pt x="1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9" name="Google Shape;2839;p29"/>
                <p:cNvSpPr/>
                <p:nvPr/>
              </p:nvSpPr>
              <p:spPr>
                <a:xfrm>
                  <a:off x="4723925" y="1575275"/>
                  <a:ext cx="21325" cy="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" h="1365" extrusionOk="0">
                      <a:moveTo>
                        <a:pt x="160" y="0"/>
                      </a:moveTo>
                      <a:cubicBezTo>
                        <a:pt x="77" y="0"/>
                        <a:pt x="0" y="98"/>
                        <a:pt x="54" y="181"/>
                      </a:cubicBezTo>
                      <a:cubicBezTo>
                        <a:pt x="230" y="556"/>
                        <a:pt x="413" y="928"/>
                        <a:pt x="585" y="1306"/>
                      </a:cubicBezTo>
                      <a:cubicBezTo>
                        <a:pt x="607" y="1345"/>
                        <a:pt x="648" y="1365"/>
                        <a:pt x="689" y="1365"/>
                      </a:cubicBezTo>
                      <a:cubicBezTo>
                        <a:pt x="719" y="1365"/>
                        <a:pt x="750" y="1353"/>
                        <a:pt x="772" y="1330"/>
                      </a:cubicBezTo>
                      <a:cubicBezTo>
                        <a:pt x="852" y="1252"/>
                        <a:pt x="774" y="1155"/>
                        <a:pt x="742" y="1075"/>
                      </a:cubicBezTo>
                      <a:cubicBezTo>
                        <a:pt x="569" y="728"/>
                        <a:pt x="426" y="355"/>
                        <a:pt x="230" y="27"/>
                      </a:cubicBezTo>
                      <a:cubicBezTo>
                        <a:pt x="208" y="8"/>
                        <a:pt x="184" y="0"/>
                        <a:pt x="1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0" name="Google Shape;2840;p29"/>
                <p:cNvSpPr/>
                <p:nvPr/>
              </p:nvSpPr>
              <p:spPr>
                <a:xfrm>
                  <a:off x="4776225" y="1583850"/>
                  <a:ext cx="6350" cy="2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" h="867" extrusionOk="0">
                      <a:moveTo>
                        <a:pt x="122" y="0"/>
                      </a:moveTo>
                      <a:cubicBezTo>
                        <a:pt x="11" y="0"/>
                        <a:pt x="4" y="144"/>
                        <a:pt x="7" y="247"/>
                      </a:cubicBezTo>
                      <a:cubicBezTo>
                        <a:pt x="2" y="415"/>
                        <a:pt x="1" y="581"/>
                        <a:pt x="1" y="749"/>
                      </a:cubicBezTo>
                      <a:cubicBezTo>
                        <a:pt x="1" y="827"/>
                        <a:pt x="61" y="867"/>
                        <a:pt x="120" y="867"/>
                      </a:cubicBezTo>
                      <a:cubicBezTo>
                        <a:pt x="180" y="867"/>
                        <a:pt x="240" y="827"/>
                        <a:pt x="240" y="749"/>
                      </a:cubicBezTo>
                      <a:cubicBezTo>
                        <a:pt x="239" y="540"/>
                        <a:pt x="243" y="330"/>
                        <a:pt x="253" y="120"/>
                      </a:cubicBezTo>
                      <a:cubicBezTo>
                        <a:pt x="253" y="74"/>
                        <a:pt x="223" y="25"/>
                        <a:pt x="178" y="10"/>
                      </a:cubicBezTo>
                      <a:cubicBezTo>
                        <a:pt x="157" y="3"/>
                        <a:pt x="138" y="0"/>
                        <a:pt x="1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1" name="Google Shape;2841;p29"/>
                <p:cNvSpPr/>
                <p:nvPr/>
              </p:nvSpPr>
              <p:spPr>
                <a:xfrm>
                  <a:off x="4778175" y="1557875"/>
                  <a:ext cx="8175" cy="1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496" extrusionOk="0">
                      <a:moveTo>
                        <a:pt x="145" y="1"/>
                      </a:moveTo>
                      <a:cubicBezTo>
                        <a:pt x="67" y="1"/>
                        <a:pt x="12" y="90"/>
                        <a:pt x="24" y="172"/>
                      </a:cubicBezTo>
                      <a:cubicBezTo>
                        <a:pt x="27" y="254"/>
                        <a:pt x="1" y="345"/>
                        <a:pt x="26" y="423"/>
                      </a:cubicBezTo>
                      <a:cubicBezTo>
                        <a:pt x="44" y="473"/>
                        <a:pt x="87" y="496"/>
                        <a:pt x="131" y="496"/>
                      </a:cubicBezTo>
                      <a:cubicBezTo>
                        <a:pt x="194" y="496"/>
                        <a:pt x="258" y="451"/>
                        <a:pt x="256" y="378"/>
                      </a:cubicBezTo>
                      <a:cubicBezTo>
                        <a:pt x="241" y="260"/>
                        <a:pt x="327" y="75"/>
                        <a:pt x="193" y="12"/>
                      </a:cubicBezTo>
                      <a:cubicBezTo>
                        <a:pt x="177" y="4"/>
                        <a:pt x="161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2" name="Google Shape;2842;p29"/>
                <p:cNvSpPr/>
                <p:nvPr/>
              </p:nvSpPr>
              <p:spPr>
                <a:xfrm>
                  <a:off x="4807075" y="1596100"/>
                  <a:ext cx="11275" cy="1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642" extrusionOk="0">
                      <a:moveTo>
                        <a:pt x="325" y="1"/>
                      </a:moveTo>
                      <a:cubicBezTo>
                        <a:pt x="285" y="1"/>
                        <a:pt x="245" y="19"/>
                        <a:pt x="224" y="59"/>
                      </a:cubicBezTo>
                      <a:cubicBezTo>
                        <a:pt x="154" y="186"/>
                        <a:pt x="85" y="313"/>
                        <a:pt x="30" y="447"/>
                      </a:cubicBezTo>
                      <a:cubicBezTo>
                        <a:pt x="10" y="491"/>
                        <a:pt x="0" y="541"/>
                        <a:pt x="26" y="583"/>
                      </a:cubicBezTo>
                      <a:cubicBezTo>
                        <a:pt x="48" y="623"/>
                        <a:pt x="88" y="641"/>
                        <a:pt x="128" y="641"/>
                      </a:cubicBezTo>
                      <a:cubicBezTo>
                        <a:pt x="180" y="641"/>
                        <a:pt x="232" y="611"/>
                        <a:pt x="245" y="555"/>
                      </a:cubicBezTo>
                      <a:cubicBezTo>
                        <a:pt x="261" y="500"/>
                        <a:pt x="358" y="311"/>
                        <a:pt x="430" y="181"/>
                      </a:cubicBezTo>
                      <a:cubicBezTo>
                        <a:pt x="447" y="153"/>
                        <a:pt x="451" y="118"/>
                        <a:pt x="443" y="88"/>
                      </a:cubicBezTo>
                      <a:cubicBezTo>
                        <a:pt x="429" y="31"/>
                        <a:pt x="377" y="1"/>
                        <a:pt x="3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3" name="Google Shape;2843;p29"/>
                <p:cNvSpPr/>
                <p:nvPr/>
              </p:nvSpPr>
              <p:spPr>
                <a:xfrm>
                  <a:off x="4821875" y="1573625"/>
                  <a:ext cx="1047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" h="466" extrusionOk="0">
                      <a:moveTo>
                        <a:pt x="283" y="0"/>
                      </a:moveTo>
                      <a:cubicBezTo>
                        <a:pt x="273" y="0"/>
                        <a:pt x="263" y="2"/>
                        <a:pt x="253" y="4"/>
                      </a:cubicBezTo>
                      <a:cubicBezTo>
                        <a:pt x="172" y="34"/>
                        <a:pt x="145" y="128"/>
                        <a:pt x="94" y="192"/>
                      </a:cubicBezTo>
                      <a:cubicBezTo>
                        <a:pt x="62" y="250"/>
                        <a:pt x="1" y="307"/>
                        <a:pt x="23" y="378"/>
                      </a:cubicBezTo>
                      <a:cubicBezTo>
                        <a:pt x="37" y="435"/>
                        <a:pt x="89" y="465"/>
                        <a:pt x="141" y="465"/>
                      </a:cubicBezTo>
                      <a:cubicBezTo>
                        <a:pt x="181" y="465"/>
                        <a:pt x="221" y="447"/>
                        <a:pt x="242" y="407"/>
                      </a:cubicBezTo>
                      <a:cubicBezTo>
                        <a:pt x="290" y="315"/>
                        <a:pt x="373" y="235"/>
                        <a:pt x="404" y="137"/>
                      </a:cubicBezTo>
                      <a:cubicBezTo>
                        <a:pt x="418" y="65"/>
                        <a:pt x="351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0_1_1">
    <p:spTree>
      <p:nvGrpSpPr>
        <p:cNvPr id="1" name="Shape 2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5" name="Google Shape;2845;p30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6" name="Google Shape;2846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847" name="Google Shape;2847;p30"/>
          <p:cNvGrpSpPr/>
          <p:nvPr/>
        </p:nvGrpSpPr>
        <p:grpSpPr>
          <a:xfrm>
            <a:off x="-299383" y="-429493"/>
            <a:ext cx="9927377" cy="5801558"/>
            <a:chOff x="-299383" y="-429493"/>
            <a:chExt cx="9927377" cy="5801558"/>
          </a:xfrm>
        </p:grpSpPr>
        <p:sp>
          <p:nvSpPr>
            <p:cNvPr id="2848" name="Google Shape;2848;p30"/>
            <p:cNvSpPr/>
            <p:nvPr/>
          </p:nvSpPr>
          <p:spPr>
            <a:xfrm>
              <a:off x="217829" y="89096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49" name="Google Shape;2849;p30"/>
            <p:cNvGrpSpPr/>
            <p:nvPr/>
          </p:nvGrpSpPr>
          <p:grpSpPr>
            <a:xfrm>
              <a:off x="122698" y="336023"/>
              <a:ext cx="95128" cy="126710"/>
              <a:chOff x="3666475" y="2030800"/>
              <a:chExt cx="68600" cy="91375"/>
            </a:xfrm>
          </p:grpSpPr>
          <p:sp>
            <p:nvSpPr>
              <p:cNvPr id="2850" name="Google Shape;2850;p30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54" name="Google Shape;2854;p30"/>
            <p:cNvGrpSpPr/>
            <p:nvPr/>
          </p:nvGrpSpPr>
          <p:grpSpPr>
            <a:xfrm>
              <a:off x="8939048" y="4671798"/>
              <a:ext cx="95128" cy="126710"/>
              <a:chOff x="3666475" y="2030800"/>
              <a:chExt cx="68600" cy="91375"/>
            </a:xfrm>
          </p:grpSpPr>
          <p:sp>
            <p:nvSpPr>
              <p:cNvPr id="2855" name="Google Shape;2855;p30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59" name="Google Shape;2859;p30"/>
            <p:cNvSpPr/>
            <p:nvPr/>
          </p:nvSpPr>
          <p:spPr>
            <a:xfrm>
              <a:off x="8599829" y="4938159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60" name="Google Shape;2860;p30"/>
            <p:cNvGrpSpPr/>
            <p:nvPr/>
          </p:nvGrpSpPr>
          <p:grpSpPr>
            <a:xfrm rot="-1058331">
              <a:off x="455530" y="4686119"/>
              <a:ext cx="626729" cy="545524"/>
              <a:chOff x="335275" y="390975"/>
              <a:chExt cx="254025" cy="221100"/>
            </a:xfrm>
          </p:grpSpPr>
          <p:sp>
            <p:nvSpPr>
              <p:cNvPr id="2861" name="Google Shape;2861;p30"/>
              <p:cNvSpPr/>
              <p:nvPr/>
            </p:nvSpPr>
            <p:spPr>
              <a:xfrm>
                <a:off x="335275" y="390975"/>
                <a:ext cx="254025" cy="221100"/>
              </a:xfrm>
              <a:custGeom>
                <a:avLst/>
                <a:gdLst/>
                <a:ahLst/>
                <a:cxnLst/>
                <a:rect l="l" t="t" r="r" b="b"/>
                <a:pathLst>
                  <a:path w="10161" h="8844" extrusionOk="0">
                    <a:moveTo>
                      <a:pt x="5183" y="0"/>
                    </a:moveTo>
                    <a:cubicBezTo>
                      <a:pt x="4932" y="0"/>
                      <a:pt x="4762" y="193"/>
                      <a:pt x="4643" y="447"/>
                    </a:cubicBezTo>
                    <a:cubicBezTo>
                      <a:pt x="4479" y="777"/>
                      <a:pt x="4460" y="1158"/>
                      <a:pt x="4472" y="1520"/>
                    </a:cubicBezTo>
                    <a:cubicBezTo>
                      <a:pt x="4494" y="2055"/>
                      <a:pt x="4600" y="2582"/>
                      <a:pt x="4764" y="3090"/>
                    </a:cubicBezTo>
                    <a:cubicBezTo>
                      <a:pt x="4836" y="3281"/>
                      <a:pt x="4890" y="3490"/>
                      <a:pt x="4984" y="3670"/>
                    </a:cubicBezTo>
                    <a:cubicBezTo>
                      <a:pt x="4318" y="4175"/>
                      <a:pt x="3677" y="4712"/>
                      <a:pt x="3066" y="5284"/>
                    </a:cubicBezTo>
                    <a:cubicBezTo>
                      <a:pt x="3130" y="5088"/>
                      <a:pt x="3163" y="4879"/>
                      <a:pt x="3200" y="4677"/>
                    </a:cubicBezTo>
                    <a:cubicBezTo>
                      <a:pt x="3272" y="4180"/>
                      <a:pt x="3329" y="3675"/>
                      <a:pt x="3298" y="3172"/>
                    </a:cubicBezTo>
                    <a:cubicBezTo>
                      <a:pt x="3243" y="2543"/>
                      <a:pt x="3059" y="1838"/>
                      <a:pt x="2530" y="1444"/>
                    </a:cubicBezTo>
                    <a:cubicBezTo>
                      <a:pt x="2423" y="1358"/>
                      <a:pt x="2299" y="1311"/>
                      <a:pt x="2178" y="1311"/>
                    </a:cubicBezTo>
                    <a:cubicBezTo>
                      <a:pt x="2040" y="1311"/>
                      <a:pt x="1907" y="1372"/>
                      <a:pt x="1811" y="1506"/>
                    </a:cubicBezTo>
                    <a:cubicBezTo>
                      <a:pt x="1632" y="1823"/>
                      <a:pt x="1669" y="2218"/>
                      <a:pt x="1710" y="2567"/>
                    </a:cubicBezTo>
                    <a:cubicBezTo>
                      <a:pt x="1845" y="3293"/>
                      <a:pt x="2198" y="3956"/>
                      <a:pt x="2458" y="4640"/>
                    </a:cubicBezTo>
                    <a:cubicBezTo>
                      <a:pt x="2576" y="4945"/>
                      <a:pt x="2676" y="5257"/>
                      <a:pt x="2761" y="5572"/>
                    </a:cubicBezTo>
                    <a:cubicBezTo>
                      <a:pt x="2761" y="5573"/>
                      <a:pt x="2762" y="5575"/>
                      <a:pt x="2763" y="5575"/>
                    </a:cubicBezTo>
                    <a:cubicBezTo>
                      <a:pt x="2273" y="6051"/>
                      <a:pt x="1802" y="6548"/>
                      <a:pt x="1359" y="7072"/>
                    </a:cubicBezTo>
                    <a:cubicBezTo>
                      <a:pt x="1293" y="7152"/>
                      <a:pt x="1225" y="7230"/>
                      <a:pt x="1157" y="7310"/>
                    </a:cubicBezTo>
                    <a:cubicBezTo>
                      <a:pt x="1157" y="6960"/>
                      <a:pt x="1099" y="6611"/>
                      <a:pt x="1056" y="6264"/>
                    </a:cubicBezTo>
                    <a:cubicBezTo>
                      <a:pt x="1004" y="5961"/>
                      <a:pt x="970" y="5642"/>
                      <a:pt x="814" y="5371"/>
                    </a:cubicBezTo>
                    <a:cubicBezTo>
                      <a:pt x="747" y="5255"/>
                      <a:pt x="612" y="5172"/>
                      <a:pt x="487" y="5172"/>
                    </a:cubicBezTo>
                    <a:cubicBezTo>
                      <a:pt x="397" y="5172"/>
                      <a:pt x="312" y="5216"/>
                      <a:pt x="262" y="5323"/>
                    </a:cubicBezTo>
                    <a:cubicBezTo>
                      <a:pt x="1" y="5950"/>
                      <a:pt x="342" y="6633"/>
                      <a:pt x="714" y="7141"/>
                    </a:cubicBezTo>
                    <a:cubicBezTo>
                      <a:pt x="801" y="7254"/>
                      <a:pt x="881" y="7381"/>
                      <a:pt x="977" y="7488"/>
                    </a:cubicBezTo>
                    <a:cubicBezTo>
                      <a:pt x="975" y="7501"/>
                      <a:pt x="975" y="7515"/>
                      <a:pt x="974" y="7526"/>
                    </a:cubicBezTo>
                    <a:cubicBezTo>
                      <a:pt x="649" y="7910"/>
                      <a:pt x="331" y="8305"/>
                      <a:pt x="96" y="8744"/>
                    </a:cubicBezTo>
                    <a:cubicBezTo>
                      <a:pt x="86" y="8803"/>
                      <a:pt x="136" y="8844"/>
                      <a:pt x="187" y="8844"/>
                    </a:cubicBezTo>
                    <a:cubicBezTo>
                      <a:pt x="215" y="8844"/>
                      <a:pt x="243" y="8831"/>
                      <a:pt x="260" y="8801"/>
                    </a:cubicBezTo>
                    <a:cubicBezTo>
                      <a:pt x="505" y="8398"/>
                      <a:pt x="789" y="8021"/>
                      <a:pt x="1089" y="7656"/>
                    </a:cubicBezTo>
                    <a:cubicBezTo>
                      <a:pt x="1551" y="7710"/>
                      <a:pt x="2022" y="7727"/>
                      <a:pt x="2484" y="7799"/>
                    </a:cubicBezTo>
                    <a:cubicBezTo>
                      <a:pt x="2773" y="7838"/>
                      <a:pt x="3113" y="7895"/>
                      <a:pt x="3456" y="7895"/>
                    </a:cubicBezTo>
                    <a:cubicBezTo>
                      <a:pt x="3561" y="7895"/>
                      <a:pt x="3666" y="7889"/>
                      <a:pt x="3770" y="7877"/>
                    </a:cubicBezTo>
                    <a:cubicBezTo>
                      <a:pt x="4062" y="7869"/>
                      <a:pt x="4619" y="7661"/>
                      <a:pt x="4374" y="7290"/>
                    </a:cubicBezTo>
                    <a:cubicBezTo>
                      <a:pt x="4295" y="7176"/>
                      <a:pt x="4163" y="7121"/>
                      <a:pt x="4034" y="7080"/>
                    </a:cubicBezTo>
                    <a:cubicBezTo>
                      <a:pt x="3834" y="7014"/>
                      <a:pt x="3625" y="6973"/>
                      <a:pt x="3414" y="6963"/>
                    </a:cubicBezTo>
                    <a:cubicBezTo>
                      <a:pt x="3351" y="6959"/>
                      <a:pt x="3287" y="6958"/>
                      <a:pt x="3224" y="6958"/>
                    </a:cubicBezTo>
                    <a:cubicBezTo>
                      <a:pt x="2854" y="6958"/>
                      <a:pt x="2486" y="7010"/>
                      <a:pt x="2127" y="7093"/>
                    </a:cubicBezTo>
                    <a:cubicBezTo>
                      <a:pt x="1878" y="7149"/>
                      <a:pt x="1631" y="7214"/>
                      <a:pt x="1390" y="7299"/>
                    </a:cubicBezTo>
                    <a:cubicBezTo>
                      <a:pt x="1722" y="6920"/>
                      <a:pt x="2071" y="6548"/>
                      <a:pt x="2425" y="6169"/>
                    </a:cubicBezTo>
                    <a:cubicBezTo>
                      <a:pt x="2576" y="6009"/>
                      <a:pt x="2731" y="5855"/>
                      <a:pt x="2887" y="5702"/>
                    </a:cubicBezTo>
                    <a:cubicBezTo>
                      <a:pt x="3416" y="5994"/>
                      <a:pt x="4017" y="6173"/>
                      <a:pt x="4588" y="6370"/>
                    </a:cubicBezTo>
                    <a:cubicBezTo>
                      <a:pt x="4934" y="6470"/>
                      <a:pt x="5550" y="6663"/>
                      <a:pt x="6066" y="6663"/>
                    </a:cubicBezTo>
                    <a:cubicBezTo>
                      <a:pt x="6387" y="6663"/>
                      <a:pt x="6670" y="6588"/>
                      <a:pt x="6825" y="6369"/>
                    </a:cubicBezTo>
                    <a:cubicBezTo>
                      <a:pt x="7044" y="5990"/>
                      <a:pt x="6617" y="5639"/>
                      <a:pt x="6306" y="5486"/>
                    </a:cubicBezTo>
                    <a:cubicBezTo>
                      <a:pt x="5793" y="5238"/>
                      <a:pt x="5224" y="5139"/>
                      <a:pt x="4652" y="5139"/>
                    </a:cubicBezTo>
                    <a:cubicBezTo>
                      <a:pt x="4272" y="5139"/>
                      <a:pt x="3891" y="5183"/>
                      <a:pt x="3525" y="5257"/>
                    </a:cubicBezTo>
                    <a:cubicBezTo>
                      <a:pt x="3445" y="5275"/>
                      <a:pt x="3364" y="5297"/>
                      <a:pt x="3286" y="5319"/>
                    </a:cubicBezTo>
                    <a:cubicBezTo>
                      <a:pt x="3862" y="4781"/>
                      <a:pt x="4462" y="4276"/>
                      <a:pt x="5086" y="3806"/>
                    </a:cubicBezTo>
                    <a:cubicBezTo>
                      <a:pt x="5720" y="4163"/>
                      <a:pt x="6384" y="4510"/>
                      <a:pt x="7075" y="4750"/>
                    </a:cubicBezTo>
                    <a:cubicBezTo>
                      <a:pt x="7233" y="4803"/>
                      <a:pt x="7411" y="4833"/>
                      <a:pt x="7589" y="4833"/>
                    </a:cubicBezTo>
                    <a:cubicBezTo>
                      <a:pt x="7964" y="4833"/>
                      <a:pt x="8337" y="4699"/>
                      <a:pt x="8524" y="4361"/>
                    </a:cubicBezTo>
                    <a:cubicBezTo>
                      <a:pt x="8761" y="3968"/>
                      <a:pt x="8398" y="3579"/>
                      <a:pt x="8050" y="3417"/>
                    </a:cubicBezTo>
                    <a:cubicBezTo>
                      <a:pt x="7707" y="3256"/>
                      <a:pt x="7339" y="3193"/>
                      <a:pt x="6967" y="3193"/>
                    </a:cubicBezTo>
                    <a:cubicBezTo>
                      <a:pt x="6577" y="3193"/>
                      <a:pt x="6183" y="3262"/>
                      <a:pt x="5811" y="3362"/>
                    </a:cubicBezTo>
                    <a:cubicBezTo>
                      <a:pt x="5751" y="3382"/>
                      <a:pt x="5681" y="3403"/>
                      <a:pt x="5607" y="3426"/>
                    </a:cubicBezTo>
                    <a:cubicBezTo>
                      <a:pt x="6054" y="3107"/>
                      <a:pt x="6512" y="2800"/>
                      <a:pt x="6981" y="2505"/>
                    </a:cubicBezTo>
                    <a:cubicBezTo>
                      <a:pt x="6999" y="2516"/>
                      <a:pt x="7019" y="2520"/>
                      <a:pt x="7040" y="2520"/>
                    </a:cubicBezTo>
                    <a:cubicBezTo>
                      <a:pt x="7077" y="2520"/>
                      <a:pt x="7117" y="2509"/>
                      <a:pt x="7153" y="2508"/>
                    </a:cubicBezTo>
                    <a:cubicBezTo>
                      <a:pt x="7791" y="2406"/>
                      <a:pt x="8441" y="2333"/>
                      <a:pt x="9057" y="2133"/>
                    </a:cubicBezTo>
                    <a:cubicBezTo>
                      <a:pt x="9385" y="2026"/>
                      <a:pt x="9730" y="1879"/>
                      <a:pt x="9933" y="1587"/>
                    </a:cubicBezTo>
                    <a:cubicBezTo>
                      <a:pt x="10161" y="1286"/>
                      <a:pt x="10100" y="843"/>
                      <a:pt x="9856" y="567"/>
                    </a:cubicBezTo>
                    <a:cubicBezTo>
                      <a:pt x="9700" y="390"/>
                      <a:pt x="9473" y="302"/>
                      <a:pt x="9243" y="281"/>
                    </a:cubicBezTo>
                    <a:cubicBezTo>
                      <a:pt x="9175" y="267"/>
                      <a:pt x="9106" y="261"/>
                      <a:pt x="9037" y="261"/>
                    </a:cubicBezTo>
                    <a:cubicBezTo>
                      <a:pt x="8848" y="261"/>
                      <a:pt x="8661" y="311"/>
                      <a:pt x="8494" y="405"/>
                    </a:cubicBezTo>
                    <a:cubicBezTo>
                      <a:pt x="8070" y="620"/>
                      <a:pt x="7713" y="942"/>
                      <a:pt x="7426" y="1319"/>
                    </a:cubicBezTo>
                    <a:cubicBezTo>
                      <a:pt x="7175" y="1644"/>
                      <a:pt x="6990" y="2017"/>
                      <a:pt x="6826" y="2388"/>
                    </a:cubicBezTo>
                    <a:cubicBezTo>
                      <a:pt x="6307" y="2718"/>
                      <a:pt x="5801" y="3063"/>
                      <a:pt x="5307" y="3426"/>
                    </a:cubicBezTo>
                    <a:cubicBezTo>
                      <a:pt x="5314" y="3403"/>
                      <a:pt x="5320" y="3383"/>
                      <a:pt x="5330" y="3365"/>
                    </a:cubicBezTo>
                    <a:cubicBezTo>
                      <a:pt x="5525" y="2755"/>
                      <a:pt x="5666" y="2127"/>
                      <a:pt x="5776" y="1497"/>
                    </a:cubicBezTo>
                    <a:cubicBezTo>
                      <a:pt x="5844" y="1114"/>
                      <a:pt x="5878" y="695"/>
                      <a:pt x="5686" y="341"/>
                    </a:cubicBezTo>
                    <a:cubicBezTo>
                      <a:pt x="5618" y="219"/>
                      <a:pt x="5534" y="89"/>
                      <a:pt x="5395" y="41"/>
                    </a:cubicBezTo>
                    <a:cubicBezTo>
                      <a:pt x="5319" y="13"/>
                      <a:pt x="5248" y="0"/>
                      <a:pt x="5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516950" y="424100"/>
                <a:ext cx="33550" cy="2212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885" extrusionOk="0">
                    <a:moveTo>
                      <a:pt x="1268" y="1"/>
                    </a:moveTo>
                    <a:cubicBezTo>
                      <a:pt x="1198" y="1"/>
                      <a:pt x="1094" y="70"/>
                      <a:pt x="1035" y="102"/>
                    </a:cubicBezTo>
                    <a:cubicBezTo>
                      <a:pt x="699" y="286"/>
                      <a:pt x="362" y="473"/>
                      <a:pt x="64" y="715"/>
                    </a:cubicBezTo>
                    <a:cubicBezTo>
                      <a:pt x="28" y="741"/>
                      <a:pt x="1" y="787"/>
                      <a:pt x="23" y="831"/>
                    </a:cubicBezTo>
                    <a:cubicBezTo>
                      <a:pt x="36" y="865"/>
                      <a:pt x="71" y="885"/>
                      <a:pt x="106" y="885"/>
                    </a:cubicBezTo>
                    <a:cubicBezTo>
                      <a:pt x="129" y="885"/>
                      <a:pt x="151" y="877"/>
                      <a:pt x="167" y="860"/>
                    </a:cubicBezTo>
                    <a:cubicBezTo>
                      <a:pt x="382" y="673"/>
                      <a:pt x="750" y="460"/>
                      <a:pt x="1061" y="288"/>
                    </a:cubicBezTo>
                    <a:cubicBezTo>
                      <a:pt x="1148" y="224"/>
                      <a:pt x="1286" y="206"/>
                      <a:pt x="1338" y="109"/>
                    </a:cubicBezTo>
                    <a:cubicBezTo>
                      <a:pt x="1341" y="28"/>
                      <a:pt x="1311" y="1"/>
                      <a:pt x="1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554350" y="413975"/>
                <a:ext cx="142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41" extrusionOk="0">
                    <a:moveTo>
                      <a:pt x="481" y="0"/>
                    </a:moveTo>
                    <a:cubicBezTo>
                      <a:pt x="437" y="0"/>
                      <a:pt x="384" y="26"/>
                      <a:pt x="345" y="44"/>
                    </a:cubicBezTo>
                    <a:cubicBezTo>
                      <a:pt x="247" y="91"/>
                      <a:pt x="135" y="127"/>
                      <a:pt x="52" y="198"/>
                    </a:cubicBezTo>
                    <a:cubicBezTo>
                      <a:pt x="1" y="257"/>
                      <a:pt x="58" y="341"/>
                      <a:pt x="123" y="341"/>
                    </a:cubicBezTo>
                    <a:cubicBezTo>
                      <a:pt x="138" y="341"/>
                      <a:pt x="152" y="337"/>
                      <a:pt x="166" y="328"/>
                    </a:cubicBezTo>
                    <a:cubicBezTo>
                      <a:pt x="320" y="239"/>
                      <a:pt x="391" y="221"/>
                      <a:pt x="530" y="156"/>
                    </a:cubicBezTo>
                    <a:cubicBezTo>
                      <a:pt x="559" y="136"/>
                      <a:pt x="570" y="96"/>
                      <a:pt x="561" y="62"/>
                    </a:cubicBezTo>
                    <a:cubicBezTo>
                      <a:pt x="546" y="16"/>
                      <a:pt x="516" y="0"/>
                      <a:pt x="4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479700" y="482000"/>
                <a:ext cx="4252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431" extrusionOk="0">
                    <a:moveTo>
                      <a:pt x="103" y="1"/>
                    </a:moveTo>
                    <a:cubicBezTo>
                      <a:pt x="9" y="7"/>
                      <a:pt x="0" y="150"/>
                      <a:pt x="90" y="172"/>
                    </a:cubicBezTo>
                    <a:cubicBezTo>
                      <a:pt x="436" y="240"/>
                      <a:pt x="783" y="295"/>
                      <a:pt x="1128" y="371"/>
                    </a:cubicBezTo>
                    <a:cubicBezTo>
                      <a:pt x="1224" y="380"/>
                      <a:pt x="1325" y="430"/>
                      <a:pt x="1422" y="430"/>
                    </a:cubicBezTo>
                    <a:cubicBezTo>
                      <a:pt x="1442" y="430"/>
                      <a:pt x="1461" y="428"/>
                      <a:pt x="1481" y="423"/>
                    </a:cubicBezTo>
                    <a:cubicBezTo>
                      <a:pt x="1701" y="221"/>
                      <a:pt x="1087" y="204"/>
                      <a:pt x="946" y="154"/>
                    </a:cubicBezTo>
                    <a:cubicBezTo>
                      <a:pt x="666" y="99"/>
                      <a:pt x="382" y="44"/>
                      <a:pt x="1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524825" y="492050"/>
                <a:ext cx="1072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26" extrusionOk="0">
                    <a:moveTo>
                      <a:pt x="110" y="1"/>
                    </a:moveTo>
                    <a:cubicBezTo>
                      <a:pt x="95" y="1"/>
                      <a:pt x="81" y="4"/>
                      <a:pt x="67" y="12"/>
                    </a:cubicBezTo>
                    <a:cubicBezTo>
                      <a:pt x="1" y="49"/>
                      <a:pt x="15" y="156"/>
                      <a:pt x="88" y="174"/>
                    </a:cubicBezTo>
                    <a:cubicBezTo>
                      <a:pt x="166" y="178"/>
                      <a:pt x="245" y="225"/>
                      <a:pt x="320" y="225"/>
                    </a:cubicBezTo>
                    <a:cubicBezTo>
                      <a:pt x="338" y="225"/>
                      <a:pt x="356" y="222"/>
                      <a:pt x="373" y="216"/>
                    </a:cubicBezTo>
                    <a:cubicBezTo>
                      <a:pt x="413" y="194"/>
                      <a:pt x="429" y="136"/>
                      <a:pt x="405" y="95"/>
                    </a:cubicBezTo>
                    <a:cubicBezTo>
                      <a:pt x="354" y="30"/>
                      <a:pt x="255" y="38"/>
                      <a:pt x="183" y="12"/>
                    </a:cubicBezTo>
                    <a:cubicBezTo>
                      <a:pt x="159" y="8"/>
                      <a:pt x="134" y="1"/>
                      <a:pt x="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461325" y="403025"/>
                <a:ext cx="6700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86" extrusionOk="0">
                    <a:moveTo>
                      <a:pt x="138" y="0"/>
                    </a:moveTo>
                    <a:cubicBezTo>
                      <a:pt x="92" y="0"/>
                      <a:pt x="45" y="32"/>
                      <a:pt x="47" y="87"/>
                    </a:cubicBezTo>
                    <a:cubicBezTo>
                      <a:pt x="69" y="179"/>
                      <a:pt x="1" y="327"/>
                      <a:pt x="103" y="379"/>
                    </a:cubicBezTo>
                    <a:cubicBezTo>
                      <a:pt x="117" y="384"/>
                      <a:pt x="130" y="386"/>
                      <a:pt x="142" y="386"/>
                    </a:cubicBezTo>
                    <a:cubicBezTo>
                      <a:pt x="268" y="386"/>
                      <a:pt x="226" y="140"/>
                      <a:pt x="216" y="53"/>
                    </a:cubicBezTo>
                    <a:cubicBezTo>
                      <a:pt x="203" y="17"/>
                      <a:pt x="171" y="0"/>
                      <a:pt x="1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458775" y="419825"/>
                <a:ext cx="7775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1784" extrusionOk="0">
                    <a:moveTo>
                      <a:pt x="221" y="1"/>
                    </a:moveTo>
                    <a:cubicBezTo>
                      <a:pt x="176" y="1"/>
                      <a:pt x="132" y="29"/>
                      <a:pt x="133" y="86"/>
                    </a:cubicBezTo>
                    <a:cubicBezTo>
                      <a:pt x="122" y="615"/>
                      <a:pt x="1" y="1250"/>
                      <a:pt x="79" y="1756"/>
                    </a:cubicBezTo>
                    <a:cubicBezTo>
                      <a:pt x="104" y="1775"/>
                      <a:pt x="126" y="1783"/>
                      <a:pt x="146" y="1783"/>
                    </a:cubicBezTo>
                    <a:cubicBezTo>
                      <a:pt x="211" y="1783"/>
                      <a:pt x="244" y="1692"/>
                      <a:pt x="228" y="1616"/>
                    </a:cubicBezTo>
                    <a:cubicBezTo>
                      <a:pt x="234" y="1107"/>
                      <a:pt x="277" y="598"/>
                      <a:pt x="310" y="86"/>
                    </a:cubicBezTo>
                    <a:cubicBezTo>
                      <a:pt x="311" y="29"/>
                      <a:pt x="266" y="1"/>
                      <a:pt x="2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423450" y="527550"/>
                <a:ext cx="428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417" extrusionOk="0">
                    <a:moveTo>
                      <a:pt x="103" y="1"/>
                    </a:moveTo>
                    <a:cubicBezTo>
                      <a:pt x="10" y="7"/>
                      <a:pt x="0" y="151"/>
                      <a:pt x="91" y="173"/>
                    </a:cubicBezTo>
                    <a:cubicBezTo>
                      <a:pt x="475" y="242"/>
                      <a:pt x="1141" y="406"/>
                      <a:pt x="1492" y="416"/>
                    </a:cubicBezTo>
                    <a:cubicBezTo>
                      <a:pt x="1712" y="211"/>
                      <a:pt x="1098" y="207"/>
                      <a:pt x="946" y="158"/>
                    </a:cubicBezTo>
                    <a:cubicBezTo>
                      <a:pt x="664" y="112"/>
                      <a:pt x="383" y="48"/>
                      <a:pt x="1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470475" y="537550"/>
                <a:ext cx="183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732" h="256" extrusionOk="0">
                    <a:moveTo>
                      <a:pt x="102" y="0"/>
                    </a:moveTo>
                    <a:cubicBezTo>
                      <a:pt x="8" y="7"/>
                      <a:pt x="1" y="150"/>
                      <a:pt x="90" y="171"/>
                    </a:cubicBezTo>
                    <a:cubicBezTo>
                      <a:pt x="272" y="197"/>
                      <a:pt x="454" y="235"/>
                      <a:pt x="634" y="256"/>
                    </a:cubicBezTo>
                    <a:cubicBezTo>
                      <a:pt x="696" y="251"/>
                      <a:pt x="732" y="175"/>
                      <a:pt x="699" y="125"/>
                    </a:cubicBezTo>
                    <a:cubicBezTo>
                      <a:pt x="668" y="72"/>
                      <a:pt x="600" y="79"/>
                      <a:pt x="548" y="66"/>
                    </a:cubicBezTo>
                    <a:cubicBezTo>
                      <a:pt x="399" y="45"/>
                      <a:pt x="250" y="12"/>
                      <a:pt x="1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388675" y="434600"/>
                <a:ext cx="17825" cy="411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647" extrusionOk="0">
                    <a:moveTo>
                      <a:pt x="110" y="1"/>
                    </a:moveTo>
                    <a:cubicBezTo>
                      <a:pt x="56" y="1"/>
                      <a:pt x="1" y="50"/>
                      <a:pt x="20" y="112"/>
                    </a:cubicBezTo>
                    <a:cubicBezTo>
                      <a:pt x="149" y="489"/>
                      <a:pt x="270" y="869"/>
                      <a:pt x="361" y="1258"/>
                    </a:cubicBezTo>
                    <a:cubicBezTo>
                      <a:pt x="407" y="1378"/>
                      <a:pt x="393" y="1541"/>
                      <a:pt x="480" y="1638"/>
                    </a:cubicBezTo>
                    <a:cubicBezTo>
                      <a:pt x="501" y="1644"/>
                      <a:pt x="518" y="1647"/>
                      <a:pt x="533" y="1647"/>
                    </a:cubicBezTo>
                    <a:cubicBezTo>
                      <a:pt x="712" y="1647"/>
                      <a:pt x="508" y="1216"/>
                      <a:pt x="505" y="1101"/>
                    </a:cubicBezTo>
                    <a:cubicBezTo>
                      <a:pt x="412" y="740"/>
                      <a:pt x="308" y="380"/>
                      <a:pt x="175" y="35"/>
                    </a:cubicBezTo>
                    <a:cubicBezTo>
                      <a:pt x="158" y="11"/>
                      <a:pt x="135" y="1"/>
                      <a:pt x="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402450" y="484425"/>
                <a:ext cx="65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261" h="687" extrusionOk="0">
                    <a:moveTo>
                      <a:pt x="94" y="0"/>
                    </a:moveTo>
                    <a:cubicBezTo>
                      <a:pt x="48" y="0"/>
                      <a:pt x="1" y="33"/>
                      <a:pt x="3" y="88"/>
                    </a:cubicBezTo>
                    <a:cubicBezTo>
                      <a:pt x="43" y="270"/>
                      <a:pt x="41" y="534"/>
                      <a:pt x="98" y="662"/>
                    </a:cubicBezTo>
                    <a:cubicBezTo>
                      <a:pt x="115" y="679"/>
                      <a:pt x="138" y="687"/>
                      <a:pt x="160" y="687"/>
                    </a:cubicBezTo>
                    <a:cubicBezTo>
                      <a:pt x="191" y="687"/>
                      <a:pt x="222" y="672"/>
                      <a:pt x="238" y="643"/>
                    </a:cubicBezTo>
                    <a:cubicBezTo>
                      <a:pt x="261" y="451"/>
                      <a:pt x="185" y="172"/>
                      <a:pt x="172" y="53"/>
                    </a:cubicBezTo>
                    <a:cubicBezTo>
                      <a:pt x="159" y="17"/>
                      <a:pt x="127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381750" y="574900"/>
                <a:ext cx="3037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88" extrusionOk="0">
                    <a:moveTo>
                      <a:pt x="1095" y="1"/>
                    </a:moveTo>
                    <a:cubicBezTo>
                      <a:pt x="1094" y="1"/>
                      <a:pt x="1093" y="1"/>
                      <a:pt x="1092" y="1"/>
                    </a:cubicBezTo>
                    <a:cubicBezTo>
                      <a:pt x="934" y="6"/>
                      <a:pt x="774" y="7"/>
                      <a:pt x="615" y="7"/>
                    </a:cubicBezTo>
                    <a:cubicBezTo>
                      <a:pt x="466" y="7"/>
                      <a:pt x="317" y="6"/>
                      <a:pt x="170" y="6"/>
                    </a:cubicBezTo>
                    <a:cubicBezTo>
                      <a:pt x="142" y="6"/>
                      <a:pt x="114" y="6"/>
                      <a:pt x="87" y="6"/>
                    </a:cubicBezTo>
                    <a:cubicBezTo>
                      <a:pt x="1" y="36"/>
                      <a:pt x="27" y="175"/>
                      <a:pt x="117" y="175"/>
                    </a:cubicBezTo>
                    <a:cubicBezTo>
                      <a:pt x="119" y="175"/>
                      <a:pt x="120" y="175"/>
                      <a:pt x="122" y="175"/>
                    </a:cubicBezTo>
                    <a:cubicBezTo>
                      <a:pt x="274" y="183"/>
                      <a:pt x="428" y="187"/>
                      <a:pt x="582" y="187"/>
                    </a:cubicBezTo>
                    <a:cubicBezTo>
                      <a:pt x="764" y="187"/>
                      <a:pt x="946" y="182"/>
                      <a:pt x="1126" y="170"/>
                    </a:cubicBezTo>
                    <a:cubicBezTo>
                      <a:pt x="1215" y="139"/>
                      <a:pt x="1186" y="1"/>
                      <a:pt x="10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420075" y="576100"/>
                <a:ext cx="8225" cy="4850"/>
              </a:xfrm>
              <a:custGeom>
                <a:avLst/>
                <a:gdLst/>
                <a:ahLst/>
                <a:cxnLst/>
                <a:rect l="l" t="t" r="r" b="b"/>
                <a:pathLst>
                  <a:path w="329" h="194" extrusionOk="0">
                    <a:moveTo>
                      <a:pt x="195" y="0"/>
                    </a:moveTo>
                    <a:cubicBezTo>
                      <a:pt x="139" y="0"/>
                      <a:pt x="77" y="13"/>
                      <a:pt x="56" y="34"/>
                    </a:cubicBezTo>
                    <a:cubicBezTo>
                      <a:pt x="0" y="85"/>
                      <a:pt x="42" y="186"/>
                      <a:pt x="117" y="186"/>
                    </a:cubicBezTo>
                    <a:cubicBezTo>
                      <a:pt x="117" y="186"/>
                      <a:pt x="118" y="186"/>
                      <a:pt x="118" y="186"/>
                    </a:cubicBezTo>
                    <a:cubicBezTo>
                      <a:pt x="177" y="177"/>
                      <a:pt x="248" y="193"/>
                      <a:pt x="294" y="152"/>
                    </a:cubicBezTo>
                    <a:cubicBezTo>
                      <a:pt x="328" y="118"/>
                      <a:pt x="328" y="58"/>
                      <a:pt x="294" y="26"/>
                    </a:cubicBezTo>
                    <a:cubicBezTo>
                      <a:pt x="277" y="8"/>
                      <a:pt x="237" y="0"/>
                      <a:pt x="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345900" y="532975"/>
                <a:ext cx="107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029" extrusionOk="0">
                    <a:moveTo>
                      <a:pt x="107" y="0"/>
                    </a:moveTo>
                    <a:cubicBezTo>
                      <a:pt x="52" y="0"/>
                      <a:pt x="1" y="54"/>
                      <a:pt x="19" y="113"/>
                    </a:cubicBezTo>
                    <a:cubicBezTo>
                      <a:pt x="36" y="288"/>
                      <a:pt x="118" y="714"/>
                      <a:pt x="213" y="963"/>
                    </a:cubicBezTo>
                    <a:cubicBezTo>
                      <a:pt x="222" y="1001"/>
                      <a:pt x="259" y="1028"/>
                      <a:pt x="298" y="1028"/>
                    </a:cubicBezTo>
                    <a:cubicBezTo>
                      <a:pt x="305" y="1028"/>
                      <a:pt x="313" y="1027"/>
                      <a:pt x="321" y="1025"/>
                    </a:cubicBezTo>
                    <a:cubicBezTo>
                      <a:pt x="427" y="990"/>
                      <a:pt x="367" y="876"/>
                      <a:pt x="345" y="802"/>
                    </a:cubicBezTo>
                    <a:cubicBezTo>
                      <a:pt x="301" y="666"/>
                      <a:pt x="268" y="527"/>
                      <a:pt x="241" y="388"/>
                    </a:cubicBezTo>
                    <a:cubicBezTo>
                      <a:pt x="194" y="238"/>
                      <a:pt x="232" y="95"/>
                      <a:pt x="149" y="12"/>
                    </a:cubicBezTo>
                    <a:cubicBezTo>
                      <a:pt x="135" y="4"/>
                      <a:pt x="121" y="0"/>
                      <a:pt x="1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5" name="Google Shape;2875;p30"/>
            <p:cNvGrpSpPr/>
            <p:nvPr/>
          </p:nvGrpSpPr>
          <p:grpSpPr>
            <a:xfrm rot="1262355">
              <a:off x="-121273" y="3758665"/>
              <a:ext cx="406363" cy="1067729"/>
              <a:chOff x="1910200" y="616438"/>
              <a:chExt cx="156750" cy="411850"/>
            </a:xfrm>
          </p:grpSpPr>
          <p:sp>
            <p:nvSpPr>
              <p:cNvPr id="2876" name="Google Shape;2876;p30"/>
              <p:cNvSpPr/>
              <p:nvPr/>
            </p:nvSpPr>
            <p:spPr>
              <a:xfrm>
                <a:off x="1910200" y="616438"/>
                <a:ext cx="156750" cy="411850"/>
              </a:xfrm>
              <a:custGeom>
                <a:avLst/>
                <a:gdLst/>
                <a:ahLst/>
                <a:cxnLst/>
                <a:rect l="l" t="t" r="r" b="b"/>
                <a:pathLst>
                  <a:path w="6270" h="16474" extrusionOk="0">
                    <a:moveTo>
                      <a:pt x="2862" y="0"/>
                    </a:moveTo>
                    <a:cubicBezTo>
                      <a:pt x="2860" y="0"/>
                      <a:pt x="2859" y="0"/>
                      <a:pt x="2857" y="0"/>
                    </a:cubicBezTo>
                    <a:cubicBezTo>
                      <a:pt x="2798" y="6"/>
                      <a:pt x="2764" y="51"/>
                      <a:pt x="2757" y="101"/>
                    </a:cubicBezTo>
                    <a:cubicBezTo>
                      <a:pt x="2721" y="149"/>
                      <a:pt x="2708" y="217"/>
                      <a:pt x="2681" y="269"/>
                    </a:cubicBezTo>
                    <a:cubicBezTo>
                      <a:pt x="2533" y="642"/>
                      <a:pt x="2383" y="1018"/>
                      <a:pt x="2300" y="1410"/>
                    </a:cubicBezTo>
                    <a:cubicBezTo>
                      <a:pt x="2189" y="1973"/>
                      <a:pt x="2298" y="2563"/>
                      <a:pt x="2526" y="3084"/>
                    </a:cubicBezTo>
                    <a:cubicBezTo>
                      <a:pt x="2614" y="3276"/>
                      <a:pt x="2905" y="3761"/>
                      <a:pt x="3177" y="3835"/>
                    </a:cubicBezTo>
                    <a:cubicBezTo>
                      <a:pt x="3295" y="4685"/>
                      <a:pt x="3395" y="5470"/>
                      <a:pt x="3515" y="6337"/>
                    </a:cubicBezTo>
                    <a:cubicBezTo>
                      <a:pt x="3155" y="5808"/>
                      <a:pt x="2816" y="5257"/>
                      <a:pt x="2326" y="4839"/>
                    </a:cubicBezTo>
                    <a:cubicBezTo>
                      <a:pt x="1912" y="4486"/>
                      <a:pt x="1435" y="4213"/>
                      <a:pt x="936" y="3998"/>
                    </a:cubicBezTo>
                    <a:cubicBezTo>
                      <a:pt x="692" y="3900"/>
                      <a:pt x="449" y="3778"/>
                      <a:pt x="188" y="3735"/>
                    </a:cubicBezTo>
                    <a:cubicBezTo>
                      <a:pt x="182" y="3734"/>
                      <a:pt x="176" y="3734"/>
                      <a:pt x="170" y="3734"/>
                    </a:cubicBezTo>
                    <a:cubicBezTo>
                      <a:pt x="79" y="3734"/>
                      <a:pt x="1" y="3821"/>
                      <a:pt x="27" y="3913"/>
                    </a:cubicBezTo>
                    <a:cubicBezTo>
                      <a:pt x="81" y="4036"/>
                      <a:pt x="187" y="4133"/>
                      <a:pt x="257" y="4249"/>
                    </a:cubicBezTo>
                    <a:cubicBezTo>
                      <a:pt x="555" y="4677"/>
                      <a:pt x="787" y="5151"/>
                      <a:pt x="1108" y="5564"/>
                    </a:cubicBezTo>
                    <a:cubicBezTo>
                      <a:pt x="1571" y="6197"/>
                      <a:pt x="2288" y="6570"/>
                      <a:pt x="3028" y="6782"/>
                    </a:cubicBezTo>
                    <a:cubicBezTo>
                      <a:pt x="3205" y="6825"/>
                      <a:pt x="3413" y="6900"/>
                      <a:pt x="3600" y="6901"/>
                    </a:cubicBezTo>
                    <a:cubicBezTo>
                      <a:pt x="3729" y="7658"/>
                      <a:pt x="3837" y="8404"/>
                      <a:pt x="3920" y="9155"/>
                    </a:cubicBezTo>
                    <a:cubicBezTo>
                      <a:pt x="3586" y="8620"/>
                      <a:pt x="2988" y="8148"/>
                      <a:pt x="2532" y="7899"/>
                    </a:cubicBezTo>
                    <a:cubicBezTo>
                      <a:pt x="2152" y="7692"/>
                      <a:pt x="1716" y="7632"/>
                      <a:pt x="1310" y="7492"/>
                    </a:cubicBezTo>
                    <a:cubicBezTo>
                      <a:pt x="1183" y="7449"/>
                      <a:pt x="934" y="7355"/>
                      <a:pt x="909" y="7342"/>
                    </a:cubicBezTo>
                    <a:cubicBezTo>
                      <a:pt x="875" y="7323"/>
                      <a:pt x="835" y="7309"/>
                      <a:pt x="797" y="7309"/>
                    </a:cubicBezTo>
                    <a:cubicBezTo>
                      <a:pt x="756" y="7309"/>
                      <a:pt x="718" y="7325"/>
                      <a:pt x="694" y="7367"/>
                    </a:cubicBezTo>
                    <a:cubicBezTo>
                      <a:pt x="655" y="7433"/>
                      <a:pt x="690" y="7509"/>
                      <a:pt x="745" y="7552"/>
                    </a:cubicBezTo>
                    <a:cubicBezTo>
                      <a:pt x="864" y="7665"/>
                      <a:pt x="989" y="7772"/>
                      <a:pt x="1106" y="7887"/>
                    </a:cubicBezTo>
                    <a:cubicBezTo>
                      <a:pt x="1654" y="8450"/>
                      <a:pt x="2114" y="9097"/>
                      <a:pt x="2738" y="9584"/>
                    </a:cubicBezTo>
                    <a:cubicBezTo>
                      <a:pt x="3078" y="9855"/>
                      <a:pt x="3496" y="10141"/>
                      <a:pt x="3944" y="10141"/>
                    </a:cubicBezTo>
                    <a:cubicBezTo>
                      <a:pt x="3967" y="10141"/>
                      <a:pt x="3990" y="10140"/>
                      <a:pt x="4013" y="10139"/>
                    </a:cubicBezTo>
                    <a:cubicBezTo>
                      <a:pt x="4059" y="10703"/>
                      <a:pt x="4089" y="11274"/>
                      <a:pt x="4101" y="11862"/>
                    </a:cubicBezTo>
                    <a:cubicBezTo>
                      <a:pt x="4099" y="12004"/>
                      <a:pt x="4099" y="12148"/>
                      <a:pt x="4096" y="12290"/>
                    </a:cubicBezTo>
                    <a:cubicBezTo>
                      <a:pt x="3952" y="11969"/>
                      <a:pt x="3764" y="11667"/>
                      <a:pt x="3572" y="11374"/>
                    </a:cubicBezTo>
                    <a:cubicBezTo>
                      <a:pt x="3243" y="10886"/>
                      <a:pt x="2803" y="10428"/>
                      <a:pt x="2245" y="10215"/>
                    </a:cubicBezTo>
                    <a:cubicBezTo>
                      <a:pt x="2201" y="10201"/>
                      <a:pt x="2161" y="10195"/>
                      <a:pt x="2127" y="10195"/>
                    </a:cubicBezTo>
                    <a:cubicBezTo>
                      <a:pt x="1971" y="10195"/>
                      <a:pt x="1924" y="10327"/>
                      <a:pt x="1968" y="10516"/>
                    </a:cubicBezTo>
                    <a:cubicBezTo>
                      <a:pt x="2028" y="10936"/>
                      <a:pt x="2133" y="11352"/>
                      <a:pt x="2311" y="11738"/>
                    </a:cubicBezTo>
                    <a:cubicBezTo>
                      <a:pt x="2561" y="12294"/>
                      <a:pt x="3080" y="12706"/>
                      <a:pt x="3686" y="12796"/>
                    </a:cubicBezTo>
                    <a:cubicBezTo>
                      <a:pt x="3816" y="12815"/>
                      <a:pt x="3952" y="12849"/>
                      <a:pt x="4086" y="12850"/>
                    </a:cubicBezTo>
                    <a:cubicBezTo>
                      <a:pt x="4072" y="13433"/>
                      <a:pt x="4043" y="14013"/>
                      <a:pt x="3995" y="14594"/>
                    </a:cubicBezTo>
                    <a:cubicBezTo>
                      <a:pt x="3988" y="14581"/>
                      <a:pt x="3982" y="14569"/>
                      <a:pt x="3974" y="14556"/>
                    </a:cubicBezTo>
                    <a:cubicBezTo>
                      <a:pt x="3788" y="14072"/>
                      <a:pt x="3513" y="13608"/>
                      <a:pt x="3062" y="13331"/>
                    </a:cubicBezTo>
                    <a:cubicBezTo>
                      <a:pt x="2904" y="13236"/>
                      <a:pt x="2565" y="12971"/>
                      <a:pt x="2329" y="12971"/>
                    </a:cubicBezTo>
                    <a:cubicBezTo>
                      <a:pt x="2273" y="12971"/>
                      <a:pt x="2222" y="12986"/>
                      <a:pt x="2181" y="13023"/>
                    </a:cubicBezTo>
                    <a:cubicBezTo>
                      <a:pt x="2049" y="13185"/>
                      <a:pt x="2300" y="13363"/>
                      <a:pt x="2364" y="13507"/>
                    </a:cubicBezTo>
                    <a:cubicBezTo>
                      <a:pt x="2538" y="13763"/>
                      <a:pt x="2683" y="14038"/>
                      <a:pt x="2844" y="14301"/>
                    </a:cubicBezTo>
                    <a:cubicBezTo>
                      <a:pt x="3091" y="14721"/>
                      <a:pt x="3492" y="15030"/>
                      <a:pt x="3927" y="15240"/>
                    </a:cubicBezTo>
                    <a:cubicBezTo>
                      <a:pt x="3892" y="15498"/>
                      <a:pt x="3827" y="15839"/>
                      <a:pt x="3772" y="16142"/>
                    </a:cubicBezTo>
                    <a:cubicBezTo>
                      <a:pt x="3763" y="16227"/>
                      <a:pt x="3723" y="16318"/>
                      <a:pt x="3751" y="16402"/>
                    </a:cubicBezTo>
                    <a:cubicBezTo>
                      <a:pt x="3769" y="16451"/>
                      <a:pt x="3813" y="16474"/>
                      <a:pt x="3858" y="16474"/>
                    </a:cubicBezTo>
                    <a:cubicBezTo>
                      <a:pt x="3920" y="16474"/>
                      <a:pt x="3984" y="16430"/>
                      <a:pt x="3982" y="16356"/>
                    </a:cubicBezTo>
                    <a:cubicBezTo>
                      <a:pt x="4049" y="16012"/>
                      <a:pt x="4104" y="15654"/>
                      <a:pt x="4152" y="15290"/>
                    </a:cubicBezTo>
                    <a:cubicBezTo>
                      <a:pt x="4173" y="15282"/>
                      <a:pt x="4194" y="15270"/>
                      <a:pt x="4211" y="15253"/>
                    </a:cubicBezTo>
                    <a:cubicBezTo>
                      <a:pt x="4372" y="15125"/>
                      <a:pt x="4523" y="14988"/>
                      <a:pt x="4667" y="14845"/>
                    </a:cubicBezTo>
                    <a:cubicBezTo>
                      <a:pt x="5086" y="14402"/>
                      <a:pt x="5507" y="13960"/>
                      <a:pt x="5875" y="13475"/>
                    </a:cubicBezTo>
                    <a:cubicBezTo>
                      <a:pt x="5981" y="13327"/>
                      <a:pt x="6269" y="12961"/>
                      <a:pt x="5978" y="12866"/>
                    </a:cubicBezTo>
                    <a:cubicBezTo>
                      <a:pt x="5969" y="12865"/>
                      <a:pt x="5961" y="12865"/>
                      <a:pt x="5952" y="12865"/>
                    </a:cubicBezTo>
                    <a:cubicBezTo>
                      <a:pt x="5902" y="12865"/>
                      <a:pt x="5853" y="12882"/>
                      <a:pt x="5808" y="12902"/>
                    </a:cubicBezTo>
                    <a:cubicBezTo>
                      <a:pt x="5650" y="12969"/>
                      <a:pt x="5497" y="13050"/>
                      <a:pt x="5344" y="13130"/>
                    </a:cubicBezTo>
                    <a:cubicBezTo>
                      <a:pt x="4971" y="13315"/>
                      <a:pt x="4662" y="13610"/>
                      <a:pt x="4440" y="13959"/>
                    </a:cubicBezTo>
                    <a:cubicBezTo>
                      <a:pt x="4375" y="14061"/>
                      <a:pt x="4315" y="14168"/>
                      <a:pt x="4260" y="14274"/>
                    </a:cubicBezTo>
                    <a:cubicBezTo>
                      <a:pt x="4297" y="13828"/>
                      <a:pt x="4320" y="13373"/>
                      <a:pt x="4330" y="12917"/>
                    </a:cubicBezTo>
                    <a:cubicBezTo>
                      <a:pt x="4719" y="12722"/>
                      <a:pt x="5013" y="12347"/>
                      <a:pt x="5290" y="12018"/>
                    </a:cubicBezTo>
                    <a:cubicBezTo>
                      <a:pt x="5596" y="11630"/>
                      <a:pt x="5830" y="11195"/>
                      <a:pt x="5989" y="10729"/>
                    </a:cubicBezTo>
                    <a:cubicBezTo>
                      <a:pt x="6091" y="10438"/>
                      <a:pt x="6188" y="10137"/>
                      <a:pt x="6193" y="9827"/>
                    </a:cubicBezTo>
                    <a:cubicBezTo>
                      <a:pt x="6197" y="9724"/>
                      <a:pt x="6142" y="9608"/>
                      <a:pt x="6039" y="9608"/>
                    </a:cubicBezTo>
                    <a:cubicBezTo>
                      <a:pt x="6024" y="9608"/>
                      <a:pt x="6007" y="9611"/>
                      <a:pt x="5989" y="9617"/>
                    </a:cubicBezTo>
                    <a:cubicBezTo>
                      <a:pt x="5815" y="9711"/>
                      <a:pt x="5684" y="9871"/>
                      <a:pt x="5533" y="9996"/>
                    </a:cubicBezTo>
                    <a:cubicBezTo>
                      <a:pt x="5155" y="10331"/>
                      <a:pt x="4811" y="10709"/>
                      <a:pt x="4564" y="11152"/>
                    </a:cubicBezTo>
                    <a:cubicBezTo>
                      <a:pt x="4476" y="11322"/>
                      <a:pt x="4399" y="11499"/>
                      <a:pt x="4334" y="11682"/>
                    </a:cubicBezTo>
                    <a:cubicBezTo>
                      <a:pt x="4321" y="11127"/>
                      <a:pt x="4291" y="10575"/>
                      <a:pt x="4247" y="10039"/>
                    </a:cubicBezTo>
                    <a:cubicBezTo>
                      <a:pt x="4811" y="9939"/>
                      <a:pt x="5458" y="9240"/>
                      <a:pt x="5698" y="8739"/>
                    </a:cubicBezTo>
                    <a:cubicBezTo>
                      <a:pt x="5994" y="8080"/>
                      <a:pt x="6117" y="7349"/>
                      <a:pt x="6200" y="6633"/>
                    </a:cubicBezTo>
                    <a:cubicBezTo>
                      <a:pt x="6200" y="6542"/>
                      <a:pt x="6204" y="6438"/>
                      <a:pt x="6151" y="6360"/>
                    </a:cubicBezTo>
                    <a:cubicBezTo>
                      <a:pt x="6123" y="6317"/>
                      <a:pt x="6078" y="6296"/>
                      <a:pt x="6032" y="6296"/>
                    </a:cubicBezTo>
                    <a:cubicBezTo>
                      <a:pt x="5991" y="6296"/>
                      <a:pt x="5950" y="6313"/>
                      <a:pt x="5922" y="6349"/>
                    </a:cubicBezTo>
                    <a:cubicBezTo>
                      <a:pt x="5644" y="6738"/>
                      <a:pt x="5442" y="6994"/>
                      <a:pt x="5138" y="7372"/>
                    </a:cubicBezTo>
                    <a:cubicBezTo>
                      <a:pt x="4811" y="7790"/>
                      <a:pt x="4489" y="8224"/>
                      <a:pt x="4287" y="8718"/>
                    </a:cubicBezTo>
                    <a:cubicBezTo>
                      <a:pt x="4234" y="8835"/>
                      <a:pt x="4194" y="8955"/>
                      <a:pt x="4156" y="9075"/>
                    </a:cubicBezTo>
                    <a:cubicBezTo>
                      <a:pt x="4076" y="8339"/>
                      <a:pt x="3958" y="7607"/>
                      <a:pt x="3839" y="6875"/>
                    </a:cubicBezTo>
                    <a:cubicBezTo>
                      <a:pt x="3861" y="6865"/>
                      <a:pt x="3884" y="6849"/>
                      <a:pt x="3896" y="6826"/>
                    </a:cubicBezTo>
                    <a:cubicBezTo>
                      <a:pt x="4096" y="6500"/>
                      <a:pt x="4421" y="6224"/>
                      <a:pt x="4679" y="5851"/>
                    </a:cubicBezTo>
                    <a:cubicBezTo>
                      <a:pt x="5122" y="5244"/>
                      <a:pt x="5421" y="4526"/>
                      <a:pt x="5469" y="3772"/>
                    </a:cubicBezTo>
                    <a:cubicBezTo>
                      <a:pt x="5484" y="3472"/>
                      <a:pt x="5413" y="3371"/>
                      <a:pt x="5302" y="3371"/>
                    </a:cubicBezTo>
                    <a:cubicBezTo>
                      <a:pt x="5133" y="3371"/>
                      <a:pt x="4871" y="3608"/>
                      <a:pt x="4677" y="3738"/>
                    </a:cubicBezTo>
                    <a:cubicBezTo>
                      <a:pt x="4335" y="3992"/>
                      <a:pt x="4065" y="4341"/>
                      <a:pt x="3891" y="4728"/>
                    </a:cubicBezTo>
                    <a:cubicBezTo>
                      <a:pt x="3766" y="4992"/>
                      <a:pt x="3688" y="5273"/>
                      <a:pt x="3651" y="5562"/>
                    </a:cubicBezTo>
                    <a:cubicBezTo>
                      <a:pt x="3573" y="4986"/>
                      <a:pt x="3490" y="4363"/>
                      <a:pt x="3414" y="3808"/>
                    </a:cubicBezTo>
                    <a:cubicBezTo>
                      <a:pt x="3416" y="3803"/>
                      <a:pt x="3419" y="3802"/>
                      <a:pt x="3422" y="3798"/>
                    </a:cubicBezTo>
                    <a:cubicBezTo>
                      <a:pt x="3671" y="3416"/>
                      <a:pt x="3878" y="2985"/>
                      <a:pt x="3892" y="2521"/>
                    </a:cubicBezTo>
                    <a:cubicBezTo>
                      <a:pt x="3932" y="1720"/>
                      <a:pt x="3671" y="901"/>
                      <a:pt x="3200" y="256"/>
                    </a:cubicBezTo>
                    <a:cubicBezTo>
                      <a:pt x="3115" y="156"/>
                      <a:pt x="3002" y="0"/>
                      <a:pt x="2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30"/>
              <p:cNvSpPr/>
              <p:nvPr/>
            </p:nvSpPr>
            <p:spPr>
              <a:xfrm>
                <a:off x="1984425" y="677613"/>
                <a:ext cx="11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085" extrusionOk="0">
                    <a:moveTo>
                      <a:pt x="145" y="0"/>
                    </a:moveTo>
                    <a:cubicBezTo>
                      <a:pt x="103" y="0"/>
                      <a:pt x="60" y="23"/>
                      <a:pt x="39" y="60"/>
                    </a:cubicBezTo>
                    <a:cubicBezTo>
                      <a:pt x="1" y="139"/>
                      <a:pt x="46" y="232"/>
                      <a:pt x="50" y="318"/>
                    </a:cubicBezTo>
                    <a:cubicBezTo>
                      <a:pt x="81" y="540"/>
                      <a:pt x="115" y="762"/>
                      <a:pt x="180" y="977"/>
                    </a:cubicBezTo>
                    <a:cubicBezTo>
                      <a:pt x="193" y="1051"/>
                      <a:pt x="248" y="1084"/>
                      <a:pt x="302" y="1084"/>
                    </a:cubicBezTo>
                    <a:cubicBezTo>
                      <a:pt x="371" y="1084"/>
                      <a:pt x="440" y="1029"/>
                      <a:pt x="419" y="934"/>
                    </a:cubicBezTo>
                    <a:cubicBezTo>
                      <a:pt x="332" y="673"/>
                      <a:pt x="286" y="288"/>
                      <a:pt x="263" y="121"/>
                    </a:cubicBezTo>
                    <a:cubicBezTo>
                      <a:pt x="263" y="74"/>
                      <a:pt x="235" y="25"/>
                      <a:pt x="189" y="10"/>
                    </a:cubicBezTo>
                    <a:cubicBezTo>
                      <a:pt x="175" y="3"/>
                      <a:pt x="160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30"/>
              <p:cNvSpPr/>
              <p:nvPr/>
            </p:nvSpPr>
            <p:spPr>
              <a:xfrm>
                <a:off x="1983125" y="666838"/>
                <a:ext cx="79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240" extrusionOk="0">
                    <a:moveTo>
                      <a:pt x="158" y="0"/>
                    </a:moveTo>
                    <a:cubicBezTo>
                      <a:pt x="1" y="0"/>
                      <a:pt x="1" y="240"/>
                      <a:pt x="158" y="240"/>
                    </a:cubicBezTo>
                    <a:cubicBezTo>
                      <a:pt x="315" y="240"/>
                      <a:pt x="314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30"/>
              <p:cNvSpPr/>
              <p:nvPr/>
            </p:nvSpPr>
            <p:spPr>
              <a:xfrm>
                <a:off x="1982525" y="655588"/>
                <a:ext cx="78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1" extrusionOk="0">
                    <a:moveTo>
                      <a:pt x="157" y="1"/>
                    </a:moveTo>
                    <a:cubicBezTo>
                      <a:pt x="0" y="1"/>
                      <a:pt x="0" y="240"/>
                      <a:pt x="157" y="240"/>
                    </a:cubicBezTo>
                    <a:cubicBezTo>
                      <a:pt x="157" y="240"/>
                      <a:pt x="158" y="240"/>
                      <a:pt x="158" y="240"/>
                    </a:cubicBezTo>
                    <a:cubicBezTo>
                      <a:pt x="314" y="240"/>
                      <a:pt x="312" y="2"/>
                      <a:pt x="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30"/>
              <p:cNvSpPr/>
              <p:nvPr/>
            </p:nvSpPr>
            <p:spPr>
              <a:xfrm>
                <a:off x="1980275" y="632663"/>
                <a:ext cx="84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774" extrusionOk="0">
                    <a:moveTo>
                      <a:pt x="134" y="0"/>
                    </a:moveTo>
                    <a:cubicBezTo>
                      <a:pt x="133" y="0"/>
                      <a:pt x="132" y="0"/>
                      <a:pt x="131" y="0"/>
                    </a:cubicBezTo>
                    <a:cubicBezTo>
                      <a:pt x="10" y="1"/>
                      <a:pt x="0" y="131"/>
                      <a:pt x="22" y="223"/>
                    </a:cubicBezTo>
                    <a:cubicBezTo>
                      <a:pt x="37" y="360"/>
                      <a:pt x="60" y="496"/>
                      <a:pt x="77" y="632"/>
                    </a:cubicBezTo>
                    <a:cubicBezTo>
                      <a:pt x="74" y="727"/>
                      <a:pt x="140" y="773"/>
                      <a:pt x="204" y="773"/>
                    </a:cubicBezTo>
                    <a:cubicBezTo>
                      <a:pt x="271" y="773"/>
                      <a:pt x="336" y="722"/>
                      <a:pt x="319" y="624"/>
                    </a:cubicBezTo>
                    <a:cubicBezTo>
                      <a:pt x="290" y="441"/>
                      <a:pt x="276" y="341"/>
                      <a:pt x="261" y="220"/>
                    </a:cubicBezTo>
                    <a:cubicBezTo>
                      <a:pt x="256" y="130"/>
                      <a:pt x="253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30"/>
              <p:cNvSpPr/>
              <p:nvPr/>
            </p:nvSpPr>
            <p:spPr>
              <a:xfrm>
                <a:off x="2005625" y="748288"/>
                <a:ext cx="149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25" extrusionOk="0">
                    <a:moveTo>
                      <a:pt x="460" y="0"/>
                    </a:moveTo>
                    <a:cubicBezTo>
                      <a:pt x="439" y="0"/>
                      <a:pt x="419" y="5"/>
                      <a:pt x="401" y="17"/>
                    </a:cubicBezTo>
                    <a:cubicBezTo>
                      <a:pt x="340" y="57"/>
                      <a:pt x="325" y="137"/>
                      <a:pt x="289" y="196"/>
                    </a:cubicBezTo>
                    <a:cubicBezTo>
                      <a:pt x="196" y="378"/>
                      <a:pt x="103" y="560"/>
                      <a:pt x="21" y="746"/>
                    </a:cubicBezTo>
                    <a:cubicBezTo>
                      <a:pt x="4" y="773"/>
                      <a:pt x="0" y="808"/>
                      <a:pt x="9" y="838"/>
                    </a:cubicBezTo>
                    <a:cubicBezTo>
                      <a:pt x="22" y="894"/>
                      <a:pt x="74" y="925"/>
                      <a:pt x="125" y="925"/>
                    </a:cubicBezTo>
                    <a:cubicBezTo>
                      <a:pt x="166" y="925"/>
                      <a:pt x="206" y="906"/>
                      <a:pt x="227" y="866"/>
                    </a:cubicBezTo>
                    <a:cubicBezTo>
                      <a:pt x="309" y="685"/>
                      <a:pt x="400" y="507"/>
                      <a:pt x="489" y="329"/>
                    </a:cubicBezTo>
                    <a:cubicBezTo>
                      <a:pt x="520" y="251"/>
                      <a:pt x="596" y="176"/>
                      <a:pt x="577" y="88"/>
                    </a:cubicBezTo>
                    <a:cubicBezTo>
                      <a:pt x="563" y="34"/>
                      <a:pt x="512" y="0"/>
                      <a:pt x="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30"/>
              <p:cNvSpPr/>
              <p:nvPr/>
            </p:nvSpPr>
            <p:spPr>
              <a:xfrm>
                <a:off x="2022100" y="731213"/>
                <a:ext cx="810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357" extrusionOk="0">
                    <a:moveTo>
                      <a:pt x="189" y="1"/>
                    </a:moveTo>
                    <a:cubicBezTo>
                      <a:pt x="179" y="1"/>
                      <a:pt x="169" y="2"/>
                      <a:pt x="159" y="5"/>
                    </a:cubicBezTo>
                    <a:cubicBezTo>
                      <a:pt x="92" y="25"/>
                      <a:pt x="70" y="97"/>
                      <a:pt x="37" y="151"/>
                    </a:cubicBezTo>
                    <a:cubicBezTo>
                      <a:pt x="18" y="188"/>
                      <a:pt x="1" y="227"/>
                      <a:pt x="13" y="270"/>
                    </a:cubicBezTo>
                    <a:cubicBezTo>
                      <a:pt x="27" y="326"/>
                      <a:pt x="79" y="357"/>
                      <a:pt x="131" y="357"/>
                    </a:cubicBezTo>
                    <a:cubicBezTo>
                      <a:pt x="171" y="357"/>
                      <a:pt x="211" y="338"/>
                      <a:pt x="232" y="299"/>
                    </a:cubicBezTo>
                    <a:cubicBezTo>
                      <a:pt x="253" y="242"/>
                      <a:pt x="300" y="197"/>
                      <a:pt x="308" y="137"/>
                    </a:cubicBezTo>
                    <a:cubicBezTo>
                      <a:pt x="323" y="67"/>
                      <a:pt x="258" y="1"/>
                      <a:pt x="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30"/>
              <p:cNvSpPr/>
              <p:nvPr/>
            </p:nvSpPr>
            <p:spPr>
              <a:xfrm>
                <a:off x="2030075" y="715288"/>
                <a:ext cx="875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401" extrusionOk="0">
                    <a:moveTo>
                      <a:pt x="216" y="0"/>
                    </a:moveTo>
                    <a:cubicBezTo>
                      <a:pt x="205" y="0"/>
                      <a:pt x="195" y="2"/>
                      <a:pt x="184" y="5"/>
                    </a:cubicBezTo>
                    <a:cubicBezTo>
                      <a:pt x="115" y="24"/>
                      <a:pt x="93" y="99"/>
                      <a:pt x="61" y="156"/>
                    </a:cubicBezTo>
                    <a:cubicBezTo>
                      <a:pt x="38" y="206"/>
                      <a:pt x="0" y="257"/>
                      <a:pt x="17" y="314"/>
                    </a:cubicBezTo>
                    <a:cubicBezTo>
                      <a:pt x="31" y="370"/>
                      <a:pt x="84" y="401"/>
                      <a:pt x="136" y="401"/>
                    </a:cubicBezTo>
                    <a:cubicBezTo>
                      <a:pt x="176" y="401"/>
                      <a:pt x="216" y="382"/>
                      <a:pt x="237" y="342"/>
                    </a:cubicBezTo>
                    <a:cubicBezTo>
                      <a:pt x="262" y="271"/>
                      <a:pt x="319" y="210"/>
                      <a:pt x="335" y="136"/>
                    </a:cubicBezTo>
                    <a:cubicBezTo>
                      <a:pt x="350" y="66"/>
                      <a:pt x="284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30"/>
              <p:cNvSpPr/>
              <p:nvPr/>
            </p:nvSpPr>
            <p:spPr>
              <a:xfrm>
                <a:off x="1924650" y="722963"/>
                <a:ext cx="120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96" extrusionOk="0">
                    <a:moveTo>
                      <a:pt x="152" y="1"/>
                    </a:moveTo>
                    <a:cubicBezTo>
                      <a:pt x="67" y="1"/>
                      <a:pt x="0" y="104"/>
                      <a:pt x="49" y="181"/>
                    </a:cubicBezTo>
                    <a:cubicBezTo>
                      <a:pt x="134" y="284"/>
                      <a:pt x="163" y="274"/>
                      <a:pt x="226" y="333"/>
                    </a:cubicBezTo>
                    <a:cubicBezTo>
                      <a:pt x="260" y="375"/>
                      <a:pt x="306" y="395"/>
                      <a:pt x="349" y="395"/>
                    </a:cubicBezTo>
                    <a:cubicBezTo>
                      <a:pt x="419" y="395"/>
                      <a:pt x="480" y="343"/>
                      <a:pt x="463" y="246"/>
                    </a:cubicBezTo>
                    <a:cubicBezTo>
                      <a:pt x="431" y="164"/>
                      <a:pt x="336" y="127"/>
                      <a:pt x="274" y="71"/>
                    </a:cubicBezTo>
                    <a:cubicBezTo>
                      <a:pt x="269" y="67"/>
                      <a:pt x="260" y="61"/>
                      <a:pt x="254" y="56"/>
                    </a:cubicBezTo>
                    <a:lnTo>
                      <a:pt x="249" y="51"/>
                    </a:lnTo>
                    <a:cubicBezTo>
                      <a:pt x="248" y="50"/>
                      <a:pt x="247" y="50"/>
                      <a:pt x="247" y="49"/>
                    </a:cubicBezTo>
                    <a:cubicBezTo>
                      <a:pt x="231" y="29"/>
                      <a:pt x="211" y="11"/>
                      <a:pt x="185" y="6"/>
                    </a:cubicBezTo>
                    <a:cubicBezTo>
                      <a:pt x="173" y="2"/>
                      <a:pt x="163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30"/>
              <p:cNvSpPr/>
              <p:nvPr/>
            </p:nvSpPr>
            <p:spPr>
              <a:xfrm>
                <a:off x="1946925" y="742138"/>
                <a:ext cx="2512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49" extrusionOk="0">
                    <a:moveTo>
                      <a:pt x="156" y="0"/>
                    </a:moveTo>
                    <a:cubicBezTo>
                      <a:pt x="56" y="0"/>
                      <a:pt x="1" y="136"/>
                      <a:pt x="76" y="205"/>
                    </a:cubicBezTo>
                    <a:cubicBezTo>
                      <a:pt x="308" y="409"/>
                      <a:pt x="543" y="609"/>
                      <a:pt x="775" y="813"/>
                    </a:cubicBezTo>
                    <a:cubicBezTo>
                      <a:pt x="797" y="836"/>
                      <a:pt x="828" y="849"/>
                      <a:pt x="860" y="849"/>
                    </a:cubicBezTo>
                    <a:cubicBezTo>
                      <a:pt x="876" y="849"/>
                      <a:pt x="892" y="845"/>
                      <a:pt x="906" y="838"/>
                    </a:cubicBezTo>
                    <a:cubicBezTo>
                      <a:pt x="985" y="811"/>
                      <a:pt x="1005" y="698"/>
                      <a:pt x="945" y="643"/>
                    </a:cubicBezTo>
                    <a:cubicBezTo>
                      <a:pt x="763" y="482"/>
                      <a:pt x="579" y="322"/>
                      <a:pt x="393" y="165"/>
                    </a:cubicBezTo>
                    <a:cubicBezTo>
                      <a:pt x="316" y="112"/>
                      <a:pt x="258" y="10"/>
                      <a:pt x="160" y="0"/>
                    </a:cubicBezTo>
                    <a:cubicBezTo>
                      <a:pt x="159" y="0"/>
                      <a:pt x="158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30"/>
              <p:cNvSpPr/>
              <p:nvPr/>
            </p:nvSpPr>
            <p:spPr>
              <a:xfrm>
                <a:off x="1978600" y="768538"/>
                <a:ext cx="845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81" extrusionOk="0">
                    <a:moveTo>
                      <a:pt x="156" y="0"/>
                    </a:moveTo>
                    <a:cubicBezTo>
                      <a:pt x="55" y="0"/>
                      <a:pt x="1" y="136"/>
                      <a:pt x="74" y="205"/>
                    </a:cubicBezTo>
                    <a:cubicBezTo>
                      <a:pt x="116" y="257"/>
                      <a:pt x="169" y="281"/>
                      <a:pt x="215" y="281"/>
                    </a:cubicBezTo>
                    <a:cubicBezTo>
                      <a:pt x="284" y="281"/>
                      <a:pt x="338" y="228"/>
                      <a:pt x="325" y="131"/>
                    </a:cubicBezTo>
                    <a:cubicBezTo>
                      <a:pt x="299" y="68"/>
                      <a:pt x="229" y="5"/>
                      <a:pt x="159" y="1"/>
                    </a:cubicBezTo>
                    <a:cubicBezTo>
                      <a:pt x="158" y="0"/>
                      <a:pt x="15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30"/>
              <p:cNvSpPr/>
              <p:nvPr/>
            </p:nvSpPr>
            <p:spPr>
              <a:xfrm>
                <a:off x="2018025" y="827763"/>
                <a:ext cx="213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154" extrusionOk="0">
                    <a:moveTo>
                      <a:pt x="720" y="0"/>
                    </a:moveTo>
                    <a:cubicBezTo>
                      <a:pt x="699" y="0"/>
                      <a:pt x="679" y="5"/>
                      <a:pt x="661" y="17"/>
                    </a:cubicBezTo>
                    <a:cubicBezTo>
                      <a:pt x="591" y="69"/>
                      <a:pt x="568" y="163"/>
                      <a:pt x="517" y="233"/>
                    </a:cubicBezTo>
                    <a:cubicBezTo>
                      <a:pt x="368" y="488"/>
                      <a:pt x="153" y="827"/>
                      <a:pt x="42" y="987"/>
                    </a:cubicBezTo>
                    <a:cubicBezTo>
                      <a:pt x="0" y="1072"/>
                      <a:pt x="79" y="1153"/>
                      <a:pt x="158" y="1153"/>
                    </a:cubicBezTo>
                    <a:cubicBezTo>
                      <a:pt x="186" y="1153"/>
                      <a:pt x="214" y="1143"/>
                      <a:pt x="237" y="1118"/>
                    </a:cubicBezTo>
                    <a:cubicBezTo>
                      <a:pt x="413" y="885"/>
                      <a:pt x="554" y="630"/>
                      <a:pt x="708" y="382"/>
                    </a:cubicBezTo>
                    <a:cubicBezTo>
                      <a:pt x="750" y="285"/>
                      <a:pt x="853" y="198"/>
                      <a:pt x="836" y="88"/>
                    </a:cubicBezTo>
                    <a:cubicBezTo>
                      <a:pt x="823" y="34"/>
                      <a:pt x="772" y="0"/>
                      <a:pt x="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30"/>
              <p:cNvSpPr/>
              <p:nvPr/>
            </p:nvSpPr>
            <p:spPr>
              <a:xfrm>
                <a:off x="2038850" y="814188"/>
                <a:ext cx="895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93" extrusionOk="0">
                    <a:moveTo>
                      <a:pt x="195" y="1"/>
                    </a:moveTo>
                    <a:cubicBezTo>
                      <a:pt x="160" y="1"/>
                      <a:pt x="121" y="19"/>
                      <a:pt x="88" y="61"/>
                    </a:cubicBezTo>
                    <a:cubicBezTo>
                      <a:pt x="1" y="170"/>
                      <a:pt x="72" y="292"/>
                      <a:pt x="164" y="292"/>
                    </a:cubicBezTo>
                    <a:cubicBezTo>
                      <a:pt x="199" y="292"/>
                      <a:pt x="237" y="274"/>
                      <a:pt x="271" y="231"/>
                    </a:cubicBezTo>
                    <a:cubicBezTo>
                      <a:pt x="358" y="122"/>
                      <a:pt x="287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30"/>
              <p:cNvSpPr/>
              <p:nvPr/>
            </p:nvSpPr>
            <p:spPr>
              <a:xfrm>
                <a:off x="2047775" y="794288"/>
                <a:ext cx="97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494" extrusionOk="0">
                    <a:moveTo>
                      <a:pt x="261" y="1"/>
                    </a:moveTo>
                    <a:cubicBezTo>
                      <a:pt x="220" y="1"/>
                      <a:pt x="178" y="21"/>
                      <a:pt x="158" y="59"/>
                    </a:cubicBezTo>
                    <a:cubicBezTo>
                      <a:pt x="114" y="160"/>
                      <a:pt x="47" y="254"/>
                      <a:pt x="17" y="359"/>
                    </a:cubicBezTo>
                    <a:cubicBezTo>
                      <a:pt x="1" y="439"/>
                      <a:pt x="71" y="493"/>
                      <a:pt x="140" y="493"/>
                    </a:cubicBezTo>
                    <a:cubicBezTo>
                      <a:pt x="179" y="493"/>
                      <a:pt x="217" y="476"/>
                      <a:pt x="239" y="436"/>
                    </a:cubicBezTo>
                    <a:cubicBezTo>
                      <a:pt x="280" y="352"/>
                      <a:pt x="322" y="267"/>
                      <a:pt x="364" y="181"/>
                    </a:cubicBezTo>
                    <a:cubicBezTo>
                      <a:pt x="387" y="140"/>
                      <a:pt x="386" y="82"/>
                      <a:pt x="355" y="47"/>
                    </a:cubicBezTo>
                    <a:cubicBezTo>
                      <a:pt x="334" y="16"/>
                      <a:pt x="298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30"/>
              <p:cNvSpPr/>
              <p:nvPr/>
            </p:nvSpPr>
            <p:spPr>
              <a:xfrm>
                <a:off x="1946650" y="811963"/>
                <a:ext cx="233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34" h="660" extrusionOk="0">
                    <a:moveTo>
                      <a:pt x="160" y="1"/>
                    </a:moveTo>
                    <a:cubicBezTo>
                      <a:pt x="49" y="1"/>
                      <a:pt x="0" y="168"/>
                      <a:pt x="105" y="225"/>
                    </a:cubicBezTo>
                    <a:cubicBezTo>
                      <a:pt x="269" y="333"/>
                      <a:pt x="432" y="441"/>
                      <a:pt x="595" y="552"/>
                    </a:cubicBezTo>
                    <a:cubicBezTo>
                      <a:pt x="659" y="587"/>
                      <a:pt x="718" y="660"/>
                      <a:pt x="793" y="660"/>
                    </a:cubicBezTo>
                    <a:cubicBezTo>
                      <a:pt x="802" y="660"/>
                      <a:pt x="812" y="659"/>
                      <a:pt x="822" y="656"/>
                    </a:cubicBezTo>
                    <a:cubicBezTo>
                      <a:pt x="897" y="638"/>
                      <a:pt x="934" y="546"/>
                      <a:pt x="895" y="479"/>
                    </a:cubicBezTo>
                    <a:cubicBezTo>
                      <a:pt x="795" y="377"/>
                      <a:pt x="658" y="314"/>
                      <a:pt x="545" y="228"/>
                    </a:cubicBezTo>
                    <a:cubicBezTo>
                      <a:pt x="423" y="158"/>
                      <a:pt x="314" y="52"/>
                      <a:pt x="182" y="3"/>
                    </a:cubicBezTo>
                    <a:cubicBezTo>
                      <a:pt x="174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30"/>
              <p:cNvSpPr/>
              <p:nvPr/>
            </p:nvSpPr>
            <p:spPr>
              <a:xfrm>
                <a:off x="1978150" y="833588"/>
                <a:ext cx="190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97" extrusionOk="0">
                    <a:moveTo>
                      <a:pt x="173" y="0"/>
                    </a:moveTo>
                    <a:cubicBezTo>
                      <a:pt x="81" y="0"/>
                      <a:pt x="0" y="120"/>
                      <a:pt x="85" y="206"/>
                    </a:cubicBezTo>
                    <a:cubicBezTo>
                      <a:pt x="224" y="327"/>
                      <a:pt x="366" y="442"/>
                      <a:pt x="507" y="561"/>
                    </a:cubicBezTo>
                    <a:cubicBezTo>
                      <a:pt x="529" y="585"/>
                      <a:pt x="560" y="596"/>
                      <a:pt x="591" y="596"/>
                    </a:cubicBezTo>
                    <a:cubicBezTo>
                      <a:pt x="623" y="596"/>
                      <a:pt x="654" y="585"/>
                      <a:pt x="675" y="561"/>
                    </a:cubicBezTo>
                    <a:cubicBezTo>
                      <a:pt x="761" y="473"/>
                      <a:pt x="673" y="376"/>
                      <a:pt x="593" y="323"/>
                    </a:cubicBezTo>
                    <a:cubicBezTo>
                      <a:pt x="479" y="229"/>
                      <a:pt x="365" y="136"/>
                      <a:pt x="254" y="36"/>
                    </a:cubicBezTo>
                    <a:cubicBezTo>
                      <a:pt x="229" y="11"/>
                      <a:pt x="200" y="0"/>
                      <a:pt x="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30"/>
              <p:cNvSpPr/>
              <p:nvPr/>
            </p:nvSpPr>
            <p:spPr>
              <a:xfrm>
                <a:off x="2001075" y="852638"/>
                <a:ext cx="86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46" extrusionOk="0">
                    <a:moveTo>
                      <a:pt x="173" y="1"/>
                    </a:moveTo>
                    <a:cubicBezTo>
                      <a:pt x="81" y="1"/>
                      <a:pt x="0" y="119"/>
                      <a:pt x="85" y="208"/>
                    </a:cubicBezTo>
                    <a:cubicBezTo>
                      <a:pt x="111" y="234"/>
                      <a:pt x="140" y="245"/>
                      <a:pt x="169" y="245"/>
                    </a:cubicBezTo>
                    <a:cubicBezTo>
                      <a:pt x="262" y="245"/>
                      <a:pt x="343" y="127"/>
                      <a:pt x="258" y="40"/>
                    </a:cubicBezTo>
                    <a:cubicBezTo>
                      <a:pt x="232" y="12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30"/>
              <p:cNvSpPr/>
              <p:nvPr/>
            </p:nvSpPr>
            <p:spPr>
              <a:xfrm>
                <a:off x="2017225" y="904863"/>
                <a:ext cx="187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750" h="919" extrusionOk="0">
                    <a:moveTo>
                      <a:pt x="623" y="0"/>
                    </a:moveTo>
                    <a:cubicBezTo>
                      <a:pt x="583" y="0"/>
                      <a:pt x="543" y="19"/>
                      <a:pt x="522" y="59"/>
                    </a:cubicBezTo>
                    <a:cubicBezTo>
                      <a:pt x="384" y="268"/>
                      <a:pt x="238" y="472"/>
                      <a:pt x="99" y="684"/>
                    </a:cubicBezTo>
                    <a:cubicBezTo>
                      <a:pt x="0" y="790"/>
                      <a:pt x="74" y="919"/>
                      <a:pt x="168" y="919"/>
                    </a:cubicBezTo>
                    <a:cubicBezTo>
                      <a:pt x="203" y="919"/>
                      <a:pt x="241" y="901"/>
                      <a:pt x="275" y="858"/>
                    </a:cubicBezTo>
                    <a:cubicBezTo>
                      <a:pt x="418" y="627"/>
                      <a:pt x="581" y="408"/>
                      <a:pt x="730" y="180"/>
                    </a:cubicBezTo>
                    <a:cubicBezTo>
                      <a:pt x="746" y="152"/>
                      <a:pt x="749" y="117"/>
                      <a:pt x="742" y="87"/>
                    </a:cubicBezTo>
                    <a:cubicBezTo>
                      <a:pt x="728" y="31"/>
                      <a:pt x="675" y="0"/>
                      <a:pt x="6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30"/>
              <p:cNvSpPr/>
              <p:nvPr/>
            </p:nvSpPr>
            <p:spPr>
              <a:xfrm>
                <a:off x="2037075" y="890063"/>
                <a:ext cx="865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4" extrusionOk="0">
                    <a:moveTo>
                      <a:pt x="210" y="0"/>
                    </a:moveTo>
                    <a:cubicBezTo>
                      <a:pt x="191" y="0"/>
                      <a:pt x="171" y="5"/>
                      <a:pt x="152" y="17"/>
                    </a:cubicBezTo>
                    <a:cubicBezTo>
                      <a:pt x="95" y="67"/>
                      <a:pt x="1" y="189"/>
                      <a:pt x="23" y="267"/>
                    </a:cubicBezTo>
                    <a:cubicBezTo>
                      <a:pt x="37" y="323"/>
                      <a:pt x="89" y="354"/>
                      <a:pt x="140" y="354"/>
                    </a:cubicBezTo>
                    <a:cubicBezTo>
                      <a:pt x="181" y="354"/>
                      <a:pt x="221" y="335"/>
                      <a:pt x="242" y="295"/>
                    </a:cubicBezTo>
                    <a:cubicBezTo>
                      <a:pt x="267" y="240"/>
                      <a:pt x="322" y="197"/>
                      <a:pt x="331" y="136"/>
                    </a:cubicBezTo>
                    <a:cubicBezTo>
                      <a:pt x="345" y="62"/>
                      <a:pt x="279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30"/>
              <p:cNvSpPr/>
              <p:nvPr/>
            </p:nvSpPr>
            <p:spPr>
              <a:xfrm>
                <a:off x="2044975" y="876288"/>
                <a:ext cx="116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19" extrusionOk="0">
                    <a:moveTo>
                      <a:pt x="245" y="1"/>
                    </a:moveTo>
                    <a:cubicBezTo>
                      <a:pt x="175" y="1"/>
                      <a:pt x="131" y="73"/>
                      <a:pt x="98" y="131"/>
                    </a:cubicBezTo>
                    <a:cubicBezTo>
                      <a:pt x="71" y="182"/>
                      <a:pt x="24" y="225"/>
                      <a:pt x="16" y="283"/>
                    </a:cubicBezTo>
                    <a:cubicBezTo>
                      <a:pt x="0" y="364"/>
                      <a:pt x="71" y="418"/>
                      <a:pt x="140" y="418"/>
                    </a:cubicBezTo>
                    <a:cubicBezTo>
                      <a:pt x="179" y="418"/>
                      <a:pt x="217" y="401"/>
                      <a:pt x="238" y="361"/>
                    </a:cubicBezTo>
                    <a:cubicBezTo>
                      <a:pt x="302" y="254"/>
                      <a:pt x="467" y="77"/>
                      <a:pt x="278" y="6"/>
                    </a:cubicBezTo>
                    <a:cubicBezTo>
                      <a:pt x="267" y="2"/>
                      <a:pt x="255" y="1"/>
                      <a:pt x="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30"/>
              <p:cNvSpPr/>
              <p:nvPr/>
            </p:nvSpPr>
            <p:spPr>
              <a:xfrm>
                <a:off x="1964525" y="878113"/>
                <a:ext cx="20750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992" extrusionOk="0">
                    <a:moveTo>
                      <a:pt x="143" y="0"/>
                    </a:moveTo>
                    <a:cubicBezTo>
                      <a:pt x="70" y="0"/>
                      <a:pt x="1" y="74"/>
                      <a:pt x="25" y="153"/>
                    </a:cubicBezTo>
                    <a:cubicBezTo>
                      <a:pt x="158" y="436"/>
                      <a:pt x="359" y="683"/>
                      <a:pt x="545" y="934"/>
                    </a:cubicBezTo>
                    <a:cubicBezTo>
                      <a:pt x="566" y="972"/>
                      <a:pt x="607" y="992"/>
                      <a:pt x="648" y="992"/>
                    </a:cubicBezTo>
                    <a:cubicBezTo>
                      <a:pt x="679" y="992"/>
                      <a:pt x="710" y="981"/>
                      <a:pt x="733" y="957"/>
                    </a:cubicBezTo>
                    <a:cubicBezTo>
                      <a:pt x="829" y="858"/>
                      <a:pt x="699" y="755"/>
                      <a:pt x="644" y="670"/>
                    </a:cubicBezTo>
                    <a:cubicBezTo>
                      <a:pt x="531" y="522"/>
                      <a:pt x="422" y="367"/>
                      <a:pt x="325" y="207"/>
                    </a:cubicBezTo>
                    <a:cubicBezTo>
                      <a:pt x="254" y="107"/>
                      <a:pt x="276" y="78"/>
                      <a:pt x="201" y="17"/>
                    </a:cubicBezTo>
                    <a:cubicBezTo>
                      <a:pt x="183" y="5"/>
                      <a:pt x="163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30"/>
              <p:cNvSpPr/>
              <p:nvPr/>
            </p:nvSpPr>
            <p:spPr>
              <a:xfrm>
                <a:off x="1985775" y="907463"/>
                <a:ext cx="1255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99" extrusionOk="0">
                    <a:moveTo>
                      <a:pt x="160" y="1"/>
                    </a:moveTo>
                    <a:cubicBezTo>
                      <a:pt x="78" y="1"/>
                      <a:pt x="0" y="99"/>
                      <a:pt x="54" y="182"/>
                    </a:cubicBezTo>
                    <a:cubicBezTo>
                      <a:pt x="142" y="286"/>
                      <a:pt x="223" y="410"/>
                      <a:pt x="333" y="488"/>
                    </a:cubicBezTo>
                    <a:cubicBezTo>
                      <a:pt x="347" y="495"/>
                      <a:pt x="363" y="499"/>
                      <a:pt x="379" y="499"/>
                    </a:cubicBezTo>
                    <a:cubicBezTo>
                      <a:pt x="441" y="499"/>
                      <a:pt x="501" y="443"/>
                      <a:pt x="499" y="378"/>
                    </a:cubicBezTo>
                    <a:cubicBezTo>
                      <a:pt x="498" y="301"/>
                      <a:pt x="424" y="258"/>
                      <a:pt x="381" y="201"/>
                    </a:cubicBezTo>
                    <a:cubicBezTo>
                      <a:pt x="296" y="112"/>
                      <a:pt x="278" y="73"/>
                      <a:pt x="230" y="27"/>
                    </a:cubicBezTo>
                    <a:cubicBezTo>
                      <a:pt x="208" y="9"/>
                      <a:pt x="184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30"/>
              <p:cNvSpPr/>
              <p:nvPr/>
            </p:nvSpPr>
            <p:spPr>
              <a:xfrm>
                <a:off x="2014200" y="970288"/>
                <a:ext cx="1485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682" extrusionOk="0">
                    <a:moveTo>
                      <a:pt x="467" y="0"/>
                    </a:moveTo>
                    <a:cubicBezTo>
                      <a:pt x="346" y="0"/>
                      <a:pt x="236" y="252"/>
                      <a:pt x="188" y="284"/>
                    </a:cubicBezTo>
                    <a:cubicBezTo>
                      <a:pt x="98" y="403"/>
                      <a:pt x="94" y="405"/>
                      <a:pt x="20" y="503"/>
                    </a:cubicBezTo>
                    <a:cubicBezTo>
                      <a:pt x="4" y="530"/>
                      <a:pt x="0" y="565"/>
                      <a:pt x="8" y="595"/>
                    </a:cubicBezTo>
                    <a:cubicBezTo>
                      <a:pt x="22" y="651"/>
                      <a:pt x="74" y="682"/>
                      <a:pt x="125" y="682"/>
                    </a:cubicBezTo>
                    <a:cubicBezTo>
                      <a:pt x="165" y="682"/>
                      <a:pt x="205" y="663"/>
                      <a:pt x="227" y="623"/>
                    </a:cubicBezTo>
                    <a:cubicBezTo>
                      <a:pt x="281" y="550"/>
                      <a:pt x="489" y="284"/>
                      <a:pt x="546" y="206"/>
                    </a:cubicBezTo>
                    <a:cubicBezTo>
                      <a:pt x="581" y="173"/>
                      <a:pt x="594" y="118"/>
                      <a:pt x="572" y="75"/>
                    </a:cubicBezTo>
                    <a:cubicBezTo>
                      <a:pt x="537" y="21"/>
                      <a:pt x="501" y="0"/>
                      <a:pt x="4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30"/>
              <p:cNvSpPr/>
              <p:nvPr/>
            </p:nvSpPr>
            <p:spPr>
              <a:xfrm>
                <a:off x="2031800" y="951338"/>
                <a:ext cx="15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520" extrusionOk="0">
                    <a:moveTo>
                      <a:pt x="500" y="0"/>
                    </a:moveTo>
                    <a:cubicBezTo>
                      <a:pt x="426" y="0"/>
                      <a:pt x="364" y="80"/>
                      <a:pt x="307" y="127"/>
                    </a:cubicBezTo>
                    <a:cubicBezTo>
                      <a:pt x="190" y="238"/>
                      <a:pt x="170" y="236"/>
                      <a:pt x="69" y="325"/>
                    </a:cubicBezTo>
                    <a:cubicBezTo>
                      <a:pt x="0" y="405"/>
                      <a:pt x="76" y="519"/>
                      <a:pt x="165" y="519"/>
                    </a:cubicBezTo>
                    <a:cubicBezTo>
                      <a:pt x="184" y="519"/>
                      <a:pt x="204" y="514"/>
                      <a:pt x="224" y="501"/>
                    </a:cubicBezTo>
                    <a:cubicBezTo>
                      <a:pt x="354" y="417"/>
                      <a:pt x="462" y="305"/>
                      <a:pt x="581" y="206"/>
                    </a:cubicBezTo>
                    <a:cubicBezTo>
                      <a:pt x="636" y="154"/>
                      <a:pt x="623" y="54"/>
                      <a:pt x="556" y="16"/>
                    </a:cubicBezTo>
                    <a:cubicBezTo>
                      <a:pt x="537" y="5"/>
                      <a:pt x="518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30"/>
              <p:cNvSpPr/>
              <p:nvPr/>
            </p:nvSpPr>
            <p:spPr>
              <a:xfrm>
                <a:off x="1973050" y="948963"/>
                <a:ext cx="1752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73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1" y="207"/>
                    </a:cubicBezTo>
                    <a:cubicBezTo>
                      <a:pt x="191" y="343"/>
                      <a:pt x="296" y="479"/>
                      <a:pt x="407" y="614"/>
                    </a:cubicBezTo>
                    <a:cubicBezTo>
                      <a:pt x="430" y="648"/>
                      <a:pt x="471" y="672"/>
                      <a:pt x="512" y="672"/>
                    </a:cubicBezTo>
                    <a:cubicBezTo>
                      <a:pt x="528" y="672"/>
                      <a:pt x="543" y="669"/>
                      <a:pt x="558" y="661"/>
                    </a:cubicBezTo>
                    <a:cubicBezTo>
                      <a:pt x="701" y="588"/>
                      <a:pt x="604" y="462"/>
                      <a:pt x="526" y="381"/>
                    </a:cubicBezTo>
                    <a:cubicBezTo>
                      <a:pt x="417" y="264"/>
                      <a:pt x="338" y="107"/>
                      <a:pt x="212" y="13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30"/>
              <p:cNvSpPr/>
              <p:nvPr/>
            </p:nvSpPr>
            <p:spPr>
              <a:xfrm>
                <a:off x="1991525" y="970888"/>
                <a:ext cx="101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71" extrusionOk="0">
                    <a:moveTo>
                      <a:pt x="165" y="1"/>
                    </a:moveTo>
                    <a:cubicBezTo>
                      <a:pt x="164" y="1"/>
                      <a:pt x="162" y="1"/>
                      <a:pt x="160" y="1"/>
                    </a:cubicBezTo>
                    <a:cubicBezTo>
                      <a:pt x="158" y="1"/>
                      <a:pt x="157" y="1"/>
                      <a:pt x="155" y="1"/>
                    </a:cubicBezTo>
                    <a:cubicBezTo>
                      <a:pt x="55" y="1"/>
                      <a:pt x="1" y="136"/>
                      <a:pt x="74" y="206"/>
                    </a:cubicBezTo>
                    <a:cubicBezTo>
                      <a:pt x="130" y="254"/>
                      <a:pt x="172" y="325"/>
                      <a:pt x="237" y="359"/>
                    </a:cubicBezTo>
                    <a:cubicBezTo>
                      <a:pt x="252" y="367"/>
                      <a:pt x="267" y="370"/>
                      <a:pt x="283" y="370"/>
                    </a:cubicBezTo>
                    <a:cubicBezTo>
                      <a:pt x="345" y="370"/>
                      <a:pt x="405" y="315"/>
                      <a:pt x="404" y="250"/>
                    </a:cubicBezTo>
                    <a:cubicBezTo>
                      <a:pt x="404" y="180"/>
                      <a:pt x="340" y="137"/>
                      <a:pt x="296" y="89"/>
                    </a:cubicBezTo>
                    <a:cubicBezTo>
                      <a:pt x="259" y="52"/>
                      <a:pt x="223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02" name="Google Shape;2902;p30"/>
            <p:cNvGrpSpPr/>
            <p:nvPr/>
          </p:nvGrpSpPr>
          <p:grpSpPr>
            <a:xfrm rot="980818">
              <a:off x="99573" y="4446644"/>
              <a:ext cx="347732" cy="894570"/>
              <a:chOff x="4062625" y="554263"/>
              <a:chExt cx="138725" cy="356850"/>
            </a:xfrm>
          </p:grpSpPr>
          <p:sp>
            <p:nvSpPr>
              <p:cNvPr id="2903" name="Google Shape;2903;p30"/>
              <p:cNvSpPr/>
              <p:nvPr/>
            </p:nvSpPr>
            <p:spPr>
              <a:xfrm>
                <a:off x="4070200" y="566138"/>
                <a:ext cx="117075" cy="344975"/>
              </a:xfrm>
              <a:custGeom>
                <a:avLst/>
                <a:gdLst/>
                <a:ahLst/>
                <a:cxnLst/>
                <a:rect l="l" t="t" r="r" b="b"/>
                <a:pathLst>
                  <a:path w="4683" h="13799" extrusionOk="0">
                    <a:moveTo>
                      <a:pt x="3026" y="1"/>
                    </a:moveTo>
                    <a:cubicBezTo>
                      <a:pt x="2894" y="1"/>
                      <a:pt x="2877" y="258"/>
                      <a:pt x="2834" y="367"/>
                    </a:cubicBezTo>
                    <a:cubicBezTo>
                      <a:pt x="2737" y="699"/>
                      <a:pt x="2646" y="1034"/>
                      <a:pt x="2571" y="1372"/>
                    </a:cubicBezTo>
                    <a:cubicBezTo>
                      <a:pt x="2478" y="1784"/>
                      <a:pt x="2401" y="2200"/>
                      <a:pt x="2335" y="2617"/>
                    </a:cubicBezTo>
                    <a:cubicBezTo>
                      <a:pt x="1913" y="2027"/>
                      <a:pt x="1535" y="1407"/>
                      <a:pt x="1108" y="822"/>
                    </a:cubicBezTo>
                    <a:cubicBezTo>
                      <a:pt x="1080" y="767"/>
                      <a:pt x="1035" y="744"/>
                      <a:pt x="992" y="744"/>
                    </a:cubicBezTo>
                    <a:cubicBezTo>
                      <a:pt x="902" y="744"/>
                      <a:pt x="817" y="845"/>
                      <a:pt x="903" y="947"/>
                    </a:cubicBezTo>
                    <a:cubicBezTo>
                      <a:pt x="1306" y="1478"/>
                      <a:pt x="1800" y="2334"/>
                      <a:pt x="2287" y="2945"/>
                    </a:cubicBezTo>
                    <a:cubicBezTo>
                      <a:pt x="2144" y="3934"/>
                      <a:pt x="2070" y="4934"/>
                      <a:pt x="2037" y="5932"/>
                    </a:cubicBezTo>
                    <a:cubicBezTo>
                      <a:pt x="2035" y="5956"/>
                      <a:pt x="2035" y="5979"/>
                      <a:pt x="2034" y="6001"/>
                    </a:cubicBezTo>
                    <a:cubicBezTo>
                      <a:pt x="1780" y="5659"/>
                      <a:pt x="1388" y="5052"/>
                      <a:pt x="1156" y="4635"/>
                    </a:cubicBezTo>
                    <a:cubicBezTo>
                      <a:pt x="936" y="4290"/>
                      <a:pt x="756" y="3915"/>
                      <a:pt x="518" y="3586"/>
                    </a:cubicBezTo>
                    <a:cubicBezTo>
                      <a:pt x="496" y="3568"/>
                      <a:pt x="473" y="3560"/>
                      <a:pt x="449" y="3560"/>
                    </a:cubicBezTo>
                    <a:cubicBezTo>
                      <a:pt x="366" y="3560"/>
                      <a:pt x="288" y="3657"/>
                      <a:pt x="342" y="3741"/>
                    </a:cubicBezTo>
                    <a:cubicBezTo>
                      <a:pt x="900" y="4613"/>
                      <a:pt x="1344" y="5571"/>
                      <a:pt x="2024" y="6357"/>
                    </a:cubicBezTo>
                    <a:cubicBezTo>
                      <a:pt x="2006" y="7312"/>
                      <a:pt x="2057" y="8269"/>
                      <a:pt x="2170" y="9217"/>
                    </a:cubicBezTo>
                    <a:cubicBezTo>
                      <a:pt x="1724" y="8938"/>
                      <a:pt x="1368" y="8605"/>
                      <a:pt x="976" y="8183"/>
                    </a:cubicBezTo>
                    <a:cubicBezTo>
                      <a:pt x="705" y="7897"/>
                      <a:pt x="488" y="7550"/>
                      <a:pt x="212" y="7277"/>
                    </a:cubicBezTo>
                    <a:cubicBezTo>
                      <a:pt x="196" y="7270"/>
                      <a:pt x="180" y="7266"/>
                      <a:pt x="165" y="7266"/>
                    </a:cubicBezTo>
                    <a:cubicBezTo>
                      <a:pt x="71" y="7266"/>
                      <a:pt x="0" y="7398"/>
                      <a:pt x="80" y="7472"/>
                    </a:cubicBezTo>
                    <a:cubicBezTo>
                      <a:pt x="691" y="8244"/>
                      <a:pt x="1336" y="9034"/>
                      <a:pt x="2207" y="9520"/>
                    </a:cubicBezTo>
                    <a:cubicBezTo>
                      <a:pt x="2295" y="10188"/>
                      <a:pt x="2413" y="10853"/>
                      <a:pt x="2558" y="11513"/>
                    </a:cubicBezTo>
                    <a:cubicBezTo>
                      <a:pt x="2060" y="11299"/>
                      <a:pt x="1415" y="10984"/>
                      <a:pt x="887" y="10696"/>
                    </a:cubicBezTo>
                    <a:cubicBezTo>
                      <a:pt x="761" y="10627"/>
                      <a:pt x="635" y="10557"/>
                      <a:pt x="512" y="10480"/>
                    </a:cubicBezTo>
                    <a:cubicBezTo>
                      <a:pt x="488" y="10461"/>
                      <a:pt x="457" y="10448"/>
                      <a:pt x="426" y="10448"/>
                    </a:cubicBezTo>
                    <a:cubicBezTo>
                      <a:pt x="416" y="10448"/>
                      <a:pt x="405" y="10449"/>
                      <a:pt x="395" y="10452"/>
                    </a:cubicBezTo>
                    <a:cubicBezTo>
                      <a:pt x="297" y="10476"/>
                      <a:pt x="277" y="10622"/>
                      <a:pt x="367" y="10671"/>
                    </a:cubicBezTo>
                    <a:cubicBezTo>
                      <a:pt x="1044" y="11086"/>
                      <a:pt x="1769" y="11422"/>
                      <a:pt x="2491" y="11748"/>
                    </a:cubicBezTo>
                    <a:cubicBezTo>
                      <a:pt x="2537" y="11775"/>
                      <a:pt x="2580" y="11791"/>
                      <a:pt x="2621" y="11802"/>
                    </a:cubicBezTo>
                    <a:cubicBezTo>
                      <a:pt x="2767" y="12442"/>
                      <a:pt x="2928" y="13079"/>
                      <a:pt x="3097" y="13714"/>
                    </a:cubicBezTo>
                    <a:cubicBezTo>
                      <a:pt x="3113" y="13772"/>
                      <a:pt x="3162" y="13799"/>
                      <a:pt x="3210" y="13799"/>
                    </a:cubicBezTo>
                    <a:cubicBezTo>
                      <a:pt x="3282" y="13799"/>
                      <a:pt x="3354" y="13742"/>
                      <a:pt x="3329" y="13650"/>
                    </a:cubicBezTo>
                    <a:cubicBezTo>
                      <a:pt x="3163" y="13030"/>
                      <a:pt x="3007" y="12406"/>
                      <a:pt x="2865" y="11781"/>
                    </a:cubicBezTo>
                    <a:cubicBezTo>
                      <a:pt x="2988" y="11731"/>
                      <a:pt x="3101" y="11631"/>
                      <a:pt x="3208" y="11531"/>
                    </a:cubicBezTo>
                    <a:cubicBezTo>
                      <a:pt x="3582" y="11178"/>
                      <a:pt x="3904" y="10774"/>
                      <a:pt x="4234" y="10381"/>
                    </a:cubicBezTo>
                    <a:cubicBezTo>
                      <a:pt x="4364" y="10221"/>
                      <a:pt x="4493" y="10062"/>
                      <a:pt x="4620" y="9902"/>
                    </a:cubicBezTo>
                    <a:cubicBezTo>
                      <a:pt x="4682" y="9839"/>
                      <a:pt x="4669" y="9742"/>
                      <a:pt x="4602" y="9704"/>
                    </a:cubicBezTo>
                    <a:cubicBezTo>
                      <a:pt x="4584" y="9693"/>
                      <a:pt x="4563" y="9688"/>
                      <a:pt x="4542" y="9688"/>
                    </a:cubicBezTo>
                    <a:cubicBezTo>
                      <a:pt x="4510" y="9688"/>
                      <a:pt x="4479" y="9699"/>
                      <a:pt x="4456" y="9722"/>
                    </a:cubicBezTo>
                    <a:cubicBezTo>
                      <a:pt x="4363" y="9839"/>
                      <a:pt x="4270" y="9955"/>
                      <a:pt x="4174" y="10072"/>
                    </a:cubicBezTo>
                    <a:cubicBezTo>
                      <a:pt x="3833" y="10485"/>
                      <a:pt x="3496" y="10902"/>
                      <a:pt x="3117" y="11281"/>
                    </a:cubicBezTo>
                    <a:cubicBezTo>
                      <a:pt x="3004" y="11395"/>
                      <a:pt x="2895" y="11486"/>
                      <a:pt x="2815" y="11531"/>
                    </a:cubicBezTo>
                    <a:cubicBezTo>
                      <a:pt x="2669" y="10864"/>
                      <a:pt x="2544" y="10198"/>
                      <a:pt x="2452" y="9538"/>
                    </a:cubicBezTo>
                    <a:cubicBezTo>
                      <a:pt x="2479" y="9526"/>
                      <a:pt x="2505" y="9510"/>
                      <a:pt x="2528" y="9493"/>
                    </a:cubicBezTo>
                    <a:cubicBezTo>
                      <a:pt x="2673" y="9384"/>
                      <a:pt x="2793" y="9247"/>
                      <a:pt x="2913" y="9113"/>
                    </a:cubicBezTo>
                    <a:cubicBezTo>
                      <a:pt x="3274" y="8697"/>
                      <a:pt x="3593" y="8245"/>
                      <a:pt x="3885" y="7779"/>
                    </a:cubicBezTo>
                    <a:cubicBezTo>
                      <a:pt x="3958" y="7664"/>
                      <a:pt x="4030" y="7549"/>
                      <a:pt x="4099" y="7432"/>
                    </a:cubicBezTo>
                    <a:cubicBezTo>
                      <a:pt x="4140" y="7367"/>
                      <a:pt x="4102" y="7275"/>
                      <a:pt x="4027" y="7257"/>
                    </a:cubicBezTo>
                    <a:cubicBezTo>
                      <a:pt x="4015" y="7254"/>
                      <a:pt x="4004" y="7252"/>
                      <a:pt x="3993" y="7252"/>
                    </a:cubicBezTo>
                    <a:cubicBezTo>
                      <a:pt x="3901" y="7252"/>
                      <a:pt x="3864" y="7367"/>
                      <a:pt x="3817" y="7436"/>
                    </a:cubicBezTo>
                    <a:cubicBezTo>
                      <a:pt x="3708" y="7614"/>
                      <a:pt x="3595" y="7790"/>
                      <a:pt x="3481" y="7965"/>
                    </a:cubicBezTo>
                    <a:cubicBezTo>
                      <a:pt x="3205" y="8377"/>
                      <a:pt x="3005" y="8650"/>
                      <a:pt x="2687" y="9011"/>
                    </a:cubicBezTo>
                    <a:cubicBezTo>
                      <a:pt x="2592" y="9113"/>
                      <a:pt x="2500" y="9213"/>
                      <a:pt x="2416" y="9279"/>
                    </a:cubicBezTo>
                    <a:cubicBezTo>
                      <a:pt x="2389" y="9065"/>
                      <a:pt x="2366" y="8849"/>
                      <a:pt x="2346" y="8637"/>
                    </a:cubicBezTo>
                    <a:cubicBezTo>
                      <a:pt x="2288" y="7898"/>
                      <a:pt x="2263" y="7160"/>
                      <a:pt x="2267" y="6425"/>
                    </a:cubicBezTo>
                    <a:cubicBezTo>
                      <a:pt x="2484" y="6362"/>
                      <a:pt x="2709" y="6033"/>
                      <a:pt x="2826" y="5899"/>
                    </a:cubicBezTo>
                    <a:cubicBezTo>
                      <a:pt x="3165" y="5444"/>
                      <a:pt x="3456" y="4956"/>
                      <a:pt x="3713" y="4453"/>
                    </a:cubicBezTo>
                    <a:cubicBezTo>
                      <a:pt x="3755" y="4328"/>
                      <a:pt x="3944" y="4153"/>
                      <a:pt x="3793" y="4044"/>
                    </a:cubicBezTo>
                    <a:cubicBezTo>
                      <a:pt x="3772" y="4032"/>
                      <a:pt x="3751" y="4027"/>
                      <a:pt x="3733" y="4027"/>
                    </a:cubicBezTo>
                    <a:cubicBezTo>
                      <a:pt x="3662" y="4027"/>
                      <a:pt x="3612" y="4103"/>
                      <a:pt x="3586" y="4172"/>
                    </a:cubicBezTo>
                    <a:cubicBezTo>
                      <a:pt x="3496" y="4350"/>
                      <a:pt x="3404" y="4527"/>
                      <a:pt x="3308" y="4702"/>
                    </a:cubicBezTo>
                    <a:cubicBezTo>
                      <a:pt x="2987" y="5253"/>
                      <a:pt x="2712" y="5734"/>
                      <a:pt x="2288" y="6141"/>
                    </a:cubicBezTo>
                    <a:cubicBezTo>
                      <a:pt x="2281" y="6148"/>
                      <a:pt x="2277" y="6152"/>
                      <a:pt x="2271" y="6156"/>
                    </a:cubicBezTo>
                    <a:cubicBezTo>
                      <a:pt x="2290" y="5079"/>
                      <a:pt x="2374" y="4008"/>
                      <a:pt x="2527" y="2962"/>
                    </a:cubicBezTo>
                    <a:cubicBezTo>
                      <a:pt x="2936" y="2826"/>
                      <a:pt x="3651" y="2145"/>
                      <a:pt x="3839" y="1993"/>
                    </a:cubicBezTo>
                    <a:cubicBezTo>
                      <a:pt x="4044" y="1809"/>
                      <a:pt x="4249" y="1621"/>
                      <a:pt x="4454" y="1435"/>
                    </a:cubicBezTo>
                    <a:cubicBezTo>
                      <a:pt x="4529" y="1366"/>
                      <a:pt x="4474" y="1230"/>
                      <a:pt x="4373" y="1230"/>
                    </a:cubicBezTo>
                    <a:cubicBezTo>
                      <a:pt x="4372" y="1230"/>
                      <a:pt x="4370" y="1230"/>
                      <a:pt x="4368" y="1230"/>
                    </a:cubicBezTo>
                    <a:cubicBezTo>
                      <a:pt x="4336" y="1233"/>
                      <a:pt x="4307" y="1241"/>
                      <a:pt x="4283" y="1266"/>
                    </a:cubicBezTo>
                    <a:cubicBezTo>
                      <a:pt x="4119" y="1415"/>
                      <a:pt x="3957" y="1565"/>
                      <a:pt x="3792" y="1713"/>
                    </a:cubicBezTo>
                    <a:cubicBezTo>
                      <a:pt x="3360" y="2087"/>
                      <a:pt x="3032" y="2412"/>
                      <a:pt x="2570" y="2674"/>
                    </a:cubicBezTo>
                    <a:cubicBezTo>
                      <a:pt x="2619" y="2365"/>
                      <a:pt x="2673" y="2059"/>
                      <a:pt x="2734" y="1756"/>
                    </a:cubicBezTo>
                    <a:cubicBezTo>
                      <a:pt x="2844" y="1214"/>
                      <a:pt x="2986" y="679"/>
                      <a:pt x="3149" y="151"/>
                    </a:cubicBezTo>
                    <a:cubicBezTo>
                      <a:pt x="3161" y="105"/>
                      <a:pt x="3145" y="53"/>
                      <a:pt x="3105" y="26"/>
                    </a:cubicBezTo>
                    <a:cubicBezTo>
                      <a:pt x="3075" y="8"/>
                      <a:pt x="3049" y="1"/>
                      <a:pt x="30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30"/>
              <p:cNvSpPr/>
              <p:nvPr/>
            </p:nvSpPr>
            <p:spPr>
              <a:xfrm>
                <a:off x="4133725" y="554263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0" y="1"/>
                    </a:moveTo>
                    <a:cubicBezTo>
                      <a:pt x="342" y="1"/>
                      <a:pt x="160" y="89"/>
                      <a:pt x="78" y="254"/>
                    </a:cubicBezTo>
                    <a:cubicBezTo>
                      <a:pt x="0" y="398"/>
                      <a:pt x="3" y="584"/>
                      <a:pt x="94" y="721"/>
                    </a:cubicBezTo>
                    <a:cubicBezTo>
                      <a:pt x="133" y="836"/>
                      <a:pt x="219" y="935"/>
                      <a:pt x="338" y="974"/>
                    </a:cubicBezTo>
                    <a:cubicBezTo>
                      <a:pt x="378" y="990"/>
                      <a:pt x="420" y="998"/>
                      <a:pt x="463" y="998"/>
                    </a:cubicBezTo>
                    <a:cubicBezTo>
                      <a:pt x="770" y="998"/>
                      <a:pt x="1108" y="603"/>
                      <a:pt x="923" y="227"/>
                    </a:cubicBezTo>
                    <a:cubicBezTo>
                      <a:pt x="842" y="73"/>
                      <a:pt x="683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30"/>
              <p:cNvSpPr/>
              <p:nvPr/>
            </p:nvSpPr>
            <p:spPr>
              <a:xfrm>
                <a:off x="4169925" y="586688"/>
                <a:ext cx="277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00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5"/>
                      <a:pt x="96" y="721"/>
                    </a:cubicBezTo>
                    <a:cubicBezTo>
                      <a:pt x="135" y="836"/>
                      <a:pt x="220" y="935"/>
                      <a:pt x="339" y="975"/>
                    </a:cubicBezTo>
                    <a:cubicBezTo>
                      <a:pt x="380" y="991"/>
                      <a:pt x="422" y="999"/>
                      <a:pt x="465" y="999"/>
                    </a:cubicBezTo>
                    <a:cubicBezTo>
                      <a:pt x="772" y="999"/>
                      <a:pt x="1110" y="604"/>
                      <a:pt x="924" y="227"/>
                    </a:cubicBezTo>
                    <a:cubicBezTo>
                      <a:pt x="843" y="74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30"/>
              <p:cNvSpPr/>
              <p:nvPr/>
            </p:nvSpPr>
            <p:spPr>
              <a:xfrm>
                <a:off x="4083650" y="572238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1" y="1"/>
                    </a:moveTo>
                    <a:cubicBezTo>
                      <a:pt x="342" y="1"/>
                      <a:pt x="161" y="89"/>
                      <a:pt x="78" y="254"/>
                    </a:cubicBezTo>
                    <a:cubicBezTo>
                      <a:pt x="0" y="397"/>
                      <a:pt x="5" y="584"/>
                      <a:pt x="95" y="721"/>
                    </a:cubicBezTo>
                    <a:cubicBezTo>
                      <a:pt x="135" y="836"/>
                      <a:pt x="219" y="935"/>
                      <a:pt x="338" y="974"/>
                    </a:cubicBezTo>
                    <a:cubicBezTo>
                      <a:pt x="378" y="991"/>
                      <a:pt x="421" y="998"/>
                      <a:pt x="464" y="998"/>
                    </a:cubicBezTo>
                    <a:cubicBezTo>
                      <a:pt x="771" y="998"/>
                      <a:pt x="1109" y="603"/>
                      <a:pt x="923" y="227"/>
                    </a:cubicBezTo>
                    <a:cubicBezTo>
                      <a:pt x="843" y="73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30"/>
              <p:cNvSpPr/>
              <p:nvPr/>
            </p:nvSpPr>
            <p:spPr>
              <a:xfrm>
                <a:off x="4154225" y="653213"/>
                <a:ext cx="277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999" extrusionOk="0">
                    <a:moveTo>
                      <a:pt x="521" y="0"/>
                    </a:moveTo>
                    <a:cubicBezTo>
                      <a:pt x="343" y="0"/>
                      <a:pt x="161" y="88"/>
                      <a:pt x="79" y="254"/>
                    </a:cubicBezTo>
                    <a:cubicBezTo>
                      <a:pt x="0" y="397"/>
                      <a:pt x="4" y="584"/>
                      <a:pt x="95" y="720"/>
                    </a:cubicBezTo>
                    <a:cubicBezTo>
                      <a:pt x="134" y="835"/>
                      <a:pt x="220" y="935"/>
                      <a:pt x="339" y="974"/>
                    </a:cubicBezTo>
                    <a:cubicBezTo>
                      <a:pt x="379" y="991"/>
                      <a:pt x="422" y="998"/>
                      <a:pt x="465" y="998"/>
                    </a:cubicBezTo>
                    <a:cubicBezTo>
                      <a:pt x="772" y="998"/>
                      <a:pt x="1110" y="603"/>
                      <a:pt x="924" y="227"/>
                    </a:cubicBezTo>
                    <a:cubicBezTo>
                      <a:pt x="843" y="73"/>
                      <a:pt x="683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30"/>
              <p:cNvSpPr/>
              <p:nvPr/>
            </p:nvSpPr>
            <p:spPr>
              <a:xfrm>
                <a:off x="4068000" y="645313"/>
                <a:ext cx="277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9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4"/>
                      <a:pt x="96" y="721"/>
                    </a:cubicBezTo>
                    <a:cubicBezTo>
                      <a:pt x="135" y="836"/>
                      <a:pt x="220" y="935"/>
                      <a:pt x="339" y="975"/>
                    </a:cubicBezTo>
                    <a:cubicBezTo>
                      <a:pt x="379" y="991"/>
                      <a:pt x="421" y="998"/>
                      <a:pt x="463" y="998"/>
                    </a:cubicBezTo>
                    <a:cubicBezTo>
                      <a:pt x="770" y="998"/>
                      <a:pt x="1110" y="604"/>
                      <a:pt x="924" y="227"/>
                    </a:cubicBezTo>
                    <a:cubicBezTo>
                      <a:pt x="843" y="74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30"/>
              <p:cNvSpPr/>
              <p:nvPr/>
            </p:nvSpPr>
            <p:spPr>
              <a:xfrm>
                <a:off x="4158000" y="734263"/>
                <a:ext cx="277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00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80" y="255"/>
                    </a:cubicBezTo>
                    <a:cubicBezTo>
                      <a:pt x="1" y="398"/>
                      <a:pt x="5" y="585"/>
                      <a:pt x="96" y="721"/>
                    </a:cubicBezTo>
                    <a:cubicBezTo>
                      <a:pt x="135" y="836"/>
                      <a:pt x="221" y="935"/>
                      <a:pt x="340" y="975"/>
                    </a:cubicBezTo>
                    <a:cubicBezTo>
                      <a:pt x="380" y="992"/>
                      <a:pt x="422" y="999"/>
                      <a:pt x="465" y="999"/>
                    </a:cubicBezTo>
                    <a:cubicBezTo>
                      <a:pt x="773" y="999"/>
                      <a:pt x="1111" y="604"/>
                      <a:pt x="925" y="228"/>
                    </a:cubicBezTo>
                    <a:cubicBezTo>
                      <a:pt x="844" y="74"/>
                      <a:pt x="684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30"/>
              <p:cNvSpPr/>
              <p:nvPr/>
            </p:nvSpPr>
            <p:spPr>
              <a:xfrm>
                <a:off x="4062625" y="736438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1" y="1"/>
                    </a:moveTo>
                    <a:cubicBezTo>
                      <a:pt x="342" y="1"/>
                      <a:pt x="161" y="89"/>
                      <a:pt x="79" y="254"/>
                    </a:cubicBezTo>
                    <a:cubicBezTo>
                      <a:pt x="1" y="397"/>
                      <a:pt x="4" y="585"/>
                      <a:pt x="95" y="721"/>
                    </a:cubicBezTo>
                    <a:cubicBezTo>
                      <a:pt x="134" y="836"/>
                      <a:pt x="220" y="934"/>
                      <a:pt x="339" y="975"/>
                    </a:cubicBezTo>
                    <a:cubicBezTo>
                      <a:pt x="379" y="991"/>
                      <a:pt x="422" y="999"/>
                      <a:pt x="465" y="999"/>
                    </a:cubicBezTo>
                    <a:cubicBezTo>
                      <a:pt x="772" y="999"/>
                      <a:pt x="1109" y="603"/>
                      <a:pt x="924" y="227"/>
                    </a:cubicBezTo>
                    <a:cubicBezTo>
                      <a:pt x="843" y="73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30"/>
              <p:cNvSpPr/>
              <p:nvPr/>
            </p:nvSpPr>
            <p:spPr>
              <a:xfrm>
                <a:off x="4173600" y="797038"/>
                <a:ext cx="277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8" extrusionOk="0">
                    <a:moveTo>
                      <a:pt x="521" y="0"/>
                    </a:moveTo>
                    <a:cubicBezTo>
                      <a:pt x="343" y="0"/>
                      <a:pt x="162" y="88"/>
                      <a:pt x="80" y="253"/>
                    </a:cubicBezTo>
                    <a:cubicBezTo>
                      <a:pt x="1" y="397"/>
                      <a:pt x="5" y="584"/>
                      <a:pt x="96" y="720"/>
                    </a:cubicBezTo>
                    <a:cubicBezTo>
                      <a:pt x="135" y="836"/>
                      <a:pt x="220" y="935"/>
                      <a:pt x="340" y="974"/>
                    </a:cubicBezTo>
                    <a:cubicBezTo>
                      <a:pt x="380" y="990"/>
                      <a:pt x="422" y="998"/>
                      <a:pt x="465" y="998"/>
                    </a:cubicBezTo>
                    <a:cubicBezTo>
                      <a:pt x="773" y="998"/>
                      <a:pt x="1110" y="603"/>
                      <a:pt x="924" y="226"/>
                    </a:cubicBezTo>
                    <a:cubicBezTo>
                      <a:pt x="843" y="73"/>
                      <a:pt x="684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30"/>
              <p:cNvSpPr/>
              <p:nvPr/>
            </p:nvSpPr>
            <p:spPr>
              <a:xfrm>
                <a:off x="4068000" y="815138"/>
                <a:ext cx="277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9" extrusionOk="0">
                    <a:moveTo>
                      <a:pt x="522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4"/>
                      <a:pt x="96" y="721"/>
                    </a:cubicBezTo>
                    <a:cubicBezTo>
                      <a:pt x="135" y="836"/>
                      <a:pt x="220" y="935"/>
                      <a:pt x="339" y="974"/>
                    </a:cubicBezTo>
                    <a:cubicBezTo>
                      <a:pt x="379" y="991"/>
                      <a:pt x="422" y="999"/>
                      <a:pt x="465" y="999"/>
                    </a:cubicBezTo>
                    <a:cubicBezTo>
                      <a:pt x="771" y="999"/>
                      <a:pt x="1109" y="603"/>
                      <a:pt x="924" y="227"/>
                    </a:cubicBezTo>
                    <a:cubicBezTo>
                      <a:pt x="843" y="73"/>
                      <a:pt x="684" y="1"/>
                      <a:pt x="5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3" name="Google Shape;2913;p30"/>
            <p:cNvGrpSpPr/>
            <p:nvPr/>
          </p:nvGrpSpPr>
          <p:grpSpPr>
            <a:xfrm rot="1467917">
              <a:off x="8169873" y="-289151"/>
              <a:ext cx="869115" cy="882666"/>
              <a:chOff x="1447050" y="59713"/>
              <a:chExt cx="291825" cy="296375"/>
            </a:xfrm>
          </p:grpSpPr>
          <p:sp>
            <p:nvSpPr>
              <p:cNvPr id="2914" name="Google Shape;2914;p30"/>
              <p:cNvSpPr/>
              <p:nvPr/>
            </p:nvSpPr>
            <p:spPr>
              <a:xfrm>
                <a:off x="1447050" y="59713"/>
                <a:ext cx="291825" cy="296375"/>
              </a:xfrm>
              <a:custGeom>
                <a:avLst/>
                <a:gdLst/>
                <a:ahLst/>
                <a:cxnLst/>
                <a:rect l="l" t="t" r="r" b="b"/>
                <a:pathLst>
                  <a:path w="11673" h="11855" extrusionOk="0">
                    <a:moveTo>
                      <a:pt x="11554" y="1"/>
                    </a:moveTo>
                    <a:cubicBezTo>
                      <a:pt x="11546" y="1"/>
                      <a:pt x="11537" y="2"/>
                      <a:pt x="11528" y="5"/>
                    </a:cubicBezTo>
                    <a:cubicBezTo>
                      <a:pt x="10383" y="430"/>
                      <a:pt x="9691" y="1388"/>
                      <a:pt x="9228" y="2458"/>
                    </a:cubicBezTo>
                    <a:cubicBezTo>
                      <a:pt x="9225" y="2458"/>
                      <a:pt x="9220" y="2458"/>
                      <a:pt x="9216" y="2458"/>
                    </a:cubicBezTo>
                    <a:cubicBezTo>
                      <a:pt x="9214" y="2458"/>
                      <a:pt x="9212" y="2458"/>
                      <a:pt x="9210" y="2458"/>
                    </a:cubicBezTo>
                    <a:cubicBezTo>
                      <a:pt x="8613" y="2665"/>
                      <a:pt x="7990" y="2598"/>
                      <a:pt x="7329" y="2702"/>
                    </a:cubicBezTo>
                    <a:cubicBezTo>
                      <a:pt x="6489" y="2788"/>
                      <a:pt x="5704" y="3238"/>
                      <a:pt x="5227" y="3939"/>
                    </a:cubicBezTo>
                    <a:cubicBezTo>
                      <a:pt x="5174" y="4019"/>
                      <a:pt x="5110" y="4102"/>
                      <a:pt x="5099" y="4198"/>
                    </a:cubicBezTo>
                    <a:cubicBezTo>
                      <a:pt x="5096" y="4259"/>
                      <a:pt x="5147" y="4303"/>
                      <a:pt x="5201" y="4303"/>
                    </a:cubicBezTo>
                    <a:cubicBezTo>
                      <a:pt x="5220" y="4303"/>
                      <a:pt x="5240" y="4298"/>
                      <a:pt x="5257" y="4286"/>
                    </a:cubicBezTo>
                    <a:cubicBezTo>
                      <a:pt x="5521" y="4083"/>
                      <a:pt x="5828" y="3855"/>
                      <a:pt x="6193" y="3708"/>
                    </a:cubicBezTo>
                    <a:cubicBezTo>
                      <a:pt x="6692" y="3461"/>
                      <a:pt x="7423" y="3515"/>
                      <a:pt x="8070" y="3466"/>
                    </a:cubicBezTo>
                    <a:cubicBezTo>
                      <a:pt x="8424" y="3428"/>
                      <a:pt x="8745" y="3249"/>
                      <a:pt x="9002" y="3004"/>
                    </a:cubicBezTo>
                    <a:cubicBezTo>
                      <a:pt x="9008" y="2997"/>
                      <a:pt x="9014" y="2990"/>
                      <a:pt x="9020" y="2984"/>
                    </a:cubicBezTo>
                    <a:lnTo>
                      <a:pt x="9020" y="2984"/>
                    </a:lnTo>
                    <a:cubicBezTo>
                      <a:pt x="8948" y="3186"/>
                      <a:pt x="8880" y="3391"/>
                      <a:pt x="8819" y="3596"/>
                    </a:cubicBezTo>
                    <a:cubicBezTo>
                      <a:pt x="8678" y="4018"/>
                      <a:pt x="8498" y="4435"/>
                      <a:pt x="8284" y="4833"/>
                    </a:cubicBezTo>
                    <a:cubicBezTo>
                      <a:pt x="8266" y="4831"/>
                      <a:pt x="8249" y="4830"/>
                      <a:pt x="8232" y="4830"/>
                    </a:cubicBezTo>
                    <a:cubicBezTo>
                      <a:pt x="8068" y="4830"/>
                      <a:pt x="7902" y="4915"/>
                      <a:pt x="7745" y="4956"/>
                    </a:cubicBezTo>
                    <a:cubicBezTo>
                      <a:pt x="7529" y="5032"/>
                      <a:pt x="7291" y="5093"/>
                      <a:pt x="7126" y="5100"/>
                    </a:cubicBezTo>
                    <a:cubicBezTo>
                      <a:pt x="7087" y="5103"/>
                      <a:pt x="7049" y="5104"/>
                      <a:pt x="7010" y="5104"/>
                    </a:cubicBezTo>
                    <a:cubicBezTo>
                      <a:pt x="6745" y="5104"/>
                      <a:pt x="6480" y="5044"/>
                      <a:pt x="6216" y="5044"/>
                    </a:cubicBezTo>
                    <a:cubicBezTo>
                      <a:pt x="6120" y="5044"/>
                      <a:pt x="6024" y="5052"/>
                      <a:pt x="5928" y="5074"/>
                    </a:cubicBezTo>
                    <a:cubicBezTo>
                      <a:pt x="5628" y="5147"/>
                      <a:pt x="5353" y="5304"/>
                      <a:pt x="5121" y="5509"/>
                    </a:cubicBezTo>
                    <a:cubicBezTo>
                      <a:pt x="5048" y="5586"/>
                      <a:pt x="4849" y="5716"/>
                      <a:pt x="4964" y="5827"/>
                    </a:cubicBezTo>
                    <a:cubicBezTo>
                      <a:pt x="4979" y="5841"/>
                      <a:pt x="5000" y="5846"/>
                      <a:pt x="5020" y="5846"/>
                    </a:cubicBezTo>
                    <a:cubicBezTo>
                      <a:pt x="5033" y="5846"/>
                      <a:pt x="5047" y="5844"/>
                      <a:pt x="5059" y="5840"/>
                    </a:cubicBezTo>
                    <a:cubicBezTo>
                      <a:pt x="5186" y="5786"/>
                      <a:pt x="5319" y="5747"/>
                      <a:pt x="5452" y="5716"/>
                    </a:cubicBezTo>
                    <a:cubicBezTo>
                      <a:pt x="5540" y="5688"/>
                      <a:pt x="5701" y="5677"/>
                      <a:pt x="5849" y="5677"/>
                    </a:cubicBezTo>
                    <a:cubicBezTo>
                      <a:pt x="5966" y="5677"/>
                      <a:pt x="6074" y="5684"/>
                      <a:pt x="6131" y="5696"/>
                    </a:cubicBezTo>
                    <a:cubicBezTo>
                      <a:pt x="6384" y="5730"/>
                      <a:pt x="6642" y="5796"/>
                      <a:pt x="6898" y="5796"/>
                    </a:cubicBezTo>
                    <a:cubicBezTo>
                      <a:pt x="7013" y="5796"/>
                      <a:pt x="7128" y="5782"/>
                      <a:pt x="7242" y="5747"/>
                    </a:cubicBezTo>
                    <a:cubicBezTo>
                      <a:pt x="7497" y="5672"/>
                      <a:pt x="7736" y="5548"/>
                      <a:pt x="7949" y="5393"/>
                    </a:cubicBezTo>
                    <a:lnTo>
                      <a:pt x="7949" y="5393"/>
                    </a:lnTo>
                    <a:cubicBezTo>
                      <a:pt x="7781" y="5647"/>
                      <a:pt x="7599" y="5891"/>
                      <a:pt x="7400" y="6114"/>
                    </a:cubicBezTo>
                    <a:cubicBezTo>
                      <a:pt x="6884" y="6699"/>
                      <a:pt x="6355" y="7158"/>
                      <a:pt x="5683" y="7508"/>
                    </a:cubicBezTo>
                    <a:cubicBezTo>
                      <a:pt x="5676" y="7501"/>
                      <a:pt x="5669" y="7494"/>
                      <a:pt x="5658" y="7489"/>
                    </a:cubicBezTo>
                    <a:cubicBezTo>
                      <a:pt x="4904" y="6974"/>
                      <a:pt x="3963" y="6633"/>
                      <a:pt x="3044" y="6633"/>
                    </a:cubicBezTo>
                    <a:cubicBezTo>
                      <a:pt x="2368" y="6633"/>
                      <a:pt x="1704" y="6817"/>
                      <a:pt x="1136" y="7254"/>
                    </a:cubicBezTo>
                    <a:cubicBezTo>
                      <a:pt x="1022" y="7324"/>
                      <a:pt x="871" y="7533"/>
                      <a:pt x="1095" y="7566"/>
                    </a:cubicBezTo>
                    <a:cubicBezTo>
                      <a:pt x="1458" y="7514"/>
                      <a:pt x="1698" y="7449"/>
                      <a:pt x="2050" y="7441"/>
                    </a:cubicBezTo>
                    <a:cubicBezTo>
                      <a:pt x="2065" y="7441"/>
                      <a:pt x="2080" y="7441"/>
                      <a:pt x="2095" y="7441"/>
                    </a:cubicBezTo>
                    <a:cubicBezTo>
                      <a:pt x="2479" y="7441"/>
                      <a:pt x="2783" y="7495"/>
                      <a:pt x="3175" y="7611"/>
                    </a:cubicBezTo>
                    <a:cubicBezTo>
                      <a:pt x="3577" y="7737"/>
                      <a:pt x="3969" y="7908"/>
                      <a:pt x="4395" y="7908"/>
                    </a:cubicBezTo>
                    <a:cubicBezTo>
                      <a:pt x="4416" y="7908"/>
                      <a:pt x="4438" y="7908"/>
                      <a:pt x="4459" y="7907"/>
                    </a:cubicBezTo>
                    <a:cubicBezTo>
                      <a:pt x="4575" y="7903"/>
                      <a:pt x="4693" y="7898"/>
                      <a:pt x="4810" y="7890"/>
                    </a:cubicBezTo>
                    <a:lnTo>
                      <a:pt x="4810" y="7890"/>
                    </a:lnTo>
                    <a:cubicBezTo>
                      <a:pt x="4291" y="8090"/>
                      <a:pt x="3733" y="8280"/>
                      <a:pt x="3230" y="8537"/>
                    </a:cubicBezTo>
                    <a:cubicBezTo>
                      <a:pt x="3188" y="8521"/>
                      <a:pt x="3139" y="8524"/>
                      <a:pt x="3096" y="8514"/>
                    </a:cubicBezTo>
                    <a:cubicBezTo>
                      <a:pt x="3037" y="8509"/>
                      <a:pt x="2977" y="8507"/>
                      <a:pt x="2918" y="8507"/>
                    </a:cubicBezTo>
                    <a:cubicBezTo>
                      <a:pt x="1649" y="8507"/>
                      <a:pt x="651" y="9655"/>
                      <a:pt x="311" y="10812"/>
                    </a:cubicBezTo>
                    <a:cubicBezTo>
                      <a:pt x="260" y="10983"/>
                      <a:pt x="0" y="11854"/>
                      <a:pt x="297" y="11854"/>
                    </a:cubicBezTo>
                    <a:cubicBezTo>
                      <a:pt x="316" y="11854"/>
                      <a:pt x="337" y="11851"/>
                      <a:pt x="361" y="11843"/>
                    </a:cubicBezTo>
                    <a:cubicBezTo>
                      <a:pt x="566" y="11615"/>
                      <a:pt x="706" y="11359"/>
                      <a:pt x="876" y="11171"/>
                    </a:cubicBezTo>
                    <a:cubicBezTo>
                      <a:pt x="1178" y="10796"/>
                      <a:pt x="1633" y="10322"/>
                      <a:pt x="1950" y="10085"/>
                    </a:cubicBezTo>
                    <a:cubicBezTo>
                      <a:pt x="2340" y="9790"/>
                      <a:pt x="2755" y="9517"/>
                      <a:pt x="3074" y="9142"/>
                    </a:cubicBezTo>
                    <a:cubicBezTo>
                      <a:pt x="3178" y="9001"/>
                      <a:pt x="3315" y="8851"/>
                      <a:pt x="3344" y="8676"/>
                    </a:cubicBezTo>
                    <a:cubicBezTo>
                      <a:pt x="4119" y="8297"/>
                      <a:pt x="4937" y="8079"/>
                      <a:pt x="5745" y="7676"/>
                    </a:cubicBezTo>
                    <a:cubicBezTo>
                      <a:pt x="5869" y="7610"/>
                      <a:pt x="5988" y="7538"/>
                      <a:pt x="6109" y="7464"/>
                    </a:cubicBezTo>
                    <a:lnTo>
                      <a:pt x="6109" y="7464"/>
                    </a:lnTo>
                    <a:cubicBezTo>
                      <a:pt x="5784" y="7871"/>
                      <a:pt x="5369" y="8249"/>
                      <a:pt x="5055" y="8716"/>
                    </a:cubicBezTo>
                    <a:cubicBezTo>
                      <a:pt x="4589" y="9377"/>
                      <a:pt x="4481" y="10221"/>
                      <a:pt x="4548" y="11012"/>
                    </a:cubicBezTo>
                    <a:cubicBezTo>
                      <a:pt x="4555" y="11112"/>
                      <a:pt x="4592" y="11287"/>
                      <a:pt x="4703" y="11287"/>
                    </a:cubicBezTo>
                    <a:cubicBezTo>
                      <a:pt x="4721" y="11287"/>
                      <a:pt x="4740" y="11282"/>
                      <a:pt x="4762" y="11272"/>
                    </a:cubicBezTo>
                    <a:cubicBezTo>
                      <a:pt x="4888" y="11157"/>
                      <a:pt x="4913" y="10963"/>
                      <a:pt x="4996" y="10817"/>
                    </a:cubicBezTo>
                    <a:cubicBezTo>
                      <a:pt x="5281" y="10208"/>
                      <a:pt x="5621" y="9728"/>
                      <a:pt x="6040" y="9250"/>
                    </a:cubicBezTo>
                    <a:cubicBezTo>
                      <a:pt x="6505" y="8741"/>
                      <a:pt x="6959" y="8166"/>
                      <a:pt x="6912" y="7436"/>
                    </a:cubicBezTo>
                    <a:cubicBezTo>
                      <a:pt x="6906" y="7286"/>
                      <a:pt x="6883" y="7140"/>
                      <a:pt x="6858" y="6994"/>
                    </a:cubicBezTo>
                    <a:cubicBezTo>
                      <a:pt x="6853" y="6974"/>
                      <a:pt x="6840" y="6956"/>
                      <a:pt x="6821" y="6944"/>
                    </a:cubicBezTo>
                    <a:lnTo>
                      <a:pt x="6821" y="6943"/>
                    </a:lnTo>
                    <a:cubicBezTo>
                      <a:pt x="7566" y="6309"/>
                      <a:pt x="8154" y="5501"/>
                      <a:pt x="8586" y="4618"/>
                    </a:cubicBezTo>
                    <a:cubicBezTo>
                      <a:pt x="8701" y="5001"/>
                      <a:pt x="8695" y="5328"/>
                      <a:pt x="8608" y="5710"/>
                    </a:cubicBezTo>
                    <a:cubicBezTo>
                      <a:pt x="8443" y="6504"/>
                      <a:pt x="8105" y="7275"/>
                      <a:pt x="8183" y="8102"/>
                    </a:cubicBezTo>
                    <a:cubicBezTo>
                      <a:pt x="8202" y="8214"/>
                      <a:pt x="8162" y="8369"/>
                      <a:pt x="8254" y="8453"/>
                    </a:cubicBezTo>
                    <a:cubicBezTo>
                      <a:pt x="8268" y="8461"/>
                      <a:pt x="8283" y="8465"/>
                      <a:pt x="8297" y="8465"/>
                    </a:cubicBezTo>
                    <a:cubicBezTo>
                      <a:pt x="8340" y="8465"/>
                      <a:pt x="8381" y="8433"/>
                      <a:pt x="8390" y="8389"/>
                    </a:cubicBezTo>
                    <a:cubicBezTo>
                      <a:pt x="8444" y="7622"/>
                      <a:pt x="8941" y="7066"/>
                      <a:pt x="9214" y="6335"/>
                    </a:cubicBezTo>
                    <a:cubicBezTo>
                      <a:pt x="9388" y="5869"/>
                      <a:pt x="9565" y="5345"/>
                      <a:pt x="9413" y="4849"/>
                    </a:cubicBezTo>
                    <a:cubicBezTo>
                      <a:pt x="9343" y="4640"/>
                      <a:pt x="9206" y="4457"/>
                      <a:pt x="9046" y="4305"/>
                    </a:cubicBezTo>
                    <a:cubicBezTo>
                      <a:pt x="8971" y="4251"/>
                      <a:pt x="8892" y="4166"/>
                      <a:pt x="8800" y="4143"/>
                    </a:cubicBezTo>
                    <a:cubicBezTo>
                      <a:pt x="8896" y="3910"/>
                      <a:pt x="8986" y="3674"/>
                      <a:pt x="9058" y="3434"/>
                    </a:cubicBezTo>
                    <a:cubicBezTo>
                      <a:pt x="9208" y="2951"/>
                      <a:pt x="9387" y="2476"/>
                      <a:pt x="9619" y="2037"/>
                    </a:cubicBezTo>
                    <a:cubicBezTo>
                      <a:pt x="9624" y="2357"/>
                      <a:pt x="9721" y="2679"/>
                      <a:pt x="9906" y="2935"/>
                    </a:cubicBezTo>
                    <a:cubicBezTo>
                      <a:pt x="10187" y="3297"/>
                      <a:pt x="10563" y="3525"/>
                      <a:pt x="10745" y="3901"/>
                    </a:cubicBezTo>
                    <a:cubicBezTo>
                      <a:pt x="10858" y="4118"/>
                      <a:pt x="10907" y="4370"/>
                      <a:pt x="10899" y="4652"/>
                    </a:cubicBezTo>
                    <a:cubicBezTo>
                      <a:pt x="10916" y="4764"/>
                      <a:pt x="10838" y="4954"/>
                      <a:pt x="10972" y="5008"/>
                    </a:cubicBezTo>
                    <a:cubicBezTo>
                      <a:pt x="10981" y="5011"/>
                      <a:pt x="10989" y="5012"/>
                      <a:pt x="10998" y="5012"/>
                    </a:cubicBezTo>
                    <a:cubicBezTo>
                      <a:pt x="11052" y="5012"/>
                      <a:pt x="11095" y="4963"/>
                      <a:pt x="11122" y="4918"/>
                    </a:cubicBezTo>
                    <a:cubicBezTo>
                      <a:pt x="11189" y="4808"/>
                      <a:pt x="11232" y="4683"/>
                      <a:pt x="11270" y="4560"/>
                    </a:cubicBezTo>
                    <a:cubicBezTo>
                      <a:pt x="11428" y="4041"/>
                      <a:pt x="11401" y="3460"/>
                      <a:pt x="11114" y="2990"/>
                    </a:cubicBezTo>
                    <a:cubicBezTo>
                      <a:pt x="10950" y="2647"/>
                      <a:pt x="10542" y="2414"/>
                      <a:pt x="10317" y="2231"/>
                    </a:cubicBezTo>
                    <a:cubicBezTo>
                      <a:pt x="10139" y="2080"/>
                      <a:pt x="10055" y="1984"/>
                      <a:pt x="9951" y="1797"/>
                    </a:cubicBezTo>
                    <a:cubicBezTo>
                      <a:pt x="9916" y="1748"/>
                      <a:pt x="9896" y="1679"/>
                      <a:pt x="9852" y="1636"/>
                    </a:cubicBezTo>
                    <a:cubicBezTo>
                      <a:pt x="10161" y="1161"/>
                      <a:pt x="10545" y="744"/>
                      <a:pt x="11040" y="439"/>
                    </a:cubicBezTo>
                    <a:cubicBezTo>
                      <a:pt x="11245" y="309"/>
                      <a:pt x="11423" y="233"/>
                      <a:pt x="11606" y="159"/>
                    </a:cubicBezTo>
                    <a:cubicBezTo>
                      <a:pt x="11673" y="113"/>
                      <a:pt x="11630" y="1"/>
                      <a:pt x="11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30"/>
              <p:cNvSpPr/>
              <p:nvPr/>
            </p:nvSpPr>
            <p:spPr>
              <a:xfrm>
                <a:off x="1461700" y="307638"/>
                <a:ext cx="19200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935" extrusionOk="0">
                    <a:moveTo>
                      <a:pt x="678" y="0"/>
                    </a:moveTo>
                    <a:cubicBezTo>
                      <a:pt x="678" y="0"/>
                      <a:pt x="677" y="0"/>
                      <a:pt x="677" y="0"/>
                    </a:cubicBezTo>
                    <a:cubicBezTo>
                      <a:pt x="585" y="15"/>
                      <a:pt x="541" y="125"/>
                      <a:pt x="477" y="184"/>
                    </a:cubicBezTo>
                    <a:cubicBezTo>
                      <a:pt x="320" y="378"/>
                      <a:pt x="169" y="577"/>
                      <a:pt x="31" y="784"/>
                    </a:cubicBezTo>
                    <a:cubicBezTo>
                      <a:pt x="13" y="808"/>
                      <a:pt x="1" y="840"/>
                      <a:pt x="10" y="871"/>
                    </a:cubicBezTo>
                    <a:cubicBezTo>
                      <a:pt x="20" y="912"/>
                      <a:pt x="59" y="935"/>
                      <a:pt x="98" y="935"/>
                    </a:cubicBezTo>
                    <a:cubicBezTo>
                      <a:pt x="127" y="935"/>
                      <a:pt x="156" y="921"/>
                      <a:pt x="172" y="893"/>
                    </a:cubicBezTo>
                    <a:cubicBezTo>
                      <a:pt x="359" y="612"/>
                      <a:pt x="497" y="431"/>
                      <a:pt x="708" y="187"/>
                    </a:cubicBezTo>
                    <a:cubicBezTo>
                      <a:pt x="732" y="157"/>
                      <a:pt x="768" y="130"/>
                      <a:pt x="765" y="88"/>
                    </a:cubicBezTo>
                    <a:cubicBezTo>
                      <a:pt x="765" y="42"/>
                      <a:pt x="725" y="0"/>
                      <a:pt x="6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30"/>
              <p:cNvSpPr/>
              <p:nvPr/>
            </p:nvSpPr>
            <p:spPr>
              <a:xfrm>
                <a:off x="1486125" y="289888"/>
                <a:ext cx="13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3" extrusionOk="0">
                    <a:moveTo>
                      <a:pt x="466" y="0"/>
                    </a:moveTo>
                    <a:cubicBezTo>
                      <a:pt x="412" y="0"/>
                      <a:pt x="354" y="54"/>
                      <a:pt x="312" y="87"/>
                    </a:cubicBezTo>
                    <a:cubicBezTo>
                      <a:pt x="217" y="166"/>
                      <a:pt x="104" y="233"/>
                      <a:pt x="31" y="330"/>
                    </a:cubicBezTo>
                    <a:cubicBezTo>
                      <a:pt x="0" y="393"/>
                      <a:pt x="58" y="452"/>
                      <a:pt x="116" y="452"/>
                    </a:cubicBezTo>
                    <a:cubicBezTo>
                      <a:pt x="137" y="452"/>
                      <a:pt x="158" y="444"/>
                      <a:pt x="175" y="426"/>
                    </a:cubicBezTo>
                    <a:cubicBezTo>
                      <a:pt x="318" y="297"/>
                      <a:pt x="386" y="256"/>
                      <a:pt x="528" y="140"/>
                    </a:cubicBezTo>
                    <a:cubicBezTo>
                      <a:pt x="551" y="114"/>
                      <a:pt x="552" y="72"/>
                      <a:pt x="535" y="43"/>
                    </a:cubicBezTo>
                    <a:cubicBezTo>
                      <a:pt x="514" y="12"/>
                      <a:pt x="491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30"/>
              <p:cNvSpPr/>
              <p:nvPr/>
            </p:nvSpPr>
            <p:spPr>
              <a:xfrm>
                <a:off x="1535200" y="236963"/>
                <a:ext cx="35750" cy="1267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07" extrusionOk="0">
                    <a:moveTo>
                      <a:pt x="110" y="1"/>
                    </a:moveTo>
                    <a:cubicBezTo>
                      <a:pt x="92" y="1"/>
                      <a:pt x="74" y="4"/>
                      <a:pt x="57" y="11"/>
                    </a:cubicBezTo>
                    <a:cubicBezTo>
                      <a:pt x="17" y="34"/>
                      <a:pt x="0" y="92"/>
                      <a:pt x="26" y="131"/>
                    </a:cubicBezTo>
                    <a:cubicBezTo>
                      <a:pt x="103" y="212"/>
                      <a:pt x="244" y="185"/>
                      <a:pt x="346" y="225"/>
                    </a:cubicBezTo>
                    <a:cubicBezTo>
                      <a:pt x="646" y="296"/>
                      <a:pt x="945" y="378"/>
                      <a:pt x="1236" y="481"/>
                    </a:cubicBezTo>
                    <a:cubicBezTo>
                      <a:pt x="1263" y="485"/>
                      <a:pt x="1267" y="507"/>
                      <a:pt x="1314" y="507"/>
                    </a:cubicBezTo>
                    <a:cubicBezTo>
                      <a:pt x="1321" y="507"/>
                      <a:pt x="1330" y="506"/>
                      <a:pt x="1340" y="505"/>
                    </a:cubicBezTo>
                    <a:cubicBezTo>
                      <a:pt x="1415" y="489"/>
                      <a:pt x="1429" y="380"/>
                      <a:pt x="1362" y="344"/>
                    </a:cubicBezTo>
                    <a:cubicBezTo>
                      <a:pt x="1013" y="204"/>
                      <a:pt x="645" y="112"/>
                      <a:pt x="277" y="30"/>
                    </a:cubicBezTo>
                    <a:cubicBezTo>
                      <a:pt x="222" y="26"/>
                      <a:pt x="164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30"/>
              <p:cNvSpPr/>
              <p:nvPr/>
            </p:nvSpPr>
            <p:spPr>
              <a:xfrm>
                <a:off x="1507300" y="233788"/>
                <a:ext cx="142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183" extrusionOk="0">
                    <a:moveTo>
                      <a:pt x="229" y="0"/>
                    </a:moveTo>
                    <a:cubicBezTo>
                      <a:pt x="107" y="0"/>
                      <a:pt x="1" y="22"/>
                      <a:pt x="74" y="155"/>
                    </a:cubicBezTo>
                    <a:cubicBezTo>
                      <a:pt x="96" y="177"/>
                      <a:pt x="123" y="181"/>
                      <a:pt x="151" y="181"/>
                    </a:cubicBezTo>
                    <a:cubicBezTo>
                      <a:pt x="167" y="181"/>
                      <a:pt x="183" y="180"/>
                      <a:pt x="198" y="180"/>
                    </a:cubicBezTo>
                    <a:cubicBezTo>
                      <a:pt x="212" y="179"/>
                      <a:pt x="227" y="179"/>
                      <a:pt x="241" y="179"/>
                    </a:cubicBezTo>
                    <a:cubicBezTo>
                      <a:pt x="288" y="179"/>
                      <a:pt x="334" y="183"/>
                      <a:pt x="381" y="183"/>
                    </a:cubicBezTo>
                    <a:cubicBezTo>
                      <a:pt x="414" y="183"/>
                      <a:pt x="447" y="181"/>
                      <a:pt x="480" y="174"/>
                    </a:cubicBezTo>
                    <a:cubicBezTo>
                      <a:pt x="569" y="142"/>
                      <a:pt x="540" y="4"/>
                      <a:pt x="448" y="4"/>
                    </a:cubicBezTo>
                    <a:cubicBezTo>
                      <a:pt x="447" y="4"/>
                      <a:pt x="447" y="4"/>
                      <a:pt x="446" y="4"/>
                    </a:cubicBezTo>
                    <a:cubicBezTo>
                      <a:pt x="435" y="5"/>
                      <a:pt x="421" y="6"/>
                      <a:pt x="405" y="6"/>
                    </a:cubicBezTo>
                    <a:cubicBezTo>
                      <a:pt x="357" y="6"/>
                      <a:pt x="291" y="0"/>
                      <a:pt x="2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30"/>
              <p:cNvSpPr/>
              <p:nvPr/>
            </p:nvSpPr>
            <p:spPr>
              <a:xfrm>
                <a:off x="1568425" y="284188"/>
                <a:ext cx="19125" cy="300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648" y="0"/>
                    </a:moveTo>
                    <a:cubicBezTo>
                      <a:pt x="562" y="0"/>
                      <a:pt x="521" y="135"/>
                      <a:pt x="469" y="195"/>
                    </a:cubicBezTo>
                    <a:cubicBezTo>
                      <a:pt x="295" y="467"/>
                      <a:pt x="151" y="759"/>
                      <a:pt x="41" y="1063"/>
                    </a:cubicBezTo>
                    <a:cubicBezTo>
                      <a:pt x="0" y="1138"/>
                      <a:pt x="61" y="1199"/>
                      <a:pt x="121" y="1199"/>
                    </a:cubicBezTo>
                    <a:cubicBezTo>
                      <a:pt x="155" y="1199"/>
                      <a:pt x="188" y="1180"/>
                      <a:pt x="203" y="1134"/>
                    </a:cubicBezTo>
                    <a:cubicBezTo>
                      <a:pt x="312" y="822"/>
                      <a:pt x="474" y="503"/>
                      <a:pt x="688" y="184"/>
                    </a:cubicBezTo>
                    <a:cubicBezTo>
                      <a:pt x="734" y="137"/>
                      <a:pt x="764" y="53"/>
                      <a:pt x="693" y="11"/>
                    </a:cubicBezTo>
                    <a:cubicBezTo>
                      <a:pt x="677" y="3"/>
                      <a:pt x="662" y="0"/>
                      <a:pt x="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30"/>
              <p:cNvSpPr/>
              <p:nvPr/>
            </p:nvSpPr>
            <p:spPr>
              <a:xfrm>
                <a:off x="1592800" y="262513"/>
                <a:ext cx="132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41" extrusionOk="0">
                    <a:moveTo>
                      <a:pt x="266" y="1"/>
                    </a:moveTo>
                    <a:cubicBezTo>
                      <a:pt x="265" y="1"/>
                      <a:pt x="265" y="1"/>
                      <a:pt x="265" y="1"/>
                    </a:cubicBezTo>
                    <a:cubicBezTo>
                      <a:pt x="204" y="19"/>
                      <a:pt x="192" y="92"/>
                      <a:pt x="156" y="137"/>
                    </a:cubicBezTo>
                    <a:cubicBezTo>
                      <a:pt x="100" y="235"/>
                      <a:pt x="74" y="252"/>
                      <a:pt x="32" y="319"/>
                    </a:cubicBezTo>
                    <a:cubicBezTo>
                      <a:pt x="1" y="381"/>
                      <a:pt x="58" y="441"/>
                      <a:pt x="116" y="441"/>
                    </a:cubicBezTo>
                    <a:cubicBezTo>
                      <a:pt x="138" y="441"/>
                      <a:pt x="159" y="433"/>
                      <a:pt x="176" y="414"/>
                    </a:cubicBezTo>
                    <a:cubicBezTo>
                      <a:pt x="241" y="326"/>
                      <a:pt x="528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30"/>
              <p:cNvSpPr/>
              <p:nvPr/>
            </p:nvSpPr>
            <p:spPr>
              <a:xfrm>
                <a:off x="1618900" y="191813"/>
                <a:ext cx="1775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73" extrusionOk="0">
                    <a:moveTo>
                      <a:pt x="587" y="0"/>
                    </a:moveTo>
                    <a:cubicBezTo>
                      <a:pt x="579" y="0"/>
                      <a:pt x="570" y="1"/>
                      <a:pt x="562" y="4"/>
                    </a:cubicBezTo>
                    <a:cubicBezTo>
                      <a:pt x="383" y="65"/>
                      <a:pt x="222" y="85"/>
                      <a:pt x="90" y="98"/>
                    </a:cubicBezTo>
                    <a:cubicBezTo>
                      <a:pt x="89" y="98"/>
                      <a:pt x="88" y="98"/>
                      <a:pt x="87" y="98"/>
                    </a:cubicBezTo>
                    <a:cubicBezTo>
                      <a:pt x="41" y="98"/>
                      <a:pt x="0" y="139"/>
                      <a:pt x="2" y="186"/>
                    </a:cubicBezTo>
                    <a:cubicBezTo>
                      <a:pt x="6" y="255"/>
                      <a:pt x="53" y="272"/>
                      <a:pt x="108" y="272"/>
                    </a:cubicBezTo>
                    <a:cubicBezTo>
                      <a:pt x="151" y="272"/>
                      <a:pt x="198" y="262"/>
                      <a:pt x="234" y="257"/>
                    </a:cubicBezTo>
                    <a:cubicBezTo>
                      <a:pt x="361" y="237"/>
                      <a:pt x="488" y="218"/>
                      <a:pt x="608" y="174"/>
                    </a:cubicBezTo>
                    <a:cubicBezTo>
                      <a:pt x="710" y="149"/>
                      <a:pt x="678" y="0"/>
                      <a:pt x="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30"/>
              <p:cNvSpPr/>
              <p:nvPr/>
            </p:nvSpPr>
            <p:spPr>
              <a:xfrm>
                <a:off x="1599675" y="193463"/>
                <a:ext cx="830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89" extrusionOk="0">
                    <a:moveTo>
                      <a:pt x="136" y="0"/>
                    </a:moveTo>
                    <a:cubicBezTo>
                      <a:pt x="108" y="0"/>
                      <a:pt x="83" y="8"/>
                      <a:pt x="65" y="34"/>
                    </a:cubicBezTo>
                    <a:cubicBezTo>
                      <a:pt x="0" y="130"/>
                      <a:pt x="110" y="188"/>
                      <a:pt x="201" y="188"/>
                    </a:cubicBezTo>
                    <a:cubicBezTo>
                      <a:pt x="225" y="188"/>
                      <a:pt x="248" y="184"/>
                      <a:pt x="266" y="176"/>
                    </a:cubicBezTo>
                    <a:cubicBezTo>
                      <a:pt x="332" y="141"/>
                      <a:pt x="319" y="34"/>
                      <a:pt x="244" y="16"/>
                    </a:cubicBezTo>
                    <a:cubicBezTo>
                      <a:pt x="211" y="13"/>
                      <a:pt x="171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30"/>
              <p:cNvSpPr/>
              <p:nvPr/>
            </p:nvSpPr>
            <p:spPr>
              <a:xfrm>
                <a:off x="1659375" y="220413"/>
                <a:ext cx="1022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409" h="795" extrusionOk="0">
                    <a:moveTo>
                      <a:pt x="302" y="0"/>
                    </a:moveTo>
                    <a:cubicBezTo>
                      <a:pt x="262" y="0"/>
                      <a:pt x="226" y="27"/>
                      <a:pt x="216" y="65"/>
                    </a:cubicBezTo>
                    <a:cubicBezTo>
                      <a:pt x="171" y="224"/>
                      <a:pt x="120" y="384"/>
                      <a:pt x="61" y="539"/>
                    </a:cubicBezTo>
                    <a:cubicBezTo>
                      <a:pt x="33" y="641"/>
                      <a:pt x="1" y="639"/>
                      <a:pt x="6" y="730"/>
                    </a:cubicBezTo>
                    <a:cubicBezTo>
                      <a:pt x="16" y="771"/>
                      <a:pt x="55" y="794"/>
                      <a:pt x="93" y="794"/>
                    </a:cubicBezTo>
                    <a:cubicBezTo>
                      <a:pt x="123" y="794"/>
                      <a:pt x="152" y="781"/>
                      <a:pt x="168" y="752"/>
                    </a:cubicBezTo>
                    <a:cubicBezTo>
                      <a:pt x="249" y="554"/>
                      <a:pt x="316" y="351"/>
                      <a:pt x="376" y="146"/>
                    </a:cubicBezTo>
                    <a:cubicBezTo>
                      <a:pt x="408" y="83"/>
                      <a:pt x="378" y="0"/>
                      <a:pt x="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30"/>
              <p:cNvSpPr/>
              <p:nvPr/>
            </p:nvSpPr>
            <p:spPr>
              <a:xfrm>
                <a:off x="1670125" y="188488"/>
                <a:ext cx="4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520" extrusionOk="0">
                    <a:moveTo>
                      <a:pt x="101" y="0"/>
                    </a:moveTo>
                    <a:cubicBezTo>
                      <a:pt x="101" y="0"/>
                      <a:pt x="100" y="0"/>
                      <a:pt x="99" y="0"/>
                    </a:cubicBezTo>
                    <a:cubicBezTo>
                      <a:pt x="3" y="1"/>
                      <a:pt x="7" y="104"/>
                      <a:pt x="15" y="175"/>
                    </a:cubicBezTo>
                    <a:cubicBezTo>
                      <a:pt x="18" y="261"/>
                      <a:pt x="13" y="348"/>
                      <a:pt x="2" y="433"/>
                    </a:cubicBezTo>
                    <a:cubicBezTo>
                      <a:pt x="1" y="491"/>
                      <a:pt x="45" y="520"/>
                      <a:pt x="90" y="520"/>
                    </a:cubicBezTo>
                    <a:cubicBezTo>
                      <a:pt x="135" y="520"/>
                      <a:pt x="180" y="491"/>
                      <a:pt x="178" y="433"/>
                    </a:cubicBezTo>
                    <a:cubicBezTo>
                      <a:pt x="193" y="319"/>
                      <a:pt x="197" y="204"/>
                      <a:pt x="187" y="88"/>
                    </a:cubicBezTo>
                    <a:cubicBezTo>
                      <a:pt x="188" y="42"/>
                      <a:pt x="147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30"/>
              <p:cNvSpPr/>
              <p:nvPr/>
            </p:nvSpPr>
            <p:spPr>
              <a:xfrm>
                <a:off x="1631900" y="132963"/>
                <a:ext cx="3397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272" extrusionOk="0">
                    <a:moveTo>
                      <a:pt x="1229" y="1"/>
                    </a:moveTo>
                    <a:lnTo>
                      <a:pt x="1229" y="1"/>
                    </a:lnTo>
                    <a:cubicBezTo>
                      <a:pt x="859" y="39"/>
                      <a:pt x="488" y="55"/>
                      <a:pt x="118" y="94"/>
                    </a:cubicBezTo>
                    <a:cubicBezTo>
                      <a:pt x="118" y="94"/>
                      <a:pt x="117" y="94"/>
                      <a:pt x="116" y="94"/>
                    </a:cubicBezTo>
                    <a:cubicBezTo>
                      <a:pt x="42" y="94"/>
                      <a:pt x="1" y="194"/>
                      <a:pt x="56" y="246"/>
                    </a:cubicBezTo>
                    <a:cubicBezTo>
                      <a:pt x="82" y="265"/>
                      <a:pt x="113" y="271"/>
                      <a:pt x="145" y="271"/>
                    </a:cubicBezTo>
                    <a:cubicBezTo>
                      <a:pt x="203" y="271"/>
                      <a:pt x="266" y="251"/>
                      <a:pt x="322" y="251"/>
                    </a:cubicBezTo>
                    <a:cubicBezTo>
                      <a:pt x="327" y="251"/>
                      <a:pt x="331" y="251"/>
                      <a:pt x="335" y="251"/>
                    </a:cubicBezTo>
                    <a:cubicBezTo>
                      <a:pt x="624" y="229"/>
                      <a:pt x="915" y="209"/>
                      <a:pt x="1203" y="182"/>
                    </a:cubicBezTo>
                    <a:cubicBezTo>
                      <a:pt x="1207" y="182"/>
                      <a:pt x="1212" y="182"/>
                      <a:pt x="1216" y="182"/>
                    </a:cubicBezTo>
                    <a:cubicBezTo>
                      <a:pt x="1334" y="182"/>
                      <a:pt x="1358" y="10"/>
                      <a:pt x="1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30"/>
              <p:cNvSpPr/>
              <p:nvPr/>
            </p:nvSpPr>
            <p:spPr>
              <a:xfrm>
                <a:off x="1609525" y="137238"/>
                <a:ext cx="10650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226" extrusionOk="0">
                    <a:moveTo>
                      <a:pt x="312" y="1"/>
                    </a:moveTo>
                    <a:cubicBezTo>
                      <a:pt x="304" y="1"/>
                      <a:pt x="297" y="2"/>
                      <a:pt x="289" y="4"/>
                    </a:cubicBezTo>
                    <a:cubicBezTo>
                      <a:pt x="200" y="34"/>
                      <a:pt x="1" y="43"/>
                      <a:pt x="65" y="183"/>
                    </a:cubicBezTo>
                    <a:cubicBezTo>
                      <a:pt x="82" y="215"/>
                      <a:pt x="109" y="225"/>
                      <a:pt x="139" y="225"/>
                    </a:cubicBezTo>
                    <a:cubicBezTo>
                      <a:pt x="169" y="225"/>
                      <a:pt x="203" y="214"/>
                      <a:pt x="232" y="203"/>
                    </a:cubicBezTo>
                    <a:cubicBezTo>
                      <a:pt x="284" y="183"/>
                      <a:pt x="357" y="187"/>
                      <a:pt x="390" y="134"/>
                    </a:cubicBezTo>
                    <a:cubicBezTo>
                      <a:pt x="425" y="76"/>
                      <a:pt x="376" y="1"/>
                      <a:pt x="3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30"/>
              <p:cNvSpPr/>
              <p:nvPr/>
            </p:nvSpPr>
            <p:spPr>
              <a:xfrm>
                <a:off x="1708225" y="134038"/>
                <a:ext cx="190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016" extrusionOk="0">
                    <a:moveTo>
                      <a:pt x="172" y="1"/>
                    </a:moveTo>
                    <a:cubicBezTo>
                      <a:pt x="161" y="1"/>
                      <a:pt x="150" y="3"/>
                      <a:pt x="138" y="8"/>
                    </a:cubicBezTo>
                    <a:cubicBezTo>
                      <a:pt x="1" y="82"/>
                      <a:pt x="163" y="201"/>
                      <a:pt x="220" y="273"/>
                    </a:cubicBezTo>
                    <a:cubicBezTo>
                      <a:pt x="281" y="347"/>
                      <a:pt x="347" y="440"/>
                      <a:pt x="420" y="569"/>
                    </a:cubicBezTo>
                    <a:cubicBezTo>
                      <a:pt x="512" y="720"/>
                      <a:pt x="523" y="803"/>
                      <a:pt x="588" y="981"/>
                    </a:cubicBezTo>
                    <a:cubicBezTo>
                      <a:pt x="604" y="1005"/>
                      <a:pt x="628" y="1015"/>
                      <a:pt x="652" y="1015"/>
                    </a:cubicBezTo>
                    <a:cubicBezTo>
                      <a:pt x="705" y="1015"/>
                      <a:pt x="761" y="966"/>
                      <a:pt x="742" y="904"/>
                    </a:cubicBezTo>
                    <a:cubicBezTo>
                      <a:pt x="678" y="624"/>
                      <a:pt x="526" y="369"/>
                      <a:pt x="344" y="148"/>
                    </a:cubicBezTo>
                    <a:cubicBezTo>
                      <a:pt x="293" y="103"/>
                      <a:pt x="247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30"/>
              <p:cNvSpPr/>
              <p:nvPr/>
            </p:nvSpPr>
            <p:spPr>
              <a:xfrm>
                <a:off x="1694550" y="118113"/>
                <a:ext cx="865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91" extrusionOk="0">
                    <a:moveTo>
                      <a:pt x="117" y="0"/>
                    </a:moveTo>
                    <a:cubicBezTo>
                      <a:pt x="94" y="0"/>
                      <a:pt x="70" y="13"/>
                      <a:pt x="46" y="46"/>
                    </a:cubicBezTo>
                    <a:cubicBezTo>
                      <a:pt x="1" y="138"/>
                      <a:pt x="126" y="231"/>
                      <a:pt x="191" y="282"/>
                    </a:cubicBezTo>
                    <a:cubicBezTo>
                      <a:pt x="203" y="287"/>
                      <a:pt x="215" y="290"/>
                      <a:pt x="226" y="290"/>
                    </a:cubicBezTo>
                    <a:cubicBezTo>
                      <a:pt x="295" y="290"/>
                      <a:pt x="346" y="194"/>
                      <a:pt x="288" y="139"/>
                    </a:cubicBezTo>
                    <a:cubicBezTo>
                      <a:pt x="240" y="94"/>
                      <a:pt x="180" y="0"/>
                      <a:pt x="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9" name="Google Shape;2929;p30"/>
            <p:cNvGrpSpPr/>
            <p:nvPr/>
          </p:nvGrpSpPr>
          <p:grpSpPr>
            <a:xfrm rot="7813534">
              <a:off x="8788244" y="1038405"/>
              <a:ext cx="762562" cy="555957"/>
              <a:chOff x="3159150" y="815463"/>
              <a:chExt cx="260025" cy="189575"/>
            </a:xfrm>
          </p:grpSpPr>
          <p:sp>
            <p:nvSpPr>
              <p:cNvPr id="2930" name="Google Shape;2930;p30"/>
              <p:cNvSpPr/>
              <p:nvPr/>
            </p:nvSpPr>
            <p:spPr>
              <a:xfrm>
                <a:off x="3192875" y="825263"/>
                <a:ext cx="226300" cy="179775"/>
              </a:xfrm>
              <a:custGeom>
                <a:avLst/>
                <a:gdLst/>
                <a:ahLst/>
                <a:cxnLst/>
                <a:rect l="l" t="t" r="r" b="b"/>
                <a:pathLst>
                  <a:path w="9052" h="7191" extrusionOk="0">
                    <a:moveTo>
                      <a:pt x="2295" y="0"/>
                    </a:moveTo>
                    <a:cubicBezTo>
                      <a:pt x="1812" y="0"/>
                      <a:pt x="1330" y="83"/>
                      <a:pt x="882" y="260"/>
                    </a:cubicBezTo>
                    <a:cubicBezTo>
                      <a:pt x="612" y="363"/>
                      <a:pt x="356" y="501"/>
                      <a:pt x="119" y="668"/>
                    </a:cubicBezTo>
                    <a:cubicBezTo>
                      <a:pt x="75" y="690"/>
                      <a:pt x="43" y="738"/>
                      <a:pt x="45" y="788"/>
                    </a:cubicBezTo>
                    <a:cubicBezTo>
                      <a:pt x="20" y="807"/>
                      <a:pt x="0" y="834"/>
                      <a:pt x="0" y="872"/>
                    </a:cubicBezTo>
                    <a:cubicBezTo>
                      <a:pt x="31" y="1724"/>
                      <a:pt x="315" y="2547"/>
                      <a:pt x="635" y="3328"/>
                    </a:cubicBezTo>
                    <a:cubicBezTo>
                      <a:pt x="1056" y="4384"/>
                      <a:pt x="1721" y="5349"/>
                      <a:pt x="2660" y="6006"/>
                    </a:cubicBezTo>
                    <a:cubicBezTo>
                      <a:pt x="3840" y="6858"/>
                      <a:pt x="5352" y="7054"/>
                      <a:pt x="6770" y="7136"/>
                    </a:cubicBezTo>
                    <a:cubicBezTo>
                      <a:pt x="7356" y="7161"/>
                      <a:pt x="7943" y="7184"/>
                      <a:pt x="8529" y="7190"/>
                    </a:cubicBezTo>
                    <a:cubicBezTo>
                      <a:pt x="8532" y="7190"/>
                      <a:pt x="8534" y="7190"/>
                      <a:pt x="8537" y="7190"/>
                    </a:cubicBezTo>
                    <a:cubicBezTo>
                      <a:pt x="8807" y="7190"/>
                      <a:pt x="8957" y="6958"/>
                      <a:pt x="8985" y="6711"/>
                    </a:cubicBezTo>
                    <a:cubicBezTo>
                      <a:pt x="9051" y="6256"/>
                      <a:pt x="8915" y="5801"/>
                      <a:pt x="8762" y="5376"/>
                    </a:cubicBezTo>
                    <a:cubicBezTo>
                      <a:pt x="8542" y="4762"/>
                      <a:pt x="8247" y="4174"/>
                      <a:pt x="7906" y="3619"/>
                    </a:cubicBezTo>
                    <a:cubicBezTo>
                      <a:pt x="7413" y="2836"/>
                      <a:pt x="6857" y="2078"/>
                      <a:pt x="6150" y="1473"/>
                    </a:cubicBezTo>
                    <a:cubicBezTo>
                      <a:pt x="5064" y="632"/>
                      <a:pt x="3733" y="14"/>
                      <a:pt x="2341" y="0"/>
                    </a:cubicBezTo>
                    <a:cubicBezTo>
                      <a:pt x="2326" y="0"/>
                      <a:pt x="2310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30"/>
              <p:cNvSpPr/>
              <p:nvPr/>
            </p:nvSpPr>
            <p:spPr>
              <a:xfrm>
                <a:off x="3159150" y="815463"/>
                <a:ext cx="225550" cy="176075"/>
              </a:xfrm>
              <a:custGeom>
                <a:avLst/>
                <a:gdLst/>
                <a:ahLst/>
                <a:cxnLst/>
                <a:rect l="l" t="t" r="r" b="b"/>
                <a:pathLst>
                  <a:path w="9022" h="7043" extrusionOk="0">
                    <a:moveTo>
                      <a:pt x="140" y="0"/>
                    </a:moveTo>
                    <a:cubicBezTo>
                      <a:pt x="62" y="0"/>
                      <a:pt x="0" y="72"/>
                      <a:pt x="17" y="145"/>
                    </a:cubicBezTo>
                    <a:cubicBezTo>
                      <a:pt x="51" y="243"/>
                      <a:pt x="164" y="292"/>
                      <a:pt x="233" y="366"/>
                    </a:cubicBezTo>
                    <a:cubicBezTo>
                      <a:pt x="1045" y="1115"/>
                      <a:pt x="1921" y="1785"/>
                      <a:pt x="2805" y="2444"/>
                    </a:cubicBezTo>
                    <a:cubicBezTo>
                      <a:pt x="2845" y="2924"/>
                      <a:pt x="2939" y="3398"/>
                      <a:pt x="3004" y="3876"/>
                    </a:cubicBezTo>
                    <a:cubicBezTo>
                      <a:pt x="3076" y="4286"/>
                      <a:pt x="3092" y="4715"/>
                      <a:pt x="3205" y="5115"/>
                    </a:cubicBezTo>
                    <a:cubicBezTo>
                      <a:pt x="3227" y="5151"/>
                      <a:pt x="3262" y="5167"/>
                      <a:pt x="3297" y="5167"/>
                    </a:cubicBezTo>
                    <a:cubicBezTo>
                      <a:pt x="3368" y="5167"/>
                      <a:pt x="3440" y="5106"/>
                      <a:pt x="3421" y="5024"/>
                    </a:cubicBezTo>
                    <a:cubicBezTo>
                      <a:pt x="3302" y="4318"/>
                      <a:pt x="3154" y="3274"/>
                      <a:pt x="3069" y="2639"/>
                    </a:cubicBezTo>
                    <a:lnTo>
                      <a:pt x="3069" y="2639"/>
                    </a:lnTo>
                    <a:cubicBezTo>
                      <a:pt x="3188" y="2727"/>
                      <a:pt x="3305" y="2814"/>
                      <a:pt x="3425" y="2901"/>
                    </a:cubicBezTo>
                    <a:cubicBezTo>
                      <a:pt x="3763" y="3153"/>
                      <a:pt x="4098" y="3408"/>
                      <a:pt x="4434" y="3662"/>
                    </a:cubicBezTo>
                    <a:lnTo>
                      <a:pt x="4502" y="3962"/>
                    </a:lnTo>
                    <a:cubicBezTo>
                      <a:pt x="4636" y="4547"/>
                      <a:pt x="4771" y="5131"/>
                      <a:pt x="4884" y="5720"/>
                    </a:cubicBezTo>
                    <a:cubicBezTo>
                      <a:pt x="4929" y="5965"/>
                      <a:pt x="4974" y="6209"/>
                      <a:pt x="5014" y="6455"/>
                    </a:cubicBezTo>
                    <a:cubicBezTo>
                      <a:pt x="5019" y="6486"/>
                      <a:pt x="5038" y="6513"/>
                      <a:pt x="5064" y="6531"/>
                    </a:cubicBezTo>
                    <a:cubicBezTo>
                      <a:pt x="5084" y="6545"/>
                      <a:pt x="5106" y="6551"/>
                      <a:pt x="5128" y="6551"/>
                    </a:cubicBezTo>
                    <a:cubicBezTo>
                      <a:pt x="5199" y="6551"/>
                      <a:pt x="5268" y="6485"/>
                      <a:pt x="5249" y="6408"/>
                    </a:cubicBezTo>
                    <a:cubicBezTo>
                      <a:pt x="5112" y="5560"/>
                      <a:pt x="4924" y="4722"/>
                      <a:pt x="4732" y="3886"/>
                    </a:cubicBezTo>
                    <a:lnTo>
                      <a:pt x="4732" y="3886"/>
                    </a:lnTo>
                    <a:cubicBezTo>
                      <a:pt x="5233" y="4261"/>
                      <a:pt x="5741" y="4633"/>
                      <a:pt x="6266" y="4980"/>
                    </a:cubicBezTo>
                    <a:cubicBezTo>
                      <a:pt x="6308" y="5119"/>
                      <a:pt x="6320" y="5263"/>
                      <a:pt x="6343" y="5407"/>
                    </a:cubicBezTo>
                    <a:cubicBezTo>
                      <a:pt x="6425" y="5933"/>
                      <a:pt x="6460" y="6475"/>
                      <a:pt x="6577" y="6991"/>
                    </a:cubicBezTo>
                    <a:cubicBezTo>
                      <a:pt x="6598" y="7027"/>
                      <a:pt x="6634" y="7043"/>
                      <a:pt x="6669" y="7043"/>
                    </a:cubicBezTo>
                    <a:cubicBezTo>
                      <a:pt x="6740" y="7043"/>
                      <a:pt x="6813" y="6982"/>
                      <a:pt x="6793" y="6901"/>
                    </a:cubicBezTo>
                    <a:cubicBezTo>
                      <a:pt x="6694" y="6325"/>
                      <a:pt x="6649" y="5739"/>
                      <a:pt x="6547" y="5164"/>
                    </a:cubicBezTo>
                    <a:lnTo>
                      <a:pt x="6547" y="5164"/>
                    </a:lnTo>
                    <a:cubicBezTo>
                      <a:pt x="7264" y="5634"/>
                      <a:pt x="7999" y="6080"/>
                      <a:pt x="8752" y="6493"/>
                    </a:cubicBezTo>
                    <a:cubicBezTo>
                      <a:pt x="8787" y="6514"/>
                      <a:pt x="8824" y="6542"/>
                      <a:pt x="8866" y="6542"/>
                    </a:cubicBezTo>
                    <a:cubicBezTo>
                      <a:pt x="8874" y="6542"/>
                      <a:pt x="8881" y="6541"/>
                      <a:pt x="8889" y="6539"/>
                    </a:cubicBezTo>
                    <a:cubicBezTo>
                      <a:pt x="8991" y="6522"/>
                      <a:pt x="9021" y="6377"/>
                      <a:pt x="8932" y="6320"/>
                    </a:cubicBezTo>
                    <a:cubicBezTo>
                      <a:pt x="8146" y="5895"/>
                      <a:pt x="7384" y="5426"/>
                      <a:pt x="6639" y="4932"/>
                    </a:cubicBezTo>
                    <a:cubicBezTo>
                      <a:pt x="7057" y="4822"/>
                      <a:pt x="7973" y="4579"/>
                      <a:pt x="8481" y="4417"/>
                    </a:cubicBezTo>
                    <a:cubicBezTo>
                      <a:pt x="8557" y="4403"/>
                      <a:pt x="8635" y="4349"/>
                      <a:pt x="8616" y="4261"/>
                    </a:cubicBezTo>
                    <a:cubicBezTo>
                      <a:pt x="8600" y="4193"/>
                      <a:pt x="8551" y="4169"/>
                      <a:pt x="8496" y="4169"/>
                    </a:cubicBezTo>
                    <a:cubicBezTo>
                      <a:pt x="8457" y="4169"/>
                      <a:pt x="8416" y="4181"/>
                      <a:pt x="8380" y="4197"/>
                    </a:cubicBezTo>
                    <a:cubicBezTo>
                      <a:pt x="8151" y="4270"/>
                      <a:pt x="7922" y="4336"/>
                      <a:pt x="7690" y="4400"/>
                    </a:cubicBezTo>
                    <a:cubicBezTo>
                      <a:pt x="7278" y="4531"/>
                      <a:pt x="6792" y="4603"/>
                      <a:pt x="6396" y="4769"/>
                    </a:cubicBezTo>
                    <a:cubicBezTo>
                      <a:pt x="5834" y="4390"/>
                      <a:pt x="5284" y="3995"/>
                      <a:pt x="4740" y="3591"/>
                    </a:cubicBezTo>
                    <a:cubicBezTo>
                      <a:pt x="5383" y="3441"/>
                      <a:pt x="6566" y="3250"/>
                      <a:pt x="7361" y="3085"/>
                    </a:cubicBezTo>
                    <a:cubicBezTo>
                      <a:pt x="7476" y="3044"/>
                      <a:pt x="7630" y="3058"/>
                      <a:pt x="7718" y="2966"/>
                    </a:cubicBezTo>
                    <a:cubicBezTo>
                      <a:pt x="7755" y="2913"/>
                      <a:pt x="7739" y="2833"/>
                      <a:pt x="7685" y="2799"/>
                    </a:cubicBezTo>
                    <a:cubicBezTo>
                      <a:pt x="7664" y="2787"/>
                      <a:pt x="7641" y="2779"/>
                      <a:pt x="7617" y="2779"/>
                    </a:cubicBezTo>
                    <a:cubicBezTo>
                      <a:pt x="7609" y="2779"/>
                      <a:pt x="7602" y="2780"/>
                      <a:pt x="7594" y="2782"/>
                    </a:cubicBezTo>
                    <a:cubicBezTo>
                      <a:pt x="7407" y="2831"/>
                      <a:pt x="7219" y="2870"/>
                      <a:pt x="7030" y="2906"/>
                    </a:cubicBezTo>
                    <a:cubicBezTo>
                      <a:pt x="6391" y="3031"/>
                      <a:pt x="5750" y="3135"/>
                      <a:pt x="5112" y="3265"/>
                    </a:cubicBezTo>
                    <a:cubicBezTo>
                      <a:pt x="4913" y="3317"/>
                      <a:pt x="4694" y="3330"/>
                      <a:pt x="4507" y="3418"/>
                    </a:cubicBezTo>
                    <a:cubicBezTo>
                      <a:pt x="4273" y="3242"/>
                      <a:pt x="4039" y="3065"/>
                      <a:pt x="3807" y="2886"/>
                    </a:cubicBezTo>
                    <a:cubicBezTo>
                      <a:pt x="3589" y="2723"/>
                      <a:pt x="3373" y="2561"/>
                      <a:pt x="3156" y="2399"/>
                    </a:cubicBezTo>
                    <a:cubicBezTo>
                      <a:pt x="3822" y="2232"/>
                      <a:pt x="4483" y="2051"/>
                      <a:pt x="5139" y="1850"/>
                    </a:cubicBezTo>
                    <a:cubicBezTo>
                      <a:pt x="5398" y="1770"/>
                      <a:pt x="5658" y="1689"/>
                      <a:pt x="5910" y="1591"/>
                    </a:cubicBezTo>
                    <a:cubicBezTo>
                      <a:pt x="5940" y="1578"/>
                      <a:pt x="5959" y="1552"/>
                      <a:pt x="5970" y="1524"/>
                    </a:cubicBezTo>
                    <a:cubicBezTo>
                      <a:pt x="5996" y="1452"/>
                      <a:pt x="5942" y="1369"/>
                      <a:pt x="5865" y="1365"/>
                    </a:cubicBezTo>
                    <a:cubicBezTo>
                      <a:pt x="5802" y="1365"/>
                      <a:pt x="5747" y="1405"/>
                      <a:pt x="5687" y="1421"/>
                    </a:cubicBezTo>
                    <a:cubicBezTo>
                      <a:pt x="5536" y="1476"/>
                      <a:pt x="5323" y="1546"/>
                      <a:pt x="5092" y="1614"/>
                    </a:cubicBezTo>
                    <a:cubicBezTo>
                      <a:pt x="4569" y="1773"/>
                      <a:pt x="4044" y="1925"/>
                      <a:pt x="3514" y="2061"/>
                    </a:cubicBezTo>
                    <a:cubicBezTo>
                      <a:pt x="3321" y="2123"/>
                      <a:pt x="3104" y="2139"/>
                      <a:pt x="2920" y="2226"/>
                    </a:cubicBezTo>
                    <a:cubicBezTo>
                      <a:pt x="2038" y="1569"/>
                      <a:pt x="1176" y="910"/>
                      <a:pt x="403" y="194"/>
                    </a:cubicBezTo>
                    <a:cubicBezTo>
                      <a:pt x="316" y="133"/>
                      <a:pt x="253" y="25"/>
                      <a:pt x="147" y="0"/>
                    </a:cubicBezTo>
                    <a:cubicBezTo>
                      <a:pt x="145" y="0"/>
                      <a:pt x="142" y="0"/>
                      <a:pt x="1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30"/>
              <p:cNvSpPr/>
              <p:nvPr/>
            </p:nvSpPr>
            <p:spPr>
              <a:xfrm>
                <a:off x="3311375" y="862913"/>
                <a:ext cx="20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378" extrusionOk="0">
                    <a:moveTo>
                      <a:pt x="671" y="1"/>
                    </a:moveTo>
                    <a:cubicBezTo>
                      <a:pt x="662" y="1"/>
                      <a:pt x="653" y="2"/>
                      <a:pt x="644" y="4"/>
                    </a:cubicBezTo>
                    <a:cubicBezTo>
                      <a:pt x="463" y="42"/>
                      <a:pt x="286" y="96"/>
                      <a:pt x="108" y="142"/>
                    </a:cubicBezTo>
                    <a:cubicBezTo>
                      <a:pt x="46" y="153"/>
                      <a:pt x="0" y="221"/>
                      <a:pt x="15" y="284"/>
                    </a:cubicBezTo>
                    <a:cubicBezTo>
                      <a:pt x="35" y="355"/>
                      <a:pt x="79" y="378"/>
                      <a:pt x="133" y="378"/>
                    </a:cubicBezTo>
                    <a:cubicBezTo>
                      <a:pt x="207" y="378"/>
                      <a:pt x="297" y="335"/>
                      <a:pt x="363" y="322"/>
                    </a:cubicBezTo>
                    <a:cubicBezTo>
                      <a:pt x="484" y="282"/>
                      <a:pt x="618" y="270"/>
                      <a:pt x="735" y="221"/>
                    </a:cubicBezTo>
                    <a:cubicBezTo>
                      <a:pt x="836" y="161"/>
                      <a:pt x="778" y="1"/>
                      <a:pt x="6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30"/>
              <p:cNvSpPr/>
              <p:nvPr/>
            </p:nvSpPr>
            <p:spPr>
              <a:xfrm>
                <a:off x="3258925" y="935563"/>
                <a:ext cx="762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909" extrusionOk="0">
                    <a:moveTo>
                      <a:pt x="145" y="1"/>
                    </a:moveTo>
                    <a:cubicBezTo>
                      <a:pt x="106" y="1"/>
                      <a:pt x="65" y="18"/>
                      <a:pt x="43" y="53"/>
                    </a:cubicBezTo>
                    <a:cubicBezTo>
                      <a:pt x="0" y="139"/>
                      <a:pt x="42" y="242"/>
                      <a:pt x="39" y="334"/>
                    </a:cubicBezTo>
                    <a:cubicBezTo>
                      <a:pt x="62" y="559"/>
                      <a:pt x="55" y="623"/>
                      <a:pt x="72" y="830"/>
                    </a:cubicBezTo>
                    <a:cubicBezTo>
                      <a:pt x="86" y="883"/>
                      <a:pt x="133" y="908"/>
                      <a:pt x="181" y="908"/>
                    </a:cubicBezTo>
                    <a:cubicBezTo>
                      <a:pt x="240" y="908"/>
                      <a:pt x="302" y="869"/>
                      <a:pt x="304" y="798"/>
                    </a:cubicBezTo>
                    <a:cubicBezTo>
                      <a:pt x="294" y="560"/>
                      <a:pt x="296" y="280"/>
                      <a:pt x="242" y="52"/>
                    </a:cubicBezTo>
                    <a:cubicBezTo>
                      <a:pt x="221" y="17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30"/>
              <p:cNvSpPr/>
              <p:nvPr/>
            </p:nvSpPr>
            <p:spPr>
              <a:xfrm>
                <a:off x="3369950" y="940388"/>
                <a:ext cx="1780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12" h="292" extrusionOk="0">
                    <a:moveTo>
                      <a:pt x="560" y="1"/>
                    </a:moveTo>
                    <a:cubicBezTo>
                      <a:pt x="552" y="1"/>
                      <a:pt x="543" y="2"/>
                      <a:pt x="534" y="4"/>
                    </a:cubicBezTo>
                    <a:cubicBezTo>
                      <a:pt x="386" y="38"/>
                      <a:pt x="222" y="23"/>
                      <a:pt x="82" y="76"/>
                    </a:cubicBezTo>
                    <a:cubicBezTo>
                      <a:pt x="0" y="124"/>
                      <a:pt x="20" y="260"/>
                      <a:pt x="111" y="288"/>
                    </a:cubicBezTo>
                    <a:cubicBezTo>
                      <a:pt x="129" y="290"/>
                      <a:pt x="148" y="291"/>
                      <a:pt x="167" y="291"/>
                    </a:cubicBezTo>
                    <a:cubicBezTo>
                      <a:pt x="274" y="291"/>
                      <a:pt x="383" y="262"/>
                      <a:pt x="490" y="253"/>
                    </a:cubicBezTo>
                    <a:cubicBezTo>
                      <a:pt x="549" y="242"/>
                      <a:pt x="623" y="245"/>
                      <a:pt x="657" y="188"/>
                    </a:cubicBezTo>
                    <a:cubicBezTo>
                      <a:pt x="712" y="111"/>
                      <a:pt x="648" y="1"/>
                      <a:pt x="5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35" name="Google Shape;2935;p30"/>
            <p:cNvGrpSpPr/>
            <p:nvPr/>
          </p:nvGrpSpPr>
          <p:grpSpPr>
            <a:xfrm rot="5267778">
              <a:off x="8639385" y="293266"/>
              <a:ext cx="694449" cy="810635"/>
              <a:chOff x="4313750" y="1561175"/>
              <a:chExt cx="318275" cy="371525"/>
            </a:xfrm>
          </p:grpSpPr>
          <p:sp>
            <p:nvSpPr>
              <p:cNvPr id="2936" name="Google Shape;2936;p30"/>
              <p:cNvSpPr/>
              <p:nvPr/>
            </p:nvSpPr>
            <p:spPr>
              <a:xfrm>
                <a:off x="4313750" y="1561175"/>
                <a:ext cx="280650" cy="334825"/>
              </a:xfrm>
              <a:custGeom>
                <a:avLst/>
                <a:gdLst/>
                <a:ahLst/>
                <a:cxnLst/>
                <a:rect l="l" t="t" r="r" b="b"/>
                <a:pathLst>
                  <a:path w="11226" h="13393" extrusionOk="0">
                    <a:moveTo>
                      <a:pt x="152" y="0"/>
                    </a:moveTo>
                    <a:cubicBezTo>
                      <a:pt x="78" y="0"/>
                      <a:pt x="1" y="70"/>
                      <a:pt x="32" y="155"/>
                    </a:cubicBezTo>
                    <a:cubicBezTo>
                      <a:pt x="555" y="1304"/>
                      <a:pt x="1220" y="2375"/>
                      <a:pt x="1965" y="3391"/>
                    </a:cubicBezTo>
                    <a:cubicBezTo>
                      <a:pt x="1935" y="3415"/>
                      <a:pt x="1911" y="3446"/>
                      <a:pt x="1895" y="3481"/>
                    </a:cubicBezTo>
                    <a:cubicBezTo>
                      <a:pt x="1829" y="3636"/>
                      <a:pt x="1780" y="3797"/>
                      <a:pt x="1749" y="3962"/>
                    </a:cubicBezTo>
                    <a:cubicBezTo>
                      <a:pt x="1607" y="4716"/>
                      <a:pt x="1527" y="5479"/>
                      <a:pt x="1453" y="6243"/>
                    </a:cubicBezTo>
                    <a:cubicBezTo>
                      <a:pt x="1416" y="6630"/>
                      <a:pt x="1387" y="7015"/>
                      <a:pt x="1352" y="7401"/>
                    </a:cubicBezTo>
                    <a:cubicBezTo>
                      <a:pt x="1349" y="7415"/>
                      <a:pt x="1342" y="7476"/>
                      <a:pt x="1348" y="7493"/>
                    </a:cubicBezTo>
                    <a:cubicBezTo>
                      <a:pt x="1352" y="7541"/>
                      <a:pt x="1392" y="7579"/>
                      <a:pt x="1439" y="7589"/>
                    </a:cubicBezTo>
                    <a:cubicBezTo>
                      <a:pt x="1449" y="7591"/>
                      <a:pt x="1458" y="7592"/>
                      <a:pt x="1466" y="7592"/>
                    </a:cubicBezTo>
                    <a:cubicBezTo>
                      <a:pt x="1655" y="7592"/>
                      <a:pt x="1582" y="7217"/>
                      <a:pt x="1620" y="7085"/>
                    </a:cubicBezTo>
                    <a:cubicBezTo>
                      <a:pt x="1657" y="6643"/>
                      <a:pt x="1682" y="6368"/>
                      <a:pt x="1725" y="5933"/>
                    </a:cubicBezTo>
                    <a:cubicBezTo>
                      <a:pt x="1817" y="5173"/>
                      <a:pt x="1878" y="4205"/>
                      <a:pt x="2112" y="3586"/>
                    </a:cubicBezTo>
                    <a:cubicBezTo>
                      <a:pt x="2538" y="4156"/>
                      <a:pt x="2987" y="4709"/>
                      <a:pt x="3449" y="5249"/>
                    </a:cubicBezTo>
                    <a:cubicBezTo>
                      <a:pt x="3768" y="5614"/>
                      <a:pt x="4089" y="5976"/>
                      <a:pt x="4418" y="6334"/>
                    </a:cubicBezTo>
                    <a:cubicBezTo>
                      <a:pt x="4393" y="6351"/>
                      <a:pt x="4370" y="6372"/>
                      <a:pt x="4353" y="6397"/>
                    </a:cubicBezTo>
                    <a:cubicBezTo>
                      <a:pt x="4263" y="6633"/>
                      <a:pt x="4259" y="6895"/>
                      <a:pt x="4228" y="7144"/>
                    </a:cubicBezTo>
                    <a:cubicBezTo>
                      <a:pt x="4162" y="7848"/>
                      <a:pt x="4062" y="8738"/>
                      <a:pt x="3968" y="9540"/>
                    </a:cubicBezTo>
                    <a:cubicBezTo>
                      <a:pt x="3916" y="9955"/>
                      <a:pt x="3869" y="10370"/>
                      <a:pt x="3806" y="10784"/>
                    </a:cubicBezTo>
                    <a:cubicBezTo>
                      <a:pt x="3799" y="10917"/>
                      <a:pt x="3677" y="11165"/>
                      <a:pt x="3887" y="11182"/>
                    </a:cubicBezTo>
                    <a:cubicBezTo>
                      <a:pt x="3940" y="11181"/>
                      <a:pt x="3986" y="11141"/>
                      <a:pt x="3998" y="11089"/>
                    </a:cubicBezTo>
                    <a:cubicBezTo>
                      <a:pt x="4019" y="10970"/>
                      <a:pt x="4038" y="10851"/>
                      <a:pt x="4056" y="10732"/>
                    </a:cubicBezTo>
                    <a:cubicBezTo>
                      <a:pt x="4136" y="10172"/>
                      <a:pt x="4202" y="9608"/>
                      <a:pt x="4267" y="9045"/>
                    </a:cubicBezTo>
                    <a:cubicBezTo>
                      <a:pt x="4381" y="8155"/>
                      <a:pt x="4413" y="7356"/>
                      <a:pt x="4557" y="6528"/>
                    </a:cubicBezTo>
                    <a:cubicBezTo>
                      <a:pt x="4564" y="6525"/>
                      <a:pt x="4574" y="6521"/>
                      <a:pt x="4584" y="6517"/>
                    </a:cubicBezTo>
                    <a:cubicBezTo>
                      <a:pt x="5041" y="7012"/>
                      <a:pt x="5510" y="7496"/>
                      <a:pt x="5999" y="7960"/>
                    </a:cubicBezTo>
                    <a:cubicBezTo>
                      <a:pt x="6486" y="8417"/>
                      <a:pt x="6990" y="8857"/>
                      <a:pt x="7503" y="9285"/>
                    </a:cubicBezTo>
                    <a:cubicBezTo>
                      <a:pt x="7493" y="9294"/>
                      <a:pt x="7483" y="9305"/>
                      <a:pt x="7474" y="9318"/>
                    </a:cubicBezTo>
                    <a:cubicBezTo>
                      <a:pt x="7458" y="9349"/>
                      <a:pt x="7457" y="9382"/>
                      <a:pt x="7468" y="9411"/>
                    </a:cubicBezTo>
                    <a:lnTo>
                      <a:pt x="7467" y="9411"/>
                    </a:lnTo>
                    <a:cubicBezTo>
                      <a:pt x="7614" y="10251"/>
                      <a:pt x="7679" y="11472"/>
                      <a:pt x="7745" y="12443"/>
                    </a:cubicBezTo>
                    <a:cubicBezTo>
                      <a:pt x="7761" y="12723"/>
                      <a:pt x="7781" y="13000"/>
                      <a:pt x="7810" y="13277"/>
                    </a:cubicBezTo>
                    <a:cubicBezTo>
                      <a:pt x="7812" y="13310"/>
                      <a:pt x="7825" y="13340"/>
                      <a:pt x="7849" y="13362"/>
                    </a:cubicBezTo>
                    <a:cubicBezTo>
                      <a:pt x="7872" y="13382"/>
                      <a:pt x="7901" y="13392"/>
                      <a:pt x="7930" y="13392"/>
                    </a:cubicBezTo>
                    <a:cubicBezTo>
                      <a:pt x="7973" y="13392"/>
                      <a:pt x="8016" y="13370"/>
                      <a:pt x="8036" y="13329"/>
                    </a:cubicBezTo>
                    <a:cubicBezTo>
                      <a:pt x="8069" y="13254"/>
                      <a:pt x="8032" y="13169"/>
                      <a:pt x="8032" y="13092"/>
                    </a:cubicBezTo>
                    <a:cubicBezTo>
                      <a:pt x="7956" y="12134"/>
                      <a:pt x="7916" y="11175"/>
                      <a:pt x="7815" y="10220"/>
                    </a:cubicBezTo>
                    <a:cubicBezTo>
                      <a:pt x="7792" y="9966"/>
                      <a:pt x="7758" y="9714"/>
                      <a:pt x="7714" y="9462"/>
                    </a:cubicBezTo>
                    <a:lnTo>
                      <a:pt x="7714" y="9462"/>
                    </a:lnTo>
                    <a:cubicBezTo>
                      <a:pt x="8248" y="9901"/>
                      <a:pt x="8789" y="10327"/>
                      <a:pt x="9336" y="10748"/>
                    </a:cubicBezTo>
                    <a:cubicBezTo>
                      <a:pt x="9649" y="10985"/>
                      <a:pt x="9969" y="11214"/>
                      <a:pt x="10286" y="11442"/>
                    </a:cubicBezTo>
                    <a:cubicBezTo>
                      <a:pt x="10361" y="11486"/>
                      <a:pt x="10441" y="11581"/>
                      <a:pt x="10524" y="11581"/>
                    </a:cubicBezTo>
                    <a:cubicBezTo>
                      <a:pt x="10552" y="11581"/>
                      <a:pt x="10580" y="11570"/>
                      <a:pt x="10608" y="11543"/>
                    </a:cubicBezTo>
                    <a:cubicBezTo>
                      <a:pt x="10739" y="11366"/>
                      <a:pt x="10415" y="11272"/>
                      <a:pt x="10318" y="11170"/>
                    </a:cubicBezTo>
                    <a:cubicBezTo>
                      <a:pt x="10037" y="10970"/>
                      <a:pt x="9758" y="10767"/>
                      <a:pt x="9482" y="10558"/>
                    </a:cubicBezTo>
                    <a:cubicBezTo>
                      <a:pt x="8978" y="10168"/>
                      <a:pt x="8475" y="9774"/>
                      <a:pt x="7981" y="9371"/>
                    </a:cubicBezTo>
                    <a:cubicBezTo>
                      <a:pt x="8122" y="9324"/>
                      <a:pt x="8263" y="9276"/>
                      <a:pt x="8405" y="9236"/>
                    </a:cubicBezTo>
                    <a:cubicBezTo>
                      <a:pt x="9267" y="8965"/>
                      <a:pt x="10127" y="8680"/>
                      <a:pt x="10984" y="8393"/>
                    </a:cubicBezTo>
                    <a:cubicBezTo>
                      <a:pt x="11052" y="8365"/>
                      <a:pt x="11141" y="8364"/>
                      <a:pt x="11180" y="8294"/>
                    </a:cubicBezTo>
                    <a:cubicBezTo>
                      <a:pt x="11225" y="8215"/>
                      <a:pt x="11157" y="8116"/>
                      <a:pt x="11073" y="8116"/>
                    </a:cubicBezTo>
                    <a:cubicBezTo>
                      <a:pt x="11061" y="8116"/>
                      <a:pt x="11049" y="8118"/>
                      <a:pt x="11037" y="8122"/>
                    </a:cubicBezTo>
                    <a:cubicBezTo>
                      <a:pt x="9997" y="8485"/>
                      <a:pt x="8734" y="8859"/>
                      <a:pt x="7765" y="9195"/>
                    </a:cubicBezTo>
                    <a:cubicBezTo>
                      <a:pt x="7198" y="8727"/>
                      <a:pt x="6645" y="8245"/>
                      <a:pt x="6111" y="7741"/>
                    </a:cubicBezTo>
                    <a:cubicBezTo>
                      <a:pt x="5665" y="7309"/>
                      <a:pt x="5241" y="6873"/>
                      <a:pt x="4829" y="6435"/>
                    </a:cubicBezTo>
                    <a:cubicBezTo>
                      <a:pt x="4872" y="6421"/>
                      <a:pt x="4914" y="6409"/>
                      <a:pt x="4949" y="6400"/>
                    </a:cubicBezTo>
                    <a:cubicBezTo>
                      <a:pt x="6153" y="6096"/>
                      <a:pt x="7377" y="5882"/>
                      <a:pt x="8589" y="5608"/>
                    </a:cubicBezTo>
                    <a:cubicBezTo>
                      <a:pt x="8880" y="5528"/>
                      <a:pt x="9205" y="5487"/>
                      <a:pt x="9481" y="5370"/>
                    </a:cubicBezTo>
                    <a:cubicBezTo>
                      <a:pt x="9570" y="5302"/>
                      <a:pt x="9507" y="5157"/>
                      <a:pt x="9406" y="5157"/>
                    </a:cubicBezTo>
                    <a:cubicBezTo>
                      <a:pt x="9394" y="5157"/>
                      <a:pt x="9381" y="5160"/>
                      <a:pt x="9368" y="5164"/>
                    </a:cubicBezTo>
                    <a:cubicBezTo>
                      <a:pt x="7851" y="5582"/>
                      <a:pt x="6284" y="5797"/>
                      <a:pt x="4765" y="6204"/>
                    </a:cubicBezTo>
                    <a:cubicBezTo>
                      <a:pt x="4728" y="6219"/>
                      <a:pt x="4689" y="6230"/>
                      <a:pt x="4650" y="6242"/>
                    </a:cubicBezTo>
                    <a:cubicBezTo>
                      <a:pt x="3830" y="5357"/>
                      <a:pt x="3066" y="4448"/>
                      <a:pt x="2330" y="3480"/>
                    </a:cubicBezTo>
                    <a:cubicBezTo>
                      <a:pt x="2509" y="3403"/>
                      <a:pt x="2691" y="3330"/>
                      <a:pt x="2876" y="3272"/>
                    </a:cubicBezTo>
                    <a:cubicBezTo>
                      <a:pt x="3816" y="2986"/>
                      <a:pt x="4761" y="2720"/>
                      <a:pt x="5690" y="2402"/>
                    </a:cubicBezTo>
                    <a:cubicBezTo>
                      <a:pt x="5761" y="2371"/>
                      <a:pt x="5858" y="2371"/>
                      <a:pt x="5898" y="2298"/>
                    </a:cubicBezTo>
                    <a:cubicBezTo>
                      <a:pt x="5944" y="2219"/>
                      <a:pt x="5875" y="2121"/>
                      <a:pt x="5792" y="2121"/>
                    </a:cubicBezTo>
                    <a:cubicBezTo>
                      <a:pt x="5780" y="2121"/>
                      <a:pt x="5767" y="2123"/>
                      <a:pt x="5755" y="2127"/>
                    </a:cubicBezTo>
                    <a:cubicBezTo>
                      <a:pt x="5124" y="2338"/>
                      <a:pt x="4491" y="2543"/>
                      <a:pt x="3852" y="2728"/>
                    </a:cubicBezTo>
                    <a:cubicBezTo>
                      <a:pt x="3292" y="2900"/>
                      <a:pt x="2717" y="3042"/>
                      <a:pt x="2182" y="3284"/>
                    </a:cubicBezTo>
                    <a:cubicBezTo>
                      <a:pt x="2125" y="3209"/>
                      <a:pt x="2069" y="3133"/>
                      <a:pt x="2013" y="3058"/>
                    </a:cubicBezTo>
                    <a:cubicBezTo>
                      <a:pt x="1513" y="2382"/>
                      <a:pt x="1083" y="1657"/>
                      <a:pt x="681" y="920"/>
                    </a:cubicBezTo>
                    <a:cubicBezTo>
                      <a:pt x="502" y="596"/>
                      <a:pt x="370" y="323"/>
                      <a:pt x="237" y="43"/>
                    </a:cubicBezTo>
                    <a:cubicBezTo>
                      <a:pt x="215" y="13"/>
                      <a:pt x="183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30"/>
              <p:cNvSpPr/>
              <p:nvPr/>
            </p:nvSpPr>
            <p:spPr>
              <a:xfrm>
                <a:off x="4555500" y="1823350"/>
                <a:ext cx="73800" cy="7807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3123" extrusionOk="0">
                    <a:moveTo>
                      <a:pt x="2118" y="0"/>
                    </a:moveTo>
                    <a:cubicBezTo>
                      <a:pt x="1516" y="0"/>
                      <a:pt x="750" y="157"/>
                      <a:pt x="541" y="212"/>
                    </a:cubicBezTo>
                    <a:cubicBezTo>
                      <a:pt x="388" y="246"/>
                      <a:pt x="239" y="288"/>
                      <a:pt x="86" y="325"/>
                    </a:cubicBezTo>
                    <a:cubicBezTo>
                      <a:pt x="56" y="335"/>
                      <a:pt x="32" y="355"/>
                      <a:pt x="17" y="382"/>
                    </a:cubicBezTo>
                    <a:cubicBezTo>
                      <a:pt x="2" y="408"/>
                      <a:pt x="1" y="436"/>
                      <a:pt x="7" y="462"/>
                    </a:cubicBezTo>
                    <a:cubicBezTo>
                      <a:pt x="8" y="599"/>
                      <a:pt x="115" y="721"/>
                      <a:pt x="146" y="856"/>
                    </a:cubicBezTo>
                    <a:cubicBezTo>
                      <a:pt x="252" y="1155"/>
                      <a:pt x="343" y="1460"/>
                      <a:pt x="429" y="1767"/>
                    </a:cubicBezTo>
                    <a:cubicBezTo>
                      <a:pt x="547" y="2152"/>
                      <a:pt x="604" y="2563"/>
                      <a:pt x="777" y="2930"/>
                    </a:cubicBezTo>
                    <a:cubicBezTo>
                      <a:pt x="829" y="3032"/>
                      <a:pt x="916" y="3123"/>
                      <a:pt x="1006" y="3123"/>
                    </a:cubicBezTo>
                    <a:cubicBezTo>
                      <a:pt x="1056" y="3123"/>
                      <a:pt x="1107" y="3094"/>
                      <a:pt x="1152" y="3022"/>
                    </a:cubicBezTo>
                    <a:cubicBezTo>
                      <a:pt x="1241" y="2807"/>
                      <a:pt x="1210" y="2565"/>
                      <a:pt x="1217" y="2340"/>
                    </a:cubicBezTo>
                    <a:cubicBezTo>
                      <a:pt x="1215" y="2259"/>
                      <a:pt x="1210" y="2135"/>
                      <a:pt x="1204" y="2020"/>
                    </a:cubicBezTo>
                    <a:lnTo>
                      <a:pt x="1204" y="2020"/>
                    </a:lnTo>
                    <a:cubicBezTo>
                      <a:pt x="1333" y="2205"/>
                      <a:pt x="1517" y="2460"/>
                      <a:pt x="1639" y="2583"/>
                    </a:cubicBezTo>
                    <a:cubicBezTo>
                      <a:pt x="1745" y="2684"/>
                      <a:pt x="1865" y="2800"/>
                      <a:pt x="2019" y="2806"/>
                    </a:cubicBezTo>
                    <a:cubicBezTo>
                      <a:pt x="2019" y="2806"/>
                      <a:pt x="2020" y="2806"/>
                      <a:pt x="2020" y="2806"/>
                    </a:cubicBezTo>
                    <a:cubicBezTo>
                      <a:pt x="2143" y="2806"/>
                      <a:pt x="2233" y="2682"/>
                      <a:pt x="2222" y="2567"/>
                    </a:cubicBezTo>
                    <a:cubicBezTo>
                      <a:pt x="2181" y="2245"/>
                      <a:pt x="1982" y="1865"/>
                      <a:pt x="1819" y="1568"/>
                    </a:cubicBezTo>
                    <a:lnTo>
                      <a:pt x="1819" y="1568"/>
                    </a:lnTo>
                    <a:cubicBezTo>
                      <a:pt x="1915" y="1621"/>
                      <a:pt x="2012" y="1673"/>
                      <a:pt x="2113" y="1719"/>
                    </a:cubicBezTo>
                    <a:cubicBezTo>
                      <a:pt x="2265" y="1785"/>
                      <a:pt x="2426" y="1870"/>
                      <a:pt x="2596" y="1870"/>
                    </a:cubicBezTo>
                    <a:cubicBezTo>
                      <a:pt x="2609" y="1870"/>
                      <a:pt x="2621" y="1869"/>
                      <a:pt x="2634" y="1868"/>
                    </a:cubicBezTo>
                    <a:cubicBezTo>
                      <a:pt x="2807" y="1850"/>
                      <a:pt x="2835" y="1676"/>
                      <a:pt x="2748" y="1547"/>
                    </a:cubicBezTo>
                    <a:cubicBezTo>
                      <a:pt x="2491" y="1214"/>
                      <a:pt x="2123" y="998"/>
                      <a:pt x="1827" y="778"/>
                    </a:cubicBezTo>
                    <a:cubicBezTo>
                      <a:pt x="2207" y="748"/>
                      <a:pt x="2743" y="738"/>
                      <a:pt x="2889" y="402"/>
                    </a:cubicBezTo>
                    <a:cubicBezTo>
                      <a:pt x="2951" y="94"/>
                      <a:pt x="2583" y="0"/>
                      <a:pt x="21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30"/>
              <p:cNvSpPr/>
              <p:nvPr/>
            </p:nvSpPr>
            <p:spPr>
              <a:xfrm>
                <a:off x="4471175" y="1856500"/>
                <a:ext cx="898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3048" extrusionOk="0">
                    <a:moveTo>
                      <a:pt x="1563" y="1"/>
                    </a:moveTo>
                    <a:cubicBezTo>
                      <a:pt x="1560" y="1"/>
                      <a:pt x="1558" y="1"/>
                      <a:pt x="1555" y="1"/>
                    </a:cubicBezTo>
                    <a:cubicBezTo>
                      <a:pt x="1532" y="5"/>
                      <a:pt x="1510" y="14"/>
                      <a:pt x="1490" y="30"/>
                    </a:cubicBezTo>
                    <a:cubicBezTo>
                      <a:pt x="1488" y="30"/>
                      <a:pt x="1485" y="30"/>
                      <a:pt x="1483" y="32"/>
                    </a:cubicBezTo>
                    <a:cubicBezTo>
                      <a:pt x="1437" y="43"/>
                      <a:pt x="1403" y="77"/>
                      <a:pt x="1383" y="119"/>
                    </a:cubicBezTo>
                    <a:cubicBezTo>
                      <a:pt x="1305" y="293"/>
                      <a:pt x="1229" y="469"/>
                      <a:pt x="1136" y="637"/>
                    </a:cubicBezTo>
                    <a:cubicBezTo>
                      <a:pt x="851" y="1165"/>
                      <a:pt x="467" y="1628"/>
                      <a:pt x="156" y="2140"/>
                    </a:cubicBezTo>
                    <a:cubicBezTo>
                      <a:pt x="88" y="2259"/>
                      <a:pt x="6" y="2385"/>
                      <a:pt x="1" y="2526"/>
                    </a:cubicBezTo>
                    <a:cubicBezTo>
                      <a:pt x="5" y="2618"/>
                      <a:pt x="91" y="2700"/>
                      <a:pt x="183" y="2700"/>
                    </a:cubicBezTo>
                    <a:cubicBezTo>
                      <a:pt x="281" y="2695"/>
                      <a:pt x="368" y="2634"/>
                      <a:pt x="450" y="2582"/>
                    </a:cubicBezTo>
                    <a:cubicBezTo>
                      <a:pt x="600" y="2484"/>
                      <a:pt x="800" y="2330"/>
                      <a:pt x="943" y="2241"/>
                    </a:cubicBezTo>
                    <a:lnTo>
                      <a:pt x="943" y="2241"/>
                    </a:lnTo>
                    <a:cubicBezTo>
                      <a:pt x="916" y="2337"/>
                      <a:pt x="884" y="2434"/>
                      <a:pt x="857" y="2530"/>
                    </a:cubicBezTo>
                    <a:cubicBezTo>
                      <a:pt x="813" y="2690"/>
                      <a:pt x="735" y="2965"/>
                      <a:pt x="938" y="3042"/>
                    </a:cubicBezTo>
                    <a:cubicBezTo>
                      <a:pt x="953" y="3046"/>
                      <a:pt x="967" y="3048"/>
                      <a:pt x="981" y="3048"/>
                    </a:cubicBezTo>
                    <a:cubicBezTo>
                      <a:pt x="1082" y="3048"/>
                      <a:pt x="1161" y="2955"/>
                      <a:pt x="1217" y="2877"/>
                    </a:cubicBezTo>
                    <a:cubicBezTo>
                      <a:pt x="1349" y="2692"/>
                      <a:pt x="1453" y="2489"/>
                      <a:pt x="1558" y="2287"/>
                    </a:cubicBezTo>
                    <a:cubicBezTo>
                      <a:pt x="1596" y="2216"/>
                      <a:pt x="1620" y="2170"/>
                      <a:pt x="1645" y="2132"/>
                    </a:cubicBezTo>
                    <a:cubicBezTo>
                      <a:pt x="1782" y="2405"/>
                      <a:pt x="2038" y="2987"/>
                      <a:pt x="2278" y="2987"/>
                    </a:cubicBezTo>
                    <a:cubicBezTo>
                      <a:pt x="2337" y="2987"/>
                      <a:pt x="2395" y="2952"/>
                      <a:pt x="2450" y="2869"/>
                    </a:cubicBezTo>
                    <a:cubicBezTo>
                      <a:pt x="2486" y="2785"/>
                      <a:pt x="2481" y="2687"/>
                      <a:pt x="2477" y="2596"/>
                    </a:cubicBezTo>
                    <a:cubicBezTo>
                      <a:pt x="2458" y="2314"/>
                      <a:pt x="2393" y="2039"/>
                      <a:pt x="2320" y="1767"/>
                    </a:cubicBezTo>
                    <a:cubicBezTo>
                      <a:pt x="2317" y="1734"/>
                      <a:pt x="2312" y="1698"/>
                      <a:pt x="2308" y="1665"/>
                    </a:cubicBezTo>
                    <a:lnTo>
                      <a:pt x="2308" y="1665"/>
                    </a:lnTo>
                    <a:cubicBezTo>
                      <a:pt x="2414" y="1748"/>
                      <a:pt x="2520" y="1832"/>
                      <a:pt x="2629" y="1914"/>
                    </a:cubicBezTo>
                    <a:cubicBezTo>
                      <a:pt x="2848" y="2060"/>
                      <a:pt x="3090" y="2296"/>
                      <a:pt x="3367" y="2296"/>
                    </a:cubicBezTo>
                    <a:cubicBezTo>
                      <a:pt x="3389" y="2296"/>
                      <a:pt x="3411" y="2295"/>
                      <a:pt x="3432" y="2292"/>
                    </a:cubicBezTo>
                    <a:cubicBezTo>
                      <a:pt x="3544" y="2265"/>
                      <a:pt x="3593" y="2136"/>
                      <a:pt x="3569" y="2030"/>
                    </a:cubicBezTo>
                    <a:cubicBezTo>
                      <a:pt x="3530" y="1829"/>
                      <a:pt x="3390" y="1663"/>
                      <a:pt x="3275" y="1499"/>
                    </a:cubicBezTo>
                    <a:cubicBezTo>
                      <a:pt x="3026" y="1174"/>
                      <a:pt x="2734" y="886"/>
                      <a:pt x="2422" y="619"/>
                    </a:cubicBezTo>
                    <a:cubicBezTo>
                      <a:pt x="2212" y="445"/>
                      <a:pt x="1995" y="272"/>
                      <a:pt x="1761" y="129"/>
                    </a:cubicBezTo>
                    <a:cubicBezTo>
                      <a:pt x="1740" y="112"/>
                      <a:pt x="1719" y="96"/>
                      <a:pt x="1699" y="79"/>
                    </a:cubicBezTo>
                    <a:cubicBezTo>
                      <a:pt x="1658" y="47"/>
                      <a:pt x="1618" y="1"/>
                      <a:pt x="15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30"/>
              <p:cNvSpPr/>
              <p:nvPr/>
            </p:nvSpPr>
            <p:spPr>
              <a:xfrm>
                <a:off x="4561900" y="1721675"/>
                <a:ext cx="701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3004" extrusionOk="0">
                    <a:moveTo>
                      <a:pt x="1467" y="1"/>
                    </a:moveTo>
                    <a:lnTo>
                      <a:pt x="1467" y="1"/>
                    </a:lnTo>
                    <a:cubicBezTo>
                      <a:pt x="1247" y="38"/>
                      <a:pt x="1130" y="267"/>
                      <a:pt x="992" y="422"/>
                    </a:cubicBezTo>
                    <a:cubicBezTo>
                      <a:pt x="629" y="900"/>
                      <a:pt x="320" y="1418"/>
                      <a:pt x="59" y="1956"/>
                    </a:cubicBezTo>
                    <a:cubicBezTo>
                      <a:pt x="0" y="2044"/>
                      <a:pt x="44" y="2130"/>
                      <a:pt x="110" y="2157"/>
                    </a:cubicBezTo>
                    <a:cubicBezTo>
                      <a:pt x="113" y="2169"/>
                      <a:pt x="119" y="2182"/>
                      <a:pt x="125" y="2193"/>
                    </a:cubicBezTo>
                    <a:cubicBezTo>
                      <a:pt x="402" y="2404"/>
                      <a:pt x="752" y="2515"/>
                      <a:pt x="1066" y="2664"/>
                    </a:cubicBezTo>
                    <a:cubicBezTo>
                      <a:pt x="1398" y="2803"/>
                      <a:pt x="1735" y="2957"/>
                      <a:pt x="2096" y="2995"/>
                    </a:cubicBezTo>
                    <a:cubicBezTo>
                      <a:pt x="2128" y="3001"/>
                      <a:pt x="2164" y="3004"/>
                      <a:pt x="2200" y="3004"/>
                    </a:cubicBezTo>
                    <a:cubicBezTo>
                      <a:pt x="2375" y="3004"/>
                      <a:pt x="2572" y="2929"/>
                      <a:pt x="2517" y="2722"/>
                    </a:cubicBezTo>
                    <a:cubicBezTo>
                      <a:pt x="2413" y="2508"/>
                      <a:pt x="2193" y="2372"/>
                      <a:pt x="2021" y="2216"/>
                    </a:cubicBezTo>
                    <a:cubicBezTo>
                      <a:pt x="1977" y="2180"/>
                      <a:pt x="1934" y="2146"/>
                      <a:pt x="1890" y="2112"/>
                    </a:cubicBezTo>
                    <a:cubicBezTo>
                      <a:pt x="1923" y="2112"/>
                      <a:pt x="1955" y="2113"/>
                      <a:pt x="1973" y="2113"/>
                    </a:cubicBezTo>
                    <a:cubicBezTo>
                      <a:pt x="2015" y="2111"/>
                      <a:pt x="2059" y="2111"/>
                      <a:pt x="2104" y="2111"/>
                    </a:cubicBezTo>
                    <a:cubicBezTo>
                      <a:pt x="2114" y="2111"/>
                      <a:pt x="2123" y="2111"/>
                      <a:pt x="2133" y="2111"/>
                    </a:cubicBezTo>
                    <a:cubicBezTo>
                      <a:pt x="2328" y="2111"/>
                      <a:pt x="2543" y="2108"/>
                      <a:pt x="2689" y="1988"/>
                    </a:cubicBezTo>
                    <a:cubicBezTo>
                      <a:pt x="2805" y="1876"/>
                      <a:pt x="2752" y="1676"/>
                      <a:pt x="2621" y="1603"/>
                    </a:cubicBezTo>
                    <a:cubicBezTo>
                      <a:pt x="2426" y="1486"/>
                      <a:pt x="2096" y="1438"/>
                      <a:pt x="1847" y="1409"/>
                    </a:cubicBezTo>
                    <a:cubicBezTo>
                      <a:pt x="2054" y="1283"/>
                      <a:pt x="2263" y="1151"/>
                      <a:pt x="2420" y="967"/>
                    </a:cubicBezTo>
                    <a:cubicBezTo>
                      <a:pt x="2550" y="820"/>
                      <a:pt x="2612" y="588"/>
                      <a:pt x="2379" y="510"/>
                    </a:cubicBezTo>
                    <a:cubicBezTo>
                      <a:pt x="2358" y="505"/>
                      <a:pt x="2336" y="502"/>
                      <a:pt x="2315" y="502"/>
                    </a:cubicBezTo>
                    <a:cubicBezTo>
                      <a:pt x="2247" y="502"/>
                      <a:pt x="2179" y="524"/>
                      <a:pt x="2117" y="547"/>
                    </a:cubicBezTo>
                    <a:cubicBezTo>
                      <a:pt x="1933" y="616"/>
                      <a:pt x="1751" y="694"/>
                      <a:pt x="1571" y="773"/>
                    </a:cubicBezTo>
                    <a:cubicBezTo>
                      <a:pt x="1503" y="801"/>
                      <a:pt x="1424" y="837"/>
                      <a:pt x="1351" y="867"/>
                    </a:cubicBezTo>
                    <a:cubicBezTo>
                      <a:pt x="1543" y="564"/>
                      <a:pt x="1835" y="65"/>
                      <a:pt x="1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30"/>
              <p:cNvSpPr/>
              <p:nvPr/>
            </p:nvSpPr>
            <p:spPr>
              <a:xfrm>
                <a:off x="4369425" y="1787550"/>
                <a:ext cx="85800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3432" h="3159" extrusionOk="0">
                    <a:moveTo>
                      <a:pt x="1999" y="1"/>
                    </a:moveTo>
                    <a:cubicBezTo>
                      <a:pt x="1944" y="1"/>
                      <a:pt x="1898" y="44"/>
                      <a:pt x="1884" y="95"/>
                    </a:cubicBezTo>
                    <a:cubicBezTo>
                      <a:pt x="1863" y="81"/>
                      <a:pt x="1837" y="73"/>
                      <a:pt x="1811" y="73"/>
                    </a:cubicBezTo>
                    <a:cubicBezTo>
                      <a:pt x="1780" y="73"/>
                      <a:pt x="1749" y="84"/>
                      <a:pt x="1727" y="110"/>
                    </a:cubicBezTo>
                    <a:cubicBezTo>
                      <a:pt x="1663" y="186"/>
                      <a:pt x="1597" y="259"/>
                      <a:pt x="1530" y="333"/>
                    </a:cubicBezTo>
                    <a:cubicBezTo>
                      <a:pt x="1384" y="465"/>
                      <a:pt x="1253" y="618"/>
                      <a:pt x="1110" y="750"/>
                    </a:cubicBezTo>
                    <a:cubicBezTo>
                      <a:pt x="996" y="860"/>
                      <a:pt x="890" y="978"/>
                      <a:pt x="785" y="1099"/>
                    </a:cubicBezTo>
                    <a:cubicBezTo>
                      <a:pt x="540" y="1357"/>
                      <a:pt x="307" y="1623"/>
                      <a:pt x="116" y="1922"/>
                    </a:cubicBezTo>
                    <a:cubicBezTo>
                      <a:pt x="1" y="2102"/>
                      <a:pt x="52" y="2334"/>
                      <a:pt x="240" y="2334"/>
                    </a:cubicBezTo>
                    <a:cubicBezTo>
                      <a:pt x="277" y="2334"/>
                      <a:pt x="319" y="2325"/>
                      <a:pt x="367" y="2305"/>
                    </a:cubicBezTo>
                    <a:cubicBezTo>
                      <a:pt x="566" y="2223"/>
                      <a:pt x="755" y="2077"/>
                      <a:pt x="918" y="1985"/>
                    </a:cubicBezTo>
                    <a:lnTo>
                      <a:pt x="918" y="1985"/>
                    </a:lnTo>
                    <a:cubicBezTo>
                      <a:pt x="902" y="2022"/>
                      <a:pt x="881" y="2063"/>
                      <a:pt x="855" y="2122"/>
                    </a:cubicBezTo>
                    <a:cubicBezTo>
                      <a:pt x="741" y="2395"/>
                      <a:pt x="577" y="2661"/>
                      <a:pt x="550" y="2959"/>
                    </a:cubicBezTo>
                    <a:cubicBezTo>
                      <a:pt x="547" y="3061"/>
                      <a:pt x="620" y="3159"/>
                      <a:pt x="724" y="3159"/>
                    </a:cubicBezTo>
                    <a:cubicBezTo>
                      <a:pt x="733" y="3159"/>
                      <a:pt x="743" y="3158"/>
                      <a:pt x="752" y="3156"/>
                    </a:cubicBezTo>
                    <a:cubicBezTo>
                      <a:pt x="884" y="3139"/>
                      <a:pt x="977" y="3031"/>
                      <a:pt x="1071" y="2948"/>
                    </a:cubicBezTo>
                    <a:cubicBezTo>
                      <a:pt x="1335" y="2720"/>
                      <a:pt x="1594" y="2282"/>
                      <a:pt x="1787" y="2101"/>
                    </a:cubicBezTo>
                    <a:cubicBezTo>
                      <a:pt x="1845" y="2278"/>
                      <a:pt x="2011" y="2877"/>
                      <a:pt x="2192" y="3100"/>
                    </a:cubicBezTo>
                    <a:cubicBezTo>
                      <a:pt x="2226" y="3139"/>
                      <a:pt x="2275" y="3159"/>
                      <a:pt x="2323" y="3159"/>
                    </a:cubicBezTo>
                    <a:cubicBezTo>
                      <a:pt x="2382" y="3159"/>
                      <a:pt x="2441" y="3128"/>
                      <a:pt x="2471" y="3067"/>
                    </a:cubicBezTo>
                    <a:cubicBezTo>
                      <a:pt x="2507" y="2988"/>
                      <a:pt x="2510" y="2901"/>
                      <a:pt x="2511" y="2815"/>
                    </a:cubicBezTo>
                    <a:cubicBezTo>
                      <a:pt x="2507" y="2525"/>
                      <a:pt x="2435" y="2086"/>
                      <a:pt x="2402" y="1792"/>
                    </a:cubicBezTo>
                    <a:lnTo>
                      <a:pt x="2402" y="1792"/>
                    </a:lnTo>
                    <a:cubicBezTo>
                      <a:pt x="2618" y="2036"/>
                      <a:pt x="2996" y="2451"/>
                      <a:pt x="3227" y="2451"/>
                    </a:cubicBezTo>
                    <a:cubicBezTo>
                      <a:pt x="3285" y="2451"/>
                      <a:pt x="3334" y="2425"/>
                      <a:pt x="3369" y="2363"/>
                    </a:cubicBezTo>
                    <a:cubicBezTo>
                      <a:pt x="3432" y="2218"/>
                      <a:pt x="3326" y="2072"/>
                      <a:pt x="3276" y="1938"/>
                    </a:cubicBezTo>
                    <a:cubicBezTo>
                      <a:pt x="3027" y="1366"/>
                      <a:pt x="2664" y="854"/>
                      <a:pt x="2303" y="348"/>
                    </a:cubicBezTo>
                    <a:cubicBezTo>
                      <a:pt x="2234" y="251"/>
                      <a:pt x="2166" y="155"/>
                      <a:pt x="2101" y="57"/>
                    </a:cubicBezTo>
                    <a:cubicBezTo>
                      <a:pt x="2084" y="31"/>
                      <a:pt x="2057" y="13"/>
                      <a:pt x="2027" y="4"/>
                    </a:cubicBezTo>
                    <a:cubicBezTo>
                      <a:pt x="2018" y="2"/>
                      <a:pt x="2008" y="1"/>
                      <a:pt x="19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30"/>
              <p:cNvSpPr/>
              <p:nvPr/>
            </p:nvSpPr>
            <p:spPr>
              <a:xfrm>
                <a:off x="4497750" y="1649425"/>
                <a:ext cx="948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3255" extrusionOk="0">
                    <a:moveTo>
                      <a:pt x="1790" y="0"/>
                    </a:moveTo>
                    <a:cubicBezTo>
                      <a:pt x="1740" y="0"/>
                      <a:pt x="1684" y="18"/>
                      <a:pt x="1633" y="49"/>
                    </a:cubicBezTo>
                    <a:cubicBezTo>
                      <a:pt x="1463" y="86"/>
                      <a:pt x="1319" y="224"/>
                      <a:pt x="1196" y="339"/>
                    </a:cubicBezTo>
                    <a:cubicBezTo>
                      <a:pt x="980" y="559"/>
                      <a:pt x="806" y="818"/>
                      <a:pt x="636" y="1075"/>
                    </a:cubicBezTo>
                    <a:cubicBezTo>
                      <a:pt x="437" y="1392"/>
                      <a:pt x="195" y="1692"/>
                      <a:pt x="62" y="2044"/>
                    </a:cubicBezTo>
                    <a:cubicBezTo>
                      <a:pt x="58" y="2060"/>
                      <a:pt x="55" y="2075"/>
                      <a:pt x="55" y="2090"/>
                    </a:cubicBezTo>
                    <a:cubicBezTo>
                      <a:pt x="51" y="2098"/>
                      <a:pt x="47" y="2102"/>
                      <a:pt x="43" y="2110"/>
                    </a:cubicBezTo>
                    <a:cubicBezTo>
                      <a:pt x="0" y="2189"/>
                      <a:pt x="54" y="2258"/>
                      <a:pt x="119" y="2278"/>
                    </a:cubicBezTo>
                    <a:cubicBezTo>
                      <a:pt x="119" y="2279"/>
                      <a:pt x="120" y="2280"/>
                      <a:pt x="120" y="2281"/>
                    </a:cubicBezTo>
                    <a:cubicBezTo>
                      <a:pt x="146" y="2319"/>
                      <a:pt x="188" y="2337"/>
                      <a:pt x="231" y="2348"/>
                    </a:cubicBezTo>
                    <a:lnTo>
                      <a:pt x="312" y="2372"/>
                    </a:lnTo>
                    <a:cubicBezTo>
                      <a:pt x="383" y="2408"/>
                      <a:pt x="458" y="2437"/>
                      <a:pt x="519" y="2462"/>
                    </a:cubicBezTo>
                    <a:cubicBezTo>
                      <a:pt x="888" y="2637"/>
                      <a:pt x="1337" y="2831"/>
                      <a:pt x="1731" y="3010"/>
                    </a:cubicBezTo>
                    <a:cubicBezTo>
                      <a:pt x="1984" y="3106"/>
                      <a:pt x="2243" y="3254"/>
                      <a:pt x="2518" y="3254"/>
                    </a:cubicBezTo>
                    <a:cubicBezTo>
                      <a:pt x="2536" y="3254"/>
                      <a:pt x="2554" y="3254"/>
                      <a:pt x="2572" y="3253"/>
                    </a:cubicBezTo>
                    <a:cubicBezTo>
                      <a:pt x="2745" y="3243"/>
                      <a:pt x="2784" y="3071"/>
                      <a:pt x="2702" y="2939"/>
                    </a:cubicBezTo>
                    <a:cubicBezTo>
                      <a:pt x="2566" y="2720"/>
                      <a:pt x="2350" y="2532"/>
                      <a:pt x="2208" y="2364"/>
                    </a:cubicBezTo>
                    <a:lnTo>
                      <a:pt x="2208" y="2364"/>
                    </a:lnTo>
                    <a:cubicBezTo>
                      <a:pt x="2401" y="2377"/>
                      <a:pt x="2751" y="2413"/>
                      <a:pt x="3058" y="2413"/>
                    </a:cubicBezTo>
                    <a:cubicBezTo>
                      <a:pt x="3462" y="2413"/>
                      <a:pt x="3792" y="2351"/>
                      <a:pt x="3589" y="2090"/>
                    </a:cubicBezTo>
                    <a:cubicBezTo>
                      <a:pt x="3490" y="2001"/>
                      <a:pt x="3356" y="1969"/>
                      <a:pt x="3236" y="1920"/>
                    </a:cubicBezTo>
                    <a:cubicBezTo>
                      <a:pt x="2914" y="1799"/>
                      <a:pt x="2578" y="1727"/>
                      <a:pt x="2243" y="1664"/>
                    </a:cubicBezTo>
                    <a:cubicBezTo>
                      <a:pt x="2562" y="1373"/>
                      <a:pt x="3472" y="547"/>
                      <a:pt x="2795" y="476"/>
                    </a:cubicBezTo>
                    <a:lnTo>
                      <a:pt x="2795" y="476"/>
                    </a:lnTo>
                    <a:cubicBezTo>
                      <a:pt x="2402" y="551"/>
                      <a:pt x="2048" y="758"/>
                      <a:pt x="1705" y="969"/>
                    </a:cubicBezTo>
                    <a:cubicBezTo>
                      <a:pt x="1815" y="813"/>
                      <a:pt x="1901" y="644"/>
                      <a:pt x="1956" y="461"/>
                    </a:cubicBezTo>
                    <a:cubicBezTo>
                      <a:pt x="1983" y="384"/>
                      <a:pt x="2001" y="299"/>
                      <a:pt x="1977" y="218"/>
                    </a:cubicBezTo>
                    <a:cubicBezTo>
                      <a:pt x="1974" y="205"/>
                      <a:pt x="1970" y="193"/>
                      <a:pt x="1964" y="180"/>
                    </a:cubicBezTo>
                    <a:cubicBezTo>
                      <a:pt x="1949" y="52"/>
                      <a:pt x="1876" y="0"/>
                      <a:pt x="17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30"/>
              <p:cNvSpPr/>
              <p:nvPr/>
            </p:nvSpPr>
            <p:spPr>
              <a:xfrm>
                <a:off x="4315200" y="1704325"/>
                <a:ext cx="75400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2977" extrusionOk="0">
                    <a:moveTo>
                      <a:pt x="1543" y="0"/>
                    </a:moveTo>
                    <a:cubicBezTo>
                      <a:pt x="1542" y="0"/>
                      <a:pt x="1540" y="0"/>
                      <a:pt x="1539" y="0"/>
                    </a:cubicBezTo>
                    <a:cubicBezTo>
                      <a:pt x="1501" y="2"/>
                      <a:pt x="1473" y="21"/>
                      <a:pt x="1452" y="45"/>
                    </a:cubicBezTo>
                    <a:cubicBezTo>
                      <a:pt x="1444" y="43"/>
                      <a:pt x="1435" y="42"/>
                      <a:pt x="1427" y="42"/>
                    </a:cubicBezTo>
                    <a:cubicBezTo>
                      <a:pt x="1317" y="42"/>
                      <a:pt x="1280" y="190"/>
                      <a:pt x="1218" y="263"/>
                    </a:cubicBezTo>
                    <a:cubicBezTo>
                      <a:pt x="1080" y="481"/>
                      <a:pt x="825" y="768"/>
                      <a:pt x="576" y="1008"/>
                    </a:cubicBezTo>
                    <a:cubicBezTo>
                      <a:pt x="385" y="1198"/>
                      <a:pt x="167" y="1377"/>
                      <a:pt x="40" y="1620"/>
                    </a:cubicBezTo>
                    <a:cubicBezTo>
                      <a:pt x="5" y="1694"/>
                      <a:pt x="1" y="1798"/>
                      <a:pt x="67" y="1857"/>
                    </a:cubicBezTo>
                    <a:cubicBezTo>
                      <a:pt x="104" y="1889"/>
                      <a:pt x="147" y="1899"/>
                      <a:pt x="192" y="1899"/>
                    </a:cubicBezTo>
                    <a:cubicBezTo>
                      <a:pt x="244" y="1899"/>
                      <a:pt x="297" y="1886"/>
                      <a:pt x="345" y="1874"/>
                    </a:cubicBezTo>
                    <a:cubicBezTo>
                      <a:pt x="515" y="1831"/>
                      <a:pt x="677" y="1762"/>
                      <a:pt x="844" y="1705"/>
                    </a:cubicBezTo>
                    <a:lnTo>
                      <a:pt x="844" y="1705"/>
                    </a:lnTo>
                    <a:lnTo>
                      <a:pt x="826" y="1754"/>
                    </a:lnTo>
                    <a:cubicBezTo>
                      <a:pt x="783" y="1956"/>
                      <a:pt x="430" y="2613"/>
                      <a:pt x="736" y="2683"/>
                    </a:cubicBezTo>
                    <a:cubicBezTo>
                      <a:pt x="745" y="2685"/>
                      <a:pt x="754" y="2686"/>
                      <a:pt x="763" y="2686"/>
                    </a:cubicBezTo>
                    <a:cubicBezTo>
                      <a:pt x="867" y="2686"/>
                      <a:pt x="945" y="2589"/>
                      <a:pt x="1015" y="2521"/>
                    </a:cubicBezTo>
                    <a:cubicBezTo>
                      <a:pt x="1162" y="2369"/>
                      <a:pt x="1292" y="2204"/>
                      <a:pt x="1410" y="2027"/>
                    </a:cubicBezTo>
                    <a:cubicBezTo>
                      <a:pt x="1501" y="2272"/>
                      <a:pt x="1598" y="2514"/>
                      <a:pt x="1720" y="2743"/>
                    </a:cubicBezTo>
                    <a:cubicBezTo>
                      <a:pt x="1772" y="2853"/>
                      <a:pt x="1877" y="2977"/>
                      <a:pt x="1989" y="2977"/>
                    </a:cubicBezTo>
                    <a:cubicBezTo>
                      <a:pt x="2034" y="2977"/>
                      <a:pt x="2080" y="2957"/>
                      <a:pt x="2124" y="2908"/>
                    </a:cubicBezTo>
                    <a:cubicBezTo>
                      <a:pt x="2189" y="2830"/>
                      <a:pt x="2180" y="2721"/>
                      <a:pt x="2185" y="2627"/>
                    </a:cubicBezTo>
                    <a:cubicBezTo>
                      <a:pt x="2186" y="2418"/>
                      <a:pt x="2162" y="2211"/>
                      <a:pt x="2130" y="2006"/>
                    </a:cubicBezTo>
                    <a:cubicBezTo>
                      <a:pt x="2120" y="1911"/>
                      <a:pt x="2101" y="1815"/>
                      <a:pt x="2085" y="1718"/>
                    </a:cubicBezTo>
                    <a:cubicBezTo>
                      <a:pt x="2082" y="1690"/>
                      <a:pt x="2077" y="1662"/>
                      <a:pt x="2074" y="1633"/>
                    </a:cubicBezTo>
                    <a:lnTo>
                      <a:pt x="2074" y="1633"/>
                    </a:lnTo>
                    <a:cubicBezTo>
                      <a:pt x="2246" y="1767"/>
                      <a:pt x="2533" y="1985"/>
                      <a:pt x="2744" y="1985"/>
                    </a:cubicBezTo>
                    <a:cubicBezTo>
                      <a:pt x="2827" y="1985"/>
                      <a:pt x="2898" y="1951"/>
                      <a:pt x="2946" y="1866"/>
                    </a:cubicBezTo>
                    <a:cubicBezTo>
                      <a:pt x="3015" y="1686"/>
                      <a:pt x="2865" y="1518"/>
                      <a:pt x="2774" y="1375"/>
                    </a:cubicBezTo>
                    <a:cubicBezTo>
                      <a:pt x="2530" y="1039"/>
                      <a:pt x="2242" y="738"/>
                      <a:pt x="1969" y="427"/>
                    </a:cubicBezTo>
                    <a:cubicBezTo>
                      <a:pt x="1853" y="297"/>
                      <a:pt x="1744" y="160"/>
                      <a:pt x="1626" y="32"/>
                    </a:cubicBezTo>
                    <a:cubicBezTo>
                      <a:pt x="1604" y="11"/>
                      <a:pt x="1574" y="0"/>
                      <a:pt x="1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>
                <a:off x="4418550" y="1581725"/>
                <a:ext cx="73125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2722" extrusionOk="0">
                    <a:moveTo>
                      <a:pt x="1404" y="1"/>
                    </a:moveTo>
                    <a:cubicBezTo>
                      <a:pt x="1386" y="1"/>
                      <a:pt x="1368" y="4"/>
                      <a:pt x="1350" y="10"/>
                    </a:cubicBezTo>
                    <a:cubicBezTo>
                      <a:pt x="1247" y="46"/>
                      <a:pt x="1180" y="140"/>
                      <a:pt x="1110" y="219"/>
                    </a:cubicBezTo>
                    <a:cubicBezTo>
                      <a:pt x="705" y="706"/>
                      <a:pt x="378" y="1249"/>
                      <a:pt x="55" y="1791"/>
                    </a:cubicBezTo>
                    <a:cubicBezTo>
                      <a:pt x="41" y="1812"/>
                      <a:pt x="37" y="1818"/>
                      <a:pt x="38" y="1818"/>
                    </a:cubicBezTo>
                    <a:cubicBezTo>
                      <a:pt x="38" y="1818"/>
                      <a:pt x="38" y="1818"/>
                      <a:pt x="38" y="1817"/>
                    </a:cubicBezTo>
                    <a:lnTo>
                      <a:pt x="38" y="1817"/>
                    </a:lnTo>
                    <a:cubicBezTo>
                      <a:pt x="10" y="1852"/>
                      <a:pt x="0" y="1904"/>
                      <a:pt x="23" y="1943"/>
                    </a:cubicBezTo>
                    <a:cubicBezTo>
                      <a:pt x="41" y="1987"/>
                      <a:pt x="87" y="2011"/>
                      <a:pt x="131" y="2011"/>
                    </a:cubicBezTo>
                    <a:cubicBezTo>
                      <a:pt x="174" y="2045"/>
                      <a:pt x="233" y="2046"/>
                      <a:pt x="284" y="2065"/>
                    </a:cubicBezTo>
                    <a:cubicBezTo>
                      <a:pt x="588" y="2174"/>
                      <a:pt x="1002" y="2319"/>
                      <a:pt x="1400" y="2427"/>
                    </a:cubicBezTo>
                    <a:cubicBezTo>
                      <a:pt x="1781" y="2532"/>
                      <a:pt x="2159" y="2671"/>
                      <a:pt x="2553" y="2719"/>
                    </a:cubicBezTo>
                    <a:cubicBezTo>
                      <a:pt x="2566" y="2721"/>
                      <a:pt x="2580" y="2722"/>
                      <a:pt x="2594" y="2722"/>
                    </a:cubicBezTo>
                    <a:cubicBezTo>
                      <a:pt x="2716" y="2722"/>
                      <a:pt x="2857" y="2643"/>
                      <a:pt x="2813" y="2505"/>
                    </a:cubicBezTo>
                    <a:cubicBezTo>
                      <a:pt x="2691" y="2284"/>
                      <a:pt x="2430" y="2169"/>
                      <a:pt x="2239" y="2012"/>
                    </a:cubicBezTo>
                    <a:cubicBezTo>
                      <a:pt x="2180" y="1968"/>
                      <a:pt x="2099" y="1917"/>
                      <a:pt x="2025" y="1872"/>
                    </a:cubicBezTo>
                    <a:cubicBezTo>
                      <a:pt x="2269" y="1852"/>
                      <a:pt x="2594" y="1822"/>
                      <a:pt x="2795" y="1715"/>
                    </a:cubicBezTo>
                    <a:cubicBezTo>
                      <a:pt x="2865" y="1665"/>
                      <a:pt x="2925" y="1573"/>
                      <a:pt x="2891" y="1484"/>
                    </a:cubicBezTo>
                    <a:cubicBezTo>
                      <a:pt x="2854" y="1386"/>
                      <a:pt x="2741" y="1359"/>
                      <a:pt x="2649" y="1335"/>
                    </a:cubicBezTo>
                    <a:cubicBezTo>
                      <a:pt x="2435" y="1291"/>
                      <a:pt x="2217" y="1272"/>
                      <a:pt x="2001" y="1254"/>
                    </a:cubicBezTo>
                    <a:cubicBezTo>
                      <a:pt x="1939" y="1249"/>
                      <a:pt x="1895" y="1246"/>
                      <a:pt x="1856" y="1243"/>
                    </a:cubicBezTo>
                    <a:cubicBezTo>
                      <a:pt x="2014" y="1096"/>
                      <a:pt x="2174" y="951"/>
                      <a:pt x="2310" y="783"/>
                    </a:cubicBezTo>
                    <a:cubicBezTo>
                      <a:pt x="2375" y="701"/>
                      <a:pt x="2440" y="600"/>
                      <a:pt x="2404" y="492"/>
                    </a:cubicBezTo>
                    <a:cubicBezTo>
                      <a:pt x="2362" y="400"/>
                      <a:pt x="2292" y="368"/>
                      <a:pt x="2209" y="368"/>
                    </a:cubicBezTo>
                    <a:cubicBezTo>
                      <a:pt x="2038" y="368"/>
                      <a:pt x="1812" y="509"/>
                      <a:pt x="1679" y="558"/>
                    </a:cubicBezTo>
                    <a:cubicBezTo>
                      <a:pt x="1607" y="592"/>
                      <a:pt x="1519" y="639"/>
                      <a:pt x="1438" y="682"/>
                    </a:cubicBezTo>
                    <a:cubicBezTo>
                      <a:pt x="1492" y="574"/>
                      <a:pt x="1542" y="465"/>
                      <a:pt x="1576" y="349"/>
                    </a:cubicBezTo>
                    <a:cubicBezTo>
                      <a:pt x="1608" y="252"/>
                      <a:pt x="1616" y="133"/>
                      <a:pt x="1541" y="54"/>
                    </a:cubicBezTo>
                    <a:cubicBezTo>
                      <a:pt x="1502" y="22"/>
                      <a:pt x="1453" y="1"/>
                      <a:pt x="14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3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2" name="Google Shape;3022;p32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3" name="Google Shape;3023;p32"/>
          <p:cNvSpPr txBox="1">
            <a:spLocks noGrp="1"/>
          </p:cNvSpPr>
          <p:nvPr>
            <p:ph type="title"/>
          </p:nvPr>
        </p:nvSpPr>
        <p:spPr>
          <a:xfrm>
            <a:off x="3733813" y="53950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24" name="Google Shape;3024;p32"/>
          <p:cNvSpPr txBox="1">
            <a:spLocks noGrp="1"/>
          </p:cNvSpPr>
          <p:nvPr>
            <p:ph type="subTitle" idx="1"/>
          </p:nvPr>
        </p:nvSpPr>
        <p:spPr>
          <a:xfrm>
            <a:off x="3733775" y="1512925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5" name="Google Shape;3025;p32"/>
          <p:cNvSpPr>
            <a:spLocks noGrp="1"/>
          </p:cNvSpPr>
          <p:nvPr>
            <p:ph type="pic" idx="2"/>
          </p:nvPr>
        </p:nvSpPr>
        <p:spPr>
          <a:xfrm>
            <a:off x="841750" y="765150"/>
            <a:ext cx="2731200" cy="3613200"/>
          </a:xfrm>
          <a:prstGeom prst="round2SameRect">
            <a:avLst>
              <a:gd name="adj1" fmla="val 50000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1540000" algn="bl" rotWithShape="0">
              <a:schemeClr val="dk2"/>
            </a:outerShdw>
          </a:effectLst>
        </p:spPr>
      </p:sp>
      <p:sp>
        <p:nvSpPr>
          <p:cNvPr id="3026" name="Google Shape;3026;p32"/>
          <p:cNvSpPr txBox="1"/>
          <p:nvPr/>
        </p:nvSpPr>
        <p:spPr>
          <a:xfrm>
            <a:off x="3733825" y="3489950"/>
            <a:ext cx="44481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rPr>
              <a:t>CREDITS:</a:t>
            </a:r>
            <a:r>
              <a:rPr lang="en" sz="1100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rPr>
              <a:t> This presentation template was created by </a:t>
            </a:r>
            <a:r>
              <a:rPr lang="en" sz="1100" b="1" u="sng">
                <a:solidFill>
                  <a:schemeClr val="hlink"/>
                </a:solidFill>
                <a:latin typeface="Akatab"/>
                <a:ea typeface="Akatab"/>
                <a:cs typeface="Akatab"/>
                <a:sym typeface="Akatab"/>
                <a:hlinkClick r:id="rId2"/>
              </a:rPr>
              <a:t>Slidesgo</a:t>
            </a:r>
            <a:r>
              <a:rPr lang="en" sz="1100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rPr>
              <a:t>, and includes icons by </a:t>
            </a:r>
            <a:r>
              <a:rPr lang="en" sz="1100" b="1" u="sng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rPr>
              <a:t>, and infographics &amp; images by </a:t>
            </a:r>
            <a:r>
              <a:rPr lang="en" sz="1100" b="1" u="sng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u="sng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rPr>
              <a:t> </a:t>
            </a:r>
            <a:endParaRPr sz="1100" b="1" u="sng">
              <a:solidFill>
                <a:schemeClr val="dk1"/>
              </a:solidFill>
              <a:latin typeface="Akatab"/>
              <a:ea typeface="Akatab"/>
              <a:cs typeface="Akatab"/>
              <a:sym typeface="Akatab"/>
            </a:endParaRPr>
          </a:p>
        </p:txBody>
      </p:sp>
      <p:grpSp>
        <p:nvGrpSpPr>
          <p:cNvPr id="3027" name="Google Shape;3027;p32"/>
          <p:cNvGrpSpPr/>
          <p:nvPr/>
        </p:nvGrpSpPr>
        <p:grpSpPr>
          <a:xfrm>
            <a:off x="-486844" y="-133773"/>
            <a:ext cx="9779451" cy="5277273"/>
            <a:chOff x="-486844" y="-133773"/>
            <a:chExt cx="9779451" cy="5277273"/>
          </a:xfrm>
        </p:grpSpPr>
        <p:sp>
          <p:nvSpPr>
            <p:cNvPr id="3028" name="Google Shape;3028;p32"/>
            <p:cNvSpPr/>
            <p:nvPr/>
          </p:nvSpPr>
          <p:spPr>
            <a:xfrm>
              <a:off x="76195" y="76206"/>
              <a:ext cx="616990" cy="701910"/>
            </a:xfrm>
            <a:custGeom>
              <a:avLst/>
              <a:gdLst/>
              <a:ahLst/>
              <a:cxnLst/>
              <a:rect l="l" t="t" r="r" b="b"/>
              <a:pathLst>
                <a:path w="11000" h="12514" extrusionOk="0">
                  <a:moveTo>
                    <a:pt x="988" y="411"/>
                  </a:moveTo>
                  <a:cubicBezTo>
                    <a:pt x="1113" y="411"/>
                    <a:pt x="1246" y="468"/>
                    <a:pt x="1364" y="591"/>
                  </a:cubicBezTo>
                  <a:cubicBezTo>
                    <a:pt x="1624" y="888"/>
                    <a:pt x="1775" y="1526"/>
                    <a:pt x="1873" y="2140"/>
                  </a:cubicBezTo>
                  <a:cubicBezTo>
                    <a:pt x="1885" y="2239"/>
                    <a:pt x="1892" y="2342"/>
                    <a:pt x="1901" y="2439"/>
                  </a:cubicBezTo>
                  <a:cubicBezTo>
                    <a:pt x="1598" y="2380"/>
                    <a:pt x="1319" y="2281"/>
                    <a:pt x="1045" y="2109"/>
                  </a:cubicBezTo>
                  <a:cubicBezTo>
                    <a:pt x="555" y="1776"/>
                    <a:pt x="370" y="1355"/>
                    <a:pt x="556" y="766"/>
                  </a:cubicBezTo>
                  <a:cubicBezTo>
                    <a:pt x="632" y="539"/>
                    <a:pt x="801" y="411"/>
                    <a:pt x="988" y="411"/>
                  </a:cubicBezTo>
                  <a:close/>
                  <a:moveTo>
                    <a:pt x="990" y="0"/>
                  </a:moveTo>
                  <a:cubicBezTo>
                    <a:pt x="540" y="0"/>
                    <a:pt x="156" y="403"/>
                    <a:pt x="101" y="910"/>
                  </a:cubicBezTo>
                  <a:cubicBezTo>
                    <a:pt x="0" y="1454"/>
                    <a:pt x="218" y="2005"/>
                    <a:pt x="664" y="2334"/>
                  </a:cubicBezTo>
                  <a:cubicBezTo>
                    <a:pt x="1050" y="2623"/>
                    <a:pt x="1485" y="2785"/>
                    <a:pt x="1943" y="2867"/>
                  </a:cubicBezTo>
                  <a:cubicBezTo>
                    <a:pt x="2226" y="5862"/>
                    <a:pt x="2119" y="9210"/>
                    <a:pt x="1750" y="12307"/>
                  </a:cubicBezTo>
                  <a:cubicBezTo>
                    <a:pt x="1742" y="12436"/>
                    <a:pt x="1854" y="12514"/>
                    <a:pt x="1962" y="12514"/>
                  </a:cubicBezTo>
                  <a:cubicBezTo>
                    <a:pt x="2036" y="12514"/>
                    <a:pt x="2108" y="12478"/>
                    <a:pt x="2139" y="12398"/>
                  </a:cubicBezTo>
                  <a:cubicBezTo>
                    <a:pt x="2246" y="11610"/>
                    <a:pt x="2346" y="10809"/>
                    <a:pt x="2393" y="10009"/>
                  </a:cubicBezTo>
                  <a:cubicBezTo>
                    <a:pt x="2497" y="7658"/>
                    <a:pt x="2606" y="5270"/>
                    <a:pt x="2360" y="2921"/>
                  </a:cubicBezTo>
                  <a:lnTo>
                    <a:pt x="2360" y="2921"/>
                  </a:lnTo>
                  <a:cubicBezTo>
                    <a:pt x="2534" y="2936"/>
                    <a:pt x="2710" y="2942"/>
                    <a:pt x="2886" y="2942"/>
                  </a:cubicBezTo>
                  <a:cubicBezTo>
                    <a:pt x="3433" y="2942"/>
                    <a:pt x="3986" y="2883"/>
                    <a:pt x="4506" y="2837"/>
                  </a:cubicBezTo>
                  <a:cubicBezTo>
                    <a:pt x="6430" y="2580"/>
                    <a:pt x="8092" y="2249"/>
                    <a:pt x="9987" y="2249"/>
                  </a:cubicBezTo>
                  <a:cubicBezTo>
                    <a:pt x="10032" y="2249"/>
                    <a:pt x="10077" y="2249"/>
                    <a:pt x="10122" y="2250"/>
                  </a:cubicBezTo>
                  <a:cubicBezTo>
                    <a:pt x="10137" y="2249"/>
                    <a:pt x="10153" y="2248"/>
                    <a:pt x="10170" y="2248"/>
                  </a:cubicBezTo>
                  <a:cubicBezTo>
                    <a:pt x="10267" y="2248"/>
                    <a:pt x="10402" y="2261"/>
                    <a:pt x="10529" y="2261"/>
                  </a:cubicBezTo>
                  <a:cubicBezTo>
                    <a:pt x="10779" y="2261"/>
                    <a:pt x="11000" y="2212"/>
                    <a:pt x="10840" y="1918"/>
                  </a:cubicBezTo>
                  <a:cubicBezTo>
                    <a:pt x="10722" y="1852"/>
                    <a:pt x="10586" y="1836"/>
                    <a:pt x="10444" y="1836"/>
                  </a:cubicBezTo>
                  <a:cubicBezTo>
                    <a:pt x="10313" y="1836"/>
                    <a:pt x="10177" y="1849"/>
                    <a:pt x="10048" y="1849"/>
                  </a:cubicBezTo>
                  <a:cubicBezTo>
                    <a:pt x="10004" y="1849"/>
                    <a:pt x="9961" y="1848"/>
                    <a:pt x="9920" y="1844"/>
                  </a:cubicBezTo>
                  <a:cubicBezTo>
                    <a:pt x="8953" y="1861"/>
                    <a:pt x="7988" y="1931"/>
                    <a:pt x="7031" y="2058"/>
                  </a:cubicBezTo>
                  <a:cubicBezTo>
                    <a:pt x="5588" y="2255"/>
                    <a:pt x="4339" y="2531"/>
                    <a:pt x="2966" y="2531"/>
                  </a:cubicBezTo>
                  <a:cubicBezTo>
                    <a:pt x="2899" y="2531"/>
                    <a:pt x="2831" y="2531"/>
                    <a:pt x="2763" y="2529"/>
                  </a:cubicBezTo>
                  <a:cubicBezTo>
                    <a:pt x="2606" y="2524"/>
                    <a:pt x="2458" y="2515"/>
                    <a:pt x="2316" y="2502"/>
                  </a:cubicBezTo>
                  <a:cubicBezTo>
                    <a:pt x="2276" y="2185"/>
                    <a:pt x="2231" y="1868"/>
                    <a:pt x="2177" y="1552"/>
                  </a:cubicBezTo>
                  <a:cubicBezTo>
                    <a:pt x="2056" y="1049"/>
                    <a:pt x="1923" y="461"/>
                    <a:pt x="1467" y="155"/>
                  </a:cubicBezTo>
                  <a:cubicBezTo>
                    <a:pt x="1307" y="48"/>
                    <a:pt x="1145" y="0"/>
                    <a:pt x="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2"/>
            <p:cNvSpPr/>
            <p:nvPr/>
          </p:nvSpPr>
          <p:spPr>
            <a:xfrm rot="10800000">
              <a:off x="8450820" y="4365381"/>
              <a:ext cx="616990" cy="701910"/>
            </a:xfrm>
            <a:custGeom>
              <a:avLst/>
              <a:gdLst/>
              <a:ahLst/>
              <a:cxnLst/>
              <a:rect l="l" t="t" r="r" b="b"/>
              <a:pathLst>
                <a:path w="11000" h="12514" extrusionOk="0">
                  <a:moveTo>
                    <a:pt x="988" y="411"/>
                  </a:moveTo>
                  <a:cubicBezTo>
                    <a:pt x="1113" y="411"/>
                    <a:pt x="1246" y="468"/>
                    <a:pt x="1364" y="591"/>
                  </a:cubicBezTo>
                  <a:cubicBezTo>
                    <a:pt x="1624" y="888"/>
                    <a:pt x="1775" y="1526"/>
                    <a:pt x="1873" y="2140"/>
                  </a:cubicBezTo>
                  <a:cubicBezTo>
                    <a:pt x="1885" y="2239"/>
                    <a:pt x="1892" y="2342"/>
                    <a:pt x="1901" y="2439"/>
                  </a:cubicBezTo>
                  <a:cubicBezTo>
                    <a:pt x="1598" y="2380"/>
                    <a:pt x="1319" y="2281"/>
                    <a:pt x="1045" y="2109"/>
                  </a:cubicBezTo>
                  <a:cubicBezTo>
                    <a:pt x="555" y="1776"/>
                    <a:pt x="370" y="1355"/>
                    <a:pt x="556" y="766"/>
                  </a:cubicBezTo>
                  <a:cubicBezTo>
                    <a:pt x="632" y="539"/>
                    <a:pt x="801" y="411"/>
                    <a:pt x="988" y="411"/>
                  </a:cubicBezTo>
                  <a:close/>
                  <a:moveTo>
                    <a:pt x="990" y="0"/>
                  </a:moveTo>
                  <a:cubicBezTo>
                    <a:pt x="540" y="0"/>
                    <a:pt x="156" y="403"/>
                    <a:pt x="101" y="910"/>
                  </a:cubicBezTo>
                  <a:cubicBezTo>
                    <a:pt x="0" y="1454"/>
                    <a:pt x="218" y="2005"/>
                    <a:pt x="664" y="2334"/>
                  </a:cubicBezTo>
                  <a:cubicBezTo>
                    <a:pt x="1050" y="2623"/>
                    <a:pt x="1485" y="2785"/>
                    <a:pt x="1943" y="2867"/>
                  </a:cubicBezTo>
                  <a:cubicBezTo>
                    <a:pt x="2226" y="5862"/>
                    <a:pt x="2119" y="9210"/>
                    <a:pt x="1750" y="12307"/>
                  </a:cubicBezTo>
                  <a:cubicBezTo>
                    <a:pt x="1742" y="12436"/>
                    <a:pt x="1854" y="12514"/>
                    <a:pt x="1962" y="12514"/>
                  </a:cubicBezTo>
                  <a:cubicBezTo>
                    <a:pt x="2036" y="12514"/>
                    <a:pt x="2108" y="12478"/>
                    <a:pt x="2139" y="12398"/>
                  </a:cubicBezTo>
                  <a:cubicBezTo>
                    <a:pt x="2246" y="11610"/>
                    <a:pt x="2346" y="10809"/>
                    <a:pt x="2393" y="10009"/>
                  </a:cubicBezTo>
                  <a:cubicBezTo>
                    <a:pt x="2497" y="7658"/>
                    <a:pt x="2606" y="5270"/>
                    <a:pt x="2360" y="2921"/>
                  </a:cubicBezTo>
                  <a:lnTo>
                    <a:pt x="2360" y="2921"/>
                  </a:lnTo>
                  <a:cubicBezTo>
                    <a:pt x="2534" y="2936"/>
                    <a:pt x="2710" y="2942"/>
                    <a:pt x="2886" y="2942"/>
                  </a:cubicBezTo>
                  <a:cubicBezTo>
                    <a:pt x="3433" y="2942"/>
                    <a:pt x="3986" y="2883"/>
                    <a:pt x="4506" y="2837"/>
                  </a:cubicBezTo>
                  <a:cubicBezTo>
                    <a:pt x="6430" y="2580"/>
                    <a:pt x="8092" y="2249"/>
                    <a:pt x="9987" y="2249"/>
                  </a:cubicBezTo>
                  <a:cubicBezTo>
                    <a:pt x="10032" y="2249"/>
                    <a:pt x="10077" y="2249"/>
                    <a:pt x="10122" y="2250"/>
                  </a:cubicBezTo>
                  <a:cubicBezTo>
                    <a:pt x="10137" y="2249"/>
                    <a:pt x="10153" y="2248"/>
                    <a:pt x="10170" y="2248"/>
                  </a:cubicBezTo>
                  <a:cubicBezTo>
                    <a:pt x="10267" y="2248"/>
                    <a:pt x="10402" y="2261"/>
                    <a:pt x="10529" y="2261"/>
                  </a:cubicBezTo>
                  <a:cubicBezTo>
                    <a:pt x="10779" y="2261"/>
                    <a:pt x="11000" y="2212"/>
                    <a:pt x="10840" y="1918"/>
                  </a:cubicBezTo>
                  <a:cubicBezTo>
                    <a:pt x="10722" y="1852"/>
                    <a:pt x="10586" y="1836"/>
                    <a:pt x="10444" y="1836"/>
                  </a:cubicBezTo>
                  <a:cubicBezTo>
                    <a:pt x="10313" y="1836"/>
                    <a:pt x="10177" y="1849"/>
                    <a:pt x="10048" y="1849"/>
                  </a:cubicBezTo>
                  <a:cubicBezTo>
                    <a:pt x="10004" y="1849"/>
                    <a:pt x="9961" y="1848"/>
                    <a:pt x="9920" y="1844"/>
                  </a:cubicBezTo>
                  <a:cubicBezTo>
                    <a:pt x="8953" y="1861"/>
                    <a:pt x="7988" y="1931"/>
                    <a:pt x="7031" y="2058"/>
                  </a:cubicBezTo>
                  <a:cubicBezTo>
                    <a:pt x="5588" y="2255"/>
                    <a:pt x="4339" y="2531"/>
                    <a:pt x="2966" y="2531"/>
                  </a:cubicBezTo>
                  <a:cubicBezTo>
                    <a:pt x="2899" y="2531"/>
                    <a:pt x="2831" y="2531"/>
                    <a:pt x="2763" y="2529"/>
                  </a:cubicBezTo>
                  <a:cubicBezTo>
                    <a:pt x="2606" y="2524"/>
                    <a:pt x="2458" y="2515"/>
                    <a:pt x="2316" y="2502"/>
                  </a:cubicBezTo>
                  <a:cubicBezTo>
                    <a:pt x="2276" y="2185"/>
                    <a:pt x="2231" y="1868"/>
                    <a:pt x="2177" y="1552"/>
                  </a:cubicBezTo>
                  <a:cubicBezTo>
                    <a:pt x="2056" y="1049"/>
                    <a:pt x="1923" y="461"/>
                    <a:pt x="1467" y="155"/>
                  </a:cubicBezTo>
                  <a:cubicBezTo>
                    <a:pt x="1307" y="48"/>
                    <a:pt x="1145" y="0"/>
                    <a:pt x="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2"/>
            <p:cNvSpPr/>
            <p:nvPr/>
          </p:nvSpPr>
          <p:spPr>
            <a:xfrm rot="-5400000">
              <a:off x="7291300" y="379935"/>
              <a:ext cx="2232665" cy="1472764"/>
            </a:xfrm>
            <a:custGeom>
              <a:avLst/>
              <a:gdLst/>
              <a:ahLst/>
              <a:cxnLst/>
              <a:rect l="l" t="t" r="r" b="b"/>
              <a:pathLst>
                <a:path w="49601" h="32719" extrusionOk="0">
                  <a:moveTo>
                    <a:pt x="49601" y="1"/>
                  </a:moveTo>
                  <a:cubicBezTo>
                    <a:pt x="47874" y="894"/>
                    <a:pt x="43337" y="3752"/>
                    <a:pt x="42262" y="5352"/>
                  </a:cubicBezTo>
                  <a:cubicBezTo>
                    <a:pt x="41614" y="6315"/>
                    <a:pt x="41089" y="7361"/>
                    <a:pt x="40704" y="8455"/>
                  </a:cubicBezTo>
                  <a:cubicBezTo>
                    <a:pt x="40329" y="9517"/>
                    <a:pt x="40137" y="10642"/>
                    <a:pt x="39906" y="11744"/>
                  </a:cubicBezTo>
                  <a:cubicBezTo>
                    <a:pt x="39665" y="12891"/>
                    <a:pt x="39411" y="14044"/>
                    <a:pt x="39008" y="15145"/>
                  </a:cubicBezTo>
                  <a:cubicBezTo>
                    <a:pt x="38642" y="16142"/>
                    <a:pt x="38130" y="17041"/>
                    <a:pt x="37477" y="17878"/>
                  </a:cubicBezTo>
                  <a:cubicBezTo>
                    <a:pt x="36086" y="19658"/>
                    <a:pt x="33919" y="20702"/>
                    <a:pt x="31728" y="21088"/>
                  </a:cubicBezTo>
                  <a:cubicBezTo>
                    <a:pt x="30886" y="21236"/>
                    <a:pt x="30036" y="21294"/>
                    <a:pt x="29185" y="21294"/>
                  </a:cubicBezTo>
                  <a:cubicBezTo>
                    <a:pt x="27324" y="21294"/>
                    <a:pt x="25454" y="21018"/>
                    <a:pt x="23618" y="20808"/>
                  </a:cubicBezTo>
                  <a:cubicBezTo>
                    <a:pt x="21690" y="20588"/>
                    <a:pt x="19705" y="20429"/>
                    <a:pt x="17722" y="20429"/>
                  </a:cubicBezTo>
                  <a:cubicBezTo>
                    <a:pt x="14341" y="20429"/>
                    <a:pt x="10965" y="20891"/>
                    <a:pt x="7888" y="22303"/>
                  </a:cubicBezTo>
                  <a:cubicBezTo>
                    <a:pt x="4749" y="23741"/>
                    <a:pt x="1189" y="29430"/>
                    <a:pt x="1" y="32718"/>
                  </a:cubicBezTo>
                  <a:lnTo>
                    <a:pt x="49601" y="32718"/>
                  </a:lnTo>
                  <a:lnTo>
                    <a:pt x="496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2"/>
            <p:cNvSpPr/>
            <p:nvPr/>
          </p:nvSpPr>
          <p:spPr>
            <a:xfrm rot="-5399805">
              <a:off x="-563586" y="3505009"/>
              <a:ext cx="2202139" cy="1074842"/>
            </a:xfrm>
            <a:custGeom>
              <a:avLst/>
              <a:gdLst/>
              <a:ahLst/>
              <a:cxnLst/>
              <a:rect l="l" t="t" r="r" b="b"/>
              <a:pathLst>
                <a:path w="50060" h="24431" extrusionOk="0">
                  <a:moveTo>
                    <a:pt x="0" y="0"/>
                  </a:moveTo>
                  <a:lnTo>
                    <a:pt x="0" y="24427"/>
                  </a:lnTo>
                  <a:cubicBezTo>
                    <a:pt x="138" y="24429"/>
                    <a:pt x="281" y="24430"/>
                    <a:pt x="428" y="24430"/>
                  </a:cubicBezTo>
                  <a:cubicBezTo>
                    <a:pt x="3863" y="24430"/>
                    <a:pt x="9919" y="23743"/>
                    <a:pt x="12510" y="21843"/>
                  </a:cubicBezTo>
                  <a:cubicBezTo>
                    <a:pt x="15911" y="19352"/>
                    <a:pt x="16988" y="14920"/>
                    <a:pt x="20039" y="12107"/>
                  </a:cubicBezTo>
                  <a:cubicBezTo>
                    <a:pt x="20737" y="11463"/>
                    <a:pt x="21562" y="10872"/>
                    <a:pt x="22464" y="10553"/>
                  </a:cubicBezTo>
                  <a:cubicBezTo>
                    <a:pt x="23242" y="10280"/>
                    <a:pt x="24061" y="10165"/>
                    <a:pt x="24881" y="10165"/>
                  </a:cubicBezTo>
                  <a:cubicBezTo>
                    <a:pt x="25179" y="10165"/>
                    <a:pt x="25478" y="10181"/>
                    <a:pt x="25775" y="10209"/>
                  </a:cubicBezTo>
                  <a:cubicBezTo>
                    <a:pt x="28192" y="10438"/>
                    <a:pt x="30474" y="11381"/>
                    <a:pt x="32809" y="11981"/>
                  </a:cubicBezTo>
                  <a:cubicBezTo>
                    <a:pt x="34016" y="12292"/>
                    <a:pt x="35251" y="12519"/>
                    <a:pt x="36500" y="12519"/>
                  </a:cubicBezTo>
                  <a:cubicBezTo>
                    <a:pt x="36506" y="12519"/>
                    <a:pt x="36512" y="12519"/>
                    <a:pt x="36518" y="12519"/>
                  </a:cubicBezTo>
                  <a:cubicBezTo>
                    <a:pt x="37696" y="12517"/>
                    <a:pt x="38869" y="12318"/>
                    <a:pt x="39990" y="11959"/>
                  </a:cubicBezTo>
                  <a:cubicBezTo>
                    <a:pt x="42250" y="11238"/>
                    <a:pt x="44282" y="9889"/>
                    <a:pt x="45965" y="8232"/>
                  </a:cubicBezTo>
                  <a:cubicBezTo>
                    <a:pt x="46389" y="7813"/>
                    <a:pt x="46793" y="7374"/>
                    <a:pt x="47173" y="6917"/>
                  </a:cubicBezTo>
                  <a:cubicBezTo>
                    <a:pt x="47598" y="6405"/>
                    <a:pt x="47942" y="5818"/>
                    <a:pt x="48271" y="5241"/>
                  </a:cubicBezTo>
                  <a:cubicBezTo>
                    <a:pt x="48669" y="4544"/>
                    <a:pt x="49741" y="738"/>
                    <a:pt x="50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32" name="Google Shape;3032;p32"/>
            <p:cNvGrpSpPr/>
            <p:nvPr/>
          </p:nvGrpSpPr>
          <p:grpSpPr>
            <a:xfrm rot="2455472">
              <a:off x="-88244" y="2815527"/>
              <a:ext cx="539765" cy="1418340"/>
              <a:chOff x="1910200" y="616438"/>
              <a:chExt cx="156750" cy="411850"/>
            </a:xfrm>
          </p:grpSpPr>
          <p:sp>
            <p:nvSpPr>
              <p:cNvPr id="3033" name="Google Shape;3033;p32"/>
              <p:cNvSpPr/>
              <p:nvPr/>
            </p:nvSpPr>
            <p:spPr>
              <a:xfrm>
                <a:off x="1910200" y="616438"/>
                <a:ext cx="156750" cy="411850"/>
              </a:xfrm>
              <a:custGeom>
                <a:avLst/>
                <a:gdLst/>
                <a:ahLst/>
                <a:cxnLst/>
                <a:rect l="l" t="t" r="r" b="b"/>
                <a:pathLst>
                  <a:path w="6270" h="16474" extrusionOk="0">
                    <a:moveTo>
                      <a:pt x="2862" y="0"/>
                    </a:moveTo>
                    <a:cubicBezTo>
                      <a:pt x="2860" y="0"/>
                      <a:pt x="2859" y="0"/>
                      <a:pt x="2857" y="0"/>
                    </a:cubicBezTo>
                    <a:cubicBezTo>
                      <a:pt x="2798" y="6"/>
                      <a:pt x="2764" y="51"/>
                      <a:pt x="2757" y="101"/>
                    </a:cubicBezTo>
                    <a:cubicBezTo>
                      <a:pt x="2721" y="149"/>
                      <a:pt x="2708" y="217"/>
                      <a:pt x="2681" y="269"/>
                    </a:cubicBezTo>
                    <a:cubicBezTo>
                      <a:pt x="2533" y="642"/>
                      <a:pt x="2383" y="1018"/>
                      <a:pt x="2300" y="1410"/>
                    </a:cubicBezTo>
                    <a:cubicBezTo>
                      <a:pt x="2189" y="1973"/>
                      <a:pt x="2298" y="2563"/>
                      <a:pt x="2526" y="3084"/>
                    </a:cubicBezTo>
                    <a:cubicBezTo>
                      <a:pt x="2614" y="3276"/>
                      <a:pt x="2905" y="3761"/>
                      <a:pt x="3177" y="3835"/>
                    </a:cubicBezTo>
                    <a:cubicBezTo>
                      <a:pt x="3295" y="4685"/>
                      <a:pt x="3395" y="5470"/>
                      <a:pt x="3515" y="6337"/>
                    </a:cubicBezTo>
                    <a:cubicBezTo>
                      <a:pt x="3155" y="5808"/>
                      <a:pt x="2816" y="5257"/>
                      <a:pt x="2326" y="4839"/>
                    </a:cubicBezTo>
                    <a:cubicBezTo>
                      <a:pt x="1912" y="4486"/>
                      <a:pt x="1435" y="4213"/>
                      <a:pt x="936" y="3998"/>
                    </a:cubicBezTo>
                    <a:cubicBezTo>
                      <a:pt x="692" y="3900"/>
                      <a:pt x="449" y="3778"/>
                      <a:pt x="188" y="3735"/>
                    </a:cubicBezTo>
                    <a:cubicBezTo>
                      <a:pt x="182" y="3734"/>
                      <a:pt x="176" y="3734"/>
                      <a:pt x="170" y="3734"/>
                    </a:cubicBezTo>
                    <a:cubicBezTo>
                      <a:pt x="79" y="3734"/>
                      <a:pt x="1" y="3821"/>
                      <a:pt x="27" y="3913"/>
                    </a:cubicBezTo>
                    <a:cubicBezTo>
                      <a:pt x="81" y="4036"/>
                      <a:pt x="187" y="4133"/>
                      <a:pt x="257" y="4249"/>
                    </a:cubicBezTo>
                    <a:cubicBezTo>
                      <a:pt x="555" y="4677"/>
                      <a:pt x="787" y="5151"/>
                      <a:pt x="1108" y="5564"/>
                    </a:cubicBezTo>
                    <a:cubicBezTo>
                      <a:pt x="1571" y="6197"/>
                      <a:pt x="2288" y="6570"/>
                      <a:pt x="3028" y="6782"/>
                    </a:cubicBezTo>
                    <a:cubicBezTo>
                      <a:pt x="3205" y="6825"/>
                      <a:pt x="3413" y="6900"/>
                      <a:pt x="3600" y="6901"/>
                    </a:cubicBezTo>
                    <a:cubicBezTo>
                      <a:pt x="3729" y="7658"/>
                      <a:pt x="3837" y="8404"/>
                      <a:pt x="3920" y="9155"/>
                    </a:cubicBezTo>
                    <a:cubicBezTo>
                      <a:pt x="3586" y="8620"/>
                      <a:pt x="2988" y="8148"/>
                      <a:pt x="2532" y="7899"/>
                    </a:cubicBezTo>
                    <a:cubicBezTo>
                      <a:pt x="2152" y="7692"/>
                      <a:pt x="1716" y="7632"/>
                      <a:pt x="1310" y="7492"/>
                    </a:cubicBezTo>
                    <a:cubicBezTo>
                      <a:pt x="1183" y="7449"/>
                      <a:pt x="934" y="7355"/>
                      <a:pt x="909" y="7342"/>
                    </a:cubicBezTo>
                    <a:cubicBezTo>
                      <a:pt x="875" y="7323"/>
                      <a:pt x="835" y="7309"/>
                      <a:pt x="797" y="7309"/>
                    </a:cubicBezTo>
                    <a:cubicBezTo>
                      <a:pt x="756" y="7309"/>
                      <a:pt x="718" y="7325"/>
                      <a:pt x="694" y="7367"/>
                    </a:cubicBezTo>
                    <a:cubicBezTo>
                      <a:pt x="655" y="7433"/>
                      <a:pt x="690" y="7509"/>
                      <a:pt x="745" y="7552"/>
                    </a:cubicBezTo>
                    <a:cubicBezTo>
                      <a:pt x="864" y="7665"/>
                      <a:pt x="989" y="7772"/>
                      <a:pt x="1106" y="7887"/>
                    </a:cubicBezTo>
                    <a:cubicBezTo>
                      <a:pt x="1654" y="8450"/>
                      <a:pt x="2114" y="9097"/>
                      <a:pt x="2738" y="9584"/>
                    </a:cubicBezTo>
                    <a:cubicBezTo>
                      <a:pt x="3078" y="9855"/>
                      <a:pt x="3496" y="10141"/>
                      <a:pt x="3944" y="10141"/>
                    </a:cubicBezTo>
                    <a:cubicBezTo>
                      <a:pt x="3967" y="10141"/>
                      <a:pt x="3990" y="10140"/>
                      <a:pt x="4013" y="10139"/>
                    </a:cubicBezTo>
                    <a:cubicBezTo>
                      <a:pt x="4059" y="10703"/>
                      <a:pt x="4089" y="11274"/>
                      <a:pt x="4101" y="11862"/>
                    </a:cubicBezTo>
                    <a:cubicBezTo>
                      <a:pt x="4099" y="12004"/>
                      <a:pt x="4099" y="12148"/>
                      <a:pt x="4096" y="12290"/>
                    </a:cubicBezTo>
                    <a:cubicBezTo>
                      <a:pt x="3952" y="11969"/>
                      <a:pt x="3764" y="11667"/>
                      <a:pt x="3572" y="11374"/>
                    </a:cubicBezTo>
                    <a:cubicBezTo>
                      <a:pt x="3243" y="10886"/>
                      <a:pt x="2803" y="10428"/>
                      <a:pt x="2245" y="10215"/>
                    </a:cubicBezTo>
                    <a:cubicBezTo>
                      <a:pt x="2201" y="10201"/>
                      <a:pt x="2161" y="10195"/>
                      <a:pt x="2127" y="10195"/>
                    </a:cubicBezTo>
                    <a:cubicBezTo>
                      <a:pt x="1971" y="10195"/>
                      <a:pt x="1924" y="10327"/>
                      <a:pt x="1968" y="10516"/>
                    </a:cubicBezTo>
                    <a:cubicBezTo>
                      <a:pt x="2028" y="10936"/>
                      <a:pt x="2133" y="11352"/>
                      <a:pt x="2311" y="11738"/>
                    </a:cubicBezTo>
                    <a:cubicBezTo>
                      <a:pt x="2561" y="12294"/>
                      <a:pt x="3080" y="12706"/>
                      <a:pt x="3686" y="12796"/>
                    </a:cubicBezTo>
                    <a:cubicBezTo>
                      <a:pt x="3816" y="12815"/>
                      <a:pt x="3952" y="12849"/>
                      <a:pt x="4086" y="12850"/>
                    </a:cubicBezTo>
                    <a:cubicBezTo>
                      <a:pt x="4072" y="13433"/>
                      <a:pt x="4043" y="14013"/>
                      <a:pt x="3995" y="14594"/>
                    </a:cubicBezTo>
                    <a:cubicBezTo>
                      <a:pt x="3988" y="14581"/>
                      <a:pt x="3982" y="14569"/>
                      <a:pt x="3974" y="14556"/>
                    </a:cubicBezTo>
                    <a:cubicBezTo>
                      <a:pt x="3788" y="14072"/>
                      <a:pt x="3513" y="13608"/>
                      <a:pt x="3062" y="13331"/>
                    </a:cubicBezTo>
                    <a:cubicBezTo>
                      <a:pt x="2904" y="13236"/>
                      <a:pt x="2565" y="12971"/>
                      <a:pt x="2329" y="12971"/>
                    </a:cubicBezTo>
                    <a:cubicBezTo>
                      <a:pt x="2273" y="12971"/>
                      <a:pt x="2222" y="12986"/>
                      <a:pt x="2181" y="13023"/>
                    </a:cubicBezTo>
                    <a:cubicBezTo>
                      <a:pt x="2049" y="13185"/>
                      <a:pt x="2300" y="13363"/>
                      <a:pt x="2364" y="13507"/>
                    </a:cubicBezTo>
                    <a:cubicBezTo>
                      <a:pt x="2538" y="13763"/>
                      <a:pt x="2683" y="14038"/>
                      <a:pt x="2844" y="14301"/>
                    </a:cubicBezTo>
                    <a:cubicBezTo>
                      <a:pt x="3091" y="14721"/>
                      <a:pt x="3492" y="15030"/>
                      <a:pt x="3927" y="15240"/>
                    </a:cubicBezTo>
                    <a:cubicBezTo>
                      <a:pt x="3892" y="15498"/>
                      <a:pt x="3827" y="15839"/>
                      <a:pt x="3772" y="16142"/>
                    </a:cubicBezTo>
                    <a:cubicBezTo>
                      <a:pt x="3763" y="16227"/>
                      <a:pt x="3723" y="16318"/>
                      <a:pt x="3751" y="16402"/>
                    </a:cubicBezTo>
                    <a:cubicBezTo>
                      <a:pt x="3769" y="16451"/>
                      <a:pt x="3813" y="16474"/>
                      <a:pt x="3858" y="16474"/>
                    </a:cubicBezTo>
                    <a:cubicBezTo>
                      <a:pt x="3920" y="16474"/>
                      <a:pt x="3984" y="16430"/>
                      <a:pt x="3982" y="16356"/>
                    </a:cubicBezTo>
                    <a:cubicBezTo>
                      <a:pt x="4049" y="16012"/>
                      <a:pt x="4104" y="15654"/>
                      <a:pt x="4152" y="15290"/>
                    </a:cubicBezTo>
                    <a:cubicBezTo>
                      <a:pt x="4173" y="15282"/>
                      <a:pt x="4194" y="15270"/>
                      <a:pt x="4211" y="15253"/>
                    </a:cubicBezTo>
                    <a:cubicBezTo>
                      <a:pt x="4372" y="15125"/>
                      <a:pt x="4523" y="14988"/>
                      <a:pt x="4667" y="14845"/>
                    </a:cubicBezTo>
                    <a:cubicBezTo>
                      <a:pt x="5086" y="14402"/>
                      <a:pt x="5507" y="13960"/>
                      <a:pt x="5875" y="13475"/>
                    </a:cubicBezTo>
                    <a:cubicBezTo>
                      <a:pt x="5981" y="13327"/>
                      <a:pt x="6269" y="12961"/>
                      <a:pt x="5978" y="12866"/>
                    </a:cubicBezTo>
                    <a:cubicBezTo>
                      <a:pt x="5969" y="12865"/>
                      <a:pt x="5961" y="12865"/>
                      <a:pt x="5952" y="12865"/>
                    </a:cubicBezTo>
                    <a:cubicBezTo>
                      <a:pt x="5902" y="12865"/>
                      <a:pt x="5853" y="12882"/>
                      <a:pt x="5808" y="12902"/>
                    </a:cubicBezTo>
                    <a:cubicBezTo>
                      <a:pt x="5650" y="12969"/>
                      <a:pt x="5497" y="13050"/>
                      <a:pt x="5344" y="13130"/>
                    </a:cubicBezTo>
                    <a:cubicBezTo>
                      <a:pt x="4971" y="13315"/>
                      <a:pt x="4662" y="13610"/>
                      <a:pt x="4440" y="13959"/>
                    </a:cubicBezTo>
                    <a:cubicBezTo>
                      <a:pt x="4375" y="14061"/>
                      <a:pt x="4315" y="14168"/>
                      <a:pt x="4260" y="14274"/>
                    </a:cubicBezTo>
                    <a:cubicBezTo>
                      <a:pt x="4297" y="13828"/>
                      <a:pt x="4320" y="13373"/>
                      <a:pt x="4330" y="12917"/>
                    </a:cubicBezTo>
                    <a:cubicBezTo>
                      <a:pt x="4719" y="12722"/>
                      <a:pt x="5013" y="12347"/>
                      <a:pt x="5290" y="12018"/>
                    </a:cubicBezTo>
                    <a:cubicBezTo>
                      <a:pt x="5596" y="11630"/>
                      <a:pt x="5830" y="11195"/>
                      <a:pt x="5989" y="10729"/>
                    </a:cubicBezTo>
                    <a:cubicBezTo>
                      <a:pt x="6091" y="10438"/>
                      <a:pt x="6188" y="10137"/>
                      <a:pt x="6193" y="9827"/>
                    </a:cubicBezTo>
                    <a:cubicBezTo>
                      <a:pt x="6197" y="9724"/>
                      <a:pt x="6142" y="9608"/>
                      <a:pt x="6039" y="9608"/>
                    </a:cubicBezTo>
                    <a:cubicBezTo>
                      <a:pt x="6024" y="9608"/>
                      <a:pt x="6007" y="9611"/>
                      <a:pt x="5989" y="9617"/>
                    </a:cubicBezTo>
                    <a:cubicBezTo>
                      <a:pt x="5815" y="9711"/>
                      <a:pt x="5684" y="9871"/>
                      <a:pt x="5533" y="9996"/>
                    </a:cubicBezTo>
                    <a:cubicBezTo>
                      <a:pt x="5155" y="10331"/>
                      <a:pt x="4811" y="10709"/>
                      <a:pt x="4564" y="11152"/>
                    </a:cubicBezTo>
                    <a:cubicBezTo>
                      <a:pt x="4476" y="11322"/>
                      <a:pt x="4399" y="11499"/>
                      <a:pt x="4334" y="11682"/>
                    </a:cubicBezTo>
                    <a:cubicBezTo>
                      <a:pt x="4321" y="11127"/>
                      <a:pt x="4291" y="10575"/>
                      <a:pt x="4247" y="10039"/>
                    </a:cubicBezTo>
                    <a:cubicBezTo>
                      <a:pt x="4811" y="9939"/>
                      <a:pt x="5458" y="9240"/>
                      <a:pt x="5698" y="8739"/>
                    </a:cubicBezTo>
                    <a:cubicBezTo>
                      <a:pt x="5994" y="8080"/>
                      <a:pt x="6117" y="7349"/>
                      <a:pt x="6200" y="6633"/>
                    </a:cubicBezTo>
                    <a:cubicBezTo>
                      <a:pt x="6200" y="6542"/>
                      <a:pt x="6204" y="6438"/>
                      <a:pt x="6151" y="6360"/>
                    </a:cubicBezTo>
                    <a:cubicBezTo>
                      <a:pt x="6123" y="6317"/>
                      <a:pt x="6078" y="6296"/>
                      <a:pt x="6032" y="6296"/>
                    </a:cubicBezTo>
                    <a:cubicBezTo>
                      <a:pt x="5991" y="6296"/>
                      <a:pt x="5950" y="6313"/>
                      <a:pt x="5922" y="6349"/>
                    </a:cubicBezTo>
                    <a:cubicBezTo>
                      <a:pt x="5644" y="6738"/>
                      <a:pt x="5442" y="6994"/>
                      <a:pt x="5138" y="7372"/>
                    </a:cubicBezTo>
                    <a:cubicBezTo>
                      <a:pt x="4811" y="7790"/>
                      <a:pt x="4489" y="8224"/>
                      <a:pt x="4287" y="8718"/>
                    </a:cubicBezTo>
                    <a:cubicBezTo>
                      <a:pt x="4234" y="8835"/>
                      <a:pt x="4194" y="8955"/>
                      <a:pt x="4156" y="9075"/>
                    </a:cubicBezTo>
                    <a:cubicBezTo>
                      <a:pt x="4076" y="8339"/>
                      <a:pt x="3958" y="7607"/>
                      <a:pt x="3839" y="6875"/>
                    </a:cubicBezTo>
                    <a:cubicBezTo>
                      <a:pt x="3861" y="6865"/>
                      <a:pt x="3884" y="6849"/>
                      <a:pt x="3896" y="6826"/>
                    </a:cubicBezTo>
                    <a:cubicBezTo>
                      <a:pt x="4096" y="6500"/>
                      <a:pt x="4421" y="6224"/>
                      <a:pt x="4679" y="5851"/>
                    </a:cubicBezTo>
                    <a:cubicBezTo>
                      <a:pt x="5122" y="5244"/>
                      <a:pt x="5421" y="4526"/>
                      <a:pt x="5469" y="3772"/>
                    </a:cubicBezTo>
                    <a:cubicBezTo>
                      <a:pt x="5484" y="3472"/>
                      <a:pt x="5413" y="3371"/>
                      <a:pt x="5302" y="3371"/>
                    </a:cubicBezTo>
                    <a:cubicBezTo>
                      <a:pt x="5133" y="3371"/>
                      <a:pt x="4871" y="3608"/>
                      <a:pt x="4677" y="3738"/>
                    </a:cubicBezTo>
                    <a:cubicBezTo>
                      <a:pt x="4335" y="3992"/>
                      <a:pt x="4065" y="4341"/>
                      <a:pt x="3891" y="4728"/>
                    </a:cubicBezTo>
                    <a:cubicBezTo>
                      <a:pt x="3766" y="4992"/>
                      <a:pt x="3688" y="5273"/>
                      <a:pt x="3651" y="5562"/>
                    </a:cubicBezTo>
                    <a:cubicBezTo>
                      <a:pt x="3573" y="4986"/>
                      <a:pt x="3490" y="4363"/>
                      <a:pt x="3414" y="3808"/>
                    </a:cubicBezTo>
                    <a:cubicBezTo>
                      <a:pt x="3416" y="3803"/>
                      <a:pt x="3419" y="3802"/>
                      <a:pt x="3422" y="3798"/>
                    </a:cubicBezTo>
                    <a:cubicBezTo>
                      <a:pt x="3671" y="3416"/>
                      <a:pt x="3878" y="2985"/>
                      <a:pt x="3892" y="2521"/>
                    </a:cubicBezTo>
                    <a:cubicBezTo>
                      <a:pt x="3932" y="1720"/>
                      <a:pt x="3671" y="901"/>
                      <a:pt x="3200" y="256"/>
                    </a:cubicBezTo>
                    <a:cubicBezTo>
                      <a:pt x="3115" y="156"/>
                      <a:pt x="3002" y="0"/>
                      <a:pt x="2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32"/>
              <p:cNvSpPr/>
              <p:nvPr/>
            </p:nvSpPr>
            <p:spPr>
              <a:xfrm>
                <a:off x="1984425" y="677613"/>
                <a:ext cx="11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085" extrusionOk="0">
                    <a:moveTo>
                      <a:pt x="145" y="0"/>
                    </a:moveTo>
                    <a:cubicBezTo>
                      <a:pt x="103" y="0"/>
                      <a:pt x="60" y="23"/>
                      <a:pt x="39" y="60"/>
                    </a:cubicBezTo>
                    <a:cubicBezTo>
                      <a:pt x="1" y="139"/>
                      <a:pt x="46" y="232"/>
                      <a:pt x="50" y="318"/>
                    </a:cubicBezTo>
                    <a:cubicBezTo>
                      <a:pt x="81" y="540"/>
                      <a:pt x="115" y="762"/>
                      <a:pt x="180" y="977"/>
                    </a:cubicBezTo>
                    <a:cubicBezTo>
                      <a:pt x="193" y="1051"/>
                      <a:pt x="248" y="1084"/>
                      <a:pt x="302" y="1084"/>
                    </a:cubicBezTo>
                    <a:cubicBezTo>
                      <a:pt x="371" y="1084"/>
                      <a:pt x="440" y="1029"/>
                      <a:pt x="419" y="934"/>
                    </a:cubicBezTo>
                    <a:cubicBezTo>
                      <a:pt x="332" y="673"/>
                      <a:pt x="286" y="288"/>
                      <a:pt x="263" y="121"/>
                    </a:cubicBezTo>
                    <a:cubicBezTo>
                      <a:pt x="263" y="74"/>
                      <a:pt x="235" y="25"/>
                      <a:pt x="189" y="10"/>
                    </a:cubicBezTo>
                    <a:cubicBezTo>
                      <a:pt x="175" y="3"/>
                      <a:pt x="160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32"/>
              <p:cNvSpPr/>
              <p:nvPr/>
            </p:nvSpPr>
            <p:spPr>
              <a:xfrm>
                <a:off x="1983125" y="666838"/>
                <a:ext cx="79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240" extrusionOk="0">
                    <a:moveTo>
                      <a:pt x="158" y="0"/>
                    </a:moveTo>
                    <a:cubicBezTo>
                      <a:pt x="1" y="0"/>
                      <a:pt x="1" y="240"/>
                      <a:pt x="158" y="240"/>
                    </a:cubicBezTo>
                    <a:cubicBezTo>
                      <a:pt x="315" y="240"/>
                      <a:pt x="314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32"/>
              <p:cNvSpPr/>
              <p:nvPr/>
            </p:nvSpPr>
            <p:spPr>
              <a:xfrm>
                <a:off x="1982525" y="655588"/>
                <a:ext cx="78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1" extrusionOk="0">
                    <a:moveTo>
                      <a:pt x="157" y="1"/>
                    </a:moveTo>
                    <a:cubicBezTo>
                      <a:pt x="0" y="1"/>
                      <a:pt x="0" y="240"/>
                      <a:pt x="157" y="240"/>
                    </a:cubicBezTo>
                    <a:cubicBezTo>
                      <a:pt x="157" y="240"/>
                      <a:pt x="158" y="240"/>
                      <a:pt x="158" y="240"/>
                    </a:cubicBezTo>
                    <a:cubicBezTo>
                      <a:pt x="314" y="240"/>
                      <a:pt x="312" y="2"/>
                      <a:pt x="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32"/>
              <p:cNvSpPr/>
              <p:nvPr/>
            </p:nvSpPr>
            <p:spPr>
              <a:xfrm>
                <a:off x="1980275" y="632663"/>
                <a:ext cx="84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774" extrusionOk="0">
                    <a:moveTo>
                      <a:pt x="134" y="0"/>
                    </a:moveTo>
                    <a:cubicBezTo>
                      <a:pt x="133" y="0"/>
                      <a:pt x="132" y="0"/>
                      <a:pt x="131" y="0"/>
                    </a:cubicBezTo>
                    <a:cubicBezTo>
                      <a:pt x="10" y="1"/>
                      <a:pt x="0" y="131"/>
                      <a:pt x="22" y="223"/>
                    </a:cubicBezTo>
                    <a:cubicBezTo>
                      <a:pt x="37" y="360"/>
                      <a:pt x="60" y="496"/>
                      <a:pt x="77" y="632"/>
                    </a:cubicBezTo>
                    <a:cubicBezTo>
                      <a:pt x="74" y="727"/>
                      <a:pt x="140" y="773"/>
                      <a:pt x="204" y="773"/>
                    </a:cubicBezTo>
                    <a:cubicBezTo>
                      <a:pt x="271" y="773"/>
                      <a:pt x="336" y="722"/>
                      <a:pt x="319" y="624"/>
                    </a:cubicBezTo>
                    <a:cubicBezTo>
                      <a:pt x="290" y="441"/>
                      <a:pt x="276" y="341"/>
                      <a:pt x="261" y="220"/>
                    </a:cubicBezTo>
                    <a:cubicBezTo>
                      <a:pt x="256" y="130"/>
                      <a:pt x="253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32"/>
              <p:cNvSpPr/>
              <p:nvPr/>
            </p:nvSpPr>
            <p:spPr>
              <a:xfrm>
                <a:off x="2005625" y="748288"/>
                <a:ext cx="149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25" extrusionOk="0">
                    <a:moveTo>
                      <a:pt x="460" y="0"/>
                    </a:moveTo>
                    <a:cubicBezTo>
                      <a:pt x="439" y="0"/>
                      <a:pt x="419" y="5"/>
                      <a:pt x="401" y="17"/>
                    </a:cubicBezTo>
                    <a:cubicBezTo>
                      <a:pt x="340" y="57"/>
                      <a:pt x="325" y="137"/>
                      <a:pt x="289" y="196"/>
                    </a:cubicBezTo>
                    <a:cubicBezTo>
                      <a:pt x="196" y="378"/>
                      <a:pt x="103" y="560"/>
                      <a:pt x="21" y="746"/>
                    </a:cubicBezTo>
                    <a:cubicBezTo>
                      <a:pt x="4" y="773"/>
                      <a:pt x="0" y="808"/>
                      <a:pt x="9" y="838"/>
                    </a:cubicBezTo>
                    <a:cubicBezTo>
                      <a:pt x="22" y="894"/>
                      <a:pt x="74" y="925"/>
                      <a:pt x="125" y="925"/>
                    </a:cubicBezTo>
                    <a:cubicBezTo>
                      <a:pt x="166" y="925"/>
                      <a:pt x="206" y="906"/>
                      <a:pt x="227" y="866"/>
                    </a:cubicBezTo>
                    <a:cubicBezTo>
                      <a:pt x="309" y="685"/>
                      <a:pt x="400" y="507"/>
                      <a:pt x="489" y="329"/>
                    </a:cubicBezTo>
                    <a:cubicBezTo>
                      <a:pt x="520" y="251"/>
                      <a:pt x="596" y="176"/>
                      <a:pt x="577" y="88"/>
                    </a:cubicBezTo>
                    <a:cubicBezTo>
                      <a:pt x="563" y="34"/>
                      <a:pt x="512" y="0"/>
                      <a:pt x="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32"/>
              <p:cNvSpPr/>
              <p:nvPr/>
            </p:nvSpPr>
            <p:spPr>
              <a:xfrm>
                <a:off x="2022100" y="731213"/>
                <a:ext cx="810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357" extrusionOk="0">
                    <a:moveTo>
                      <a:pt x="189" y="1"/>
                    </a:moveTo>
                    <a:cubicBezTo>
                      <a:pt x="179" y="1"/>
                      <a:pt x="169" y="2"/>
                      <a:pt x="159" y="5"/>
                    </a:cubicBezTo>
                    <a:cubicBezTo>
                      <a:pt x="92" y="25"/>
                      <a:pt x="70" y="97"/>
                      <a:pt x="37" y="151"/>
                    </a:cubicBezTo>
                    <a:cubicBezTo>
                      <a:pt x="18" y="188"/>
                      <a:pt x="1" y="227"/>
                      <a:pt x="13" y="270"/>
                    </a:cubicBezTo>
                    <a:cubicBezTo>
                      <a:pt x="27" y="326"/>
                      <a:pt x="79" y="357"/>
                      <a:pt x="131" y="357"/>
                    </a:cubicBezTo>
                    <a:cubicBezTo>
                      <a:pt x="171" y="357"/>
                      <a:pt x="211" y="338"/>
                      <a:pt x="232" y="299"/>
                    </a:cubicBezTo>
                    <a:cubicBezTo>
                      <a:pt x="253" y="242"/>
                      <a:pt x="300" y="197"/>
                      <a:pt x="308" y="137"/>
                    </a:cubicBezTo>
                    <a:cubicBezTo>
                      <a:pt x="323" y="67"/>
                      <a:pt x="258" y="1"/>
                      <a:pt x="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3040;p32"/>
              <p:cNvSpPr/>
              <p:nvPr/>
            </p:nvSpPr>
            <p:spPr>
              <a:xfrm>
                <a:off x="2030075" y="715288"/>
                <a:ext cx="875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401" extrusionOk="0">
                    <a:moveTo>
                      <a:pt x="216" y="0"/>
                    </a:moveTo>
                    <a:cubicBezTo>
                      <a:pt x="205" y="0"/>
                      <a:pt x="195" y="2"/>
                      <a:pt x="184" y="5"/>
                    </a:cubicBezTo>
                    <a:cubicBezTo>
                      <a:pt x="115" y="24"/>
                      <a:pt x="93" y="99"/>
                      <a:pt x="61" y="156"/>
                    </a:cubicBezTo>
                    <a:cubicBezTo>
                      <a:pt x="38" y="206"/>
                      <a:pt x="0" y="257"/>
                      <a:pt x="17" y="314"/>
                    </a:cubicBezTo>
                    <a:cubicBezTo>
                      <a:pt x="31" y="370"/>
                      <a:pt x="84" y="401"/>
                      <a:pt x="136" y="401"/>
                    </a:cubicBezTo>
                    <a:cubicBezTo>
                      <a:pt x="176" y="401"/>
                      <a:pt x="216" y="382"/>
                      <a:pt x="237" y="342"/>
                    </a:cubicBezTo>
                    <a:cubicBezTo>
                      <a:pt x="262" y="271"/>
                      <a:pt x="319" y="210"/>
                      <a:pt x="335" y="136"/>
                    </a:cubicBezTo>
                    <a:cubicBezTo>
                      <a:pt x="350" y="66"/>
                      <a:pt x="284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3041;p32"/>
              <p:cNvSpPr/>
              <p:nvPr/>
            </p:nvSpPr>
            <p:spPr>
              <a:xfrm>
                <a:off x="1924650" y="722963"/>
                <a:ext cx="120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96" extrusionOk="0">
                    <a:moveTo>
                      <a:pt x="152" y="1"/>
                    </a:moveTo>
                    <a:cubicBezTo>
                      <a:pt x="67" y="1"/>
                      <a:pt x="0" y="104"/>
                      <a:pt x="49" y="181"/>
                    </a:cubicBezTo>
                    <a:cubicBezTo>
                      <a:pt x="134" y="284"/>
                      <a:pt x="163" y="274"/>
                      <a:pt x="226" y="333"/>
                    </a:cubicBezTo>
                    <a:cubicBezTo>
                      <a:pt x="260" y="375"/>
                      <a:pt x="306" y="395"/>
                      <a:pt x="349" y="395"/>
                    </a:cubicBezTo>
                    <a:cubicBezTo>
                      <a:pt x="419" y="395"/>
                      <a:pt x="480" y="343"/>
                      <a:pt x="463" y="246"/>
                    </a:cubicBezTo>
                    <a:cubicBezTo>
                      <a:pt x="431" y="164"/>
                      <a:pt x="336" y="127"/>
                      <a:pt x="274" y="71"/>
                    </a:cubicBezTo>
                    <a:cubicBezTo>
                      <a:pt x="269" y="67"/>
                      <a:pt x="260" y="61"/>
                      <a:pt x="254" y="56"/>
                    </a:cubicBezTo>
                    <a:lnTo>
                      <a:pt x="249" y="51"/>
                    </a:lnTo>
                    <a:cubicBezTo>
                      <a:pt x="248" y="50"/>
                      <a:pt x="247" y="50"/>
                      <a:pt x="247" y="49"/>
                    </a:cubicBezTo>
                    <a:cubicBezTo>
                      <a:pt x="231" y="29"/>
                      <a:pt x="211" y="11"/>
                      <a:pt x="185" y="6"/>
                    </a:cubicBezTo>
                    <a:cubicBezTo>
                      <a:pt x="173" y="2"/>
                      <a:pt x="163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32"/>
              <p:cNvSpPr/>
              <p:nvPr/>
            </p:nvSpPr>
            <p:spPr>
              <a:xfrm>
                <a:off x="1946925" y="742138"/>
                <a:ext cx="2512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49" extrusionOk="0">
                    <a:moveTo>
                      <a:pt x="156" y="0"/>
                    </a:moveTo>
                    <a:cubicBezTo>
                      <a:pt x="56" y="0"/>
                      <a:pt x="1" y="136"/>
                      <a:pt x="76" y="205"/>
                    </a:cubicBezTo>
                    <a:cubicBezTo>
                      <a:pt x="308" y="409"/>
                      <a:pt x="543" y="609"/>
                      <a:pt x="775" y="813"/>
                    </a:cubicBezTo>
                    <a:cubicBezTo>
                      <a:pt x="797" y="836"/>
                      <a:pt x="828" y="849"/>
                      <a:pt x="860" y="849"/>
                    </a:cubicBezTo>
                    <a:cubicBezTo>
                      <a:pt x="876" y="849"/>
                      <a:pt x="892" y="845"/>
                      <a:pt x="906" y="838"/>
                    </a:cubicBezTo>
                    <a:cubicBezTo>
                      <a:pt x="985" y="811"/>
                      <a:pt x="1005" y="698"/>
                      <a:pt x="945" y="643"/>
                    </a:cubicBezTo>
                    <a:cubicBezTo>
                      <a:pt x="763" y="482"/>
                      <a:pt x="579" y="322"/>
                      <a:pt x="393" y="165"/>
                    </a:cubicBezTo>
                    <a:cubicBezTo>
                      <a:pt x="316" y="112"/>
                      <a:pt x="258" y="10"/>
                      <a:pt x="160" y="0"/>
                    </a:cubicBezTo>
                    <a:cubicBezTo>
                      <a:pt x="159" y="0"/>
                      <a:pt x="158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32"/>
              <p:cNvSpPr/>
              <p:nvPr/>
            </p:nvSpPr>
            <p:spPr>
              <a:xfrm>
                <a:off x="1978600" y="768538"/>
                <a:ext cx="845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81" extrusionOk="0">
                    <a:moveTo>
                      <a:pt x="156" y="0"/>
                    </a:moveTo>
                    <a:cubicBezTo>
                      <a:pt x="55" y="0"/>
                      <a:pt x="1" y="136"/>
                      <a:pt x="74" y="205"/>
                    </a:cubicBezTo>
                    <a:cubicBezTo>
                      <a:pt x="116" y="257"/>
                      <a:pt x="169" y="281"/>
                      <a:pt x="215" y="281"/>
                    </a:cubicBezTo>
                    <a:cubicBezTo>
                      <a:pt x="284" y="281"/>
                      <a:pt x="338" y="228"/>
                      <a:pt x="325" y="131"/>
                    </a:cubicBezTo>
                    <a:cubicBezTo>
                      <a:pt x="299" y="68"/>
                      <a:pt x="229" y="5"/>
                      <a:pt x="159" y="1"/>
                    </a:cubicBezTo>
                    <a:cubicBezTo>
                      <a:pt x="158" y="0"/>
                      <a:pt x="15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32"/>
              <p:cNvSpPr/>
              <p:nvPr/>
            </p:nvSpPr>
            <p:spPr>
              <a:xfrm>
                <a:off x="2018025" y="827763"/>
                <a:ext cx="213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154" extrusionOk="0">
                    <a:moveTo>
                      <a:pt x="720" y="0"/>
                    </a:moveTo>
                    <a:cubicBezTo>
                      <a:pt x="699" y="0"/>
                      <a:pt x="679" y="5"/>
                      <a:pt x="661" y="17"/>
                    </a:cubicBezTo>
                    <a:cubicBezTo>
                      <a:pt x="591" y="69"/>
                      <a:pt x="568" y="163"/>
                      <a:pt x="517" y="233"/>
                    </a:cubicBezTo>
                    <a:cubicBezTo>
                      <a:pt x="368" y="488"/>
                      <a:pt x="153" y="827"/>
                      <a:pt x="42" y="987"/>
                    </a:cubicBezTo>
                    <a:cubicBezTo>
                      <a:pt x="0" y="1072"/>
                      <a:pt x="79" y="1153"/>
                      <a:pt x="158" y="1153"/>
                    </a:cubicBezTo>
                    <a:cubicBezTo>
                      <a:pt x="186" y="1153"/>
                      <a:pt x="214" y="1143"/>
                      <a:pt x="237" y="1118"/>
                    </a:cubicBezTo>
                    <a:cubicBezTo>
                      <a:pt x="413" y="885"/>
                      <a:pt x="554" y="630"/>
                      <a:pt x="708" y="382"/>
                    </a:cubicBezTo>
                    <a:cubicBezTo>
                      <a:pt x="750" y="285"/>
                      <a:pt x="853" y="198"/>
                      <a:pt x="836" y="88"/>
                    </a:cubicBezTo>
                    <a:cubicBezTo>
                      <a:pt x="823" y="34"/>
                      <a:pt x="772" y="0"/>
                      <a:pt x="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32"/>
              <p:cNvSpPr/>
              <p:nvPr/>
            </p:nvSpPr>
            <p:spPr>
              <a:xfrm>
                <a:off x="2038850" y="814188"/>
                <a:ext cx="895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93" extrusionOk="0">
                    <a:moveTo>
                      <a:pt x="195" y="1"/>
                    </a:moveTo>
                    <a:cubicBezTo>
                      <a:pt x="160" y="1"/>
                      <a:pt x="121" y="19"/>
                      <a:pt x="88" y="61"/>
                    </a:cubicBezTo>
                    <a:cubicBezTo>
                      <a:pt x="1" y="170"/>
                      <a:pt x="72" y="292"/>
                      <a:pt x="164" y="292"/>
                    </a:cubicBezTo>
                    <a:cubicBezTo>
                      <a:pt x="199" y="292"/>
                      <a:pt x="237" y="274"/>
                      <a:pt x="271" y="231"/>
                    </a:cubicBezTo>
                    <a:cubicBezTo>
                      <a:pt x="358" y="122"/>
                      <a:pt x="287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32"/>
              <p:cNvSpPr/>
              <p:nvPr/>
            </p:nvSpPr>
            <p:spPr>
              <a:xfrm>
                <a:off x="2047775" y="794288"/>
                <a:ext cx="97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494" extrusionOk="0">
                    <a:moveTo>
                      <a:pt x="261" y="1"/>
                    </a:moveTo>
                    <a:cubicBezTo>
                      <a:pt x="220" y="1"/>
                      <a:pt x="178" y="21"/>
                      <a:pt x="158" y="59"/>
                    </a:cubicBezTo>
                    <a:cubicBezTo>
                      <a:pt x="114" y="160"/>
                      <a:pt x="47" y="254"/>
                      <a:pt x="17" y="359"/>
                    </a:cubicBezTo>
                    <a:cubicBezTo>
                      <a:pt x="1" y="439"/>
                      <a:pt x="71" y="493"/>
                      <a:pt x="140" y="493"/>
                    </a:cubicBezTo>
                    <a:cubicBezTo>
                      <a:pt x="179" y="493"/>
                      <a:pt x="217" y="476"/>
                      <a:pt x="239" y="436"/>
                    </a:cubicBezTo>
                    <a:cubicBezTo>
                      <a:pt x="280" y="352"/>
                      <a:pt x="322" y="267"/>
                      <a:pt x="364" y="181"/>
                    </a:cubicBezTo>
                    <a:cubicBezTo>
                      <a:pt x="387" y="140"/>
                      <a:pt x="386" y="82"/>
                      <a:pt x="355" y="47"/>
                    </a:cubicBezTo>
                    <a:cubicBezTo>
                      <a:pt x="334" y="16"/>
                      <a:pt x="298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32"/>
              <p:cNvSpPr/>
              <p:nvPr/>
            </p:nvSpPr>
            <p:spPr>
              <a:xfrm>
                <a:off x="1946650" y="811963"/>
                <a:ext cx="233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34" h="660" extrusionOk="0">
                    <a:moveTo>
                      <a:pt x="160" y="1"/>
                    </a:moveTo>
                    <a:cubicBezTo>
                      <a:pt x="49" y="1"/>
                      <a:pt x="0" y="168"/>
                      <a:pt x="105" y="225"/>
                    </a:cubicBezTo>
                    <a:cubicBezTo>
                      <a:pt x="269" y="333"/>
                      <a:pt x="432" y="441"/>
                      <a:pt x="595" y="552"/>
                    </a:cubicBezTo>
                    <a:cubicBezTo>
                      <a:pt x="659" y="587"/>
                      <a:pt x="718" y="660"/>
                      <a:pt x="793" y="660"/>
                    </a:cubicBezTo>
                    <a:cubicBezTo>
                      <a:pt x="802" y="660"/>
                      <a:pt x="812" y="659"/>
                      <a:pt x="822" y="656"/>
                    </a:cubicBezTo>
                    <a:cubicBezTo>
                      <a:pt x="897" y="638"/>
                      <a:pt x="934" y="546"/>
                      <a:pt x="895" y="479"/>
                    </a:cubicBezTo>
                    <a:cubicBezTo>
                      <a:pt x="795" y="377"/>
                      <a:pt x="658" y="314"/>
                      <a:pt x="545" y="228"/>
                    </a:cubicBezTo>
                    <a:cubicBezTo>
                      <a:pt x="423" y="158"/>
                      <a:pt x="314" y="52"/>
                      <a:pt x="182" y="3"/>
                    </a:cubicBezTo>
                    <a:cubicBezTo>
                      <a:pt x="174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32"/>
              <p:cNvSpPr/>
              <p:nvPr/>
            </p:nvSpPr>
            <p:spPr>
              <a:xfrm>
                <a:off x="1978150" y="833588"/>
                <a:ext cx="190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97" extrusionOk="0">
                    <a:moveTo>
                      <a:pt x="173" y="0"/>
                    </a:moveTo>
                    <a:cubicBezTo>
                      <a:pt x="81" y="0"/>
                      <a:pt x="0" y="120"/>
                      <a:pt x="85" y="206"/>
                    </a:cubicBezTo>
                    <a:cubicBezTo>
                      <a:pt x="224" y="327"/>
                      <a:pt x="366" y="442"/>
                      <a:pt x="507" y="561"/>
                    </a:cubicBezTo>
                    <a:cubicBezTo>
                      <a:pt x="529" y="585"/>
                      <a:pt x="560" y="596"/>
                      <a:pt x="591" y="596"/>
                    </a:cubicBezTo>
                    <a:cubicBezTo>
                      <a:pt x="623" y="596"/>
                      <a:pt x="654" y="585"/>
                      <a:pt x="675" y="561"/>
                    </a:cubicBezTo>
                    <a:cubicBezTo>
                      <a:pt x="761" y="473"/>
                      <a:pt x="673" y="376"/>
                      <a:pt x="593" y="323"/>
                    </a:cubicBezTo>
                    <a:cubicBezTo>
                      <a:pt x="479" y="229"/>
                      <a:pt x="365" y="136"/>
                      <a:pt x="254" y="36"/>
                    </a:cubicBezTo>
                    <a:cubicBezTo>
                      <a:pt x="229" y="11"/>
                      <a:pt x="200" y="0"/>
                      <a:pt x="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32"/>
              <p:cNvSpPr/>
              <p:nvPr/>
            </p:nvSpPr>
            <p:spPr>
              <a:xfrm>
                <a:off x="2001075" y="852638"/>
                <a:ext cx="86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46" extrusionOk="0">
                    <a:moveTo>
                      <a:pt x="173" y="1"/>
                    </a:moveTo>
                    <a:cubicBezTo>
                      <a:pt x="81" y="1"/>
                      <a:pt x="0" y="119"/>
                      <a:pt x="85" y="208"/>
                    </a:cubicBezTo>
                    <a:cubicBezTo>
                      <a:pt x="111" y="234"/>
                      <a:pt x="140" y="245"/>
                      <a:pt x="169" y="245"/>
                    </a:cubicBezTo>
                    <a:cubicBezTo>
                      <a:pt x="262" y="245"/>
                      <a:pt x="343" y="127"/>
                      <a:pt x="258" y="40"/>
                    </a:cubicBezTo>
                    <a:cubicBezTo>
                      <a:pt x="232" y="12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32"/>
              <p:cNvSpPr/>
              <p:nvPr/>
            </p:nvSpPr>
            <p:spPr>
              <a:xfrm>
                <a:off x="2017225" y="904863"/>
                <a:ext cx="187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750" h="919" extrusionOk="0">
                    <a:moveTo>
                      <a:pt x="623" y="0"/>
                    </a:moveTo>
                    <a:cubicBezTo>
                      <a:pt x="583" y="0"/>
                      <a:pt x="543" y="19"/>
                      <a:pt x="522" y="59"/>
                    </a:cubicBezTo>
                    <a:cubicBezTo>
                      <a:pt x="384" y="268"/>
                      <a:pt x="238" y="472"/>
                      <a:pt x="99" y="684"/>
                    </a:cubicBezTo>
                    <a:cubicBezTo>
                      <a:pt x="0" y="790"/>
                      <a:pt x="74" y="919"/>
                      <a:pt x="168" y="919"/>
                    </a:cubicBezTo>
                    <a:cubicBezTo>
                      <a:pt x="203" y="919"/>
                      <a:pt x="241" y="901"/>
                      <a:pt x="275" y="858"/>
                    </a:cubicBezTo>
                    <a:cubicBezTo>
                      <a:pt x="418" y="627"/>
                      <a:pt x="581" y="408"/>
                      <a:pt x="730" y="180"/>
                    </a:cubicBezTo>
                    <a:cubicBezTo>
                      <a:pt x="746" y="152"/>
                      <a:pt x="749" y="117"/>
                      <a:pt x="742" y="87"/>
                    </a:cubicBezTo>
                    <a:cubicBezTo>
                      <a:pt x="728" y="31"/>
                      <a:pt x="675" y="0"/>
                      <a:pt x="6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32"/>
              <p:cNvSpPr/>
              <p:nvPr/>
            </p:nvSpPr>
            <p:spPr>
              <a:xfrm>
                <a:off x="2037075" y="890063"/>
                <a:ext cx="865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4" extrusionOk="0">
                    <a:moveTo>
                      <a:pt x="210" y="0"/>
                    </a:moveTo>
                    <a:cubicBezTo>
                      <a:pt x="191" y="0"/>
                      <a:pt x="171" y="5"/>
                      <a:pt x="152" y="17"/>
                    </a:cubicBezTo>
                    <a:cubicBezTo>
                      <a:pt x="95" y="67"/>
                      <a:pt x="1" y="189"/>
                      <a:pt x="23" y="267"/>
                    </a:cubicBezTo>
                    <a:cubicBezTo>
                      <a:pt x="37" y="323"/>
                      <a:pt x="89" y="354"/>
                      <a:pt x="140" y="354"/>
                    </a:cubicBezTo>
                    <a:cubicBezTo>
                      <a:pt x="181" y="354"/>
                      <a:pt x="221" y="335"/>
                      <a:pt x="242" y="295"/>
                    </a:cubicBezTo>
                    <a:cubicBezTo>
                      <a:pt x="267" y="240"/>
                      <a:pt x="322" y="197"/>
                      <a:pt x="331" y="136"/>
                    </a:cubicBezTo>
                    <a:cubicBezTo>
                      <a:pt x="345" y="62"/>
                      <a:pt x="279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32"/>
              <p:cNvSpPr/>
              <p:nvPr/>
            </p:nvSpPr>
            <p:spPr>
              <a:xfrm>
                <a:off x="2044975" y="876288"/>
                <a:ext cx="116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19" extrusionOk="0">
                    <a:moveTo>
                      <a:pt x="245" y="1"/>
                    </a:moveTo>
                    <a:cubicBezTo>
                      <a:pt x="175" y="1"/>
                      <a:pt x="131" y="73"/>
                      <a:pt x="98" y="131"/>
                    </a:cubicBezTo>
                    <a:cubicBezTo>
                      <a:pt x="71" y="182"/>
                      <a:pt x="24" y="225"/>
                      <a:pt x="16" y="283"/>
                    </a:cubicBezTo>
                    <a:cubicBezTo>
                      <a:pt x="0" y="364"/>
                      <a:pt x="71" y="418"/>
                      <a:pt x="140" y="418"/>
                    </a:cubicBezTo>
                    <a:cubicBezTo>
                      <a:pt x="179" y="418"/>
                      <a:pt x="217" y="401"/>
                      <a:pt x="238" y="361"/>
                    </a:cubicBezTo>
                    <a:cubicBezTo>
                      <a:pt x="302" y="254"/>
                      <a:pt x="467" y="77"/>
                      <a:pt x="278" y="6"/>
                    </a:cubicBezTo>
                    <a:cubicBezTo>
                      <a:pt x="267" y="2"/>
                      <a:pt x="255" y="1"/>
                      <a:pt x="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32"/>
              <p:cNvSpPr/>
              <p:nvPr/>
            </p:nvSpPr>
            <p:spPr>
              <a:xfrm>
                <a:off x="1964525" y="878113"/>
                <a:ext cx="20750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992" extrusionOk="0">
                    <a:moveTo>
                      <a:pt x="143" y="0"/>
                    </a:moveTo>
                    <a:cubicBezTo>
                      <a:pt x="70" y="0"/>
                      <a:pt x="1" y="74"/>
                      <a:pt x="25" y="153"/>
                    </a:cubicBezTo>
                    <a:cubicBezTo>
                      <a:pt x="158" y="436"/>
                      <a:pt x="359" y="683"/>
                      <a:pt x="545" y="934"/>
                    </a:cubicBezTo>
                    <a:cubicBezTo>
                      <a:pt x="566" y="972"/>
                      <a:pt x="607" y="992"/>
                      <a:pt x="648" y="992"/>
                    </a:cubicBezTo>
                    <a:cubicBezTo>
                      <a:pt x="679" y="992"/>
                      <a:pt x="710" y="981"/>
                      <a:pt x="733" y="957"/>
                    </a:cubicBezTo>
                    <a:cubicBezTo>
                      <a:pt x="829" y="858"/>
                      <a:pt x="699" y="755"/>
                      <a:pt x="644" y="670"/>
                    </a:cubicBezTo>
                    <a:cubicBezTo>
                      <a:pt x="531" y="522"/>
                      <a:pt x="422" y="367"/>
                      <a:pt x="325" y="207"/>
                    </a:cubicBezTo>
                    <a:cubicBezTo>
                      <a:pt x="254" y="107"/>
                      <a:pt x="276" y="78"/>
                      <a:pt x="201" y="17"/>
                    </a:cubicBezTo>
                    <a:cubicBezTo>
                      <a:pt x="183" y="5"/>
                      <a:pt x="163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32"/>
              <p:cNvSpPr/>
              <p:nvPr/>
            </p:nvSpPr>
            <p:spPr>
              <a:xfrm>
                <a:off x="1985775" y="907463"/>
                <a:ext cx="1255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99" extrusionOk="0">
                    <a:moveTo>
                      <a:pt x="160" y="1"/>
                    </a:moveTo>
                    <a:cubicBezTo>
                      <a:pt x="78" y="1"/>
                      <a:pt x="0" y="99"/>
                      <a:pt x="54" y="182"/>
                    </a:cubicBezTo>
                    <a:cubicBezTo>
                      <a:pt x="142" y="286"/>
                      <a:pt x="223" y="410"/>
                      <a:pt x="333" y="488"/>
                    </a:cubicBezTo>
                    <a:cubicBezTo>
                      <a:pt x="347" y="495"/>
                      <a:pt x="363" y="499"/>
                      <a:pt x="379" y="499"/>
                    </a:cubicBezTo>
                    <a:cubicBezTo>
                      <a:pt x="441" y="499"/>
                      <a:pt x="501" y="443"/>
                      <a:pt x="499" y="378"/>
                    </a:cubicBezTo>
                    <a:cubicBezTo>
                      <a:pt x="498" y="301"/>
                      <a:pt x="424" y="258"/>
                      <a:pt x="381" y="201"/>
                    </a:cubicBezTo>
                    <a:cubicBezTo>
                      <a:pt x="296" y="112"/>
                      <a:pt x="278" y="73"/>
                      <a:pt x="230" y="27"/>
                    </a:cubicBezTo>
                    <a:cubicBezTo>
                      <a:pt x="208" y="9"/>
                      <a:pt x="184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32"/>
              <p:cNvSpPr/>
              <p:nvPr/>
            </p:nvSpPr>
            <p:spPr>
              <a:xfrm>
                <a:off x="2014200" y="970288"/>
                <a:ext cx="1485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682" extrusionOk="0">
                    <a:moveTo>
                      <a:pt x="467" y="0"/>
                    </a:moveTo>
                    <a:cubicBezTo>
                      <a:pt x="346" y="0"/>
                      <a:pt x="236" y="252"/>
                      <a:pt x="188" y="284"/>
                    </a:cubicBezTo>
                    <a:cubicBezTo>
                      <a:pt x="98" y="403"/>
                      <a:pt x="94" y="405"/>
                      <a:pt x="20" y="503"/>
                    </a:cubicBezTo>
                    <a:cubicBezTo>
                      <a:pt x="4" y="530"/>
                      <a:pt x="0" y="565"/>
                      <a:pt x="8" y="595"/>
                    </a:cubicBezTo>
                    <a:cubicBezTo>
                      <a:pt x="22" y="651"/>
                      <a:pt x="74" y="682"/>
                      <a:pt x="125" y="682"/>
                    </a:cubicBezTo>
                    <a:cubicBezTo>
                      <a:pt x="165" y="682"/>
                      <a:pt x="205" y="663"/>
                      <a:pt x="227" y="623"/>
                    </a:cubicBezTo>
                    <a:cubicBezTo>
                      <a:pt x="281" y="550"/>
                      <a:pt x="489" y="284"/>
                      <a:pt x="546" y="206"/>
                    </a:cubicBezTo>
                    <a:cubicBezTo>
                      <a:pt x="581" y="173"/>
                      <a:pt x="594" y="118"/>
                      <a:pt x="572" y="75"/>
                    </a:cubicBezTo>
                    <a:cubicBezTo>
                      <a:pt x="537" y="21"/>
                      <a:pt x="501" y="0"/>
                      <a:pt x="4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32"/>
              <p:cNvSpPr/>
              <p:nvPr/>
            </p:nvSpPr>
            <p:spPr>
              <a:xfrm>
                <a:off x="2031800" y="951338"/>
                <a:ext cx="15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520" extrusionOk="0">
                    <a:moveTo>
                      <a:pt x="500" y="0"/>
                    </a:moveTo>
                    <a:cubicBezTo>
                      <a:pt x="426" y="0"/>
                      <a:pt x="364" y="80"/>
                      <a:pt x="307" y="127"/>
                    </a:cubicBezTo>
                    <a:cubicBezTo>
                      <a:pt x="190" y="238"/>
                      <a:pt x="170" y="236"/>
                      <a:pt x="69" y="325"/>
                    </a:cubicBezTo>
                    <a:cubicBezTo>
                      <a:pt x="0" y="405"/>
                      <a:pt x="76" y="519"/>
                      <a:pt x="165" y="519"/>
                    </a:cubicBezTo>
                    <a:cubicBezTo>
                      <a:pt x="184" y="519"/>
                      <a:pt x="204" y="514"/>
                      <a:pt x="224" y="501"/>
                    </a:cubicBezTo>
                    <a:cubicBezTo>
                      <a:pt x="354" y="417"/>
                      <a:pt x="462" y="305"/>
                      <a:pt x="581" y="206"/>
                    </a:cubicBezTo>
                    <a:cubicBezTo>
                      <a:pt x="636" y="154"/>
                      <a:pt x="623" y="54"/>
                      <a:pt x="556" y="16"/>
                    </a:cubicBezTo>
                    <a:cubicBezTo>
                      <a:pt x="537" y="5"/>
                      <a:pt x="518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32"/>
              <p:cNvSpPr/>
              <p:nvPr/>
            </p:nvSpPr>
            <p:spPr>
              <a:xfrm>
                <a:off x="1973050" y="948963"/>
                <a:ext cx="1752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73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1" y="207"/>
                    </a:cubicBezTo>
                    <a:cubicBezTo>
                      <a:pt x="191" y="343"/>
                      <a:pt x="296" y="479"/>
                      <a:pt x="407" y="614"/>
                    </a:cubicBezTo>
                    <a:cubicBezTo>
                      <a:pt x="430" y="648"/>
                      <a:pt x="471" y="672"/>
                      <a:pt x="512" y="672"/>
                    </a:cubicBezTo>
                    <a:cubicBezTo>
                      <a:pt x="528" y="672"/>
                      <a:pt x="543" y="669"/>
                      <a:pt x="558" y="661"/>
                    </a:cubicBezTo>
                    <a:cubicBezTo>
                      <a:pt x="701" y="588"/>
                      <a:pt x="604" y="462"/>
                      <a:pt x="526" y="381"/>
                    </a:cubicBezTo>
                    <a:cubicBezTo>
                      <a:pt x="417" y="264"/>
                      <a:pt x="338" y="107"/>
                      <a:pt x="212" y="13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32"/>
              <p:cNvSpPr/>
              <p:nvPr/>
            </p:nvSpPr>
            <p:spPr>
              <a:xfrm>
                <a:off x="1991525" y="970888"/>
                <a:ext cx="101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71" extrusionOk="0">
                    <a:moveTo>
                      <a:pt x="165" y="1"/>
                    </a:moveTo>
                    <a:cubicBezTo>
                      <a:pt x="164" y="1"/>
                      <a:pt x="162" y="1"/>
                      <a:pt x="160" y="1"/>
                    </a:cubicBezTo>
                    <a:cubicBezTo>
                      <a:pt x="158" y="1"/>
                      <a:pt x="157" y="1"/>
                      <a:pt x="155" y="1"/>
                    </a:cubicBezTo>
                    <a:cubicBezTo>
                      <a:pt x="55" y="1"/>
                      <a:pt x="1" y="136"/>
                      <a:pt x="74" y="206"/>
                    </a:cubicBezTo>
                    <a:cubicBezTo>
                      <a:pt x="130" y="254"/>
                      <a:pt x="172" y="325"/>
                      <a:pt x="237" y="359"/>
                    </a:cubicBezTo>
                    <a:cubicBezTo>
                      <a:pt x="252" y="367"/>
                      <a:pt x="267" y="370"/>
                      <a:pt x="283" y="370"/>
                    </a:cubicBezTo>
                    <a:cubicBezTo>
                      <a:pt x="345" y="370"/>
                      <a:pt x="405" y="315"/>
                      <a:pt x="404" y="250"/>
                    </a:cubicBezTo>
                    <a:cubicBezTo>
                      <a:pt x="404" y="180"/>
                      <a:pt x="340" y="137"/>
                      <a:pt x="296" y="89"/>
                    </a:cubicBezTo>
                    <a:cubicBezTo>
                      <a:pt x="259" y="52"/>
                      <a:pt x="223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9" name="Google Shape;3059;p32"/>
            <p:cNvSpPr/>
            <p:nvPr/>
          </p:nvSpPr>
          <p:spPr>
            <a:xfrm rot="-3663080">
              <a:off x="-314742" y="4103341"/>
              <a:ext cx="1094294" cy="590176"/>
            </a:xfrm>
            <a:custGeom>
              <a:avLst/>
              <a:gdLst/>
              <a:ahLst/>
              <a:cxnLst/>
              <a:rect l="l" t="t" r="r" b="b"/>
              <a:pathLst>
                <a:path w="14100" h="7604" extrusionOk="0">
                  <a:moveTo>
                    <a:pt x="5347" y="0"/>
                  </a:moveTo>
                  <a:cubicBezTo>
                    <a:pt x="5286" y="0"/>
                    <a:pt x="5221" y="16"/>
                    <a:pt x="5172" y="41"/>
                  </a:cubicBezTo>
                  <a:cubicBezTo>
                    <a:pt x="4512" y="306"/>
                    <a:pt x="3886" y="655"/>
                    <a:pt x="3291" y="1047"/>
                  </a:cubicBezTo>
                  <a:cubicBezTo>
                    <a:pt x="2972" y="1258"/>
                    <a:pt x="2667" y="1492"/>
                    <a:pt x="2376" y="1738"/>
                  </a:cubicBezTo>
                  <a:cubicBezTo>
                    <a:pt x="2191" y="1699"/>
                    <a:pt x="2007" y="1662"/>
                    <a:pt x="1822" y="1628"/>
                  </a:cubicBezTo>
                  <a:cubicBezTo>
                    <a:pt x="1307" y="1544"/>
                    <a:pt x="777" y="1446"/>
                    <a:pt x="256" y="1446"/>
                  </a:cubicBezTo>
                  <a:cubicBezTo>
                    <a:pt x="208" y="1446"/>
                    <a:pt x="160" y="1447"/>
                    <a:pt x="113" y="1449"/>
                  </a:cubicBezTo>
                  <a:cubicBezTo>
                    <a:pt x="1" y="1496"/>
                    <a:pt x="39" y="1676"/>
                    <a:pt x="159" y="1676"/>
                  </a:cubicBezTo>
                  <a:cubicBezTo>
                    <a:pt x="162" y="1676"/>
                    <a:pt x="165" y="1676"/>
                    <a:pt x="168" y="1676"/>
                  </a:cubicBezTo>
                  <a:cubicBezTo>
                    <a:pt x="864" y="1718"/>
                    <a:pt x="1551" y="1814"/>
                    <a:pt x="2234" y="1952"/>
                  </a:cubicBezTo>
                  <a:cubicBezTo>
                    <a:pt x="2240" y="1971"/>
                    <a:pt x="2250" y="1989"/>
                    <a:pt x="2263" y="2003"/>
                  </a:cubicBezTo>
                  <a:cubicBezTo>
                    <a:pt x="2353" y="2139"/>
                    <a:pt x="2437" y="2277"/>
                    <a:pt x="2521" y="2415"/>
                  </a:cubicBezTo>
                  <a:cubicBezTo>
                    <a:pt x="2919" y="3073"/>
                    <a:pt x="3296" y="3746"/>
                    <a:pt x="3713" y="4393"/>
                  </a:cubicBezTo>
                  <a:cubicBezTo>
                    <a:pt x="3849" y="4596"/>
                    <a:pt x="3986" y="4798"/>
                    <a:pt x="4147" y="4982"/>
                  </a:cubicBezTo>
                  <a:cubicBezTo>
                    <a:pt x="4240" y="5086"/>
                    <a:pt x="4343" y="5202"/>
                    <a:pt x="4484" y="5232"/>
                  </a:cubicBezTo>
                  <a:cubicBezTo>
                    <a:pt x="4498" y="5235"/>
                    <a:pt x="4511" y="5237"/>
                    <a:pt x="4523" y="5237"/>
                  </a:cubicBezTo>
                  <a:cubicBezTo>
                    <a:pt x="4621" y="5237"/>
                    <a:pt x="4705" y="5153"/>
                    <a:pt x="4700" y="5050"/>
                  </a:cubicBezTo>
                  <a:cubicBezTo>
                    <a:pt x="4696" y="4922"/>
                    <a:pt x="4635" y="4804"/>
                    <a:pt x="4587" y="4688"/>
                  </a:cubicBezTo>
                  <a:cubicBezTo>
                    <a:pt x="4478" y="4431"/>
                    <a:pt x="4359" y="4179"/>
                    <a:pt x="4223" y="3934"/>
                  </a:cubicBezTo>
                  <a:cubicBezTo>
                    <a:pt x="3961" y="3458"/>
                    <a:pt x="3661" y="3000"/>
                    <a:pt x="3307" y="2586"/>
                  </a:cubicBezTo>
                  <a:cubicBezTo>
                    <a:pt x="3157" y="2419"/>
                    <a:pt x="3006" y="2247"/>
                    <a:pt x="2847" y="2086"/>
                  </a:cubicBezTo>
                  <a:lnTo>
                    <a:pt x="2847" y="2086"/>
                  </a:lnTo>
                  <a:cubicBezTo>
                    <a:pt x="3553" y="2256"/>
                    <a:pt x="4254" y="2468"/>
                    <a:pt x="4945" y="2716"/>
                  </a:cubicBezTo>
                  <a:cubicBezTo>
                    <a:pt x="4947" y="2725"/>
                    <a:pt x="4947" y="2734"/>
                    <a:pt x="4950" y="2744"/>
                  </a:cubicBezTo>
                  <a:cubicBezTo>
                    <a:pt x="5554" y="3797"/>
                    <a:pt x="6075" y="4896"/>
                    <a:pt x="6718" y="5927"/>
                  </a:cubicBezTo>
                  <a:cubicBezTo>
                    <a:pt x="6831" y="6077"/>
                    <a:pt x="7064" y="6463"/>
                    <a:pt x="7289" y="6463"/>
                  </a:cubicBezTo>
                  <a:cubicBezTo>
                    <a:pt x="7334" y="6463"/>
                    <a:pt x="7379" y="6447"/>
                    <a:pt x="7423" y="6411"/>
                  </a:cubicBezTo>
                  <a:cubicBezTo>
                    <a:pt x="7490" y="6326"/>
                    <a:pt x="7476" y="6211"/>
                    <a:pt x="7456" y="6113"/>
                  </a:cubicBezTo>
                  <a:cubicBezTo>
                    <a:pt x="7419" y="5936"/>
                    <a:pt x="7344" y="5771"/>
                    <a:pt x="7271" y="5609"/>
                  </a:cubicBezTo>
                  <a:cubicBezTo>
                    <a:pt x="6932" y="4878"/>
                    <a:pt x="6510" y="4189"/>
                    <a:pt x="6050" y="3529"/>
                  </a:cubicBezTo>
                  <a:cubicBezTo>
                    <a:pt x="5914" y="3334"/>
                    <a:pt x="5770" y="3146"/>
                    <a:pt x="5613" y="2967"/>
                  </a:cubicBezTo>
                  <a:lnTo>
                    <a:pt x="5613" y="2967"/>
                  </a:lnTo>
                  <a:cubicBezTo>
                    <a:pt x="6346" y="3255"/>
                    <a:pt x="7072" y="3578"/>
                    <a:pt x="7788" y="3925"/>
                  </a:cubicBezTo>
                  <a:cubicBezTo>
                    <a:pt x="7788" y="3936"/>
                    <a:pt x="7788" y="3946"/>
                    <a:pt x="7792" y="3957"/>
                  </a:cubicBezTo>
                  <a:cubicBezTo>
                    <a:pt x="7906" y="4190"/>
                    <a:pt x="8042" y="4412"/>
                    <a:pt x="8165" y="4640"/>
                  </a:cubicBezTo>
                  <a:cubicBezTo>
                    <a:pt x="8517" y="5245"/>
                    <a:pt x="9705" y="7424"/>
                    <a:pt x="10377" y="7471"/>
                  </a:cubicBezTo>
                  <a:cubicBezTo>
                    <a:pt x="10663" y="7444"/>
                    <a:pt x="10564" y="7083"/>
                    <a:pt x="10479" y="6909"/>
                  </a:cubicBezTo>
                  <a:cubicBezTo>
                    <a:pt x="10147" y="6212"/>
                    <a:pt x="9699" y="5577"/>
                    <a:pt x="9209" y="4985"/>
                  </a:cubicBezTo>
                  <a:cubicBezTo>
                    <a:pt x="9022" y="4761"/>
                    <a:pt x="8826" y="4543"/>
                    <a:pt x="8619" y="4337"/>
                  </a:cubicBezTo>
                  <a:lnTo>
                    <a:pt x="8619" y="4337"/>
                  </a:lnTo>
                  <a:cubicBezTo>
                    <a:pt x="9240" y="4656"/>
                    <a:pt x="9854" y="4988"/>
                    <a:pt x="10460" y="5327"/>
                  </a:cubicBezTo>
                  <a:cubicBezTo>
                    <a:pt x="10467" y="5344"/>
                    <a:pt x="10477" y="5357"/>
                    <a:pt x="10490" y="5370"/>
                  </a:cubicBezTo>
                  <a:cubicBezTo>
                    <a:pt x="11111" y="5865"/>
                    <a:pt x="11720" y="6377"/>
                    <a:pt x="12342" y="6872"/>
                  </a:cubicBezTo>
                  <a:cubicBezTo>
                    <a:pt x="12714" y="7142"/>
                    <a:pt x="13090" y="7428"/>
                    <a:pt x="13534" y="7565"/>
                  </a:cubicBezTo>
                  <a:cubicBezTo>
                    <a:pt x="13598" y="7587"/>
                    <a:pt x="13678" y="7603"/>
                    <a:pt x="13755" y="7603"/>
                  </a:cubicBezTo>
                  <a:cubicBezTo>
                    <a:pt x="13885" y="7603"/>
                    <a:pt x="14007" y="7557"/>
                    <a:pt x="14030" y="7410"/>
                  </a:cubicBezTo>
                  <a:cubicBezTo>
                    <a:pt x="14100" y="7098"/>
                    <a:pt x="13831" y="6870"/>
                    <a:pt x="13630" y="6676"/>
                  </a:cubicBezTo>
                  <a:cubicBezTo>
                    <a:pt x="13229" y="6314"/>
                    <a:pt x="12785" y="5999"/>
                    <a:pt x="12305" y="5751"/>
                  </a:cubicBezTo>
                  <a:cubicBezTo>
                    <a:pt x="11861" y="5528"/>
                    <a:pt x="11393" y="5350"/>
                    <a:pt x="10915" y="5215"/>
                  </a:cubicBezTo>
                  <a:cubicBezTo>
                    <a:pt x="10820" y="5193"/>
                    <a:pt x="10723" y="5163"/>
                    <a:pt x="10626" y="5148"/>
                  </a:cubicBezTo>
                  <a:cubicBezTo>
                    <a:pt x="9957" y="4771"/>
                    <a:pt x="9280" y="4402"/>
                    <a:pt x="8592" y="4054"/>
                  </a:cubicBezTo>
                  <a:cubicBezTo>
                    <a:pt x="8673" y="4050"/>
                    <a:pt x="8754" y="4047"/>
                    <a:pt x="8837" y="4044"/>
                  </a:cubicBezTo>
                  <a:cubicBezTo>
                    <a:pt x="9629" y="3999"/>
                    <a:pt x="10425" y="3944"/>
                    <a:pt x="11210" y="3822"/>
                  </a:cubicBezTo>
                  <a:cubicBezTo>
                    <a:pt x="11571" y="3737"/>
                    <a:pt x="11969" y="3673"/>
                    <a:pt x="12259" y="3430"/>
                  </a:cubicBezTo>
                  <a:cubicBezTo>
                    <a:pt x="12426" y="3253"/>
                    <a:pt x="12345" y="3068"/>
                    <a:pt x="12115" y="3020"/>
                  </a:cubicBezTo>
                  <a:cubicBezTo>
                    <a:pt x="12027" y="2998"/>
                    <a:pt x="11936" y="2991"/>
                    <a:pt x="11844" y="2991"/>
                  </a:cubicBezTo>
                  <a:cubicBezTo>
                    <a:pt x="11742" y="2991"/>
                    <a:pt x="11640" y="3000"/>
                    <a:pt x="11539" y="3006"/>
                  </a:cubicBezTo>
                  <a:cubicBezTo>
                    <a:pt x="10721" y="3069"/>
                    <a:pt x="9909" y="3198"/>
                    <a:pt x="9119" y="3423"/>
                  </a:cubicBezTo>
                  <a:cubicBezTo>
                    <a:pt x="8752" y="3537"/>
                    <a:pt x="8370" y="3626"/>
                    <a:pt x="8012" y="3764"/>
                  </a:cubicBezTo>
                  <a:cubicBezTo>
                    <a:pt x="7260" y="3398"/>
                    <a:pt x="6496" y="3057"/>
                    <a:pt x="5718" y="2754"/>
                  </a:cubicBezTo>
                  <a:cubicBezTo>
                    <a:pt x="5754" y="2749"/>
                    <a:pt x="5789" y="2740"/>
                    <a:pt x="5824" y="2729"/>
                  </a:cubicBezTo>
                  <a:cubicBezTo>
                    <a:pt x="5833" y="2728"/>
                    <a:pt x="5843" y="2727"/>
                    <a:pt x="5854" y="2726"/>
                  </a:cubicBezTo>
                  <a:cubicBezTo>
                    <a:pt x="5874" y="2722"/>
                    <a:pt x="5895" y="2717"/>
                    <a:pt x="5913" y="2712"/>
                  </a:cubicBezTo>
                  <a:cubicBezTo>
                    <a:pt x="5944" y="2701"/>
                    <a:pt x="5973" y="2689"/>
                    <a:pt x="6003" y="2676"/>
                  </a:cubicBezTo>
                  <a:cubicBezTo>
                    <a:pt x="6025" y="2669"/>
                    <a:pt x="6046" y="2662"/>
                    <a:pt x="6068" y="2653"/>
                  </a:cubicBezTo>
                  <a:cubicBezTo>
                    <a:pt x="6114" y="2638"/>
                    <a:pt x="6161" y="2624"/>
                    <a:pt x="6207" y="2609"/>
                  </a:cubicBezTo>
                  <a:cubicBezTo>
                    <a:pt x="6482" y="2538"/>
                    <a:pt x="6756" y="2467"/>
                    <a:pt x="7028" y="2383"/>
                  </a:cubicBezTo>
                  <a:cubicBezTo>
                    <a:pt x="7460" y="2252"/>
                    <a:pt x="7886" y="2099"/>
                    <a:pt x="8297" y="1911"/>
                  </a:cubicBezTo>
                  <a:cubicBezTo>
                    <a:pt x="8592" y="1774"/>
                    <a:pt x="8896" y="1625"/>
                    <a:pt x="9125" y="1390"/>
                  </a:cubicBezTo>
                  <a:cubicBezTo>
                    <a:pt x="9276" y="1228"/>
                    <a:pt x="9269" y="1035"/>
                    <a:pt x="9028" y="977"/>
                  </a:cubicBezTo>
                  <a:cubicBezTo>
                    <a:pt x="8990" y="970"/>
                    <a:pt x="8952" y="966"/>
                    <a:pt x="8914" y="966"/>
                  </a:cubicBezTo>
                  <a:cubicBezTo>
                    <a:pt x="8722" y="966"/>
                    <a:pt x="8532" y="1054"/>
                    <a:pt x="8348" y="1102"/>
                  </a:cubicBezTo>
                  <a:cubicBezTo>
                    <a:pt x="7339" y="1420"/>
                    <a:pt x="6371" y="1861"/>
                    <a:pt x="5447" y="2374"/>
                  </a:cubicBezTo>
                  <a:cubicBezTo>
                    <a:pt x="5350" y="2429"/>
                    <a:pt x="5251" y="2484"/>
                    <a:pt x="5154" y="2539"/>
                  </a:cubicBezTo>
                  <a:cubicBezTo>
                    <a:pt x="4397" y="2265"/>
                    <a:pt x="3627" y="2029"/>
                    <a:pt x="2842" y="1841"/>
                  </a:cubicBezTo>
                  <a:cubicBezTo>
                    <a:pt x="2995" y="1770"/>
                    <a:pt x="3149" y="1699"/>
                    <a:pt x="3301" y="1627"/>
                  </a:cubicBezTo>
                  <a:cubicBezTo>
                    <a:pt x="3920" y="1318"/>
                    <a:pt x="4554" y="1022"/>
                    <a:pt x="5128" y="632"/>
                  </a:cubicBezTo>
                  <a:cubicBezTo>
                    <a:pt x="5288" y="512"/>
                    <a:pt x="5478" y="385"/>
                    <a:pt x="5541" y="187"/>
                  </a:cubicBezTo>
                  <a:cubicBezTo>
                    <a:pt x="5562" y="51"/>
                    <a:pt x="5459" y="0"/>
                    <a:pt x="5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60" name="Google Shape;3060;p32"/>
            <p:cNvGrpSpPr/>
            <p:nvPr/>
          </p:nvGrpSpPr>
          <p:grpSpPr>
            <a:xfrm>
              <a:off x="7965074" y="-133773"/>
              <a:ext cx="885134" cy="898935"/>
              <a:chOff x="1447050" y="59713"/>
              <a:chExt cx="291825" cy="296375"/>
            </a:xfrm>
          </p:grpSpPr>
          <p:sp>
            <p:nvSpPr>
              <p:cNvPr id="3061" name="Google Shape;3061;p32"/>
              <p:cNvSpPr/>
              <p:nvPr/>
            </p:nvSpPr>
            <p:spPr>
              <a:xfrm>
                <a:off x="1447050" y="59713"/>
                <a:ext cx="291825" cy="296375"/>
              </a:xfrm>
              <a:custGeom>
                <a:avLst/>
                <a:gdLst/>
                <a:ahLst/>
                <a:cxnLst/>
                <a:rect l="l" t="t" r="r" b="b"/>
                <a:pathLst>
                  <a:path w="11673" h="11855" extrusionOk="0">
                    <a:moveTo>
                      <a:pt x="11554" y="1"/>
                    </a:moveTo>
                    <a:cubicBezTo>
                      <a:pt x="11546" y="1"/>
                      <a:pt x="11537" y="2"/>
                      <a:pt x="11528" y="5"/>
                    </a:cubicBezTo>
                    <a:cubicBezTo>
                      <a:pt x="10383" y="430"/>
                      <a:pt x="9691" y="1388"/>
                      <a:pt x="9228" y="2458"/>
                    </a:cubicBezTo>
                    <a:cubicBezTo>
                      <a:pt x="9225" y="2458"/>
                      <a:pt x="9220" y="2458"/>
                      <a:pt x="9216" y="2458"/>
                    </a:cubicBezTo>
                    <a:cubicBezTo>
                      <a:pt x="9214" y="2458"/>
                      <a:pt x="9212" y="2458"/>
                      <a:pt x="9210" y="2458"/>
                    </a:cubicBezTo>
                    <a:cubicBezTo>
                      <a:pt x="8613" y="2665"/>
                      <a:pt x="7990" y="2598"/>
                      <a:pt x="7329" y="2702"/>
                    </a:cubicBezTo>
                    <a:cubicBezTo>
                      <a:pt x="6489" y="2788"/>
                      <a:pt x="5704" y="3238"/>
                      <a:pt x="5227" y="3939"/>
                    </a:cubicBezTo>
                    <a:cubicBezTo>
                      <a:pt x="5174" y="4019"/>
                      <a:pt x="5110" y="4102"/>
                      <a:pt x="5099" y="4198"/>
                    </a:cubicBezTo>
                    <a:cubicBezTo>
                      <a:pt x="5096" y="4259"/>
                      <a:pt x="5147" y="4303"/>
                      <a:pt x="5201" y="4303"/>
                    </a:cubicBezTo>
                    <a:cubicBezTo>
                      <a:pt x="5220" y="4303"/>
                      <a:pt x="5240" y="4298"/>
                      <a:pt x="5257" y="4286"/>
                    </a:cubicBezTo>
                    <a:cubicBezTo>
                      <a:pt x="5521" y="4083"/>
                      <a:pt x="5828" y="3855"/>
                      <a:pt x="6193" y="3708"/>
                    </a:cubicBezTo>
                    <a:cubicBezTo>
                      <a:pt x="6692" y="3461"/>
                      <a:pt x="7423" y="3515"/>
                      <a:pt x="8070" y="3466"/>
                    </a:cubicBezTo>
                    <a:cubicBezTo>
                      <a:pt x="8424" y="3428"/>
                      <a:pt x="8745" y="3249"/>
                      <a:pt x="9002" y="3004"/>
                    </a:cubicBezTo>
                    <a:cubicBezTo>
                      <a:pt x="9008" y="2997"/>
                      <a:pt x="9014" y="2990"/>
                      <a:pt x="9020" y="2984"/>
                    </a:cubicBezTo>
                    <a:lnTo>
                      <a:pt x="9020" y="2984"/>
                    </a:lnTo>
                    <a:cubicBezTo>
                      <a:pt x="8948" y="3186"/>
                      <a:pt x="8880" y="3391"/>
                      <a:pt x="8819" y="3596"/>
                    </a:cubicBezTo>
                    <a:cubicBezTo>
                      <a:pt x="8678" y="4018"/>
                      <a:pt x="8498" y="4435"/>
                      <a:pt x="8284" y="4833"/>
                    </a:cubicBezTo>
                    <a:cubicBezTo>
                      <a:pt x="8266" y="4831"/>
                      <a:pt x="8249" y="4830"/>
                      <a:pt x="8232" y="4830"/>
                    </a:cubicBezTo>
                    <a:cubicBezTo>
                      <a:pt x="8068" y="4830"/>
                      <a:pt x="7902" y="4915"/>
                      <a:pt x="7745" y="4956"/>
                    </a:cubicBezTo>
                    <a:cubicBezTo>
                      <a:pt x="7529" y="5032"/>
                      <a:pt x="7291" y="5093"/>
                      <a:pt x="7126" y="5100"/>
                    </a:cubicBezTo>
                    <a:cubicBezTo>
                      <a:pt x="7087" y="5103"/>
                      <a:pt x="7049" y="5104"/>
                      <a:pt x="7010" y="5104"/>
                    </a:cubicBezTo>
                    <a:cubicBezTo>
                      <a:pt x="6745" y="5104"/>
                      <a:pt x="6480" y="5044"/>
                      <a:pt x="6216" y="5044"/>
                    </a:cubicBezTo>
                    <a:cubicBezTo>
                      <a:pt x="6120" y="5044"/>
                      <a:pt x="6024" y="5052"/>
                      <a:pt x="5928" y="5074"/>
                    </a:cubicBezTo>
                    <a:cubicBezTo>
                      <a:pt x="5628" y="5147"/>
                      <a:pt x="5353" y="5304"/>
                      <a:pt x="5121" y="5509"/>
                    </a:cubicBezTo>
                    <a:cubicBezTo>
                      <a:pt x="5048" y="5586"/>
                      <a:pt x="4849" y="5716"/>
                      <a:pt x="4964" y="5827"/>
                    </a:cubicBezTo>
                    <a:cubicBezTo>
                      <a:pt x="4979" y="5841"/>
                      <a:pt x="5000" y="5846"/>
                      <a:pt x="5020" y="5846"/>
                    </a:cubicBezTo>
                    <a:cubicBezTo>
                      <a:pt x="5033" y="5846"/>
                      <a:pt x="5047" y="5844"/>
                      <a:pt x="5059" y="5840"/>
                    </a:cubicBezTo>
                    <a:cubicBezTo>
                      <a:pt x="5186" y="5786"/>
                      <a:pt x="5319" y="5747"/>
                      <a:pt x="5452" y="5716"/>
                    </a:cubicBezTo>
                    <a:cubicBezTo>
                      <a:pt x="5540" y="5688"/>
                      <a:pt x="5701" y="5677"/>
                      <a:pt x="5849" y="5677"/>
                    </a:cubicBezTo>
                    <a:cubicBezTo>
                      <a:pt x="5966" y="5677"/>
                      <a:pt x="6074" y="5684"/>
                      <a:pt x="6131" y="5696"/>
                    </a:cubicBezTo>
                    <a:cubicBezTo>
                      <a:pt x="6384" y="5730"/>
                      <a:pt x="6642" y="5796"/>
                      <a:pt x="6898" y="5796"/>
                    </a:cubicBezTo>
                    <a:cubicBezTo>
                      <a:pt x="7013" y="5796"/>
                      <a:pt x="7128" y="5782"/>
                      <a:pt x="7242" y="5747"/>
                    </a:cubicBezTo>
                    <a:cubicBezTo>
                      <a:pt x="7497" y="5672"/>
                      <a:pt x="7736" y="5548"/>
                      <a:pt x="7949" y="5393"/>
                    </a:cubicBezTo>
                    <a:lnTo>
                      <a:pt x="7949" y="5393"/>
                    </a:lnTo>
                    <a:cubicBezTo>
                      <a:pt x="7781" y="5647"/>
                      <a:pt x="7599" y="5891"/>
                      <a:pt x="7400" y="6114"/>
                    </a:cubicBezTo>
                    <a:cubicBezTo>
                      <a:pt x="6884" y="6699"/>
                      <a:pt x="6355" y="7158"/>
                      <a:pt x="5683" y="7508"/>
                    </a:cubicBezTo>
                    <a:cubicBezTo>
                      <a:pt x="5676" y="7501"/>
                      <a:pt x="5669" y="7494"/>
                      <a:pt x="5658" y="7489"/>
                    </a:cubicBezTo>
                    <a:cubicBezTo>
                      <a:pt x="4904" y="6974"/>
                      <a:pt x="3963" y="6633"/>
                      <a:pt x="3044" y="6633"/>
                    </a:cubicBezTo>
                    <a:cubicBezTo>
                      <a:pt x="2368" y="6633"/>
                      <a:pt x="1704" y="6817"/>
                      <a:pt x="1136" y="7254"/>
                    </a:cubicBezTo>
                    <a:cubicBezTo>
                      <a:pt x="1022" y="7324"/>
                      <a:pt x="871" y="7533"/>
                      <a:pt x="1095" y="7566"/>
                    </a:cubicBezTo>
                    <a:cubicBezTo>
                      <a:pt x="1458" y="7514"/>
                      <a:pt x="1698" y="7449"/>
                      <a:pt x="2050" y="7441"/>
                    </a:cubicBezTo>
                    <a:cubicBezTo>
                      <a:pt x="2065" y="7441"/>
                      <a:pt x="2080" y="7441"/>
                      <a:pt x="2095" y="7441"/>
                    </a:cubicBezTo>
                    <a:cubicBezTo>
                      <a:pt x="2479" y="7441"/>
                      <a:pt x="2783" y="7495"/>
                      <a:pt x="3175" y="7611"/>
                    </a:cubicBezTo>
                    <a:cubicBezTo>
                      <a:pt x="3577" y="7737"/>
                      <a:pt x="3969" y="7908"/>
                      <a:pt x="4395" y="7908"/>
                    </a:cubicBezTo>
                    <a:cubicBezTo>
                      <a:pt x="4416" y="7908"/>
                      <a:pt x="4438" y="7908"/>
                      <a:pt x="4459" y="7907"/>
                    </a:cubicBezTo>
                    <a:cubicBezTo>
                      <a:pt x="4575" y="7903"/>
                      <a:pt x="4693" y="7898"/>
                      <a:pt x="4810" y="7890"/>
                    </a:cubicBezTo>
                    <a:lnTo>
                      <a:pt x="4810" y="7890"/>
                    </a:lnTo>
                    <a:cubicBezTo>
                      <a:pt x="4291" y="8090"/>
                      <a:pt x="3733" y="8280"/>
                      <a:pt x="3230" y="8537"/>
                    </a:cubicBezTo>
                    <a:cubicBezTo>
                      <a:pt x="3188" y="8521"/>
                      <a:pt x="3139" y="8524"/>
                      <a:pt x="3096" y="8514"/>
                    </a:cubicBezTo>
                    <a:cubicBezTo>
                      <a:pt x="3037" y="8509"/>
                      <a:pt x="2977" y="8507"/>
                      <a:pt x="2918" y="8507"/>
                    </a:cubicBezTo>
                    <a:cubicBezTo>
                      <a:pt x="1649" y="8507"/>
                      <a:pt x="651" y="9655"/>
                      <a:pt x="311" y="10812"/>
                    </a:cubicBezTo>
                    <a:cubicBezTo>
                      <a:pt x="260" y="10983"/>
                      <a:pt x="0" y="11854"/>
                      <a:pt x="297" y="11854"/>
                    </a:cubicBezTo>
                    <a:cubicBezTo>
                      <a:pt x="316" y="11854"/>
                      <a:pt x="337" y="11851"/>
                      <a:pt x="361" y="11843"/>
                    </a:cubicBezTo>
                    <a:cubicBezTo>
                      <a:pt x="566" y="11615"/>
                      <a:pt x="706" y="11359"/>
                      <a:pt x="876" y="11171"/>
                    </a:cubicBezTo>
                    <a:cubicBezTo>
                      <a:pt x="1178" y="10796"/>
                      <a:pt x="1633" y="10322"/>
                      <a:pt x="1950" y="10085"/>
                    </a:cubicBezTo>
                    <a:cubicBezTo>
                      <a:pt x="2340" y="9790"/>
                      <a:pt x="2755" y="9517"/>
                      <a:pt x="3074" y="9142"/>
                    </a:cubicBezTo>
                    <a:cubicBezTo>
                      <a:pt x="3178" y="9001"/>
                      <a:pt x="3315" y="8851"/>
                      <a:pt x="3344" y="8676"/>
                    </a:cubicBezTo>
                    <a:cubicBezTo>
                      <a:pt x="4119" y="8297"/>
                      <a:pt x="4937" y="8079"/>
                      <a:pt x="5745" y="7676"/>
                    </a:cubicBezTo>
                    <a:cubicBezTo>
                      <a:pt x="5869" y="7610"/>
                      <a:pt x="5988" y="7538"/>
                      <a:pt x="6109" y="7464"/>
                    </a:cubicBezTo>
                    <a:lnTo>
                      <a:pt x="6109" y="7464"/>
                    </a:lnTo>
                    <a:cubicBezTo>
                      <a:pt x="5784" y="7871"/>
                      <a:pt x="5369" y="8249"/>
                      <a:pt x="5055" y="8716"/>
                    </a:cubicBezTo>
                    <a:cubicBezTo>
                      <a:pt x="4589" y="9377"/>
                      <a:pt x="4481" y="10221"/>
                      <a:pt x="4548" y="11012"/>
                    </a:cubicBezTo>
                    <a:cubicBezTo>
                      <a:pt x="4555" y="11112"/>
                      <a:pt x="4592" y="11287"/>
                      <a:pt x="4703" y="11287"/>
                    </a:cubicBezTo>
                    <a:cubicBezTo>
                      <a:pt x="4721" y="11287"/>
                      <a:pt x="4740" y="11282"/>
                      <a:pt x="4762" y="11272"/>
                    </a:cubicBezTo>
                    <a:cubicBezTo>
                      <a:pt x="4888" y="11157"/>
                      <a:pt x="4913" y="10963"/>
                      <a:pt x="4996" y="10817"/>
                    </a:cubicBezTo>
                    <a:cubicBezTo>
                      <a:pt x="5281" y="10208"/>
                      <a:pt x="5621" y="9728"/>
                      <a:pt x="6040" y="9250"/>
                    </a:cubicBezTo>
                    <a:cubicBezTo>
                      <a:pt x="6505" y="8741"/>
                      <a:pt x="6959" y="8166"/>
                      <a:pt x="6912" y="7436"/>
                    </a:cubicBezTo>
                    <a:cubicBezTo>
                      <a:pt x="6906" y="7286"/>
                      <a:pt x="6883" y="7140"/>
                      <a:pt x="6858" y="6994"/>
                    </a:cubicBezTo>
                    <a:cubicBezTo>
                      <a:pt x="6853" y="6974"/>
                      <a:pt x="6840" y="6956"/>
                      <a:pt x="6821" y="6944"/>
                    </a:cubicBezTo>
                    <a:lnTo>
                      <a:pt x="6821" y="6943"/>
                    </a:lnTo>
                    <a:cubicBezTo>
                      <a:pt x="7566" y="6309"/>
                      <a:pt x="8154" y="5501"/>
                      <a:pt x="8586" y="4618"/>
                    </a:cubicBezTo>
                    <a:cubicBezTo>
                      <a:pt x="8701" y="5001"/>
                      <a:pt x="8695" y="5328"/>
                      <a:pt x="8608" y="5710"/>
                    </a:cubicBezTo>
                    <a:cubicBezTo>
                      <a:pt x="8443" y="6504"/>
                      <a:pt x="8105" y="7275"/>
                      <a:pt x="8183" y="8102"/>
                    </a:cubicBezTo>
                    <a:cubicBezTo>
                      <a:pt x="8202" y="8214"/>
                      <a:pt x="8162" y="8369"/>
                      <a:pt x="8254" y="8453"/>
                    </a:cubicBezTo>
                    <a:cubicBezTo>
                      <a:pt x="8268" y="8461"/>
                      <a:pt x="8283" y="8465"/>
                      <a:pt x="8297" y="8465"/>
                    </a:cubicBezTo>
                    <a:cubicBezTo>
                      <a:pt x="8340" y="8465"/>
                      <a:pt x="8381" y="8433"/>
                      <a:pt x="8390" y="8389"/>
                    </a:cubicBezTo>
                    <a:cubicBezTo>
                      <a:pt x="8444" y="7622"/>
                      <a:pt x="8941" y="7066"/>
                      <a:pt x="9214" y="6335"/>
                    </a:cubicBezTo>
                    <a:cubicBezTo>
                      <a:pt x="9388" y="5869"/>
                      <a:pt x="9565" y="5345"/>
                      <a:pt x="9413" y="4849"/>
                    </a:cubicBezTo>
                    <a:cubicBezTo>
                      <a:pt x="9343" y="4640"/>
                      <a:pt x="9206" y="4457"/>
                      <a:pt x="9046" y="4305"/>
                    </a:cubicBezTo>
                    <a:cubicBezTo>
                      <a:pt x="8971" y="4251"/>
                      <a:pt x="8892" y="4166"/>
                      <a:pt x="8800" y="4143"/>
                    </a:cubicBezTo>
                    <a:cubicBezTo>
                      <a:pt x="8896" y="3910"/>
                      <a:pt x="8986" y="3674"/>
                      <a:pt x="9058" y="3434"/>
                    </a:cubicBezTo>
                    <a:cubicBezTo>
                      <a:pt x="9208" y="2951"/>
                      <a:pt x="9387" y="2476"/>
                      <a:pt x="9619" y="2037"/>
                    </a:cubicBezTo>
                    <a:cubicBezTo>
                      <a:pt x="9624" y="2357"/>
                      <a:pt x="9721" y="2679"/>
                      <a:pt x="9906" y="2935"/>
                    </a:cubicBezTo>
                    <a:cubicBezTo>
                      <a:pt x="10187" y="3297"/>
                      <a:pt x="10563" y="3525"/>
                      <a:pt x="10745" y="3901"/>
                    </a:cubicBezTo>
                    <a:cubicBezTo>
                      <a:pt x="10858" y="4118"/>
                      <a:pt x="10907" y="4370"/>
                      <a:pt x="10899" y="4652"/>
                    </a:cubicBezTo>
                    <a:cubicBezTo>
                      <a:pt x="10916" y="4764"/>
                      <a:pt x="10838" y="4954"/>
                      <a:pt x="10972" y="5008"/>
                    </a:cubicBezTo>
                    <a:cubicBezTo>
                      <a:pt x="10981" y="5011"/>
                      <a:pt x="10989" y="5012"/>
                      <a:pt x="10998" y="5012"/>
                    </a:cubicBezTo>
                    <a:cubicBezTo>
                      <a:pt x="11052" y="5012"/>
                      <a:pt x="11095" y="4963"/>
                      <a:pt x="11122" y="4918"/>
                    </a:cubicBezTo>
                    <a:cubicBezTo>
                      <a:pt x="11189" y="4808"/>
                      <a:pt x="11232" y="4683"/>
                      <a:pt x="11270" y="4560"/>
                    </a:cubicBezTo>
                    <a:cubicBezTo>
                      <a:pt x="11428" y="4041"/>
                      <a:pt x="11401" y="3460"/>
                      <a:pt x="11114" y="2990"/>
                    </a:cubicBezTo>
                    <a:cubicBezTo>
                      <a:pt x="10950" y="2647"/>
                      <a:pt x="10542" y="2414"/>
                      <a:pt x="10317" y="2231"/>
                    </a:cubicBezTo>
                    <a:cubicBezTo>
                      <a:pt x="10139" y="2080"/>
                      <a:pt x="10055" y="1984"/>
                      <a:pt x="9951" y="1797"/>
                    </a:cubicBezTo>
                    <a:cubicBezTo>
                      <a:pt x="9916" y="1748"/>
                      <a:pt x="9896" y="1679"/>
                      <a:pt x="9852" y="1636"/>
                    </a:cubicBezTo>
                    <a:cubicBezTo>
                      <a:pt x="10161" y="1161"/>
                      <a:pt x="10545" y="744"/>
                      <a:pt x="11040" y="439"/>
                    </a:cubicBezTo>
                    <a:cubicBezTo>
                      <a:pt x="11245" y="309"/>
                      <a:pt x="11423" y="233"/>
                      <a:pt x="11606" y="159"/>
                    </a:cubicBezTo>
                    <a:cubicBezTo>
                      <a:pt x="11673" y="113"/>
                      <a:pt x="11630" y="1"/>
                      <a:pt x="11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32"/>
              <p:cNvSpPr/>
              <p:nvPr/>
            </p:nvSpPr>
            <p:spPr>
              <a:xfrm>
                <a:off x="1461700" y="307638"/>
                <a:ext cx="19200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935" extrusionOk="0">
                    <a:moveTo>
                      <a:pt x="678" y="0"/>
                    </a:moveTo>
                    <a:cubicBezTo>
                      <a:pt x="678" y="0"/>
                      <a:pt x="677" y="0"/>
                      <a:pt x="677" y="0"/>
                    </a:cubicBezTo>
                    <a:cubicBezTo>
                      <a:pt x="585" y="15"/>
                      <a:pt x="541" y="125"/>
                      <a:pt x="477" y="184"/>
                    </a:cubicBezTo>
                    <a:cubicBezTo>
                      <a:pt x="320" y="378"/>
                      <a:pt x="169" y="577"/>
                      <a:pt x="31" y="784"/>
                    </a:cubicBezTo>
                    <a:cubicBezTo>
                      <a:pt x="13" y="808"/>
                      <a:pt x="1" y="840"/>
                      <a:pt x="10" y="871"/>
                    </a:cubicBezTo>
                    <a:cubicBezTo>
                      <a:pt x="20" y="912"/>
                      <a:pt x="59" y="935"/>
                      <a:pt x="98" y="935"/>
                    </a:cubicBezTo>
                    <a:cubicBezTo>
                      <a:pt x="127" y="935"/>
                      <a:pt x="156" y="921"/>
                      <a:pt x="172" y="893"/>
                    </a:cubicBezTo>
                    <a:cubicBezTo>
                      <a:pt x="359" y="612"/>
                      <a:pt x="497" y="431"/>
                      <a:pt x="708" y="187"/>
                    </a:cubicBezTo>
                    <a:cubicBezTo>
                      <a:pt x="732" y="157"/>
                      <a:pt x="768" y="130"/>
                      <a:pt x="765" y="88"/>
                    </a:cubicBezTo>
                    <a:cubicBezTo>
                      <a:pt x="765" y="42"/>
                      <a:pt x="725" y="0"/>
                      <a:pt x="6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32"/>
              <p:cNvSpPr/>
              <p:nvPr/>
            </p:nvSpPr>
            <p:spPr>
              <a:xfrm>
                <a:off x="1486125" y="289888"/>
                <a:ext cx="13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3" extrusionOk="0">
                    <a:moveTo>
                      <a:pt x="466" y="0"/>
                    </a:moveTo>
                    <a:cubicBezTo>
                      <a:pt x="412" y="0"/>
                      <a:pt x="354" y="54"/>
                      <a:pt x="312" y="87"/>
                    </a:cubicBezTo>
                    <a:cubicBezTo>
                      <a:pt x="217" y="166"/>
                      <a:pt x="104" y="233"/>
                      <a:pt x="31" y="330"/>
                    </a:cubicBezTo>
                    <a:cubicBezTo>
                      <a:pt x="0" y="393"/>
                      <a:pt x="58" y="452"/>
                      <a:pt x="116" y="452"/>
                    </a:cubicBezTo>
                    <a:cubicBezTo>
                      <a:pt x="137" y="452"/>
                      <a:pt x="158" y="444"/>
                      <a:pt x="175" y="426"/>
                    </a:cubicBezTo>
                    <a:cubicBezTo>
                      <a:pt x="318" y="297"/>
                      <a:pt x="386" y="256"/>
                      <a:pt x="528" y="140"/>
                    </a:cubicBezTo>
                    <a:cubicBezTo>
                      <a:pt x="551" y="114"/>
                      <a:pt x="552" y="72"/>
                      <a:pt x="535" y="43"/>
                    </a:cubicBezTo>
                    <a:cubicBezTo>
                      <a:pt x="514" y="12"/>
                      <a:pt x="491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32"/>
              <p:cNvSpPr/>
              <p:nvPr/>
            </p:nvSpPr>
            <p:spPr>
              <a:xfrm>
                <a:off x="1535200" y="236963"/>
                <a:ext cx="35750" cy="1267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07" extrusionOk="0">
                    <a:moveTo>
                      <a:pt x="110" y="1"/>
                    </a:moveTo>
                    <a:cubicBezTo>
                      <a:pt x="92" y="1"/>
                      <a:pt x="74" y="4"/>
                      <a:pt x="57" y="11"/>
                    </a:cubicBezTo>
                    <a:cubicBezTo>
                      <a:pt x="17" y="34"/>
                      <a:pt x="0" y="92"/>
                      <a:pt x="26" y="131"/>
                    </a:cubicBezTo>
                    <a:cubicBezTo>
                      <a:pt x="103" y="212"/>
                      <a:pt x="244" y="185"/>
                      <a:pt x="346" y="225"/>
                    </a:cubicBezTo>
                    <a:cubicBezTo>
                      <a:pt x="646" y="296"/>
                      <a:pt x="945" y="378"/>
                      <a:pt x="1236" y="481"/>
                    </a:cubicBezTo>
                    <a:cubicBezTo>
                      <a:pt x="1263" y="485"/>
                      <a:pt x="1267" y="507"/>
                      <a:pt x="1314" y="507"/>
                    </a:cubicBezTo>
                    <a:cubicBezTo>
                      <a:pt x="1321" y="507"/>
                      <a:pt x="1330" y="506"/>
                      <a:pt x="1340" y="505"/>
                    </a:cubicBezTo>
                    <a:cubicBezTo>
                      <a:pt x="1415" y="489"/>
                      <a:pt x="1429" y="380"/>
                      <a:pt x="1362" y="344"/>
                    </a:cubicBezTo>
                    <a:cubicBezTo>
                      <a:pt x="1013" y="204"/>
                      <a:pt x="645" y="112"/>
                      <a:pt x="277" y="30"/>
                    </a:cubicBezTo>
                    <a:cubicBezTo>
                      <a:pt x="222" y="26"/>
                      <a:pt x="164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32"/>
              <p:cNvSpPr/>
              <p:nvPr/>
            </p:nvSpPr>
            <p:spPr>
              <a:xfrm>
                <a:off x="1507300" y="233788"/>
                <a:ext cx="142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183" extrusionOk="0">
                    <a:moveTo>
                      <a:pt x="229" y="0"/>
                    </a:moveTo>
                    <a:cubicBezTo>
                      <a:pt x="107" y="0"/>
                      <a:pt x="1" y="22"/>
                      <a:pt x="74" y="155"/>
                    </a:cubicBezTo>
                    <a:cubicBezTo>
                      <a:pt x="96" y="177"/>
                      <a:pt x="123" y="181"/>
                      <a:pt x="151" y="181"/>
                    </a:cubicBezTo>
                    <a:cubicBezTo>
                      <a:pt x="167" y="181"/>
                      <a:pt x="183" y="180"/>
                      <a:pt x="198" y="180"/>
                    </a:cubicBezTo>
                    <a:cubicBezTo>
                      <a:pt x="212" y="179"/>
                      <a:pt x="227" y="179"/>
                      <a:pt x="241" y="179"/>
                    </a:cubicBezTo>
                    <a:cubicBezTo>
                      <a:pt x="288" y="179"/>
                      <a:pt x="334" y="183"/>
                      <a:pt x="381" y="183"/>
                    </a:cubicBezTo>
                    <a:cubicBezTo>
                      <a:pt x="414" y="183"/>
                      <a:pt x="447" y="181"/>
                      <a:pt x="480" y="174"/>
                    </a:cubicBezTo>
                    <a:cubicBezTo>
                      <a:pt x="569" y="142"/>
                      <a:pt x="540" y="4"/>
                      <a:pt x="448" y="4"/>
                    </a:cubicBezTo>
                    <a:cubicBezTo>
                      <a:pt x="447" y="4"/>
                      <a:pt x="447" y="4"/>
                      <a:pt x="446" y="4"/>
                    </a:cubicBezTo>
                    <a:cubicBezTo>
                      <a:pt x="435" y="5"/>
                      <a:pt x="421" y="6"/>
                      <a:pt x="405" y="6"/>
                    </a:cubicBezTo>
                    <a:cubicBezTo>
                      <a:pt x="357" y="6"/>
                      <a:pt x="291" y="0"/>
                      <a:pt x="2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32"/>
              <p:cNvSpPr/>
              <p:nvPr/>
            </p:nvSpPr>
            <p:spPr>
              <a:xfrm>
                <a:off x="1568425" y="284188"/>
                <a:ext cx="19125" cy="300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648" y="0"/>
                    </a:moveTo>
                    <a:cubicBezTo>
                      <a:pt x="562" y="0"/>
                      <a:pt x="521" y="135"/>
                      <a:pt x="469" y="195"/>
                    </a:cubicBezTo>
                    <a:cubicBezTo>
                      <a:pt x="295" y="467"/>
                      <a:pt x="151" y="759"/>
                      <a:pt x="41" y="1063"/>
                    </a:cubicBezTo>
                    <a:cubicBezTo>
                      <a:pt x="0" y="1138"/>
                      <a:pt x="61" y="1199"/>
                      <a:pt x="121" y="1199"/>
                    </a:cubicBezTo>
                    <a:cubicBezTo>
                      <a:pt x="155" y="1199"/>
                      <a:pt x="188" y="1180"/>
                      <a:pt x="203" y="1134"/>
                    </a:cubicBezTo>
                    <a:cubicBezTo>
                      <a:pt x="312" y="822"/>
                      <a:pt x="474" y="503"/>
                      <a:pt x="688" y="184"/>
                    </a:cubicBezTo>
                    <a:cubicBezTo>
                      <a:pt x="734" y="137"/>
                      <a:pt x="764" y="53"/>
                      <a:pt x="693" y="11"/>
                    </a:cubicBezTo>
                    <a:cubicBezTo>
                      <a:pt x="677" y="3"/>
                      <a:pt x="662" y="0"/>
                      <a:pt x="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32"/>
              <p:cNvSpPr/>
              <p:nvPr/>
            </p:nvSpPr>
            <p:spPr>
              <a:xfrm>
                <a:off x="1592800" y="262513"/>
                <a:ext cx="132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41" extrusionOk="0">
                    <a:moveTo>
                      <a:pt x="266" y="1"/>
                    </a:moveTo>
                    <a:cubicBezTo>
                      <a:pt x="265" y="1"/>
                      <a:pt x="265" y="1"/>
                      <a:pt x="265" y="1"/>
                    </a:cubicBezTo>
                    <a:cubicBezTo>
                      <a:pt x="204" y="19"/>
                      <a:pt x="192" y="92"/>
                      <a:pt x="156" y="137"/>
                    </a:cubicBezTo>
                    <a:cubicBezTo>
                      <a:pt x="100" y="235"/>
                      <a:pt x="74" y="252"/>
                      <a:pt x="32" y="319"/>
                    </a:cubicBezTo>
                    <a:cubicBezTo>
                      <a:pt x="1" y="381"/>
                      <a:pt x="58" y="441"/>
                      <a:pt x="116" y="441"/>
                    </a:cubicBezTo>
                    <a:cubicBezTo>
                      <a:pt x="138" y="441"/>
                      <a:pt x="159" y="433"/>
                      <a:pt x="176" y="414"/>
                    </a:cubicBezTo>
                    <a:cubicBezTo>
                      <a:pt x="241" y="326"/>
                      <a:pt x="528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32"/>
              <p:cNvSpPr/>
              <p:nvPr/>
            </p:nvSpPr>
            <p:spPr>
              <a:xfrm>
                <a:off x="1618900" y="191813"/>
                <a:ext cx="1775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73" extrusionOk="0">
                    <a:moveTo>
                      <a:pt x="587" y="0"/>
                    </a:moveTo>
                    <a:cubicBezTo>
                      <a:pt x="579" y="0"/>
                      <a:pt x="570" y="1"/>
                      <a:pt x="562" y="4"/>
                    </a:cubicBezTo>
                    <a:cubicBezTo>
                      <a:pt x="383" y="65"/>
                      <a:pt x="222" y="85"/>
                      <a:pt x="90" y="98"/>
                    </a:cubicBezTo>
                    <a:cubicBezTo>
                      <a:pt x="89" y="98"/>
                      <a:pt x="88" y="98"/>
                      <a:pt x="87" y="98"/>
                    </a:cubicBezTo>
                    <a:cubicBezTo>
                      <a:pt x="41" y="98"/>
                      <a:pt x="0" y="139"/>
                      <a:pt x="2" y="186"/>
                    </a:cubicBezTo>
                    <a:cubicBezTo>
                      <a:pt x="6" y="255"/>
                      <a:pt x="53" y="272"/>
                      <a:pt x="108" y="272"/>
                    </a:cubicBezTo>
                    <a:cubicBezTo>
                      <a:pt x="151" y="272"/>
                      <a:pt x="198" y="262"/>
                      <a:pt x="234" y="257"/>
                    </a:cubicBezTo>
                    <a:cubicBezTo>
                      <a:pt x="361" y="237"/>
                      <a:pt x="488" y="218"/>
                      <a:pt x="608" y="174"/>
                    </a:cubicBezTo>
                    <a:cubicBezTo>
                      <a:pt x="710" y="149"/>
                      <a:pt x="678" y="0"/>
                      <a:pt x="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32"/>
              <p:cNvSpPr/>
              <p:nvPr/>
            </p:nvSpPr>
            <p:spPr>
              <a:xfrm>
                <a:off x="1599675" y="193463"/>
                <a:ext cx="830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89" extrusionOk="0">
                    <a:moveTo>
                      <a:pt x="136" y="0"/>
                    </a:moveTo>
                    <a:cubicBezTo>
                      <a:pt x="108" y="0"/>
                      <a:pt x="83" y="8"/>
                      <a:pt x="65" y="34"/>
                    </a:cubicBezTo>
                    <a:cubicBezTo>
                      <a:pt x="0" y="130"/>
                      <a:pt x="110" y="188"/>
                      <a:pt x="201" y="188"/>
                    </a:cubicBezTo>
                    <a:cubicBezTo>
                      <a:pt x="225" y="188"/>
                      <a:pt x="248" y="184"/>
                      <a:pt x="266" y="176"/>
                    </a:cubicBezTo>
                    <a:cubicBezTo>
                      <a:pt x="332" y="141"/>
                      <a:pt x="319" y="34"/>
                      <a:pt x="244" y="16"/>
                    </a:cubicBezTo>
                    <a:cubicBezTo>
                      <a:pt x="211" y="13"/>
                      <a:pt x="171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32"/>
              <p:cNvSpPr/>
              <p:nvPr/>
            </p:nvSpPr>
            <p:spPr>
              <a:xfrm>
                <a:off x="1659375" y="220413"/>
                <a:ext cx="1022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409" h="795" extrusionOk="0">
                    <a:moveTo>
                      <a:pt x="302" y="0"/>
                    </a:moveTo>
                    <a:cubicBezTo>
                      <a:pt x="262" y="0"/>
                      <a:pt x="226" y="27"/>
                      <a:pt x="216" y="65"/>
                    </a:cubicBezTo>
                    <a:cubicBezTo>
                      <a:pt x="171" y="224"/>
                      <a:pt x="120" y="384"/>
                      <a:pt x="61" y="539"/>
                    </a:cubicBezTo>
                    <a:cubicBezTo>
                      <a:pt x="33" y="641"/>
                      <a:pt x="1" y="639"/>
                      <a:pt x="6" y="730"/>
                    </a:cubicBezTo>
                    <a:cubicBezTo>
                      <a:pt x="16" y="771"/>
                      <a:pt x="55" y="794"/>
                      <a:pt x="93" y="794"/>
                    </a:cubicBezTo>
                    <a:cubicBezTo>
                      <a:pt x="123" y="794"/>
                      <a:pt x="152" y="781"/>
                      <a:pt x="168" y="752"/>
                    </a:cubicBezTo>
                    <a:cubicBezTo>
                      <a:pt x="249" y="554"/>
                      <a:pt x="316" y="351"/>
                      <a:pt x="376" y="146"/>
                    </a:cubicBezTo>
                    <a:cubicBezTo>
                      <a:pt x="408" y="83"/>
                      <a:pt x="378" y="0"/>
                      <a:pt x="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32"/>
              <p:cNvSpPr/>
              <p:nvPr/>
            </p:nvSpPr>
            <p:spPr>
              <a:xfrm>
                <a:off x="1670125" y="188488"/>
                <a:ext cx="4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520" extrusionOk="0">
                    <a:moveTo>
                      <a:pt x="101" y="0"/>
                    </a:moveTo>
                    <a:cubicBezTo>
                      <a:pt x="101" y="0"/>
                      <a:pt x="100" y="0"/>
                      <a:pt x="99" y="0"/>
                    </a:cubicBezTo>
                    <a:cubicBezTo>
                      <a:pt x="3" y="1"/>
                      <a:pt x="7" y="104"/>
                      <a:pt x="15" y="175"/>
                    </a:cubicBezTo>
                    <a:cubicBezTo>
                      <a:pt x="18" y="261"/>
                      <a:pt x="13" y="348"/>
                      <a:pt x="2" y="433"/>
                    </a:cubicBezTo>
                    <a:cubicBezTo>
                      <a:pt x="1" y="491"/>
                      <a:pt x="45" y="520"/>
                      <a:pt x="90" y="520"/>
                    </a:cubicBezTo>
                    <a:cubicBezTo>
                      <a:pt x="135" y="520"/>
                      <a:pt x="180" y="491"/>
                      <a:pt x="178" y="433"/>
                    </a:cubicBezTo>
                    <a:cubicBezTo>
                      <a:pt x="193" y="319"/>
                      <a:pt x="197" y="204"/>
                      <a:pt x="187" y="88"/>
                    </a:cubicBezTo>
                    <a:cubicBezTo>
                      <a:pt x="188" y="42"/>
                      <a:pt x="147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32"/>
              <p:cNvSpPr/>
              <p:nvPr/>
            </p:nvSpPr>
            <p:spPr>
              <a:xfrm>
                <a:off x="1631900" y="132963"/>
                <a:ext cx="3397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272" extrusionOk="0">
                    <a:moveTo>
                      <a:pt x="1229" y="1"/>
                    </a:moveTo>
                    <a:lnTo>
                      <a:pt x="1229" y="1"/>
                    </a:lnTo>
                    <a:cubicBezTo>
                      <a:pt x="859" y="39"/>
                      <a:pt x="488" y="55"/>
                      <a:pt x="118" y="94"/>
                    </a:cubicBezTo>
                    <a:cubicBezTo>
                      <a:pt x="118" y="94"/>
                      <a:pt x="117" y="94"/>
                      <a:pt x="116" y="94"/>
                    </a:cubicBezTo>
                    <a:cubicBezTo>
                      <a:pt x="42" y="94"/>
                      <a:pt x="1" y="194"/>
                      <a:pt x="56" y="246"/>
                    </a:cubicBezTo>
                    <a:cubicBezTo>
                      <a:pt x="82" y="265"/>
                      <a:pt x="113" y="271"/>
                      <a:pt x="145" y="271"/>
                    </a:cubicBezTo>
                    <a:cubicBezTo>
                      <a:pt x="203" y="271"/>
                      <a:pt x="266" y="251"/>
                      <a:pt x="322" y="251"/>
                    </a:cubicBezTo>
                    <a:cubicBezTo>
                      <a:pt x="327" y="251"/>
                      <a:pt x="331" y="251"/>
                      <a:pt x="335" y="251"/>
                    </a:cubicBezTo>
                    <a:cubicBezTo>
                      <a:pt x="624" y="229"/>
                      <a:pt x="915" y="209"/>
                      <a:pt x="1203" y="182"/>
                    </a:cubicBezTo>
                    <a:cubicBezTo>
                      <a:pt x="1207" y="182"/>
                      <a:pt x="1212" y="182"/>
                      <a:pt x="1216" y="182"/>
                    </a:cubicBezTo>
                    <a:cubicBezTo>
                      <a:pt x="1334" y="182"/>
                      <a:pt x="1358" y="10"/>
                      <a:pt x="1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32"/>
              <p:cNvSpPr/>
              <p:nvPr/>
            </p:nvSpPr>
            <p:spPr>
              <a:xfrm>
                <a:off x="1609525" y="137238"/>
                <a:ext cx="10650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226" extrusionOk="0">
                    <a:moveTo>
                      <a:pt x="312" y="1"/>
                    </a:moveTo>
                    <a:cubicBezTo>
                      <a:pt x="304" y="1"/>
                      <a:pt x="297" y="2"/>
                      <a:pt x="289" y="4"/>
                    </a:cubicBezTo>
                    <a:cubicBezTo>
                      <a:pt x="200" y="34"/>
                      <a:pt x="1" y="43"/>
                      <a:pt x="65" y="183"/>
                    </a:cubicBezTo>
                    <a:cubicBezTo>
                      <a:pt x="82" y="215"/>
                      <a:pt x="109" y="225"/>
                      <a:pt x="139" y="225"/>
                    </a:cubicBezTo>
                    <a:cubicBezTo>
                      <a:pt x="169" y="225"/>
                      <a:pt x="203" y="214"/>
                      <a:pt x="232" y="203"/>
                    </a:cubicBezTo>
                    <a:cubicBezTo>
                      <a:pt x="284" y="183"/>
                      <a:pt x="357" y="187"/>
                      <a:pt x="390" y="134"/>
                    </a:cubicBezTo>
                    <a:cubicBezTo>
                      <a:pt x="425" y="76"/>
                      <a:pt x="376" y="1"/>
                      <a:pt x="3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32"/>
              <p:cNvSpPr/>
              <p:nvPr/>
            </p:nvSpPr>
            <p:spPr>
              <a:xfrm>
                <a:off x="1708225" y="134038"/>
                <a:ext cx="190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016" extrusionOk="0">
                    <a:moveTo>
                      <a:pt x="172" y="1"/>
                    </a:moveTo>
                    <a:cubicBezTo>
                      <a:pt x="161" y="1"/>
                      <a:pt x="150" y="3"/>
                      <a:pt x="138" y="8"/>
                    </a:cubicBezTo>
                    <a:cubicBezTo>
                      <a:pt x="1" y="82"/>
                      <a:pt x="163" y="201"/>
                      <a:pt x="220" y="273"/>
                    </a:cubicBezTo>
                    <a:cubicBezTo>
                      <a:pt x="281" y="347"/>
                      <a:pt x="347" y="440"/>
                      <a:pt x="420" y="569"/>
                    </a:cubicBezTo>
                    <a:cubicBezTo>
                      <a:pt x="512" y="720"/>
                      <a:pt x="523" y="803"/>
                      <a:pt x="588" y="981"/>
                    </a:cubicBezTo>
                    <a:cubicBezTo>
                      <a:pt x="604" y="1005"/>
                      <a:pt x="628" y="1015"/>
                      <a:pt x="652" y="1015"/>
                    </a:cubicBezTo>
                    <a:cubicBezTo>
                      <a:pt x="705" y="1015"/>
                      <a:pt x="761" y="966"/>
                      <a:pt x="742" y="904"/>
                    </a:cubicBezTo>
                    <a:cubicBezTo>
                      <a:pt x="678" y="624"/>
                      <a:pt x="526" y="369"/>
                      <a:pt x="344" y="148"/>
                    </a:cubicBezTo>
                    <a:cubicBezTo>
                      <a:pt x="293" y="103"/>
                      <a:pt x="247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32"/>
              <p:cNvSpPr/>
              <p:nvPr/>
            </p:nvSpPr>
            <p:spPr>
              <a:xfrm>
                <a:off x="1694550" y="118113"/>
                <a:ext cx="865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91" extrusionOk="0">
                    <a:moveTo>
                      <a:pt x="117" y="0"/>
                    </a:moveTo>
                    <a:cubicBezTo>
                      <a:pt x="94" y="0"/>
                      <a:pt x="70" y="13"/>
                      <a:pt x="46" y="46"/>
                    </a:cubicBezTo>
                    <a:cubicBezTo>
                      <a:pt x="1" y="138"/>
                      <a:pt x="126" y="231"/>
                      <a:pt x="191" y="282"/>
                    </a:cubicBezTo>
                    <a:cubicBezTo>
                      <a:pt x="203" y="287"/>
                      <a:pt x="215" y="290"/>
                      <a:pt x="226" y="290"/>
                    </a:cubicBezTo>
                    <a:cubicBezTo>
                      <a:pt x="295" y="290"/>
                      <a:pt x="346" y="194"/>
                      <a:pt x="288" y="139"/>
                    </a:cubicBezTo>
                    <a:cubicBezTo>
                      <a:pt x="240" y="94"/>
                      <a:pt x="180" y="0"/>
                      <a:pt x="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76" name="Google Shape;3076;p32"/>
            <p:cNvGrpSpPr/>
            <p:nvPr/>
          </p:nvGrpSpPr>
          <p:grpSpPr>
            <a:xfrm rot="-6396546">
              <a:off x="8517113" y="496399"/>
              <a:ext cx="484383" cy="968577"/>
              <a:chOff x="4941500" y="1532375"/>
              <a:chExt cx="231300" cy="462525"/>
            </a:xfrm>
          </p:grpSpPr>
          <p:sp>
            <p:nvSpPr>
              <p:cNvPr id="3077" name="Google Shape;3077;p32"/>
              <p:cNvSpPr/>
              <p:nvPr/>
            </p:nvSpPr>
            <p:spPr>
              <a:xfrm>
                <a:off x="4981225" y="1568775"/>
                <a:ext cx="1458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7045" extrusionOk="0">
                    <a:moveTo>
                      <a:pt x="590" y="0"/>
                    </a:moveTo>
                    <a:cubicBezTo>
                      <a:pt x="467" y="7"/>
                      <a:pt x="463" y="131"/>
                      <a:pt x="467" y="229"/>
                    </a:cubicBezTo>
                    <a:cubicBezTo>
                      <a:pt x="465" y="377"/>
                      <a:pt x="465" y="528"/>
                      <a:pt x="465" y="677"/>
                    </a:cubicBezTo>
                    <a:cubicBezTo>
                      <a:pt x="465" y="1324"/>
                      <a:pt x="489" y="1973"/>
                      <a:pt x="563" y="2616"/>
                    </a:cubicBezTo>
                    <a:cubicBezTo>
                      <a:pt x="677" y="3803"/>
                      <a:pt x="961" y="4966"/>
                      <a:pt x="1400" y="6074"/>
                    </a:cubicBezTo>
                    <a:cubicBezTo>
                      <a:pt x="1955" y="7564"/>
                      <a:pt x="2534" y="9052"/>
                      <a:pt x="2840" y="10617"/>
                    </a:cubicBezTo>
                    <a:cubicBezTo>
                      <a:pt x="2994" y="11391"/>
                      <a:pt x="3091" y="12186"/>
                      <a:pt x="3129" y="12994"/>
                    </a:cubicBezTo>
                    <a:cubicBezTo>
                      <a:pt x="2683" y="12063"/>
                      <a:pt x="2114" y="11197"/>
                      <a:pt x="1610" y="10298"/>
                    </a:cubicBezTo>
                    <a:cubicBezTo>
                      <a:pt x="1077" y="9376"/>
                      <a:pt x="683" y="8375"/>
                      <a:pt x="230" y="7421"/>
                    </a:cubicBezTo>
                    <a:cubicBezTo>
                      <a:pt x="209" y="7402"/>
                      <a:pt x="185" y="7395"/>
                      <a:pt x="161" y="7395"/>
                    </a:cubicBezTo>
                    <a:cubicBezTo>
                      <a:pt x="79" y="7395"/>
                      <a:pt x="0" y="7491"/>
                      <a:pt x="54" y="7575"/>
                    </a:cubicBezTo>
                    <a:cubicBezTo>
                      <a:pt x="452" y="8515"/>
                      <a:pt x="867" y="9449"/>
                      <a:pt x="1361" y="10342"/>
                    </a:cubicBezTo>
                    <a:cubicBezTo>
                      <a:pt x="1786" y="11121"/>
                      <a:pt x="2281" y="11859"/>
                      <a:pt x="2687" y="12648"/>
                    </a:cubicBezTo>
                    <a:cubicBezTo>
                      <a:pt x="2855" y="12964"/>
                      <a:pt x="3033" y="13348"/>
                      <a:pt x="3146" y="13602"/>
                    </a:cubicBezTo>
                    <a:cubicBezTo>
                      <a:pt x="3151" y="14200"/>
                      <a:pt x="3122" y="14803"/>
                      <a:pt x="3057" y="15407"/>
                    </a:cubicBezTo>
                    <a:cubicBezTo>
                      <a:pt x="3010" y="15839"/>
                      <a:pt x="2931" y="16342"/>
                      <a:pt x="2812" y="16845"/>
                    </a:cubicBezTo>
                    <a:cubicBezTo>
                      <a:pt x="2794" y="16905"/>
                      <a:pt x="2784" y="16980"/>
                      <a:pt x="2843" y="17020"/>
                    </a:cubicBezTo>
                    <a:cubicBezTo>
                      <a:pt x="2864" y="17037"/>
                      <a:pt x="2889" y="17045"/>
                      <a:pt x="2914" y="17045"/>
                    </a:cubicBezTo>
                    <a:cubicBezTo>
                      <a:pt x="2966" y="17045"/>
                      <a:pt x="3019" y="17011"/>
                      <a:pt x="3032" y="16958"/>
                    </a:cubicBezTo>
                    <a:cubicBezTo>
                      <a:pt x="3278" y="15888"/>
                      <a:pt x="3390" y="14794"/>
                      <a:pt x="3387" y="13700"/>
                    </a:cubicBezTo>
                    <a:cubicBezTo>
                      <a:pt x="3411" y="13679"/>
                      <a:pt x="3425" y="13650"/>
                      <a:pt x="3425" y="13614"/>
                    </a:cubicBezTo>
                    <a:cubicBezTo>
                      <a:pt x="3806" y="11552"/>
                      <a:pt x="4842" y="9476"/>
                      <a:pt x="5780" y="7487"/>
                    </a:cubicBezTo>
                    <a:cubicBezTo>
                      <a:pt x="5832" y="7394"/>
                      <a:pt x="5752" y="7305"/>
                      <a:pt x="5670" y="7305"/>
                    </a:cubicBezTo>
                    <a:cubicBezTo>
                      <a:pt x="5634" y="7305"/>
                      <a:pt x="5597" y="7323"/>
                      <a:pt x="5572" y="7366"/>
                    </a:cubicBezTo>
                    <a:cubicBezTo>
                      <a:pt x="5008" y="8580"/>
                      <a:pt x="4404" y="9778"/>
                      <a:pt x="3928" y="11032"/>
                    </a:cubicBezTo>
                    <a:cubicBezTo>
                      <a:pt x="3713" y="11617"/>
                      <a:pt x="3518" y="12210"/>
                      <a:pt x="3359" y="12812"/>
                    </a:cubicBezTo>
                    <a:cubicBezTo>
                      <a:pt x="3297" y="11773"/>
                      <a:pt x="3135" y="10740"/>
                      <a:pt x="2881" y="9729"/>
                    </a:cubicBezTo>
                    <a:cubicBezTo>
                      <a:pt x="2882" y="9724"/>
                      <a:pt x="2885" y="9718"/>
                      <a:pt x="2885" y="9712"/>
                    </a:cubicBezTo>
                    <a:cubicBezTo>
                      <a:pt x="2828" y="8466"/>
                      <a:pt x="2885" y="7210"/>
                      <a:pt x="3044" y="5972"/>
                    </a:cubicBezTo>
                    <a:cubicBezTo>
                      <a:pt x="3190" y="4831"/>
                      <a:pt x="3553" y="3351"/>
                      <a:pt x="3850" y="2116"/>
                    </a:cubicBezTo>
                    <a:cubicBezTo>
                      <a:pt x="3862" y="2055"/>
                      <a:pt x="3895" y="1991"/>
                      <a:pt x="3861" y="1934"/>
                    </a:cubicBezTo>
                    <a:cubicBezTo>
                      <a:pt x="3836" y="1893"/>
                      <a:pt x="3799" y="1875"/>
                      <a:pt x="3761" y="1875"/>
                    </a:cubicBezTo>
                    <a:cubicBezTo>
                      <a:pt x="3697" y="1875"/>
                      <a:pt x="3632" y="1927"/>
                      <a:pt x="3630" y="2006"/>
                    </a:cubicBezTo>
                    <a:cubicBezTo>
                      <a:pt x="3270" y="3510"/>
                      <a:pt x="2887" y="5015"/>
                      <a:pt x="2734" y="6557"/>
                    </a:cubicBezTo>
                    <a:cubicBezTo>
                      <a:pt x="2660" y="7304"/>
                      <a:pt x="2626" y="8056"/>
                      <a:pt x="2624" y="8808"/>
                    </a:cubicBezTo>
                    <a:cubicBezTo>
                      <a:pt x="2605" y="8746"/>
                      <a:pt x="2588" y="8684"/>
                      <a:pt x="2567" y="8622"/>
                    </a:cubicBezTo>
                    <a:cubicBezTo>
                      <a:pt x="2162" y="7322"/>
                      <a:pt x="1604" y="6073"/>
                      <a:pt x="1209" y="4771"/>
                    </a:cubicBezTo>
                    <a:cubicBezTo>
                      <a:pt x="989" y="4021"/>
                      <a:pt x="879" y="3289"/>
                      <a:pt x="801" y="2585"/>
                    </a:cubicBezTo>
                    <a:cubicBezTo>
                      <a:pt x="720" y="1874"/>
                      <a:pt x="701" y="1159"/>
                      <a:pt x="705" y="444"/>
                    </a:cubicBezTo>
                    <a:cubicBezTo>
                      <a:pt x="698" y="321"/>
                      <a:pt x="726" y="193"/>
                      <a:pt x="700" y="74"/>
                    </a:cubicBezTo>
                    <a:cubicBezTo>
                      <a:pt x="685" y="29"/>
                      <a:pt x="636" y="0"/>
                      <a:pt x="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32"/>
              <p:cNvSpPr/>
              <p:nvPr/>
            </p:nvSpPr>
            <p:spPr>
              <a:xfrm>
                <a:off x="4948675" y="1532375"/>
                <a:ext cx="804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2824" extrusionOk="0">
                    <a:moveTo>
                      <a:pt x="2358" y="1"/>
                    </a:moveTo>
                    <a:cubicBezTo>
                      <a:pt x="2273" y="1"/>
                      <a:pt x="2179" y="49"/>
                      <a:pt x="2119" y="136"/>
                    </a:cubicBezTo>
                    <a:cubicBezTo>
                      <a:pt x="1944" y="338"/>
                      <a:pt x="1827" y="652"/>
                      <a:pt x="1734" y="896"/>
                    </a:cubicBezTo>
                    <a:cubicBezTo>
                      <a:pt x="1682" y="730"/>
                      <a:pt x="1610" y="519"/>
                      <a:pt x="1546" y="402"/>
                    </a:cubicBezTo>
                    <a:cubicBezTo>
                      <a:pt x="1483" y="275"/>
                      <a:pt x="1395" y="217"/>
                      <a:pt x="1315" y="217"/>
                    </a:cubicBezTo>
                    <a:cubicBezTo>
                      <a:pt x="1205" y="217"/>
                      <a:pt x="1108" y="323"/>
                      <a:pt x="1096" y="506"/>
                    </a:cubicBezTo>
                    <a:cubicBezTo>
                      <a:pt x="1081" y="814"/>
                      <a:pt x="1135" y="1078"/>
                      <a:pt x="1166" y="1333"/>
                    </a:cubicBezTo>
                    <a:cubicBezTo>
                      <a:pt x="977" y="1150"/>
                      <a:pt x="776" y="975"/>
                      <a:pt x="520" y="911"/>
                    </a:cubicBezTo>
                    <a:cubicBezTo>
                      <a:pt x="490" y="905"/>
                      <a:pt x="459" y="901"/>
                      <a:pt x="428" y="901"/>
                    </a:cubicBezTo>
                    <a:cubicBezTo>
                      <a:pt x="342" y="901"/>
                      <a:pt x="256" y="929"/>
                      <a:pt x="207" y="1004"/>
                    </a:cubicBezTo>
                    <a:cubicBezTo>
                      <a:pt x="0" y="1301"/>
                      <a:pt x="755" y="2030"/>
                      <a:pt x="971" y="2231"/>
                    </a:cubicBezTo>
                    <a:cubicBezTo>
                      <a:pt x="1156" y="2396"/>
                      <a:pt x="1357" y="2547"/>
                      <a:pt x="1569" y="2681"/>
                    </a:cubicBezTo>
                    <a:cubicBezTo>
                      <a:pt x="1670" y="2731"/>
                      <a:pt x="1771" y="2822"/>
                      <a:pt x="1887" y="2823"/>
                    </a:cubicBezTo>
                    <a:cubicBezTo>
                      <a:pt x="1934" y="2819"/>
                      <a:pt x="1964" y="2791"/>
                      <a:pt x="1979" y="2754"/>
                    </a:cubicBezTo>
                    <a:cubicBezTo>
                      <a:pt x="2006" y="2734"/>
                      <a:pt x="2029" y="2704"/>
                      <a:pt x="2043" y="2664"/>
                    </a:cubicBezTo>
                    <a:cubicBezTo>
                      <a:pt x="2342" y="2150"/>
                      <a:pt x="2677" y="1822"/>
                      <a:pt x="3040" y="1327"/>
                    </a:cubicBezTo>
                    <a:cubicBezTo>
                      <a:pt x="3107" y="1230"/>
                      <a:pt x="3164" y="1123"/>
                      <a:pt x="3192" y="1008"/>
                    </a:cubicBezTo>
                    <a:cubicBezTo>
                      <a:pt x="3215" y="912"/>
                      <a:pt x="3166" y="809"/>
                      <a:pt x="3069" y="787"/>
                    </a:cubicBezTo>
                    <a:cubicBezTo>
                      <a:pt x="3039" y="778"/>
                      <a:pt x="3009" y="774"/>
                      <a:pt x="2979" y="774"/>
                    </a:cubicBezTo>
                    <a:cubicBezTo>
                      <a:pt x="2903" y="774"/>
                      <a:pt x="2828" y="799"/>
                      <a:pt x="2760" y="833"/>
                    </a:cubicBezTo>
                    <a:cubicBezTo>
                      <a:pt x="2621" y="898"/>
                      <a:pt x="2495" y="985"/>
                      <a:pt x="2369" y="1073"/>
                    </a:cubicBezTo>
                    <a:cubicBezTo>
                      <a:pt x="2448" y="788"/>
                      <a:pt x="2553" y="506"/>
                      <a:pt x="2551" y="211"/>
                    </a:cubicBezTo>
                    <a:cubicBezTo>
                      <a:pt x="2543" y="66"/>
                      <a:pt x="2456" y="1"/>
                      <a:pt x="2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32"/>
              <p:cNvSpPr/>
              <p:nvPr/>
            </p:nvSpPr>
            <p:spPr>
              <a:xfrm>
                <a:off x="5045400" y="1572750"/>
                <a:ext cx="76075" cy="65275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2611" extrusionOk="0">
                    <a:moveTo>
                      <a:pt x="1586" y="0"/>
                    </a:moveTo>
                    <a:cubicBezTo>
                      <a:pt x="1502" y="0"/>
                      <a:pt x="1409" y="58"/>
                      <a:pt x="1339" y="177"/>
                    </a:cubicBezTo>
                    <a:cubicBezTo>
                      <a:pt x="1186" y="443"/>
                      <a:pt x="1115" y="703"/>
                      <a:pt x="1024" y="944"/>
                    </a:cubicBezTo>
                    <a:cubicBezTo>
                      <a:pt x="940" y="697"/>
                      <a:pt x="840" y="449"/>
                      <a:pt x="639" y="275"/>
                    </a:cubicBezTo>
                    <a:cubicBezTo>
                      <a:pt x="580" y="226"/>
                      <a:pt x="503" y="188"/>
                      <a:pt x="427" y="188"/>
                    </a:cubicBezTo>
                    <a:cubicBezTo>
                      <a:pt x="390" y="188"/>
                      <a:pt x="353" y="197"/>
                      <a:pt x="319" y="217"/>
                    </a:cubicBezTo>
                    <a:cubicBezTo>
                      <a:pt x="0" y="386"/>
                      <a:pt x="340" y="1380"/>
                      <a:pt x="440" y="1657"/>
                    </a:cubicBezTo>
                    <a:cubicBezTo>
                      <a:pt x="530" y="1889"/>
                      <a:pt x="640" y="2116"/>
                      <a:pt x="768" y="2330"/>
                    </a:cubicBezTo>
                    <a:cubicBezTo>
                      <a:pt x="835" y="2421"/>
                      <a:pt x="884" y="2547"/>
                      <a:pt x="987" y="2601"/>
                    </a:cubicBezTo>
                    <a:cubicBezTo>
                      <a:pt x="1002" y="2607"/>
                      <a:pt x="1016" y="2610"/>
                      <a:pt x="1030" y="2610"/>
                    </a:cubicBezTo>
                    <a:cubicBezTo>
                      <a:pt x="1057" y="2610"/>
                      <a:pt x="1081" y="2600"/>
                      <a:pt x="1100" y="2583"/>
                    </a:cubicBezTo>
                    <a:cubicBezTo>
                      <a:pt x="1133" y="2577"/>
                      <a:pt x="1168" y="2561"/>
                      <a:pt x="1198" y="2531"/>
                    </a:cubicBezTo>
                    <a:cubicBezTo>
                      <a:pt x="1699" y="2211"/>
                      <a:pt x="2146" y="2070"/>
                      <a:pt x="2695" y="1794"/>
                    </a:cubicBezTo>
                    <a:cubicBezTo>
                      <a:pt x="2799" y="1739"/>
                      <a:pt x="2899" y="1668"/>
                      <a:pt x="2978" y="1580"/>
                    </a:cubicBezTo>
                    <a:cubicBezTo>
                      <a:pt x="3040" y="1505"/>
                      <a:pt x="3043" y="1390"/>
                      <a:pt x="2967" y="1326"/>
                    </a:cubicBezTo>
                    <a:cubicBezTo>
                      <a:pt x="2888" y="1250"/>
                      <a:pt x="2777" y="1228"/>
                      <a:pt x="2671" y="1225"/>
                    </a:cubicBezTo>
                    <a:cubicBezTo>
                      <a:pt x="2652" y="1225"/>
                      <a:pt x="2634" y="1224"/>
                      <a:pt x="2615" y="1224"/>
                    </a:cubicBezTo>
                    <a:cubicBezTo>
                      <a:pt x="2481" y="1224"/>
                      <a:pt x="2347" y="1243"/>
                      <a:pt x="2214" y="1260"/>
                    </a:cubicBezTo>
                    <a:cubicBezTo>
                      <a:pt x="2414" y="1043"/>
                      <a:pt x="2637" y="840"/>
                      <a:pt x="2769" y="574"/>
                    </a:cubicBezTo>
                    <a:cubicBezTo>
                      <a:pt x="2852" y="388"/>
                      <a:pt x="2726" y="273"/>
                      <a:pt x="2573" y="273"/>
                    </a:cubicBezTo>
                    <a:cubicBezTo>
                      <a:pt x="2522" y="273"/>
                      <a:pt x="2469" y="286"/>
                      <a:pt x="2419" y="312"/>
                    </a:cubicBezTo>
                    <a:cubicBezTo>
                      <a:pt x="2171" y="413"/>
                      <a:pt x="1924" y="639"/>
                      <a:pt x="1729" y="814"/>
                    </a:cubicBezTo>
                    <a:cubicBezTo>
                      <a:pt x="1759" y="643"/>
                      <a:pt x="1791" y="422"/>
                      <a:pt x="1786" y="288"/>
                    </a:cubicBezTo>
                    <a:cubicBezTo>
                      <a:pt x="1788" y="99"/>
                      <a:pt x="1695" y="0"/>
                      <a:pt x="1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32"/>
              <p:cNvSpPr/>
              <p:nvPr/>
            </p:nvSpPr>
            <p:spPr>
              <a:xfrm>
                <a:off x="4941500" y="1708825"/>
                <a:ext cx="779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867" extrusionOk="0">
                    <a:moveTo>
                      <a:pt x="2160" y="0"/>
                    </a:moveTo>
                    <a:cubicBezTo>
                      <a:pt x="2067" y="0"/>
                      <a:pt x="1964" y="66"/>
                      <a:pt x="1912" y="174"/>
                    </a:cubicBezTo>
                    <a:cubicBezTo>
                      <a:pt x="1771" y="401"/>
                      <a:pt x="1704" y="728"/>
                      <a:pt x="1650" y="985"/>
                    </a:cubicBezTo>
                    <a:cubicBezTo>
                      <a:pt x="1573" y="829"/>
                      <a:pt x="1468" y="631"/>
                      <a:pt x="1388" y="526"/>
                    </a:cubicBezTo>
                    <a:cubicBezTo>
                      <a:pt x="1314" y="423"/>
                      <a:pt x="1230" y="377"/>
                      <a:pt x="1156" y="377"/>
                    </a:cubicBezTo>
                    <a:cubicBezTo>
                      <a:pt x="1035" y="377"/>
                      <a:pt x="940" y="501"/>
                      <a:pt x="960" y="698"/>
                    </a:cubicBezTo>
                    <a:cubicBezTo>
                      <a:pt x="992" y="1003"/>
                      <a:pt x="1089" y="1256"/>
                      <a:pt x="1156" y="1504"/>
                    </a:cubicBezTo>
                    <a:cubicBezTo>
                      <a:pt x="943" y="1353"/>
                      <a:pt x="716" y="1211"/>
                      <a:pt x="452" y="1187"/>
                    </a:cubicBezTo>
                    <a:cubicBezTo>
                      <a:pt x="443" y="1187"/>
                      <a:pt x="435" y="1187"/>
                      <a:pt x="426" y="1187"/>
                    </a:cubicBezTo>
                    <a:cubicBezTo>
                      <a:pt x="319" y="1187"/>
                      <a:pt x="204" y="1225"/>
                      <a:pt x="158" y="1330"/>
                    </a:cubicBezTo>
                    <a:cubicBezTo>
                      <a:pt x="0" y="1655"/>
                      <a:pt x="859" y="2258"/>
                      <a:pt x="1105" y="2421"/>
                    </a:cubicBezTo>
                    <a:cubicBezTo>
                      <a:pt x="1314" y="2556"/>
                      <a:pt x="1536" y="2675"/>
                      <a:pt x="1766" y="2773"/>
                    </a:cubicBezTo>
                    <a:cubicBezTo>
                      <a:pt x="1864" y="2803"/>
                      <a:pt x="1965" y="2866"/>
                      <a:pt x="2069" y="2866"/>
                    </a:cubicBezTo>
                    <a:cubicBezTo>
                      <a:pt x="2080" y="2866"/>
                      <a:pt x="2091" y="2866"/>
                      <a:pt x="2103" y="2864"/>
                    </a:cubicBezTo>
                    <a:cubicBezTo>
                      <a:pt x="2147" y="2853"/>
                      <a:pt x="2173" y="2820"/>
                      <a:pt x="2182" y="2783"/>
                    </a:cubicBezTo>
                    <a:cubicBezTo>
                      <a:pt x="2207" y="2760"/>
                      <a:pt x="2224" y="2725"/>
                      <a:pt x="2230" y="2684"/>
                    </a:cubicBezTo>
                    <a:cubicBezTo>
                      <a:pt x="2447" y="2132"/>
                      <a:pt x="2726" y="1754"/>
                      <a:pt x="3007" y="1208"/>
                    </a:cubicBezTo>
                    <a:cubicBezTo>
                      <a:pt x="3058" y="1101"/>
                      <a:pt x="3097" y="986"/>
                      <a:pt x="3108" y="868"/>
                    </a:cubicBezTo>
                    <a:cubicBezTo>
                      <a:pt x="3116" y="774"/>
                      <a:pt x="3051" y="678"/>
                      <a:pt x="2952" y="671"/>
                    </a:cubicBezTo>
                    <a:cubicBezTo>
                      <a:pt x="2938" y="669"/>
                      <a:pt x="2924" y="668"/>
                      <a:pt x="2911" y="668"/>
                    </a:cubicBezTo>
                    <a:cubicBezTo>
                      <a:pt x="2818" y="668"/>
                      <a:pt x="2730" y="711"/>
                      <a:pt x="2654" y="764"/>
                    </a:cubicBezTo>
                    <a:cubicBezTo>
                      <a:pt x="2526" y="849"/>
                      <a:pt x="2416" y="957"/>
                      <a:pt x="2304" y="1061"/>
                    </a:cubicBezTo>
                    <a:cubicBezTo>
                      <a:pt x="2338" y="768"/>
                      <a:pt x="2399" y="472"/>
                      <a:pt x="2351" y="180"/>
                    </a:cubicBezTo>
                    <a:cubicBezTo>
                      <a:pt x="2323" y="54"/>
                      <a:pt x="2245" y="0"/>
                      <a:pt x="2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32"/>
              <p:cNvSpPr/>
              <p:nvPr/>
            </p:nvSpPr>
            <p:spPr>
              <a:xfrm>
                <a:off x="5100525" y="1700825"/>
                <a:ext cx="72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19" extrusionOk="0">
                    <a:moveTo>
                      <a:pt x="1600" y="1"/>
                    </a:moveTo>
                    <a:cubicBezTo>
                      <a:pt x="1522" y="1"/>
                      <a:pt x="1433" y="47"/>
                      <a:pt x="1356" y="146"/>
                    </a:cubicBezTo>
                    <a:cubicBezTo>
                      <a:pt x="1170" y="391"/>
                      <a:pt x="1065" y="639"/>
                      <a:pt x="944" y="866"/>
                    </a:cubicBezTo>
                    <a:cubicBezTo>
                      <a:pt x="893" y="611"/>
                      <a:pt x="826" y="352"/>
                      <a:pt x="649" y="153"/>
                    </a:cubicBezTo>
                    <a:cubicBezTo>
                      <a:pt x="590" y="90"/>
                      <a:pt x="508" y="38"/>
                      <a:pt x="422" y="38"/>
                    </a:cubicBezTo>
                    <a:cubicBezTo>
                      <a:pt x="394" y="38"/>
                      <a:pt x="367" y="43"/>
                      <a:pt x="340" y="55"/>
                    </a:cubicBezTo>
                    <a:cubicBezTo>
                      <a:pt x="1" y="183"/>
                      <a:pt x="211" y="1210"/>
                      <a:pt x="276" y="1497"/>
                    </a:cubicBezTo>
                    <a:cubicBezTo>
                      <a:pt x="334" y="1740"/>
                      <a:pt x="415" y="1977"/>
                      <a:pt x="514" y="2208"/>
                    </a:cubicBezTo>
                    <a:cubicBezTo>
                      <a:pt x="568" y="2307"/>
                      <a:pt x="601" y="2438"/>
                      <a:pt x="697" y="2504"/>
                    </a:cubicBezTo>
                    <a:cubicBezTo>
                      <a:pt x="715" y="2514"/>
                      <a:pt x="732" y="2519"/>
                      <a:pt x="750" y="2519"/>
                    </a:cubicBezTo>
                    <a:cubicBezTo>
                      <a:pt x="772" y="2519"/>
                      <a:pt x="793" y="2512"/>
                      <a:pt x="811" y="2501"/>
                    </a:cubicBezTo>
                    <a:cubicBezTo>
                      <a:pt x="844" y="2498"/>
                      <a:pt x="881" y="2488"/>
                      <a:pt x="915" y="2463"/>
                    </a:cubicBezTo>
                    <a:cubicBezTo>
                      <a:pt x="1452" y="2209"/>
                      <a:pt x="1914" y="2128"/>
                      <a:pt x="2494" y="1924"/>
                    </a:cubicBezTo>
                    <a:cubicBezTo>
                      <a:pt x="2604" y="1883"/>
                      <a:pt x="2713" y="1826"/>
                      <a:pt x="2801" y="1749"/>
                    </a:cubicBezTo>
                    <a:cubicBezTo>
                      <a:pt x="2873" y="1684"/>
                      <a:pt x="2890" y="1570"/>
                      <a:pt x="2822" y="1495"/>
                    </a:cubicBezTo>
                    <a:cubicBezTo>
                      <a:pt x="2754" y="1410"/>
                      <a:pt x="2648" y="1374"/>
                      <a:pt x="2542" y="1359"/>
                    </a:cubicBezTo>
                    <a:cubicBezTo>
                      <a:pt x="2402" y="1335"/>
                      <a:pt x="2261" y="1334"/>
                      <a:pt x="2120" y="1334"/>
                    </a:cubicBezTo>
                    <a:cubicBezTo>
                      <a:pt x="2108" y="1334"/>
                      <a:pt x="2096" y="1334"/>
                      <a:pt x="2085" y="1334"/>
                    </a:cubicBezTo>
                    <a:cubicBezTo>
                      <a:pt x="2311" y="1145"/>
                      <a:pt x="2557" y="973"/>
                      <a:pt x="2723" y="726"/>
                    </a:cubicBezTo>
                    <a:cubicBezTo>
                      <a:pt x="2838" y="537"/>
                      <a:pt x="2696" y="400"/>
                      <a:pt x="2525" y="400"/>
                    </a:cubicBezTo>
                    <a:cubicBezTo>
                      <a:pt x="2487" y="400"/>
                      <a:pt x="2447" y="406"/>
                      <a:pt x="2408" y="421"/>
                    </a:cubicBezTo>
                    <a:cubicBezTo>
                      <a:pt x="2150" y="488"/>
                      <a:pt x="1877" y="682"/>
                      <a:pt x="1661" y="829"/>
                    </a:cubicBezTo>
                    <a:cubicBezTo>
                      <a:pt x="1712" y="663"/>
                      <a:pt x="1772" y="448"/>
                      <a:pt x="1786" y="315"/>
                    </a:cubicBezTo>
                    <a:cubicBezTo>
                      <a:pt x="1813" y="113"/>
                      <a:pt x="1721" y="1"/>
                      <a:pt x="16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32"/>
              <p:cNvSpPr/>
              <p:nvPr/>
            </p:nvSpPr>
            <p:spPr>
              <a:xfrm>
                <a:off x="4981250" y="1556050"/>
                <a:ext cx="77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64" extrusionOk="0">
                    <a:moveTo>
                      <a:pt x="128" y="1"/>
                    </a:moveTo>
                    <a:cubicBezTo>
                      <a:pt x="65" y="1"/>
                      <a:pt x="1" y="45"/>
                      <a:pt x="3" y="119"/>
                    </a:cubicBezTo>
                    <a:cubicBezTo>
                      <a:pt x="26" y="229"/>
                      <a:pt x="22" y="464"/>
                      <a:pt x="156" y="464"/>
                    </a:cubicBezTo>
                    <a:cubicBezTo>
                      <a:pt x="176" y="464"/>
                      <a:pt x="198" y="459"/>
                      <a:pt x="224" y="447"/>
                    </a:cubicBezTo>
                    <a:cubicBezTo>
                      <a:pt x="309" y="402"/>
                      <a:pt x="281" y="304"/>
                      <a:pt x="265" y="229"/>
                    </a:cubicBezTo>
                    <a:cubicBezTo>
                      <a:pt x="241" y="119"/>
                      <a:pt x="255" y="137"/>
                      <a:pt x="233" y="73"/>
                    </a:cubicBezTo>
                    <a:cubicBezTo>
                      <a:pt x="215" y="23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32"/>
              <p:cNvSpPr/>
              <p:nvPr/>
            </p:nvSpPr>
            <p:spPr>
              <a:xfrm>
                <a:off x="4985475" y="1577300"/>
                <a:ext cx="103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635" extrusionOk="0">
                    <a:moveTo>
                      <a:pt x="149" y="0"/>
                    </a:moveTo>
                    <a:cubicBezTo>
                      <a:pt x="76" y="0"/>
                      <a:pt x="0" y="68"/>
                      <a:pt x="26" y="152"/>
                    </a:cubicBezTo>
                    <a:cubicBezTo>
                      <a:pt x="62" y="296"/>
                      <a:pt x="78" y="455"/>
                      <a:pt x="142" y="588"/>
                    </a:cubicBezTo>
                    <a:cubicBezTo>
                      <a:pt x="159" y="614"/>
                      <a:pt x="189" y="632"/>
                      <a:pt x="220" y="634"/>
                    </a:cubicBezTo>
                    <a:cubicBezTo>
                      <a:pt x="223" y="634"/>
                      <a:pt x="225" y="634"/>
                      <a:pt x="228" y="634"/>
                    </a:cubicBezTo>
                    <a:cubicBezTo>
                      <a:pt x="412" y="634"/>
                      <a:pt x="345" y="446"/>
                      <a:pt x="311" y="331"/>
                    </a:cubicBezTo>
                    <a:cubicBezTo>
                      <a:pt x="279" y="240"/>
                      <a:pt x="284" y="131"/>
                      <a:pt x="236" y="47"/>
                    </a:cubicBezTo>
                    <a:cubicBezTo>
                      <a:pt x="214" y="14"/>
                      <a:pt x="182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32"/>
              <p:cNvSpPr/>
              <p:nvPr/>
            </p:nvSpPr>
            <p:spPr>
              <a:xfrm>
                <a:off x="4993175" y="1560175"/>
                <a:ext cx="84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523" extrusionOk="0">
                    <a:moveTo>
                      <a:pt x="218" y="1"/>
                    </a:moveTo>
                    <a:cubicBezTo>
                      <a:pt x="198" y="1"/>
                      <a:pt x="178" y="6"/>
                      <a:pt x="160" y="17"/>
                    </a:cubicBezTo>
                    <a:cubicBezTo>
                      <a:pt x="84" y="69"/>
                      <a:pt x="89" y="176"/>
                      <a:pt x="58" y="255"/>
                    </a:cubicBezTo>
                    <a:cubicBezTo>
                      <a:pt x="45" y="324"/>
                      <a:pt x="1" y="398"/>
                      <a:pt x="40" y="464"/>
                    </a:cubicBezTo>
                    <a:cubicBezTo>
                      <a:pt x="61" y="504"/>
                      <a:pt x="101" y="523"/>
                      <a:pt x="142" y="523"/>
                    </a:cubicBezTo>
                    <a:cubicBezTo>
                      <a:pt x="193" y="523"/>
                      <a:pt x="245" y="492"/>
                      <a:pt x="259" y="436"/>
                    </a:cubicBezTo>
                    <a:cubicBezTo>
                      <a:pt x="279" y="325"/>
                      <a:pt x="335" y="216"/>
                      <a:pt x="339" y="106"/>
                    </a:cubicBezTo>
                    <a:cubicBezTo>
                      <a:pt x="335" y="43"/>
                      <a:pt x="277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32"/>
              <p:cNvSpPr/>
              <p:nvPr/>
            </p:nvSpPr>
            <p:spPr>
              <a:xfrm>
                <a:off x="4998650" y="1544550"/>
                <a:ext cx="83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9" extrusionOk="0">
                    <a:moveTo>
                      <a:pt x="176" y="1"/>
                    </a:moveTo>
                    <a:cubicBezTo>
                      <a:pt x="63" y="1"/>
                      <a:pt x="1" y="198"/>
                      <a:pt x="45" y="279"/>
                    </a:cubicBezTo>
                    <a:cubicBezTo>
                      <a:pt x="67" y="319"/>
                      <a:pt x="107" y="338"/>
                      <a:pt x="147" y="338"/>
                    </a:cubicBezTo>
                    <a:cubicBezTo>
                      <a:pt x="199" y="338"/>
                      <a:pt x="251" y="307"/>
                      <a:pt x="265" y="251"/>
                    </a:cubicBezTo>
                    <a:cubicBezTo>
                      <a:pt x="294" y="160"/>
                      <a:pt x="331" y="44"/>
                      <a:pt x="209" y="6"/>
                    </a:cubicBezTo>
                    <a:cubicBezTo>
                      <a:pt x="197" y="3"/>
                      <a:pt x="186" y="1"/>
                      <a:pt x="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32"/>
              <p:cNvSpPr/>
              <p:nvPr/>
            </p:nvSpPr>
            <p:spPr>
              <a:xfrm>
                <a:off x="4998600" y="1568350"/>
                <a:ext cx="140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656" extrusionOk="0">
                    <a:moveTo>
                      <a:pt x="428" y="1"/>
                    </a:moveTo>
                    <a:cubicBezTo>
                      <a:pt x="408" y="1"/>
                      <a:pt x="388" y="6"/>
                      <a:pt x="370" y="17"/>
                    </a:cubicBezTo>
                    <a:cubicBezTo>
                      <a:pt x="271" y="111"/>
                      <a:pt x="205" y="239"/>
                      <a:pt x="119" y="344"/>
                    </a:cubicBezTo>
                    <a:cubicBezTo>
                      <a:pt x="84" y="402"/>
                      <a:pt x="27" y="453"/>
                      <a:pt x="16" y="521"/>
                    </a:cubicBezTo>
                    <a:cubicBezTo>
                      <a:pt x="1" y="601"/>
                      <a:pt x="71" y="655"/>
                      <a:pt x="139" y="655"/>
                    </a:cubicBezTo>
                    <a:cubicBezTo>
                      <a:pt x="178" y="655"/>
                      <a:pt x="216" y="638"/>
                      <a:pt x="238" y="598"/>
                    </a:cubicBezTo>
                    <a:cubicBezTo>
                      <a:pt x="326" y="436"/>
                      <a:pt x="479" y="305"/>
                      <a:pt x="548" y="137"/>
                    </a:cubicBezTo>
                    <a:cubicBezTo>
                      <a:pt x="563" y="62"/>
                      <a:pt x="496" y="1"/>
                      <a:pt x="4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32"/>
              <p:cNvSpPr/>
              <p:nvPr/>
            </p:nvSpPr>
            <p:spPr>
              <a:xfrm>
                <a:off x="4962225" y="1566000"/>
                <a:ext cx="146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494" extrusionOk="0">
                    <a:moveTo>
                      <a:pt x="163" y="0"/>
                    </a:moveTo>
                    <a:cubicBezTo>
                      <a:pt x="82" y="0"/>
                      <a:pt x="1" y="82"/>
                      <a:pt x="54" y="179"/>
                    </a:cubicBezTo>
                    <a:cubicBezTo>
                      <a:pt x="110" y="267"/>
                      <a:pt x="195" y="332"/>
                      <a:pt x="271" y="403"/>
                    </a:cubicBezTo>
                    <a:cubicBezTo>
                      <a:pt x="313" y="446"/>
                      <a:pt x="368" y="494"/>
                      <a:pt x="425" y="494"/>
                    </a:cubicBezTo>
                    <a:cubicBezTo>
                      <a:pt x="451" y="494"/>
                      <a:pt x="478" y="484"/>
                      <a:pt x="503" y="459"/>
                    </a:cubicBezTo>
                    <a:cubicBezTo>
                      <a:pt x="586" y="373"/>
                      <a:pt x="507" y="277"/>
                      <a:pt x="430" y="223"/>
                    </a:cubicBezTo>
                    <a:cubicBezTo>
                      <a:pt x="384" y="185"/>
                      <a:pt x="285" y="86"/>
                      <a:pt x="271" y="73"/>
                    </a:cubicBezTo>
                    <a:cubicBezTo>
                      <a:pt x="247" y="22"/>
                      <a:pt x="205" y="0"/>
                      <a:pt x="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32"/>
              <p:cNvSpPr/>
              <p:nvPr/>
            </p:nvSpPr>
            <p:spPr>
              <a:xfrm>
                <a:off x="5056325" y="1592100"/>
                <a:ext cx="917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7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78" y="249"/>
                      <a:pt x="87" y="454"/>
                      <a:pt x="213" y="471"/>
                    </a:cubicBezTo>
                    <a:cubicBezTo>
                      <a:pt x="220" y="472"/>
                      <a:pt x="227" y="473"/>
                      <a:pt x="234" y="473"/>
                    </a:cubicBezTo>
                    <a:cubicBezTo>
                      <a:pt x="307" y="473"/>
                      <a:pt x="367" y="394"/>
                      <a:pt x="344" y="321"/>
                    </a:cubicBezTo>
                    <a:cubicBezTo>
                      <a:pt x="305" y="233"/>
                      <a:pt x="284" y="132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32"/>
              <p:cNvSpPr/>
              <p:nvPr/>
            </p:nvSpPr>
            <p:spPr>
              <a:xfrm>
                <a:off x="5064175" y="1611600"/>
                <a:ext cx="107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54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52" y="244"/>
                      <a:pt x="101" y="331"/>
                      <a:pt x="141" y="419"/>
                    </a:cubicBezTo>
                    <a:cubicBezTo>
                      <a:pt x="159" y="488"/>
                      <a:pt x="215" y="543"/>
                      <a:pt x="277" y="543"/>
                    </a:cubicBezTo>
                    <a:cubicBezTo>
                      <a:pt x="304" y="543"/>
                      <a:pt x="332" y="532"/>
                      <a:pt x="358" y="508"/>
                    </a:cubicBezTo>
                    <a:cubicBezTo>
                      <a:pt x="431" y="437"/>
                      <a:pt x="368" y="345"/>
                      <a:pt x="333" y="271"/>
                    </a:cubicBezTo>
                    <a:cubicBezTo>
                      <a:pt x="271" y="147"/>
                      <a:pt x="288" y="153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32"/>
              <p:cNvSpPr/>
              <p:nvPr/>
            </p:nvSpPr>
            <p:spPr>
              <a:xfrm>
                <a:off x="5073375" y="1594950"/>
                <a:ext cx="995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741" extrusionOk="0">
                    <a:moveTo>
                      <a:pt x="247" y="1"/>
                    </a:moveTo>
                    <a:cubicBezTo>
                      <a:pt x="119" y="1"/>
                      <a:pt x="114" y="185"/>
                      <a:pt x="81" y="283"/>
                    </a:cubicBezTo>
                    <a:cubicBezTo>
                      <a:pt x="56" y="408"/>
                      <a:pt x="0" y="543"/>
                      <a:pt x="28" y="668"/>
                    </a:cubicBezTo>
                    <a:cubicBezTo>
                      <a:pt x="46" y="718"/>
                      <a:pt x="90" y="740"/>
                      <a:pt x="134" y="740"/>
                    </a:cubicBezTo>
                    <a:cubicBezTo>
                      <a:pt x="196" y="740"/>
                      <a:pt x="260" y="696"/>
                      <a:pt x="258" y="622"/>
                    </a:cubicBezTo>
                    <a:cubicBezTo>
                      <a:pt x="257" y="558"/>
                      <a:pt x="299" y="394"/>
                      <a:pt x="339" y="248"/>
                    </a:cubicBezTo>
                    <a:cubicBezTo>
                      <a:pt x="371" y="159"/>
                      <a:pt x="398" y="38"/>
                      <a:pt x="282" y="5"/>
                    </a:cubicBezTo>
                    <a:cubicBezTo>
                      <a:pt x="269" y="2"/>
                      <a:pt x="258" y="1"/>
                      <a:pt x="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32"/>
              <p:cNvSpPr/>
              <p:nvPr/>
            </p:nvSpPr>
            <p:spPr>
              <a:xfrm>
                <a:off x="5085750" y="1598575"/>
                <a:ext cx="1150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3" extrusionOk="0">
                    <a:moveTo>
                      <a:pt x="329" y="0"/>
                    </a:moveTo>
                    <a:cubicBezTo>
                      <a:pt x="213" y="0"/>
                      <a:pt x="125" y="202"/>
                      <a:pt x="54" y="282"/>
                    </a:cubicBezTo>
                    <a:cubicBezTo>
                      <a:pt x="0" y="376"/>
                      <a:pt x="82" y="462"/>
                      <a:pt x="164" y="462"/>
                    </a:cubicBezTo>
                    <a:cubicBezTo>
                      <a:pt x="200" y="462"/>
                      <a:pt x="237" y="445"/>
                      <a:pt x="261" y="404"/>
                    </a:cubicBezTo>
                    <a:cubicBezTo>
                      <a:pt x="318" y="309"/>
                      <a:pt x="353" y="295"/>
                      <a:pt x="437" y="168"/>
                    </a:cubicBezTo>
                    <a:cubicBezTo>
                      <a:pt x="459" y="124"/>
                      <a:pt x="445" y="67"/>
                      <a:pt x="412" y="34"/>
                    </a:cubicBezTo>
                    <a:cubicBezTo>
                      <a:pt x="383" y="10"/>
                      <a:pt x="355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32"/>
              <p:cNvSpPr/>
              <p:nvPr/>
            </p:nvSpPr>
            <p:spPr>
              <a:xfrm>
                <a:off x="5084950" y="1614200"/>
                <a:ext cx="162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06" extrusionOk="0">
                    <a:moveTo>
                      <a:pt x="507" y="0"/>
                    </a:moveTo>
                    <a:cubicBezTo>
                      <a:pt x="434" y="0"/>
                      <a:pt x="367" y="54"/>
                      <a:pt x="299" y="77"/>
                    </a:cubicBezTo>
                    <a:cubicBezTo>
                      <a:pt x="210" y="133"/>
                      <a:pt x="68" y="147"/>
                      <a:pt x="26" y="253"/>
                    </a:cubicBezTo>
                    <a:cubicBezTo>
                      <a:pt x="1" y="331"/>
                      <a:pt x="70" y="405"/>
                      <a:pt x="144" y="405"/>
                    </a:cubicBezTo>
                    <a:cubicBezTo>
                      <a:pt x="163" y="405"/>
                      <a:pt x="183" y="400"/>
                      <a:pt x="201" y="388"/>
                    </a:cubicBezTo>
                    <a:cubicBezTo>
                      <a:pt x="367" y="292"/>
                      <a:pt x="521" y="270"/>
                      <a:pt x="605" y="179"/>
                    </a:cubicBezTo>
                    <a:cubicBezTo>
                      <a:pt x="647" y="113"/>
                      <a:pt x="609" y="22"/>
                      <a:pt x="535" y="3"/>
                    </a:cubicBezTo>
                    <a:cubicBezTo>
                      <a:pt x="526" y="1"/>
                      <a:pt x="516" y="0"/>
                      <a:pt x="5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32"/>
              <p:cNvSpPr/>
              <p:nvPr/>
            </p:nvSpPr>
            <p:spPr>
              <a:xfrm>
                <a:off x="5109575" y="1713225"/>
                <a:ext cx="79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63" extrusionOk="0">
                    <a:moveTo>
                      <a:pt x="131" y="0"/>
                    </a:moveTo>
                    <a:cubicBezTo>
                      <a:pt x="80" y="0"/>
                      <a:pt x="29" y="28"/>
                      <a:pt x="15" y="85"/>
                    </a:cubicBezTo>
                    <a:cubicBezTo>
                      <a:pt x="0" y="248"/>
                      <a:pt x="44" y="415"/>
                      <a:pt x="63" y="576"/>
                    </a:cubicBezTo>
                    <a:cubicBezTo>
                      <a:pt x="77" y="632"/>
                      <a:pt x="129" y="663"/>
                      <a:pt x="180" y="663"/>
                    </a:cubicBezTo>
                    <a:cubicBezTo>
                      <a:pt x="221" y="663"/>
                      <a:pt x="261" y="644"/>
                      <a:pt x="282" y="604"/>
                    </a:cubicBezTo>
                    <a:cubicBezTo>
                      <a:pt x="319" y="540"/>
                      <a:pt x="282" y="469"/>
                      <a:pt x="278" y="403"/>
                    </a:cubicBezTo>
                    <a:cubicBezTo>
                      <a:pt x="272" y="393"/>
                      <a:pt x="247" y="121"/>
                      <a:pt x="249" y="102"/>
                    </a:cubicBezTo>
                    <a:cubicBezTo>
                      <a:pt x="244" y="35"/>
                      <a:pt x="188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32"/>
              <p:cNvSpPr/>
              <p:nvPr/>
            </p:nvSpPr>
            <p:spPr>
              <a:xfrm>
                <a:off x="5114250" y="1740600"/>
                <a:ext cx="81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478" extrusionOk="0">
                    <a:moveTo>
                      <a:pt x="128" y="0"/>
                    </a:moveTo>
                    <a:cubicBezTo>
                      <a:pt x="65" y="0"/>
                      <a:pt x="0" y="45"/>
                      <a:pt x="3" y="119"/>
                    </a:cubicBezTo>
                    <a:cubicBezTo>
                      <a:pt x="28" y="229"/>
                      <a:pt x="35" y="477"/>
                      <a:pt x="171" y="477"/>
                    </a:cubicBezTo>
                    <a:cubicBezTo>
                      <a:pt x="190" y="477"/>
                      <a:pt x="212" y="472"/>
                      <a:pt x="237" y="461"/>
                    </a:cubicBezTo>
                    <a:cubicBezTo>
                      <a:pt x="323" y="414"/>
                      <a:pt x="293" y="314"/>
                      <a:pt x="272" y="236"/>
                    </a:cubicBezTo>
                    <a:cubicBezTo>
                      <a:pt x="240" y="127"/>
                      <a:pt x="253" y="133"/>
                      <a:pt x="234" y="72"/>
                    </a:cubicBezTo>
                    <a:cubicBezTo>
                      <a:pt x="216" y="23"/>
                      <a:pt x="172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32"/>
              <p:cNvSpPr/>
              <p:nvPr/>
            </p:nvSpPr>
            <p:spPr>
              <a:xfrm>
                <a:off x="5123925" y="1717625"/>
                <a:ext cx="1205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815" extrusionOk="0">
                    <a:moveTo>
                      <a:pt x="356" y="0"/>
                    </a:moveTo>
                    <a:cubicBezTo>
                      <a:pt x="315" y="0"/>
                      <a:pt x="275" y="19"/>
                      <a:pt x="254" y="59"/>
                    </a:cubicBezTo>
                    <a:cubicBezTo>
                      <a:pt x="169" y="256"/>
                      <a:pt x="89" y="458"/>
                      <a:pt x="25" y="664"/>
                    </a:cubicBezTo>
                    <a:cubicBezTo>
                      <a:pt x="1" y="755"/>
                      <a:pt x="74" y="814"/>
                      <a:pt x="145" y="814"/>
                    </a:cubicBezTo>
                    <a:cubicBezTo>
                      <a:pt x="193" y="814"/>
                      <a:pt x="240" y="788"/>
                      <a:pt x="256" y="727"/>
                    </a:cubicBezTo>
                    <a:cubicBezTo>
                      <a:pt x="313" y="541"/>
                      <a:pt x="423" y="267"/>
                      <a:pt x="461" y="180"/>
                    </a:cubicBezTo>
                    <a:cubicBezTo>
                      <a:pt x="477" y="152"/>
                      <a:pt x="481" y="118"/>
                      <a:pt x="473" y="87"/>
                    </a:cubicBezTo>
                    <a:cubicBezTo>
                      <a:pt x="459" y="31"/>
                      <a:pt x="407" y="0"/>
                      <a:pt x="3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32"/>
              <p:cNvSpPr/>
              <p:nvPr/>
            </p:nvSpPr>
            <p:spPr>
              <a:xfrm>
                <a:off x="5128150" y="1736825"/>
                <a:ext cx="1350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569" extrusionOk="0">
                    <a:moveTo>
                      <a:pt x="392" y="0"/>
                    </a:moveTo>
                    <a:cubicBezTo>
                      <a:pt x="284" y="0"/>
                      <a:pt x="204" y="173"/>
                      <a:pt x="135" y="248"/>
                    </a:cubicBezTo>
                    <a:cubicBezTo>
                      <a:pt x="91" y="321"/>
                      <a:pt x="0" y="389"/>
                      <a:pt x="24" y="482"/>
                    </a:cubicBezTo>
                    <a:cubicBezTo>
                      <a:pt x="38" y="538"/>
                      <a:pt x="90" y="569"/>
                      <a:pt x="141" y="569"/>
                    </a:cubicBezTo>
                    <a:cubicBezTo>
                      <a:pt x="182" y="569"/>
                      <a:pt x="222" y="550"/>
                      <a:pt x="243" y="510"/>
                    </a:cubicBezTo>
                    <a:cubicBezTo>
                      <a:pt x="338" y="370"/>
                      <a:pt x="365" y="336"/>
                      <a:pt x="447" y="239"/>
                    </a:cubicBezTo>
                    <a:cubicBezTo>
                      <a:pt x="506" y="187"/>
                      <a:pt x="540" y="97"/>
                      <a:pt x="476" y="35"/>
                    </a:cubicBezTo>
                    <a:cubicBezTo>
                      <a:pt x="446" y="10"/>
                      <a:pt x="418" y="0"/>
                      <a:pt x="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32"/>
              <p:cNvSpPr/>
              <p:nvPr/>
            </p:nvSpPr>
            <p:spPr>
              <a:xfrm>
                <a:off x="5144775" y="1721025"/>
                <a:ext cx="104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03" extrusionOk="0">
                    <a:moveTo>
                      <a:pt x="294" y="1"/>
                    </a:moveTo>
                    <a:cubicBezTo>
                      <a:pt x="285" y="1"/>
                      <a:pt x="275" y="2"/>
                      <a:pt x="265" y="5"/>
                    </a:cubicBezTo>
                    <a:cubicBezTo>
                      <a:pt x="195" y="32"/>
                      <a:pt x="150" y="97"/>
                      <a:pt x="98" y="147"/>
                    </a:cubicBezTo>
                    <a:cubicBezTo>
                      <a:pt x="56" y="194"/>
                      <a:pt x="0" y="249"/>
                      <a:pt x="22" y="317"/>
                    </a:cubicBezTo>
                    <a:cubicBezTo>
                      <a:pt x="35" y="372"/>
                      <a:pt x="87" y="402"/>
                      <a:pt x="138" y="402"/>
                    </a:cubicBezTo>
                    <a:cubicBezTo>
                      <a:pt x="176" y="402"/>
                      <a:pt x="213" y="386"/>
                      <a:pt x="234" y="353"/>
                    </a:cubicBezTo>
                    <a:cubicBezTo>
                      <a:pt x="242" y="346"/>
                      <a:pt x="280" y="302"/>
                      <a:pt x="292" y="290"/>
                    </a:cubicBezTo>
                    <a:cubicBezTo>
                      <a:pt x="336" y="236"/>
                      <a:pt x="417" y="199"/>
                      <a:pt x="416" y="119"/>
                    </a:cubicBezTo>
                    <a:cubicBezTo>
                      <a:pt x="417" y="54"/>
                      <a:pt x="358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32"/>
              <p:cNvSpPr/>
              <p:nvPr/>
            </p:nvSpPr>
            <p:spPr>
              <a:xfrm>
                <a:off x="5145925" y="1740325"/>
                <a:ext cx="132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530" h="347" extrusionOk="0">
                    <a:moveTo>
                      <a:pt x="409" y="0"/>
                    </a:moveTo>
                    <a:cubicBezTo>
                      <a:pt x="356" y="0"/>
                      <a:pt x="294" y="28"/>
                      <a:pt x="245" y="52"/>
                    </a:cubicBezTo>
                    <a:cubicBezTo>
                      <a:pt x="185" y="82"/>
                      <a:pt x="113" y="100"/>
                      <a:pt x="69" y="153"/>
                    </a:cubicBezTo>
                    <a:cubicBezTo>
                      <a:pt x="1" y="233"/>
                      <a:pt x="77" y="346"/>
                      <a:pt x="165" y="346"/>
                    </a:cubicBezTo>
                    <a:cubicBezTo>
                      <a:pt x="185" y="346"/>
                      <a:pt x="205" y="341"/>
                      <a:pt x="224" y="328"/>
                    </a:cubicBezTo>
                    <a:cubicBezTo>
                      <a:pt x="351" y="251"/>
                      <a:pt x="354" y="276"/>
                      <a:pt x="472" y="209"/>
                    </a:cubicBezTo>
                    <a:cubicBezTo>
                      <a:pt x="513" y="185"/>
                      <a:pt x="530" y="130"/>
                      <a:pt x="517" y="84"/>
                    </a:cubicBezTo>
                    <a:cubicBezTo>
                      <a:pt x="496" y="21"/>
                      <a:pt x="456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32"/>
              <p:cNvSpPr/>
              <p:nvPr/>
            </p:nvSpPr>
            <p:spPr>
              <a:xfrm>
                <a:off x="4952575" y="1747250"/>
                <a:ext cx="1567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26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0" y="207"/>
                    </a:cubicBezTo>
                    <a:cubicBezTo>
                      <a:pt x="158" y="268"/>
                      <a:pt x="246" y="313"/>
                      <a:pt x="327" y="369"/>
                    </a:cubicBezTo>
                    <a:cubicBezTo>
                      <a:pt x="365" y="400"/>
                      <a:pt x="416" y="426"/>
                      <a:pt x="463" y="426"/>
                    </a:cubicBezTo>
                    <a:cubicBezTo>
                      <a:pt x="501" y="426"/>
                      <a:pt x="535" y="410"/>
                      <a:pt x="559" y="369"/>
                    </a:cubicBezTo>
                    <a:cubicBezTo>
                      <a:pt x="626" y="250"/>
                      <a:pt x="488" y="185"/>
                      <a:pt x="404" y="132"/>
                    </a:cubicBezTo>
                    <a:cubicBezTo>
                      <a:pt x="306" y="73"/>
                      <a:pt x="256" y="34"/>
                      <a:pt x="212" y="12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32"/>
              <p:cNvSpPr/>
              <p:nvPr/>
            </p:nvSpPr>
            <p:spPr>
              <a:xfrm>
                <a:off x="4973225" y="1760450"/>
                <a:ext cx="17175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483" extrusionOk="0">
                    <a:moveTo>
                      <a:pt x="151" y="0"/>
                    </a:moveTo>
                    <a:cubicBezTo>
                      <a:pt x="140" y="0"/>
                      <a:pt x="130" y="2"/>
                      <a:pt x="120" y="4"/>
                    </a:cubicBezTo>
                    <a:cubicBezTo>
                      <a:pt x="20" y="29"/>
                      <a:pt x="1" y="175"/>
                      <a:pt x="92" y="224"/>
                    </a:cubicBezTo>
                    <a:cubicBezTo>
                      <a:pt x="212" y="303"/>
                      <a:pt x="330" y="388"/>
                      <a:pt x="453" y="464"/>
                    </a:cubicBezTo>
                    <a:cubicBezTo>
                      <a:pt x="474" y="477"/>
                      <a:pt x="495" y="482"/>
                      <a:pt x="514" y="482"/>
                    </a:cubicBezTo>
                    <a:cubicBezTo>
                      <a:pt x="618" y="482"/>
                      <a:pt x="687" y="325"/>
                      <a:pt x="574" y="258"/>
                    </a:cubicBezTo>
                    <a:cubicBezTo>
                      <a:pt x="451" y="180"/>
                      <a:pt x="332" y="96"/>
                      <a:pt x="212" y="16"/>
                    </a:cubicBezTo>
                    <a:cubicBezTo>
                      <a:pt x="194" y="5"/>
                      <a:pt x="172" y="0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32"/>
              <p:cNvSpPr/>
              <p:nvPr/>
            </p:nvSpPr>
            <p:spPr>
              <a:xfrm>
                <a:off x="4973850" y="1738825"/>
                <a:ext cx="125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10" extrusionOk="0">
                    <a:moveTo>
                      <a:pt x="152" y="0"/>
                    </a:moveTo>
                    <a:cubicBezTo>
                      <a:pt x="110" y="0"/>
                      <a:pt x="68" y="21"/>
                      <a:pt x="47" y="60"/>
                    </a:cubicBezTo>
                    <a:cubicBezTo>
                      <a:pt x="1" y="151"/>
                      <a:pt x="83" y="247"/>
                      <a:pt x="107" y="337"/>
                    </a:cubicBezTo>
                    <a:cubicBezTo>
                      <a:pt x="164" y="449"/>
                      <a:pt x="187" y="589"/>
                      <a:pt x="269" y="683"/>
                    </a:cubicBezTo>
                    <a:cubicBezTo>
                      <a:pt x="291" y="701"/>
                      <a:pt x="315" y="709"/>
                      <a:pt x="339" y="709"/>
                    </a:cubicBezTo>
                    <a:cubicBezTo>
                      <a:pt x="422" y="709"/>
                      <a:pt x="500" y="611"/>
                      <a:pt x="446" y="527"/>
                    </a:cubicBezTo>
                    <a:cubicBezTo>
                      <a:pt x="377" y="391"/>
                      <a:pt x="336" y="242"/>
                      <a:pt x="245" y="47"/>
                    </a:cubicBezTo>
                    <a:cubicBezTo>
                      <a:pt x="224" y="15"/>
                      <a:pt x="188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32"/>
              <p:cNvSpPr/>
              <p:nvPr/>
            </p:nvSpPr>
            <p:spPr>
              <a:xfrm>
                <a:off x="4968950" y="1725075"/>
                <a:ext cx="742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0" extrusionOk="0">
                    <a:moveTo>
                      <a:pt x="131" y="0"/>
                    </a:moveTo>
                    <a:cubicBezTo>
                      <a:pt x="79" y="0"/>
                      <a:pt x="27" y="35"/>
                      <a:pt x="13" y="88"/>
                    </a:cubicBezTo>
                    <a:cubicBezTo>
                      <a:pt x="0" y="164"/>
                      <a:pt x="43" y="271"/>
                      <a:pt x="122" y="295"/>
                    </a:cubicBezTo>
                    <a:cubicBezTo>
                      <a:pt x="133" y="298"/>
                      <a:pt x="144" y="300"/>
                      <a:pt x="154" y="300"/>
                    </a:cubicBezTo>
                    <a:cubicBezTo>
                      <a:pt x="234" y="300"/>
                      <a:pt x="297" y="207"/>
                      <a:pt x="262" y="130"/>
                    </a:cubicBezTo>
                    <a:lnTo>
                      <a:pt x="262" y="130"/>
                    </a:lnTo>
                    <a:cubicBezTo>
                      <a:pt x="262" y="131"/>
                      <a:pt x="262" y="132"/>
                      <a:pt x="263" y="133"/>
                    </a:cubicBezTo>
                    <a:lnTo>
                      <a:pt x="263" y="133"/>
                    </a:lnTo>
                    <a:cubicBezTo>
                      <a:pt x="245" y="89"/>
                      <a:pt x="234" y="40"/>
                      <a:pt x="189" y="16"/>
                    </a:cubicBezTo>
                    <a:cubicBezTo>
                      <a:pt x="171" y="5"/>
                      <a:pt x="151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32"/>
              <p:cNvSpPr/>
              <p:nvPr/>
            </p:nvSpPr>
            <p:spPr>
              <a:xfrm>
                <a:off x="4988800" y="1750350"/>
                <a:ext cx="83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09" extrusionOk="0">
                    <a:moveTo>
                      <a:pt x="139" y="1"/>
                    </a:moveTo>
                    <a:cubicBezTo>
                      <a:pt x="138" y="1"/>
                      <a:pt x="137" y="1"/>
                      <a:pt x="137" y="1"/>
                    </a:cubicBezTo>
                    <a:cubicBezTo>
                      <a:pt x="0" y="3"/>
                      <a:pt x="11" y="151"/>
                      <a:pt x="29" y="250"/>
                    </a:cubicBezTo>
                    <a:cubicBezTo>
                      <a:pt x="46" y="353"/>
                      <a:pt x="41" y="471"/>
                      <a:pt x="95" y="563"/>
                    </a:cubicBezTo>
                    <a:cubicBezTo>
                      <a:pt x="117" y="595"/>
                      <a:pt x="150" y="609"/>
                      <a:pt x="183" y="609"/>
                    </a:cubicBezTo>
                    <a:cubicBezTo>
                      <a:pt x="257" y="609"/>
                      <a:pt x="333" y="540"/>
                      <a:pt x="307" y="457"/>
                    </a:cubicBezTo>
                    <a:cubicBezTo>
                      <a:pt x="269" y="304"/>
                      <a:pt x="278" y="310"/>
                      <a:pt x="261" y="170"/>
                    </a:cubicBezTo>
                    <a:cubicBezTo>
                      <a:pt x="266" y="92"/>
                      <a:pt x="229" y="1"/>
                      <a:pt x="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32"/>
              <p:cNvSpPr/>
              <p:nvPr/>
            </p:nvSpPr>
            <p:spPr>
              <a:xfrm>
                <a:off x="4987850" y="1726100"/>
                <a:ext cx="830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76" extrusionOk="0">
                    <a:moveTo>
                      <a:pt x="152" y="0"/>
                    </a:moveTo>
                    <a:cubicBezTo>
                      <a:pt x="142" y="0"/>
                      <a:pt x="131" y="1"/>
                      <a:pt x="119" y="2"/>
                    </a:cubicBezTo>
                    <a:cubicBezTo>
                      <a:pt x="22" y="27"/>
                      <a:pt x="29" y="134"/>
                      <a:pt x="21" y="213"/>
                    </a:cubicBezTo>
                    <a:cubicBezTo>
                      <a:pt x="18" y="274"/>
                      <a:pt x="1" y="344"/>
                      <a:pt x="24" y="403"/>
                    </a:cubicBezTo>
                    <a:cubicBezTo>
                      <a:pt x="43" y="453"/>
                      <a:pt x="86" y="475"/>
                      <a:pt x="131" y="475"/>
                    </a:cubicBezTo>
                    <a:cubicBezTo>
                      <a:pt x="193" y="475"/>
                      <a:pt x="258" y="431"/>
                      <a:pt x="255" y="358"/>
                    </a:cubicBezTo>
                    <a:cubicBezTo>
                      <a:pt x="245" y="236"/>
                      <a:pt x="332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32"/>
              <p:cNvSpPr/>
              <p:nvPr/>
            </p:nvSpPr>
            <p:spPr>
              <a:xfrm>
                <a:off x="4998850" y="1739775"/>
                <a:ext cx="103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08" extrusionOk="0">
                    <a:moveTo>
                      <a:pt x="279" y="1"/>
                    </a:moveTo>
                    <a:cubicBezTo>
                      <a:pt x="268" y="1"/>
                      <a:pt x="258" y="2"/>
                      <a:pt x="247" y="6"/>
                    </a:cubicBezTo>
                    <a:cubicBezTo>
                      <a:pt x="173" y="25"/>
                      <a:pt x="156" y="106"/>
                      <a:pt x="124" y="166"/>
                    </a:cubicBezTo>
                    <a:cubicBezTo>
                      <a:pt x="91" y="256"/>
                      <a:pt x="0" y="353"/>
                      <a:pt x="51" y="450"/>
                    </a:cubicBezTo>
                    <a:cubicBezTo>
                      <a:pt x="73" y="489"/>
                      <a:pt x="113" y="508"/>
                      <a:pt x="153" y="508"/>
                    </a:cubicBezTo>
                    <a:cubicBezTo>
                      <a:pt x="205" y="508"/>
                      <a:pt x="257" y="477"/>
                      <a:pt x="270" y="421"/>
                    </a:cubicBezTo>
                    <a:cubicBezTo>
                      <a:pt x="273" y="414"/>
                      <a:pt x="273" y="411"/>
                      <a:pt x="274" y="408"/>
                    </a:cubicBezTo>
                    <a:cubicBezTo>
                      <a:pt x="312" y="315"/>
                      <a:pt x="371" y="230"/>
                      <a:pt x="396" y="137"/>
                    </a:cubicBezTo>
                    <a:cubicBezTo>
                      <a:pt x="413" y="66"/>
                      <a:pt x="347" y="1"/>
                      <a:pt x="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7" name="Google Shape;3107;p33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08" name="Google Shape;3108;p33"/>
          <p:cNvGrpSpPr/>
          <p:nvPr/>
        </p:nvGrpSpPr>
        <p:grpSpPr>
          <a:xfrm>
            <a:off x="108831" y="89096"/>
            <a:ext cx="8971383" cy="4975252"/>
            <a:chOff x="108831" y="89096"/>
            <a:chExt cx="8971383" cy="4975252"/>
          </a:xfrm>
        </p:grpSpPr>
        <p:sp>
          <p:nvSpPr>
            <p:cNvPr id="3109" name="Google Shape;3109;p33"/>
            <p:cNvSpPr/>
            <p:nvPr/>
          </p:nvSpPr>
          <p:spPr>
            <a:xfrm>
              <a:off x="217829" y="89096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10" name="Google Shape;3110;p33"/>
            <p:cNvGrpSpPr/>
            <p:nvPr/>
          </p:nvGrpSpPr>
          <p:grpSpPr>
            <a:xfrm>
              <a:off x="122698" y="336023"/>
              <a:ext cx="95128" cy="126710"/>
              <a:chOff x="3666475" y="2030800"/>
              <a:chExt cx="68600" cy="91375"/>
            </a:xfrm>
          </p:grpSpPr>
          <p:sp>
            <p:nvSpPr>
              <p:cNvPr id="3111" name="Google Shape;3111;p33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33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33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33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15" name="Google Shape;3115;p33"/>
            <p:cNvGrpSpPr/>
            <p:nvPr/>
          </p:nvGrpSpPr>
          <p:grpSpPr>
            <a:xfrm>
              <a:off x="8939048" y="4671798"/>
              <a:ext cx="95128" cy="126710"/>
              <a:chOff x="3666475" y="2030800"/>
              <a:chExt cx="68600" cy="91375"/>
            </a:xfrm>
          </p:grpSpPr>
          <p:sp>
            <p:nvSpPr>
              <p:cNvPr id="3116" name="Google Shape;3116;p33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33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33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33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0" name="Google Shape;3120;p33"/>
            <p:cNvSpPr/>
            <p:nvPr/>
          </p:nvSpPr>
          <p:spPr>
            <a:xfrm>
              <a:off x="8599829" y="4938159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3"/>
            <p:cNvSpPr/>
            <p:nvPr/>
          </p:nvSpPr>
          <p:spPr>
            <a:xfrm rot="5400000">
              <a:off x="8207783" y="804214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22" name="Google Shape;3122;p33"/>
            <p:cNvGrpSpPr/>
            <p:nvPr/>
          </p:nvGrpSpPr>
          <p:grpSpPr>
            <a:xfrm rot="5400000">
              <a:off x="7887217" y="134842"/>
              <a:ext cx="95162" cy="126710"/>
              <a:chOff x="2995850" y="2734425"/>
              <a:chExt cx="68625" cy="91375"/>
            </a:xfrm>
          </p:grpSpPr>
          <p:sp>
            <p:nvSpPr>
              <p:cNvPr id="3123" name="Google Shape;3123;p33"/>
              <p:cNvSpPr/>
              <p:nvPr/>
            </p:nvSpPr>
            <p:spPr>
              <a:xfrm>
                <a:off x="3025825" y="2734425"/>
                <a:ext cx="1182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1346" extrusionOk="0">
                    <a:moveTo>
                      <a:pt x="260" y="1"/>
                    </a:moveTo>
                    <a:cubicBezTo>
                      <a:pt x="153" y="1"/>
                      <a:pt x="43" y="76"/>
                      <a:pt x="48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1" y="1346"/>
                      <a:pt x="229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39" y="123"/>
                    </a:cubicBezTo>
                    <a:cubicBezTo>
                      <a:pt x="409" y="38"/>
                      <a:pt x="335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33"/>
              <p:cNvSpPr/>
              <p:nvPr/>
            </p:nvSpPr>
            <p:spPr>
              <a:xfrm>
                <a:off x="2995850" y="2778425"/>
                <a:ext cx="29800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444" extrusionOk="0">
                    <a:moveTo>
                      <a:pt x="946" y="1"/>
                    </a:moveTo>
                    <a:cubicBezTo>
                      <a:pt x="944" y="1"/>
                      <a:pt x="943" y="1"/>
                      <a:pt x="941" y="1"/>
                    </a:cubicBezTo>
                    <a:cubicBezTo>
                      <a:pt x="891" y="9"/>
                      <a:pt x="836" y="12"/>
                      <a:pt x="778" y="12"/>
                    </a:cubicBezTo>
                    <a:cubicBezTo>
                      <a:pt x="692" y="12"/>
                      <a:pt x="599" y="6"/>
                      <a:pt x="509" y="6"/>
                    </a:cubicBezTo>
                    <a:cubicBezTo>
                      <a:pt x="341" y="6"/>
                      <a:pt x="181" y="25"/>
                      <a:pt x="85" y="134"/>
                    </a:cubicBezTo>
                    <a:cubicBezTo>
                      <a:pt x="1" y="268"/>
                      <a:pt x="116" y="443"/>
                      <a:pt x="262" y="443"/>
                    </a:cubicBezTo>
                    <a:cubicBezTo>
                      <a:pt x="279" y="443"/>
                      <a:pt x="298" y="441"/>
                      <a:pt x="316" y="435"/>
                    </a:cubicBezTo>
                    <a:cubicBezTo>
                      <a:pt x="285" y="435"/>
                      <a:pt x="633" y="414"/>
                      <a:pt x="791" y="414"/>
                    </a:cubicBezTo>
                    <a:cubicBezTo>
                      <a:pt x="795" y="414"/>
                      <a:pt x="798" y="414"/>
                      <a:pt x="802" y="414"/>
                    </a:cubicBezTo>
                    <a:cubicBezTo>
                      <a:pt x="922" y="413"/>
                      <a:pt x="1082" y="423"/>
                      <a:pt x="1128" y="284"/>
                    </a:cubicBezTo>
                    <a:cubicBezTo>
                      <a:pt x="1191" y="159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33"/>
              <p:cNvSpPr/>
              <p:nvPr/>
            </p:nvSpPr>
            <p:spPr>
              <a:xfrm>
                <a:off x="3036750" y="2777875"/>
                <a:ext cx="277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436" extrusionOk="0">
                    <a:moveTo>
                      <a:pt x="810" y="1"/>
                    </a:moveTo>
                    <a:cubicBezTo>
                      <a:pt x="788" y="1"/>
                      <a:pt x="765" y="4"/>
                      <a:pt x="742" y="10"/>
                    </a:cubicBezTo>
                    <a:cubicBezTo>
                      <a:pt x="680" y="17"/>
                      <a:pt x="617" y="18"/>
                      <a:pt x="553" y="18"/>
                    </a:cubicBezTo>
                    <a:cubicBezTo>
                      <a:pt x="533" y="18"/>
                      <a:pt x="513" y="18"/>
                      <a:pt x="493" y="18"/>
                    </a:cubicBezTo>
                    <a:cubicBezTo>
                      <a:pt x="394" y="18"/>
                      <a:pt x="296" y="20"/>
                      <a:pt x="203" y="44"/>
                    </a:cubicBezTo>
                    <a:cubicBezTo>
                      <a:pt x="0" y="116"/>
                      <a:pt x="65" y="436"/>
                      <a:pt x="274" y="436"/>
                    </a:cubicBezTo>
                    <a:cubicBezTo>
                      <a:pt x="277" y="436"/>
                      <a:pt x="279" y="435"/>
                      <a:pt x="282" y="435"/>
                    </a:cubicBezTo>
                    <a:cubicBezTo>
                      <a:pt x="322" y="427"/>
                      <a:pt x="367" y="425"/>
                      <a:pt x="416" y="425"/>
                    </a:cubicBezTo>
                    <a:cubicBezTo>
                      <a:pt x="499" y="425"/>
                      <a:pt x="591" y="432"/>
                      <a:pt x="680" y="432"/>
                    </a:cubicBezTo>
                    <a:cubicBezTo>
                      <a:pt x="831" y="432"/>
                      <a:pt x="970" y="410"/>
                      <a:pt x="1037" y="289"/>
                    </a:cubicBezTo>
                    <a:cubicBezTo>
                      <a:pt x="1108" y="125"/>
                      <a:pt x="962" y="1"/>
                      <a:pt x="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33"/>
              <p:cNvSpPr/>
              <p:nvPr/>
            </p:nvSpPr>
            <p:spPr>
              <a:xfrm>
                <a:off x="3026425" y="2795175"/>
                <a:ext cx="124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5" extrusionOk="0">
                    <a:moveTo>
                      <a:pt x="217" y="1"/>
                    </a:moveTo>
                    <a:cubicBezTo>
                      <a:pt x="110" y="1"/>
                      <a:pt x="0" y="76"/>
                      <a:pt x="5" y="203"/>
                    </a:cubicBezTo>
                    <a:cubicBezTo>
                      <a:pt x="26" y="501"/>
                      <a:pt x="32" y="807"/>
                      <a:pt x="80" y="1099"/>
                    </a:cubicBezTo>
                    <a:cubicBezTo>
                      <a:pt x="106" y="1180"/>
                      <a:pt x="188" y="1224"/>
                      <a:pt x="268" y="1224"/>
                    </a:cubicBezTo>
                    <a:cubicBezTo>
                      <a:pt x="321" y="1224"/>
                      <a:pt x="374" y="1205"/>
                      <a:pt x="411" y="1166"/>
                    </a:cubicBezTo>
                    <a:cubicBezTo>
                      <a:pt x="495" y="1083"/>
                      <a:pt x="465" y="963"/>
                      <a:pt x="460" y="858"/>
                    </a:cubicBezTo>
                    <a:cubicBezTo>
                      <a:pt x="433" y="615"/>
                      <a:pt x="438" y="362"/>
                      <a:pt x="397" y="124"/>
                    </a:cubicBezTo>
                    <a:cubicBezTo>
                      <a:pt x="366" y="39"/>
                      <a:pt x="292" y="1"/>
                      <a:pt x="2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27" name="Google Shape;3127;p33"/>
            <p:cNvGrpSpPr/>
            <p:nvPr/>
          </p:nvGrpSpPr>
          <p:grpSpPr>
            <a:xfrm rot="5400000">
              <a:off x="8862951" y="1064780"/>
              <a:ext cx="95128" cy="126710"/>
              <a:chOff x="3666475" y="2030800"/>
              <a:chExt cx="68600" cy="91375"/>
            </a:xfrm>
          </p:grpSpPr>
          <p:sp>
            <p:nvSpPr>
              <p:cNvPr id="3128" name="Google Shape;3128;p33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33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33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33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32" name="Google Shape;3132;p33"/>
            <p:cNvSpPr/>
            <p:nvPr/>
          </p:nvSpPr>
          <p:spPr>
            <a:xfrm rot="5400000">
              <a:off x="8816854" y="320154"/>
              <a:ext cx="1075" cy="277"/>
            </a:xfrm>
            <a:custGeom>
              <a:avLst/>
              <a:gdLst/>
              <a:ahLst/>
              <a:cxnLst/>
              <a:rect l="l" t="t" r="r" b="b"/>
              <a:pathLst>
                <a:path w="31" h="8" extrusionOk="0">
                  <a:moveTo>
                    <a:pt x="30" y="1"/>
                  </a:moveTo>
                  <a:cubicBezTo>
                    <a:pt x="21" y="2"/>
                    <a:pt x="13" y="4"/>
                    <a:pt x="3" y="6"/>
                  </a:cubicBezTo>
                  <a:cubicBezTo>
                    <a:pt x="3" y="6"/>
                    <a:pt x="2" y="7"/>
                    <a:pt x="1" y="7"/>
                  </a:cubicBezTo>
                  <a:lnTo>
                    <a:pt x="1" y="7"/>
                  </a:lnTo>
                  <a:cubicBezTo>
                    <a:pt x="21" y="6"/>
                    <a:pt x="29" y="4"/>
                    <a:pt x="30" y="1"/>
                  </a:cubicBezTo>
                  <a:close/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FF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3"/>
            <p:cNvSpPr/>
            <p:nvPr/>
          </p:nvSpPr>
          <p:spPr>
            <a:xfrm rot="5400000">
              <a:off x="8812659" y="316479"/>
              <a:ext cx="104" cy="555"/>
            </a:xfrm>
            <a:custGeom>
              <a:avLst/>
              <a:gdLst/>
              <a:ahLst/>
              <a:cxnLst/>
              <a:rect l="l" t="t" r="r" b="b"/>
              <a:pathLst>
                <a:path w="3" h="16" extrusionOk="0">
                  <a:moveTo>
                    <a:pt x="2" y="1"/>
                  </a:moveTo>
                  <a:cubicBezTo>
                    <a:pt x="2" y="2"/>
                    <a:pt x="2" y="4"/>
                    <a:pt x="2" y="5"/>
                  </a:cubicBezTo>
                  <a:lnTo>
                    <a:pt x="2" y="5"/>
                  </a:lnTo>
                  <a:cubicBezTo>
                    <a:pt x="2" y="5"/>
                    <a:pt x="2" y="4"/>
                    <a:pt x="2" y="3"/>
                  </a:cubicBezTo>
                  <a:lnTo>
                    <a:pt x="2" y="1"/>
                  </a:lnTo>
                  <a:close/>
                  <a:moveTo>
                    <a:pt x="2" y="5"/>
                  </a:moveTo>
                  <a:lnTo>
                    <a:pt x="2" y="5"/>
                  </a:lnTo>
                  <a:cubicBezTo>
                    <a:pt x="1" y="12"/>
                    <a:pt x="0" y="15"/>
                    <a:pt x="1" y="15"/>
                  </a:cubicBezTo>
                  <a:cubicBezTo>
                    <a:pt x="1" y="15"/>
                    <a:pt x="1" y="11"/>
                    <a:pt x="2" y="5"/>
                  </a:cubicBezTo>
                  <a:close/>
                </a:path>
              </a:pathLst>
            </a:custGeom>
            <a:solidFill>
              <a:srgbClr val="FF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3"/>
            <p:cNvSpPr/>
            <p:nvPr/>
          </p:nvSpPr>
          <p:spPr>
            <a:xfrm rot="5400000">
              <a:off x="8719421" y="373145"/>
              <a:ext cx="81018" cy="87397"/>
            </a:xfrm>
            <a:custGeom>
              <a:avLst/>
              <a:gdLst/>
              <a:ahLst/>
              <a:cxnLst/>
              <a:rect l="l" t="t" r="r" b="b"/>
              <a:pathLst>
                <a:path w="2337" h="2521" extrusionOk="0">
                  <a:moveTo>
                    <a:pt x="294" y="0"/>
                  </a:moveTo>
                  <a:cubicBezTo>
                    <a:pt x="146" y="0"/>
                    <a:pt x="1" y="175"/>
                    <a:pt x="119" y="327"/>
                  </a:cubicBezTo>
                  <a:cubicBezTo>
                    <a:pt x="743" y="1058"/>
                    <a:pt x="1332" y="1890"/>
                    <a:pt x="2041" y="2518"/>
                  </a:cubicBezTo>
                  <a:cubicBezTo>
                    <a:pt x="2052" y="2520"/>
                    <a:pt x="2063" y="2521"/>
                    <a:pt x="2074" y="2521"/>
                  </a:cubicBezTo>
                  <a:cubicBezTo>
                    <a:pt x="2231" y="2521"/>
                    <a:pt x="2337" y="2320"/>
                    <a:pt x="2232" y="2193"/>
                  </a:cubicBezTo>
                  <a:cubicBezTo>
                    <a:pt x="1640" y="1486"/>
                    <a:pt x="1011" y="811"/>
                    <a:pt x="445" y="82"/>
                  </a:cubicBezTo>
                  <a:cubicBezTo>
                    <a:pt x="403" y="24"/>
                    <a:pt x="349" y="0"/>
                    <a:pt x="294" y="0"/>
                  </a:cubicBezTo>
                  <a:close/>
                </a:path>
              </a:pathLst>
            </a:custGeom>
            <a:solidFill>
              <a:srgbClr val="EA47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35" name="Google Shape;3135;p33"/>
            <p:cNvGrpSpPr/>
            <p:nvPr/>
          </p:nvGrpSpPr>
          <p:grpSpPr>
            <a:xfrm rot="5400000">
              <a:off x="8326056" y="250856"/>
              <a:ext cx="603908" cy="577942"/>
              <a:chOff x="3058775" y="2071825"/>
              <a:chExt cx="435500" cy="416775"/>
            </a:xfrm>
          </p:grpSpPr>
          <p:sp>
            <p:nvSpPr>
              <p:cNvPr id="3136" name="Google Shape;3136;p33"/>
              <p:cNvSpPr/>
              <p:nvPr/>
            </p:nvSpPr>
            <p:spPr>
              <a:xfrm>
                <a:off x="3092575" y="2085375"/>
                <a:ext cx="401700" cy="403225"/>
              </a:xfrm>
              <a:custGeom>
                <a:avLst/>
                <a:gdLst/>
                <a:ahLst/>
                <a:cxnLst/>
                <a:rect l="l" t="t" r="r" b="b"/>
                <a:pathLst>
                  <a:path w="16068" h="16129" extrusionOk="0">
                    <a:moveTo>
                      <a:pt x="681" y="0"/>
                    </a:moveTo>
                    <a:cubicBezTo>
                      <a:pt x="0" y="0"/>
                      <a:pt x="318" y="734"/>
                      <a:pt x="313" y="1425"/>
                    </a:cubicBezTo>
                    <a:cubicBezTo>
                      <a:pt x="350" y="1896"/>
                      <a:pt x="391" y="2367"/>
                      <a:pt x="432" y="2838"/>
                    </a:cubicBezTo>
                    <a:cubicBezTo>
                      <a:pt x="432" y="2838"/>
                      <a:pt x="430" y="2838"/>
                      <a:pt x="428" y="2839"/>
                    </a:cubicBezTo>
                    <a:cubicBezTo>
                      <a:pt x="336" y="2977"/>
                      <a:pt x="415" y="3156"/>
                      <a:pt x="406" y="3312"/>
                    </a:cubicBezTo>
                    <a:cubicBezTo>
                      <a:pt x="491" y="5140"/>
                      <a:pt x="602" y="6968"/>
                      <a:pt x="854" y="8782"/>
                    </a:cubicBezTo>
                    <a:cubicBezTo>
                      <a:pt x="1209" y="11065"/>
                      <a:pt x="1542" y="13434"/>
                      <a:pt x="2567" y="15525"/>
                    </a:cubicBezTo>
                    <a:cubicBezTo>
                      <a:pt x="2747" y="15851"/>
                      <a:pt x="3109" y="16129"/>
                      <a:pt x="3483" y="16129"/>
                    </a:cubicBezTo>
                    <a:cubicBezTo>
                      <a:pt x="3593" y="16129"/>
                      <a:pt x="3704" y="16105"/>
                      <a:pt x="3811" y="16051"/>
                    </a:cubicBezTo>
                    <a:cubicBezTo>
                      <a:pt x="4250" y="15816"/>
                      <a:pt x="4432" y="15308"/>
                      <a:pt x="4548" y="14850"/>
                    </a:cubicBezTo>
                    <a:cubicBezTo>
                      <a:pt x="4960" y="12934"/>
                      <a:pt x="4521" y="10959"/>
                      <a:pt x="4192" y="9061"/>
                    </a:cubicBezTo>
                    <a:cubicBezTo>
                      <a:pt x="4057" y="8319"/>
                      <a:pt x="3877" y="7588"/>
                      <a:pt x="3697" y="6857"/>
                    </a:cubicBezTo>
                    <a:lnTo>
                      <a:pt x="3697" y="6857"/>
                    </a:lnTo>
                    <a:cubicBezTo>
                      <a:pt x="4181" y="7312"/>
                      <a:pt x="4619" y="7876"/>
                      <a:pt x="5122" y="8428"/>
                    </a:cubicBezTo>
                    <a:cubicBezTo>
                      <a:pt x="6309" y="9805"/>
                      <a:pt x="7551" y="11136"/>
                      <a:pt x="8938" y="12317"/>
                    </a:cubicBezTo>
                    <a:cubicBezTo>
                      <a:pt x="9585" y="12864"/>
                      <a:pt x="10238" y="13448"/>
                      <a:pt x="11034" y="13764"/>
                    </a:cubicBezTo>
                    <a:cubicBezTo>
                      <a:pt x="11190" y="13839"/>
                      <a:pt x="11352" y="13875"/>
                      <a:pt x="11511" y="13875"/>
                    </a:cubicBezTo>
                    <a:cubicBezTo>
                      <a:pt x="11952" y="13875"/>
                      <a:pt x="12367" y="13603"/>
                      <a:pt x="12555" y="13172"/>
                    </a:cubicBezTo>
                    <a:cubicBezTo>
                      <a:pt x="13056" y="11380"/>
                      <a:pt x="10874" y="9372"/>
                      <a:pt x="9818" y="8101"/>
                    </a:cubicBezTo>
                    <a:cubicBezTo>
                      <a:pt x="9006" y="7185"/>
                      <a:pt x="7581" y="5787"/>
                      <a:pt x="6846" y="5100"/>
                    </a:cubicBezTo>
                    <a:lnTo>
                      <a:pt x="6846" y="5100"/>
                    </a:lnTo>
                    <a:cubicBezTo>
                      <a:pt x="7340" y="5181"/>
                      <a:pt x="8077" y="5348"/>
                      <a:pt x="8586" y="5440"/>
                    </a:cubicBezTo>
                    <a:cubicBezTo>
                      <a:pt x="9564" y="5628"/>
                      <a:pt x="10569" y="5767"/>
                      <a:pt x="11568" y="5767"/>
                    </a:cubicBezTo>
                    <a:cubicBezTo>
                      <a:pt x="12381" y="5767"/>
                      <a:pt x="13191" y="5675"/>
                      <a:pt x="13979" y="5443"/>
                    </a:cubicBezTo>
                    <a:cubicBezTo>
                      <a:pt x="14541" y="5286"/>
                      <a:pt x="15128" y="5098"/>
                      <a:pt x="15554" y="4681"/>
                    </a:cubicBezTo>
                    <a:cubicBezTo>
                      <a:pt x="15892" y="4284"/>
                      <a:pt x="16067" y="3658"/>
                      <a:pt x="15761" y="3191"/>
                    </a:cubicBezTo>
                    <a:cubicBezTo>
                      <a:pt x="15034" y="2210"/>
                      <a:pt x="13258" y="2029"/>
                      <a:pt x="11770" y="1990"/>
                    </a:cubicBezTo>
                    <a:cubicBezTo>
                      <a:pt x="10279" y="1766"/>
                      <a:pt x="8773" y="1625"/>
                      <a:pt x="7286" y="1362"/>
                    </a:cubicBezTo>
                    <a:cubicBezTo>
                      <a:pt x="5211" y="1068"/>
                      <a:pt x="3179" y="544"/>
                      <a:pt x="1138" y="72"/>
                    </a:cubicBezTo>
                    <a:cubicBezTo>
                      <a:pt x="950" y="23"/>
                      <a:pt x="800" y="0"/>
                      <a:pt x="6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33"/>
              <p:cNvSpPr/>
              <p:nvPr/>
            </p:nvSpPr>
            <p:spPr>
              <a:xfrm>
                <a:off x="3227300" y="2232675"/>
                <a:ext cx="131375" cy="151800"/>
              </a:xfrm>
              <a:custGeom>
                <a:avLst/>
                <a:gdLst/>
                <a:ahLst/>
                <a:cxnLst/>
                <a:rect l="l" t="t" r="r" b="b"/>
                <a:pathLst>
                  <a:path w="5255" h="6072" extrusionOk="0">
                    <a:moveTo>
                      <a:pt x="209" y="0"/>
                    </a:moveTo>
                    <a:cubicBezTo>
                      <a:pt x="111" y="0"/>
                      <a:pt x="12" y="66"/>
                      <a:pt x="0" y="174"/>
                    </a:cubicBezTo>
                    <a:cubicBezTo>
                      <a:pt x="18" y="414"/>
                      <a:pt x="277" y="577"/>
                      <a:pt x="397" y="780"/>
                    </a:cubicBezTo>
                    <a:cubicBezTo>
                      <a:pt x="1842" y="2589"/>
                      <a:pt x="3278" y="4432"/>
                      <a:pt x="4933" y="6054"/>
                    </a:cubicBezTo>
                    <a:cubicBezTo>
                      <a:pt x="4958" y="6066"/>
                      <a:pt x="4984" y="6071"/>
                      <a:pt x="5010" y="6071"/>
                    </a:cubicBezTo>
                    <a:cubicBezTo>
                      <a:pt x="5136" y="6071"/>
                      <a:pt x="5254" y="5945"/>
                      <a:pt x="5210" y="5814"/>
                    </a:cubicBezTo>
                    <a:cubicBezTo>
                      <a:pt x="3515" y="3987"/>
                      <a:pt x="1894" y="2061"/>
                      <a:pt x="365" y="79"/>
                    </a:cubicBezTo>
                    <a:cubicBezTo>
                      <a:pt x="327" y="25"/>
                      <a:pt x="268" y="0"/>
                      <a:pt x="2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33"/>
              <p:cNvSpPr/>
              <p:nvPr/>
            </p:nvSpPr>
            <p:spPr>
              <a:xfrm>
                <a:off x="3148650" y="2117875"/>
                <a:ext cx="189825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7593" h="2582" extrusionOk="0">
                    <a:moveTo>
                      <a:pt x="253" y="1"/>
                    </a:moveTo>
                    <a:cubicBezTo>
                      <a:pt x="119" y="1"/>
                      <a:pt x="0" y="150"/>
                      <a:pt x="60" y="284"/>
                    </a:cubicBezTo>
                    <a:cubicBezTo>
                      <a:pt x="177" y="465"/>
                      <a:pt x="433" y="499"/>
                      <a:pt x="610" y="611"/>
                    </a:cubicBezTo>
                    <a:cubicBezTo>
                      <a:pt x="1205" y="889"/>
                      <a:pt x="1817" y="1134"/>
                      <a:pt x="2438" y="1349"/>
                    </a:cubicBezTo>
                    <a:cubicBezTo>
                      <a:pt x="4017" y="1889"/>
                      <a:pt x="5652" y="2237"/>
                      <a:pt x="7282" y="2578"/>
                    </a:cubicBezTo>
                    <a:cubicBezTo>
                      <a:pt x="7294" y="2580"/>
                      <a:pt x="7305" y="2581"/>
                      <a:pt x="7317" y="2581"/>
                    </a:cubicBezTo>
                    <a:cubicBezTo>
                      <a:pt x="7505" y="2581"/>
                      <a:pt x="7593" y="2296"/>
                      <a:pt x="7413" y="2200"/>
                    </a:cubicBezTo>
                    <a:cubicBezTo>
                      <a:pt x="4919" y="1640"/>
                      <a:pt x="2633" y="1199"/>
                      <a:pt x="331" y="19"/>
                    </a:cubicBezTo>
                    <a:cubicBezTo>
                      <a:pt x="305" y="6"/>
                      <a:pt x="279" y="1"/>
                      <a:pt x="2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33"/>
              <p:cNvSpPr/>
              <p:nvPr/>
            </p:nvSpPr>
            <p:spPr>
              <a:xfrm>
                <a:off x="3362050" y="2174325"/>
                <a:ext cx="5977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558" extrusionOk="0">
                    <a:moveTo>
                      <a:pt x="264" y="0"/>
                    </a:moveTo>
                    <a:cubicBezTo>
                      <a:pt x="107" y="0"/>
                      <a:pt x="0" y="200"/>
                      <a:pt x="103" y="328"/>
                    </a:cubicBezTo>
                    <a:cubicBezTo>
                      <a:pt x="350" y="509"/>
                      <a:pt x="729" y="408"/>
                      <a:pt x="1023" y="465"/>
                    </a:cubicBezTo>
                    <a:cubicBezTo>
                      <a:pt x="1035" y="465"/>
                      <a:pt x="1048" y="465"/>
                      <a:pt x="1061" y="465"/>
                    </a:cubicBezTo>
                    <a:cubicBezTo>
                      <a:pt x="1370" y="465"/>
                      <a:pt x="1697" y="557"/>
                      <a:pt x="2005" y="557"/>
                    </a:cubicBezTo>
                    <a:cubicBezTo>
                      <a:pt x="2098" y="557"/>
                      <a:pt x="2190" y="549"/>
                      <a:pt x="2278" y="527"/>
                    </a:cubicBezTo>
                    <a:cubicBezTo>
                      <a:pt x="2391" y="447"/>
                      <a:pt x="2385" y="254"/>
                      <a:pt x="2258" y="191"/>
                    </a:cubicBezTo>
                    <a:cubicBezTo>
                      <a:pt x="2110" y="126"/>
                      <a:pt x="1931" y="149"/>
                      <a:pt x="1771" y="121"/>
                    </a:cubicBezTo>
                    <a:cubicBezTo>
                      <a:pt x="1281" y="67"/>
                      <a:pt x="788" y="48"/>
                      <a:pt x="296" y="3"/>
                    </a:cubicBezTo>
                    <a:cubicBezTo>
                      <a:pt x="285" y="1"/>
                      <a:pt x="275" y="0"/>
                      <a:pt x="2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33"/>
              <p:cNvSpPr/>
              <p:nvPr/>
            </p:nvSpPr>
            <p:spPr>
              <a:xfrm>
                <a:off x="3150775" y="2292600"/>
                <a:ext cx="3527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6287" extrusionOk="0">
                    <a:moveTo>
                      <a:pt x="204" y="0"/>
                    </a:moveTo>
                    <a:cubicBezTo>
                      <a:pt x="146" y="0"/>
                      <a:pt x="88" y="24"/>
                      <a:pt x="49" y="75"/>
                    </a:cubicBezTo>
                    <a:cubicBezTo>
                      <a:pt x="15" y="119"/>
                      <a:pt x="0" y="175"/>
                      <a:pt x="7" y="229"/>
                    </a:cubicBezTo>
                    <a:cubicBezTo>
                      <a:pt x="84" y="833"/>
                      <a:pt x="174" y="1437"/>
                      <a:pt x="252" y="2040"/>
                    </a:cubicBezTo>
                    <a:cubicBezTo>
                      <a:pt x="457" y="3419"/>
                      <a:pt x="630" y="4813"/>
                      <a:pt x="988" y="6162"/>
                    </a:cubicBezTo>
                    <a:cubicBezTo>
                      <a:pt x="1019" y="6245"/>
                      <a:pt x="1098" y="6287"/>
                      <a:pt x="1177" y="6287"/>
                    </a:cubicBezTo>
                    <a:cubicBezTo>
                      <a:pt x="1255" y="6287"/>
                      <a:pt x="1333" y="6246"/>
                      <a:pt x="1365" y="6165"/>
                    </a:cubicBezTo>
                    <a:cubicBezTo>
                      <a:pt x="1411" y="5982"/>
                      <a:pt x="1297" y="5873"/>
                      <a:pt x="1280" y="5674"/>
                    </a:cubicBezTo>
                    <a:cubicBezTo>
                      <a:pt x="888" y="3859"/>
                      <a:pt x="661" y="2014"/>
                      <a:pt x="412" y="176"/>
                    </a:cubicBezTo>
                    <a:cubicBezTo>
                      <a:pt x="401" y="67"/>
                      <a:pt x="302" y="0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33"/>
              <p:cNvSpPr/>
              <p:nvPr/>
            </p:nvSpPr>
            <p:spPr>
              <a:xfrm>
                <a:off x="3123425" y="2143750"/>
                <a:ext cx="29675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073" extrusionOk="0">
                    <a:moveTo>
                      <a:pt x="271" y="1"/>
                    </a:moveTo>
                    <a:cubicBezTo>
                      <a:pt x="209" y="1"/>
                      <a:pt x="147" y="27"/>
                      <a:pt x="109" y="78"/>
                    </a:cubicBezTo>
                    <a:cubicBezTo>
                      <a:pt x="0" y="372"/>
                      <a:pt x="180" y="722"/>
                      <a:pt x="190" y="1033"/>
                    </a:cubicBezTo>
                    <a:cubicBezTo>
                      <a:pt x="339" y="2010"/>
                      <a:pt x="488" y="2991"/>
                      <a:pt x="741" y="3949"/>
                    </a:cubicBezTo>
                    <a:cubicBezTo>
                      <a:pt x="775" y="4036"/>
                      <a:pt x="845" y="4073"/>
                      <a:pt x="917" y="4073"/>
                    </a:cubicBezTo>
                    <a:cubicBezTo>
                      <a:pt x="1049" y="4073"/>
                      <a:pt x="1187" y="3950"/>
                      <a:pt x="1120" y="3793"/>
                    </a:cubicBezTo>
                    <a:cubicBezTo>
                      <a:pt x="895" y="2958"/>
                      <a:pt x="684" y="1576"/>
                      <a:pt x="526" y="530"/>
                    </a:cubicBezTo>
                    <a:cubicBezTo>
                      <a:pt x="481" y="370"/>
                      <a:pt x="520" y="166"/>
                      <a:pt x="396" y="44"/>
                    </a:cubicBezTo>
                    <a:cubicBezTo>
                      <a:pt x="360" y="15"/>
                      <a:pt x="315" y="1"/>
                      <a:pt x="2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33"/>
              <p:cNvSpPr/>
              <p:nvPr/>
            </p:nvSpPr>
            <p:spPr>
              <a:xfrm>
                <a:off x="3058775" y="2071825"/>
                <a:ext cx="217275" cy="183225"/>
              </a:xfrm>
              <a:custGeom>
                <a:avLst/>
                <a:gdLst/>
                <a:ahLst/>
                <a:cxnLst/>
                <a:rect l="l" t="t" r="r" b="b"/>
                <a:pathLst>
                  <a:path w="8691" h="7329" extrusionOk="0">
                    <a:moveTo>
                      <a:pt x="5967" y="1"/>
                    </a:moveTo>
                    <a:cubicBezTo>
                      <a:pt x="4957" y="1"/>
                      <a:pt x="3941" y="157"/>
                      <a:pt x="2931" y="176"/>
                    </a:cubicBezTo>
                    <a:cubicBezTo>
                      <a:pt x="2449" y="229"/>
                      <a:pt x="1982" y="181"/>
                      <a:pt x="1608" y="236"/>
                    </a:cubicBezTo>
                    <a:cubicBezTo>
                      <a:pt x="1579" y="220"/>
                      <a:pt x="1547" y="211"/>
                      <a:pt x="1513" y="211"/>
                    </a:cubicBezTo>
                    <a:cubicBezTo>
                      <a:pt x="1489" y="211"/>
                      <a:pt x="1464" y="216"/>
                      <a:pt x="1439" y="226"/>
                    </a:cubicBezTo>
                    <a:cubicBezTo>
                      <a:pt x="1388" y="248"/>
                      <a:pt x="1342" y="293"/>
                      <a:pt x="1326" y="348"/>
                    </a:cubicBezTo>
                    <a:cubicBezTo>
                      <a:pt x="1241" y="674"/>
                      <a:pt x="1038" y="1219"/>
                      <a:pt x="877" y="1688"/>
                    </a:cubicBezTo>
                    <a:cubicBezTo>
                      <a:pt x="409" y="3024"/>
                      <a:pt x="1" y="4412"/>
                      <a:pt x="16" y="5839"/>
                    </a:cubicBezTo>
                    <a:cubicBezTo>
                      <a:pt x="6" y="6402"/>
                      <a:pt x="127" y="7329"/>
                      <a:pt x="812" y="7329"/>
                    </a:cubicBezTo>
                    <a:cubicBezTo>
                      <a:pt x="859" y="7329"/>
                      <a:pt x="909" y="7325"/>
                      <a:pt x="962" y="7315"/>
                    </a:cubicBezTo>
                    <a:cubicBezTo>
                      <a:pt x="1951" y="7004"/>
                      <a:pt x="2149" y="5803"/>
                      <a:pt x="2387" y="4927"/>
                    </a:cubicBezTo>
                    <a:cubicBezTo>
                      <a:pt x="2429" y="4694"/>
                      <a:pt x="2582" y="4153"/>
                      <a:pt x="2633" y="3890"/>
                    </a:cubicBezTo>
                    <a:cubicBezTo>
                      <a:pt x="2955" y="4187"/>
                      <a:pt x="3583" y="4919"/>
                      <a:pt x="4059" y="5353"/>
                    </a:cubicBezTo>
                    <a:cubicBezTo>
                      <a:pt x="4559" y="5804"/>
                      <a:pt x="5197" y="6486"/>
                      <a:pt x="5895" y="6486"/>
                    </a:cubicBezTo>
                    <a:cubicBezTo>
                      <a:pt x="6075" y="6486"/>
                      <a:pt x="6258" y="6441"/>
                      <a:pt x="6445" y="6335"/>
                    </a:cubicBezTo>
                    <a:cubicBezTo>
                      <a:pt x="7696" y="5606"/>
                      <a:pt x="5751" y="3367"/>
                      <a:pt x="5085" y="2465"/>
                    </a:cubicBezTo>
                    <a:cubicBezTo>
                      <a:pt x="5117" y="2464"/>
                      <a:pt x="5146" y="2462"/>
                      <a:pt x="5177" y="2461"/>
                    </a:cubicBezTo>
                    <a:cubicBezTo>
                      <a:pt x="6091" y="2413"/>
                      <a:pt x="7061" y="2473"/>
                      <a:pt x="7911" y="2085"/>
                    </a:cubicBezTo>
                    <a:cubicBezTo>
                      <a:pt x="8111" y="1988"/>
                      <a:pt x="8286" y="1839"/>
                      <a:pt x="8393" y="1644"/>
                    </a:cubicBezTo>
                    <a:cubicBezTo>
                      <a:pt x="8691" y="1218"/>
                      <a:pt x="8483" y="705"/>
                      <a:pt x="8086" y="425"/>
                    </a:cubicBezTo>
                    <a:cubicBezTo>
                      <a:pt x="7819" y="231"/>
                      <a:pt x="7494" y="149"/>
                      <a:pt x="7175" y="94"/>
                    </a:cubicBezTo>
                    <a:cubicBezTo>
                      <a:pt x="6773" y="26"/>
                      <a:pt x="6371" y="1"/>
                      <a:pt x="5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43" name="Google Shape;3143;p33"/>
              <p:cNvGrpSpPr/>
              <p:nvPr/>
            </p:nvGrpSpPr>
            <p:grpSpPr>
              <a:xfrm>
                <a:off x="3070125" y="2081400"/>
                <a:ext cx="178325" cy="154200"/>
                <a:chOff x="3070125" y="2081400"/>
                <a:chExt cx="178325" cy="154200"/>
              </a:xfrm>
            </p:grpSpPr>
            <p:sp>
              <p:nvSpPr>
                <p:cNvPr id="3144" name="Google Shape;3144;p33"/>
                <p:cNvSpPr/>
                <p:nvPr/>
              </p:nvSpPr>
              <p:spPr>
                <a:xfrm>
                  <a:off x="3097050" y="2086150"/>
                  <a:ext cx="87350" cy="11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4" h="4550" extrusionOk="0">
                      <a:moveTo>
                        <a:pt x="215" y="0"/>
                      </a:moveTo>
                      <a:cubicBezTo>
                        <a:pt x="164" y="0"/>
                        <a:pt x="114" y="18"/>
                        <a:pt x="77" y="58"/>
                      </a:cubicBezTo>
                      <a:cubicBezTo>
                        <a:pt x="7" y="118"/>
                        <a:pt x="0" y="225"/>
                        <a:pt x="39" y="305"/>
                      </a:cubicBezTo>
                      <a:cubicBezTo>
                        <a:pt x="212" y="787"/>
                        <a:pt x="443" y="1249"/>
                        <a:pt x="718" y="1681"/>
                      </a:cubicBezTo>
                      <a:cubicBezTo>
                        <a:pt x="1378" y="2725"/>
                        <a:pt x="2195" y="3664"/>
                        <a:pt x="3099" y="4505"/>
                      </a:cubicBezTo>
                      <a:cubicBezTo>
                        <a:pt x="3136" y="4536"/>
                        <a:pt x="3178" y="4549"/>
                        <a:pt x="3218" y="4549"/>
                      </a:cubicBezTo>
                      <a:cubicBezTo>
                        <a:pt x="3360" y="4549"/>
                        <a:pt x="3493" y="4386"/>
                        <a:pt x="3401" y="4245"/>
                      </a:cubicBezTo>
                      <a:cubicBezTo>
                        <a:pt x="2216" y="3081"/>
                        <a:pt x="987" y="1735"/>
                        <a:pt x="408" y="126"/>
                      </a:cubicBezTo>
                      <a:cubicBezTo>
                        <a:pt x="378" y="47"/>
                        <a:pt x="295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5" name="Google Shape;3145;p33"/>
                <p:cNvSpPr/>
                <p:nvPr/>
              </p:nvSpPr>
              <p:spPr>
                <a:xfrm>
                  <a:off x="3182225" y="2202450"/>
                  <a:ext cx="15300" cy="1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" h="422" extrusionOk="0">
                      <a:moveTo>
                        <a:pt x="306" y="1"/>
                      </a:moveTo>
                      <a:cubicBezTo>
                        <a:pt x="135" y="1"/>
                        <a:pt x="1" y="252"/>
                        <a:pt x="185" y="376"/>
                      </a:cubicBezTo>
                      <a:cubicBezTo>
                        <a:pt x="225" y="408"/>
                        <a:pt x="267" y="422"/>
                        <a:pt x="307" y="422"/>
                      </a:cubicBezTo>
                      <a:cubicBezTo>
                        <a:pt x="478" y="422"/>
                        <a:pt x="611" y="170"/>
                        <a:pt x="428" y="46"/>
                      </a:cubicBezTo>
                      <a:cubicBezTo>
                        <a:pt x="388" y="14"/>
                        <a:pt x="346" y="1"/>
                        <a:pt x="30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6" name="Google Shape;3146;p33"/>
                <p:cNvSpPr/>
                <p:nvPr/>
              </p:nvSpPr>
              <p:spPr>
                <a:xfrm>
                  <a:off x="3197450" y="2212225"/>
                  <a:ext cx="14125" cy="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" h="512" extrusionOk="0">
                      <a:moveTo>
                        <a:pt x="231" y="1"/>
                      </a:moveTo>
                      <a:cubicBezTo>
                        <a:pt x="115" y="1"/>
                        <a:pt x="1" y="103"/>
                        <a:pt x="21" y="231"/>
                      </a:cubicBezTo>
                      <a:cubicBezTo>
                        <a:pt x="50" y="361"/>
                        <a:pt x="191" y="471"/>
                        <a:pt x="314" y="509"/>
                      </a:cubicBezTo>
                      <a:cubicBezTo>
                        <a:pt x="323" y="510"/>
                        <a:pt x="333" y="511"/>
                        <a:pt x="342" y="511"/>
                      </a:cubicBezTo>
                      <a:cubicBezTo>
                        <a:pt x="462" y="511"/>
                        <a:pt x="565" y="400"/>
                        <a:pt x="545" y="279"/>
                      </a:cubicBezTo>
                      <a:cubicBezTo>
                        <a:pt x="534" y="168"/>
                        <a:pt x="422" y="116"/>
                        <a:pt x="351" y="44"/>
                      </a:cubicBezTo>
                      <a:cubicBezTo>
                        <a:pt x="315" y="14"/>
                        <a:pt x="272" y="1"/>
                        <a:pt x="2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7" name="Google Shape;3147;p33"/>
                <p:cNvSpPr/>
                <p:nvPr/>
              </p:nvSpPr>
              <p:spPr>
                <a:xfrm>
                  <a:off x="3123700" y="2091225"/>
                  <a:ext cx="93300" cy="10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2" h="4331" extrusionOk="0">
                      <a:moveTo>
                        <a:pt x="231" y="0"/>
                      </a:moveTo>
                      <a:cubicBezTo>
                        <a:pt x="115" y="0"/>
                        <a:pt x="0" y="102"/>
                        <a:pt x="22" y="231"/>
                      </a:cubicBezTo>
                      <a:cubicBezTo>
                        <a:pt x="306" y="653"/>
                        <a:pt x="1019" y="1236"/>
                        <a:pt x="1449" y="1808"/>
                      </a:cubicBezTo>
                      <a:cubicBezTo>
                        <a:pt x="2157" y="2587"/>
                        <a:pt x="2710" y="3484"/>
                        <a:pt x="3382" y="4287"/>
                      </a:cubicBezTo>
                      <a:cubicBezTo>
                        <a:pt x="3418" y="4318"/>
                        <a:pt x="3459" y="4331"/>
                        <a:pt x="3501" y="4331"/>
                      </a:cubicBezTo>
                      <a:cubicBezTo>
                        <a:pt x="3617" y="4331"/>
                        <a:pt x="3732" y="4228"/>
                        <a:pt x="3711" y="4100"/>
                      </a:cubicBezTo>
                      <a:cubicBezTo>
                        <a:pt x="3716" y="4071"/>
                        <a:pt x="3685" y="4023"/>
                        <a:pt x="3661" y="3994"/>
                      </a:cubicBezTo>
                      <a:lnTo>
                        <a:pt x="3661" y="3994"/>
                      </a:lnTo>
                      <a:cubicBezTo>
                        <a:pt x="2625" y="2622"/>
                        <a:pt x="1615" y="1220"/>
                        <a:pt x="351" y="44"/>
                      </a:cubicBezTo>
                      <a:cubicBezTo>
                        <a:pt x="315" y="13"/>
                        <a:pt x="273" y="0"/>
                        <a:pt x="2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8" name="Google Shape;3148;p33"/>
                <p:cNvSpPr/>
                <p:nvPr/>
              </p:nvSpPr>
              <p:spPr>
                <a:xfrm>
                  <a:off x="3143375" y="2081400"/>
                  <a:ext cx="10087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5" h="608" extrusionOk="0">
                      <a:moveTo>
                        <a:pt x="2201" y="0"/>
                      </a:moveTo>
                      <a:cubicBezTo>
                        <a:pt x="1547" y="0"/>
                        <a:pt x="891" y="66"/>
                        <a:pt x="241" y="132"/>
                      </a:cubicBezTo>
                      <a:cubicBezTo>
                        <a:pt x="68" y="150"/>
                        <a:pt x="1" y="391"/>
                        <a:pt x="140" y="495"/>
                      </a:cubicBezTo>
                      <a:cubicBezTo>
                        <a:pt x="185" y="529"/>
                        <a:pt x="236" y="539"/>
                        <a:pt x="289" y="539"/>
                      </a:cubicBezTo>
                      <a:cubicBezTo>
                        <a:pt x="367" y="539"/>
                        <a:pt x="449" y="517"/>
                        <a:pt x="525" y="516"/>
                      </a:cubicBezTo>
                      <a:cubicBezTo>
                        <a:pt x="1132" y="455"/>
                        <a:pt x="1653" y="407"/>
                        <a:pt x="2180" y="407"/>
                      </a:cubicBezTo>
                      <a:cubicBezTo>
                        <a:pt x="2532" y="407"/>
                        <a:pt x="2887" y="429"/>
                        <a:pt x="3272" y="481"/>
                      </a:cubicBezTo>
                      <a:cubicBezTo>
                        <a:pt x="3401" y="482"/>
                        <a:pt x="3656" y="608"/>
                        <a:pt x="3830" y="608"/>
                      </a:cubicBezTo>
                      <a:cubicBezTo>
                        <a:pt x="3952" y="608"/>
                        <a:pt x="4035" y="545"/>
                        <a:pt x="4005" y="334"/>
                      </a:cubicBezTo>
                      <a:cubicBezTo>
                        <a:pt x="3877" y="134"/>
                        <a:pt x="3569" y="151"/>
                        <a:pt x="3361" y="82"/>
                      </a:cubicBezTo>
                      <a:cubicBezTo>
                        <a:pt x="2976" y="23"/>
                        <a:pt x="2589" y="0"/>
                        <a:pt x="220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9" name="Google Shape;3149;p33"/>
                <p:cNvSpPr/>
                <p:nvPr/>
              </p:nvSpPr>
              <p:spPr>
                <a:xfrm>
                  <a:off x="3167675" y="2105850"/>
                  <a:ext cx="80775" cy="1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1" h="575" extrusionOk="0">
                      <a:moveTo>
                        <a:pt x="236" y="1"/>
                      </a:moveTo>
                      <a:cubicBezTo>
                        <a:pt x="110" y="1"/>
                        <a:pt x="0" y="134"/>
                        <a:pt x="41" y="258"/>
                      </a:cubicBezTo>
                      <a:cubicBezTo>
                        <a:pt x="55" y="336"/>
                        <a:pt x="130" y="397"/>
                        <a:pt x="208" y="407"/>
                      </a:cubicBezTo>
                      <a:cubicBezTo>
                        <a:pt x="705" y="477"/>
                        <a:pt x="1207" y="516"/>
                        <a:pt x="1709" y="516"/>
                      </a:cubicBezTo>
                      <a:cubicBezTo>
                        <a:pt x="1826" y="516"/>
                        <a:pt x="1943" y="514"/>
                        <a:pt x="2059" y="509"/>
                      </a:cubicBezTo>
                      <a:cubicBezTo>
                        <a:pt x="2315" y="464"/>
                        <a:pt x="3230" y="574"/>
                        <a:pt x="2879" y="93"/>
                      </a:cubicBezTo>
                      <a:cubicBezTo>
                        <a:pt x="2810" y="62"/>
                        <a:pt x="2735" y="51"/>
                        <a:pt x="2657" y="51"/>
                      </a:cubicBezTo>
                      <a:cubicBezTo>
                        <a:pt x="2493" y="51"/>
                        <a:pt x="2317" y="99"/>
                        <a:pt x="2154" y="99"/>
                      </a:cubicBezTo>
                      <a:cubicBezTo>
                        <a:pt x="2140" y="99"/>
                        <a:pt x="2126" y="98"/>
                        <a:pt x="2112" y="98"/>
                      </a:cubicBezTo>
                      <a:cubicBezTo>
                        <a:pt x="1974" y="106"/>
                        <a:pt x="1833" y="110"/>
                        <a:pt x="1688" y="110"/>
                      </a:cubicBezTo>
                      <a:cubicBezTo>
                        <a:pt x="1248" y="110"/>
                        <a:pt x="776" y="73"/>
                        <a:pt x="267" y="3"/>
                      </a:cubicBezTo>
                      <a:cubicBezTo>
                        <a:pt x="256" y="2"/>
                        <a:pt x="246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0" name="Google Shape;3150;p33"/>
                <p:cNvSpPr/>
                <p:nvPr/>
              </p:nvSpPr>
              <p:spPr>
                <a:xfrm>
                  <a:off x="3080650" y="2150400"/>
                  <a:ext cx="36650" cy="8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" h="3408" extrusionOk="0">
                      <a:moveTo>
                        <a:pt x="1203" y="0"/>
                      </a:moveTo>
                      <a:cubicBezTo>
                        <a:pt x="1133" y="0"/>
                        <a:pt x="1064" y="33"/>
                        <a:pt x="1030" y="99"/>
                      </a:cubicBezTo>
                      <a:cubicBezTo>
                        <a:pt x="975" y="199"/>
                        <a:pt x="1001" y="325"/>
                        <a:pt x="977" y="434"/>
                      </a:cubicBezTo>
                      <a:cubicBezTo>
                        <a:pt x="861" y="1404"/>
                        <a:pt x="551" y="2192"/>
                        <a:pt x="65" y="3121"/>
                      </a:cubicBezTo>
                      <a:cubicBezTo>
                        <a:pt x="1" y="3257"/>
                        <a:pt x="118" y="3408"/>
                        <a:pt x="254" y="3408"/>
                      </a:cubicBezTo>
                      <a:cubicBezTo>
                        <a:pt x="279" y="3408"/>
                        <a:pt x="304" y="3403"/>
                        <a:pt x="329" y="3391"/>
                      </a:cubicBezTo>
                      <a:cubicBezTo>
                        <a:pt x="405" y="3363"/>
                        <a:pt x="440" y="3288"/>
                        <a:pt x="473" y="3221"/>
                      </a:cubicBezTo>
                      <a:cubicBezTo>
                        <a:pt x="866" y="2469"/>
                        <a:pt x="1187" y="1672"/>
                        <a:pt x="1332" y="832"/>
                      </a:cubicBezTo>
                      <a:cubicBezTo>
                        <a:pt x="1351" y="589"/>
                        <a:pt x="1465" y="310"/>
                        <a:pt x="1367" y="80"/>
                      </a:cubicBezTo>
                      <a:cubicBezTo>
                        <a:pt x="1329" y="27"/>
                        <a:pt x="1266" y="0"/>
                        <a:pt x="12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1" name="Google Shape;3151;p33"/>
                <p:cNvSpPr/>
                <p:nvPr/>
              </p:nvSpPr>
              <p:spPr>
                <a:xfrm>
                  <a:off x="3070125" y="2144425"/>
                  <a:ext cx="22725" cy="7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" h="2850" extrusionOk="0">
                      <a:moveTo>
                        <a:pt x="701" y="0"/>
                      </a:moveTo>
                      <a:cubicBezTo>
                        <a:pt x="626" y="0"/>
                        <a:pt x="551" y="38"/>
                        <a:pt x="518" y="120"/>
                      </a:cubicBezTo>
                      <a:cubicBezTo>
                        <a:pt x="269" y="933"/>
                        <a:pt x="112" y="1777"/>
                        <a:pt x="21" y="2623"/>
                      </a:cubicBezTo>
                      <a:cubicBezTo>
                        <a:pt x="0" y="2770"/>
                        <a:pt x="115" y="2850"/>
                        <a:pt x="228" y="2850"/>
                      </a:cubicBezTo>
                      <a:cubicBezTo>
                        <a:pt x="327" y="2850"/>
                        <a:pt x="424" y="2789"/>
                        <a:pt x="429" y="2660"/>
                      </a:cubicBezTo>
                      <a:cubicBezTo>
                        <a:pt x="502" y="1789"/>
                        <a:pt x="739" y="861"/>
                        <a:pt x="908" y="175"/>
                      </a:cubicBezTo>
                      <a:cubicBezTo>
                        <a:pt x="897" y="63"/>
                        <a:pt x="798" y="0"/>
                        <a:pt x="70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2" name="Google Shape;3152;p33"/>
                <p:cNvSpPr/>
                <p:nvPr/>
              </p:nvSpPr>
              <p:spPr>
                <a:xfrm>
                  <a:off x="3089750" y="2120625"/>
                  <a:ext cx="12500" cy="1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552" extrusionOk="0">
                      <a:moveTo>
                        <a:pt x="237" y="1"/>
                      </a:moveTo>
                      <a:cubicBezTo>
                        <a:pt x="92" y="1"/>
                        <a:pt x="13" y="171"/>
                        <a:pt x="23" y="318"/>
                      </a:cubicBezTo>
                      <a:cubicBezTo>
                        <a:pt x="1" y="447"/>
                        <a:pt x="115" y="551"/>
                        <a:pt x="231" y="551"/>
                      </a:cubicBezTo>
                      <a:cubicBezTo>
                        <a:pt x="272" y="551"/>
                        <a:pt x="312" y="539"/>
                        <a:pt x="348" y="510"/>
                      </a:cubicBezTo>
                      <a:cubicBezTo>
                        <a:pt x="470" y="398"/>
                        <a:pt x="499" y="98"/>
                        <a:pt x="323" y="19"/>
                      </a:cubicBezTo>
                      <a:cubicBezTo>
                        <a:pt x="292" y="6"/>
                        <a:pt x="263" y="1"/>
                        <a:pt x="2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153" name="Google Shape;3153;p33"/>
            <p:cNvSpPr/>
            <p:nvPr/>
          </p:nvSpPr>
          <p:spPr>
            <a:xfrm rot="5400000">
              <a:off x="8143781" y="196612"/>
              <a:ext cx="139" cy="69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2" y="0"/>
                  </a:moveTo>
                  <a:cubicBezTo>
                    <a:pt x="2" y="0"/>
                    <a:pt x="2" y="0"/>
                    <a:pt x="1" y="1"/>
                  </a:cubicBezTo>
                  <a:lnTo>
                    <a:pt x="3" y="1"/>
                  </a:lnTo>
                  <a:cubicBezTo>
                    <a:pt x="3" y="0"/>
                    <a:pt x="3" y="0"/>
                    <a:pt x="2" y="0"/>
                  </a:cubicBezTo>
                  <a:close/>
                  <a:moveTo>
                    <a:pt x="1" y="1"/>
                  </a:moveTo>
                  <a:lnTo>
                    <a:pt x="0" y="2"/>
                  </a:ln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A5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3"/>
            <p:cNvSpPr/>
            <p:nvPr/>
          </p:nvSpPr>
          <p:spPr>
            <a:xfrm rot="5400000">
              <a:off x="8143729" y="196734"/>
              <a:ext cx="797" cy="555"/>
            </a:xfrm>
            <a:custGeom>
              <a:avLst/>
              <a:gdLst/>
              <a:ahLst/>
              <a:cxnLst/>
              <a:rect l="l" t="t" r="r" b="b"/>
              <a:pathLst>
                <a:path w="23" h="16" extrusionOk="0">
                  <a:moveTo>
                    <a:pt x="23" y="0"/>
                  </a:moveTo>
                  <a:lnTo>
                    <a:pt x="23" y="0"/>
                  </a:lnTo>
                  <a:cubicBezTo>
                    <a:pt x="8" y="7"/>
                    <a:pt x="2" y="12"/>
                    <a:pt x="0" y="16"/>
                  </a:cubicBezTo>
                  <a:lnTo>
                    <a:pt x="2" y="16"/>
                  </a:lnTo>
                  <a:cubicBezTo>
                    <a:pt x="8" y="12"/>
                    <a:pt x="13" y="7"/>
                    <a:pt x="21" y="4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0A5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5" name="Google Shape;3155;p33"/>
            <p:cNvGrpSpPr/>
            <p:nvPr/>
          </p:nvGrpSpPr>
          <p:grpSpPr>
            <a:xfrm rot="5400000">
              <a:off x="8277521" y="-39068"/>
              <a:ext cx="182143" cy="478516"/>
              <a:chOff x="2965925" y="2294750"/>
              <a:chExt cx="131350" cy="345075"/>
            </a:xfrm>
          </p:grpSpPr>
          <p:sp>
            <p:nvSpPr>
              <p:cNvPr id="3156" name="Google Shape;3156;p33"/>
              <p:cNvSpPr/>
              <p:nvPr/>
            </p:nvSpPr>
            <p:spPr>
              <a:xfrm>
                <a:off x="2965925" y="2308900"/>
                <a:ext cx="131350" cy="330925"/>
              </a:xfrm>
              <a:custGeom>
                <a:avLst/>
                <a:gdLst/>
                <a:ahLst/>
                <a:cxnLst/>
                <a:rect l="l" t="t" r="r" b="b"/>
                <a:pathLst>
                  <a:path w="5254" h="13237" extrusionOk="0">
                    <a:moveTo>
                      <a:pt x="3019" y="1"/>
                    </a:moveTo>
                    <a:cubicBezTo>
                      <a:pt x="2932" y="1"/>
                      <a:pt x="2850" y="63"/>
                      <a:pt x="2824" y="148"/>
                    </a:cubicBezTo>
                    <a:cubicBezTo>
                      <a:pt x="2676" y="196"/>
                      <a:pt x="2570" y="349"/>
                      <a:pt x="2451" y="445"/>
                    </a:cubicBezTo>
                    <a:cubicBezTo>
                      <a:pt x="1989" y="893"/>
                      <a:pt x="1551" y="1373"/>
                      <a:pt x="1203" y="1917"/>
                    </a:cubicBezTo>
                    <a:cubicBezTo>
                      <a:pt x="630" y="2844"/>
                      <a:pt x="244" y="3889"/>
                      <a:pt x="180" y="4982"/>
                    </a:cubicBezTo>
                    <a:cubicBezTo>
                      <a:pt x="1" y="7129"/>
                      <a:pt x="513" y="9264"/>
                      <a:pt x="1336" y="11237"/>
                    </a:cubicBezTo>
                    <a:cubicBezTo>
                      <a:pt x="1612" y="11862"/>
                      <a:pt x="1840" y="12522"/>
                      <a:pt x="2180" y="13115"/>
                    </a:cubicBezTo>
                    <a:cubicBezTo>
                      <a:pt x="2289" y="13200"/>
                      <a:pt x="2392" y="13237"/>
                      <a:pt x="2488" y="13237"/>
                    </a:cubicBezTo>
                    <a:cubicBezTo>
                      <a:pt x="2888" y="13237"/>
                      <a:pt x="3178" y="12606"/>
                      <a:pt x="3371" y="12284"/>
                    </a:cubicBezTo>
                    <a:cubicBezTo>
                      <a:pt x="4501" y="10173"/>
                      <a:pt x="5254" y="7761"/>
                      <a:pt x="5097" y="5346"/>
                    </a:cubicBezTo>
                    <a:cubicBezTo>
                      <a:pt x="4919" y="3457"/>
                      <a:pt x="4384" y="1425"/>
                      <a:pt x="3075" y="9"/>
                    </a:cubicBezTo>
                    <a:cubicBezTo>
                      <a:pt x="3056" y="3"/>
                      <a:pt x="3038" y="1"/>
                      <a:pt x="30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7" name="Google Shape;3157;p33"/>
              <p:cNvSpPr/>
              <p:nvPr/>
            </p:nvSpPr>
            <p:spPr>
              <a:xfrm>
                <a:off x="2979375" y="2294750"/>
                <a:ext cx="101675" cy="28502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1401" extrusionOk="0">
                    <a:moveTo>
                      <a:pt x="2414" y="0"/>
                    </a:moveTo>
                    <a:cubicBezTo>
                      <a:pt x="2366" y="0"/>
                      <a:pt x="2318" y="17"/>
                      <a:pt x="2280" y="54"/>
                    </a:cubicBezTo>
                    <a:cubicBezTo>
                      <a:pt x="2128" y="776"/>
                      <a:pt x="2190" y="2011"/>
                      <a:pt x="2163" y="2977"/>
                    </a:cubicBezTo>
                    <a:cubicBezTo>
                      <a:pt x="1596" y="3267"/>
                      <a:pt x="1060" y="3623"/>
                      <a:pt x="527" y="3973"/>
                    </a:cubicBezTo>
                    <a:cubicBezTo>
                      <a:pt x="344" y="4063"/>
                      <a:pt x="423" y="4356"/>
                      <a:pt x="615" y="4356"/>
                    </a:cubicBezTo>
                    <a:cubicBezTo>
                      <a:pt x="625" y="4356"/>
                      <a:pt x="635" y="4355"/>
                      <a:pt x="645" y="4354"/>
                    </a:cubicBezTo>
                    <a:cubicBezTo>
                      <a:pt x="1088" y="4115"/>
                      <a:pt x="1703" y="3694"/>
                      <a:pt x="2140" y="3443"/>
                    </a:cubicBezTo>
                    <a:lnTo>
                      <a:pt x="2140" y="3443"/>
                    </a:lnTo>
                    <a:cubicBezTo>
                      <a:pt x="2139" y="3461"/>
                      <a:pt x="2138" y="3483"/>
                      <a:pt x="2136" y="3502"/>
                    </a:cubicBezTo>
                    <a:cubicBezTo>
                      <a:pt x="2107" y="4063"/>
                      <a:pt x="2079" y="4626"/>
                      <a:pt x="2048" y="5189"/>
                    </a:cubicBezTo>
                    <a:cubicBezTo>
                      <a:pt x="1316" y="5628"/>
                      <a:pt x="798" y="6042"/>
                      <a:pt x="143" y="6510"/>
                    </a:cubicBezTo>
                    <a:cubicBezTo>
                      <a:pt x="1" y="6635"/>
                      <a:pt x="117" y="6866"/>
                      <a:pt x="280" y="6866"/>
                    </a:cubicBezTo>
                    <a:cubicBezTo>
                      <a:pt x="305" y="6866"/>
                      <a:pt x="330" y="6861"/>
                      <a:pt x="356" y="6849"/>
                    </a:cubicBezTo>
                    <a:cubicBezTo>
                      <a:pt x="812" y="6546"/>
                      <a:pt x="1485" y="6015"/>
                      <a:pt x="2024" y="5679"/>
                    </a:cubicBezTo>
                    <a:lnTo>
                      <a:pt x="2024" y="5679"/>
                    </a:lnTo>
                    <a:cubicBezTo>
                      <a:pt x="1992" y="6297"/>
                      <a:pt x="1959" y="6912"/>
                      <a:pt x="1928" y="7529"/>
                    </a:cubicBezTo>
                    <a:cubicBezTo>
                      <a:pt x="1420" y="7981"/>
                      <a:pt x="930" y="8452"/>
                      <a:pt x="428" y="8909"/>
                    </a:cubicBezTo>
                    <a:cubicBezTo>
                      <a:pt x="295" y="9026"/>
                      <a:pt x="384" y="9262"/>
                      <a:pt x="560" y="9262"/>
                    </a:cubicBezTo>
                    <a:cubicBezTo>
                      <a:pt x="773" y="9233"/>
                      <a:pt x="895" y="8996"/>
                      <a:pt x="1064" y="8876"/>
                    </a:cubicBezTo>
                    <a:lnTo>
                      <a:pt x="1901" y="8100"/>
                    </a:lnTo>
                    <a:lnTo>
                      <a:pt x="1901" y="8100"/>
                    </a:lnTo>
                    <a:cubicBezTo>
                      <a:pt x="1852" y="9130"/>
                      <a:pt x="1802" y="10160"/>
                      <a:pt x="1765" y="11190"/>
                    </a:cubicBezTo>
                    <a:cubicBezTo>
                      <a:pt x="1758" y="11314"/>
                      <a:pt x="1867" y="11401"/>
                      <a:pt x="1975" y="11401"/>
                    </a:cubicBezTo>
                    <a:cubicBezTo>
                      <a:pt x="2023" y="11401"/>
                      <a:pt x="2071" y="11384"/>
                      <a:pt x="2109" y="11346"/>
                    </a:cubicBezTo>
                    <a:cubicBezTo>
                      <a:pt x="2242" y="11166"/>
                      <a:pt x="2166" y="10901"/>
                      <a:pt x="2200" y="10687"/>
                    </a:cubicBezTo>
                    <a:cubicBezTo>
                      <a:pt x="2226" y="9782"/>
                      <a:pt x="2266" y="8878"/>
                      <a:pt x="2311" y="7973"/>
                    </a:cubicBezTo>
                    <a:cubicBezTo>
                      <a:pt x="2589" y="8181"/>
                      <a:pt x="2948" y="8517"/>
                      <a:pt x="3294" y="8840"/>
                    </a:cubicBezTo>
                    <a:cubicBezTo>
                      <a:pt x="3391" y="8919"/>
                      <a:pt x="3466" y="9035"/>
                      <a:pt x="3582" y="9086"/>
                    </a:cubicBezTo>
                    <a:cubicBezTo>
                      <a:pt x="3601" y="9092"/>
                      <a:pt x="3621" y="9095"/>
                      <a:pt x="3640" y="9095"/>
                    </a:cubicBezTo>
                    <a:cubicBezTo>
                      <a:pt x="3746" y="9095"/>
                      <a:pt x="3846" y="9008"/>
                      <a:pt x="3847" y="8897"/>
                    </a:cubicBezTo>
                    <a:cubicBezTo>
                      <a:pt x="3849" y="8741"/>
                      <a:pt x="3682" y="8665"/>
                      <a:pt x="3590" y="8558"/>
                    </a:cubicBezTo>
                    <a:cubicBezTo>
                      <a:pt x="3224" y="8220"/>
                      <a:pt x="2865" y="7873"/>
                      <a:pt x="2461" y="7580"/>
                    </a:cubicBezTo>
                    <a:cubicBezTo>
                      <a:pt x="2422" y="7553"/>
                      <a:pt x="2379" y="7526"/>
                      <a:pt x="2335" y="7501"/>
                    </a:cubicBezTo>
                    <a:cubicBezTo>
                      <a:pt x="2367" y="6886"/>
                      <a:pt x="2399" y="6269"/>
                      <a:pt x="2432" y="5651"/>
                    </a:cubicBezTo>
                    <a:cubicBezTo>
                      <a:pt x="2596" y="5778"/>
                      <a:pt x="2842" y="5976"/>
                      <a:pt x="3023" y="6152"/>
                    </a:cubicBezTo>
                    <a:cubicBezTo>
                      <a:pt x="3213" y="6263"/>
                      <a:pt x="3632" y="6888"/>
                      <a:pt x="3890" y="6888"/>
                    </a:cubicBezTo>
                    <a:cubicBezTo>
                      <a:pt x="3966" y="6888"/>
                      <a:pt x="4028" y="6833"/>
                      <a:pt x="4066" y="6693"/>
                    </a:cubicBezTo>
                    <a:cubicBezTo>
                      <a:pt x="3983" y="6401"/>
                      <a:pt x="3639" y="6226"/>
                      <a:pt x="3449" y="5992"/>
                    </a:cubicBezTo>
                    <a:cubicBezTo>
                      <a:pt x="3131" y="5713"/>
                      <a:pt x="2826" y="5393"/>
                      <a:pt x="2455" y="5181"/>
                    </a:cubicBezTo>
                    <a:cubicBezTo>
                      <a:pt x="2486" y="4587"/>
                      <a:pt x="2514" y="3993"/>
                      <a:pt x="2539" y="3400"/>
                    </a:cubicBezTo>
                    <a:cubicBezTo>
                      <a:pt x="2732" y="3537"/>
                      <a:pt x="2838" y="3638"/>
                      <a:pt x="3037" y="3805"/>
                    </a:cubicBezTo>
                    <a:cubicBezTo>
                      <a:pt x="3203" y="3910"/>
                      <a:pt x="3512" y="4343"/>
                      <a:pt x="3727" y="4343"/>
                    </a:cubicBezTo>
                    <a:cubicBezTo>
                      <a:pt x="3803" y="4343"/>
                      <a:pt x="3867" y="4289"/>
                      <a:pt x="3909" y="4147"/>
                    </a:cubicBezTo>
                    <a:cubicBezTo>
                      <a:pt x="3858" y="3893"/>
                      <a:pt x="3552" y="3763"/>
                      <a:pt x="3389" y="3574"/>
                    </a:cubicBezTo>
                    <a:cubicBezTo>
                      <a:pt x="3122" y="3353"/>
                      <a:pt x="2866" y="3097"/>
                      <a:pt x="2558" y="2934"/>
                    </a:cubicBezTo>
                    <a:cubicBezTo>
                      <a:pt x="2593" y="2026"/>
                      <a:pt x="2618" y="1119"/>
                      <a:pt x="2623" y="210"/>
                    </a:cubicBezTo>
                    <a:cubicBezTo>
                      <a:pt x="2632" y="87"/>
                      <a:pt x="2523" y="0"/>
                      <a:pt x="24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58" name="Google Shape;3158;p33"/>
            <p:cNvSpPr/>
            <p:nvPr/>
          </p:nvSpPr>
          <p:spPr>
            <a:xfrm rot="5400000">
              <a:off x="8960660" y="977436"/>
              <a:ext cx="69" cy="173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1"/>
                  </a:moveTo>
                  <a:lnTo>
                    <a:pt x="0" y="4"/>
                  </a:lnTo>
                  <a:lnTo>
                    <a:pt x="1" y="5"/>
                  </a:lnTo>
                  <a:cubicBezTo>
                    <a:pt x="1" y="5"/>
                    <a:pt x="0" y="4"/>
                    <a:pt x="0" y="1"/>
                  </a:cubicBezTo>
                  <a:close/>
                </a:path>
              </a:pathLst>
            </a:custGeom>
            <a:solidFill>
              <a:srgbClr val="0A5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3"/>
            <p:cNvSpPr/>
            <p:nvPr/>
          </p:nvSpPr>
          <p:spPr>
            <a:xfrm rot="5400000">
              <a:off x="8960729" y="976846"/>
              <a:ext cx="555" cy="797"/>
            </a:xfrm>
            <a:custGeom>
              <a:avLst/>
              <a:gdLst/>
              <a:ahLst/>
              <a:cxnLst/>
              <a:rect l="l" t="t" r="r" b="b"/>
              <a:pathLst>
                <a:path w="16" h="23" extrusionOk="0">
                  <a:moveTo>
                    <a:pt x="0" y="0"/>
                  </a:moveTo>
                  <a:cubicBezTo>
                    <a:pt x="9" y="13"/>
                    <a:pt x="12" y="20"/>
                    <a:pt x="15" y="23"/>
                  </a:cubicBezTo>
                  <a:lnTo>
                    <a:pt x="15" y="20"/>
                  </a:lnTo>
                  <a:cubicBezTo>
                    <a:pt x="12" y="14"/>
                    <a:pt x="7" y="9"/>
                    <a:pt x="3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A5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60" name="Google Shape;3160;p33"/>
            <p:cNvGrpSpPr/>
            <p:nvPr/>
          </p:nvGrpSpPr>
          <p:grpSpPr>
            <a:xfrm rot="5400000">
              <a:off x="8718596" y="670992"/>
              <a:ext cx="491897" cy="172436"/>
              <a:chOff x="3255925" y="1975350"/>
              <a:chExt cx="354725" cy="124350"/>
            </a:xfrm>
          </p:grpSpPr>
          <p:sp>
            <p:nvSpPr>
              <p:cNvPr id="3161" name="Google Shape;3161;p33"/>
              <p:cNvSpPr/>
              <p:nvPr/>
            </p:nvSpPr>
            <p:spPr>
              <a:xfrm>
                <a:off x="3271050" y="1975350"/>
                <a:ext cx="339600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13584" h="4974" extrusionOk="0">
                    <a:moveTo>
                      <a:pt x="6014" y="0"/>
                    </a:moveTo>
                    <a:cubicBezTo>
                      <a:pt x="5800" y="0"/>
                      <a:pt x="5586" y="7"/>
                      <a:pt x="5372" y="21"/>
                    </a:cubicBezTo>
                    <a:cubicBezTo>
                      <a:pt x="3483" y="199"/>
                      <a:pt x="1451" y="733"/>
                      <a:pt x="36" y="2042"/>
                    </a:cubicBezTo>
                    <a:cubicBezTo>
                      <a:pt x="1" y="2148"/>
                      <a:pt x="71" y="2262"/>
                      <a:pt x="174" y="2292"/>
                    </a:cubicBezTo>
                    <a:cubicBezTo>
                      <a:pt x="222" y="2442"/>
                      <a:pt x="374" y="2547"/>
                      <a:pt x="471" y="2666"/>
                    </a:cubicBezTo>
                    <a:cubicBezTo>
                      <a:pt x="919" y="3129"/>
                      <a:pt x="1400" y="3567"/>
                      <a:pt x="1943" y="3915"/>
                    </a:cubicBezTo>
                    <a:cubicBezTo>
                      <a:pt x="2870" y="4488"/>
                      <a:pt x="3915" y="4874"/>
                      <a:pt x="5008" y="4938"/>
                    </a:cubicBezTo>
                    <a:cubicBezTo>
                      <a:pt x="5297" y="4962"/>
                      <a:pt x="5586" y="4973"/>
                      <a:pt x="5875" y="4973"/>
                    </a:cubicBezTo>
                    <a:cubicBezTo>
                      <a:pt x="7727" y="4973"/>
                      <a:pt x="9557" y="4493"/>
                      <a:pt x="11263" y="3781"/>
                    </a:cubicBezTo>
                    <a:cubicBezTo>
                      <a:pt x="11888" y="3504"/>
                      <a:pt x="12548" y="3277"/>
                      <a:pt x="13142" y="2938"/>
                    </a:cubicBezTo>
                    <a:cubicBezTo>
                      <a:pt x="13583" y="2374"/>
                      <a:pt x="12709" y="1986"/>
                      <a:pt x="12310" y="1745"/>
                    </a:cubicBezTo>
                    <a:cubicBezTo>
                      <a:pt x="10386" y="717"/>
                      <a:pt x="8212" y="0"/>
                      <a:pt x="60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3"/>
              <p:cNvSpPr/>
              <p:nvPr/>
            </p:nvSpPr>
            <p:spPr>
              <a:xfrm>
                <a:off x="3255925" y="1988150"/>
                <a:ext cx="288300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11532" h="3987" extrusionOk="0">
                    <a:moveTo>
                      <a:pt x="6758" y="1"/>
                    </a:moveTo>
                    <a:cubicBezTo>
                      <a:pt x="6466" y="83"/>
                      <a:pt x="6291" y="426"/>
                      <a:pt x="6057" y="618"/>
                    </a:cubicBezTo>
                    <a:cubicBezTo>
                      <a:pt x="5778" y="936"/>
                      <a:pt x="5458" y="1241"/>
                      <a:pt x="5246" y="1610"/>
                    </a:cubicBezTo>
                    <a:cubicBezTo>
                      <a:pt x="4653" y="1581"/>
                      <a:pt x="4059" y="1552"/>
                      <a:pt x="3465" y="1528"/>
                    </a:cubicBezTo>
                    <a:cubicBezTo>
                      <a:pt x="3602" y="1334"/>
                      <a:pt x="3702" y="1229"/>
                      <a:pt x="3870" y="1030"/>
                    </a:cubicBezTo>
                    <a:cubicBezTo>
                      <a:pt x="4012" y="803"/>
                      <a:pt x="4755" y="319"/>
                      <a:pt x="4212" y="158"/>
                    </a:cubicBezTo>
                    <a:lnTo>
                      <a:pt x="4212" y="158"/>
                    </a:lnTo>
                    <a:cubicBezTo>
                      <a:pt x="3958" y="208"/>
                      <a:pt x="3828" y="515"/>
                      <a:pt x="3639" y="678"/>
                    </a:cubicBezTo>
                    <a:cubicBezTo>
                      <a:pt x="3418" y="944"/>
                      <a:pt x="3162" y="1200"/>
                      <a:pt x="2998" y="1507"/>
                    </a:cubicBezTo>
                    <a:cubicBezTo>
                      <a:pt x="2091" y="1474"/>
                      <a:pt x="1184" y="1448"/>
                      <a:pt x="275" y="1442"/>
                    </a:cubicBezTo>
                    <a:cubicBezTo>
                      <a:pt x="271" y="1442"/>
                      <a:pt x="267" y="1442"/>
                      <a:pt x="262" y="1442"/>
                    </a:cubicBezTo>
                    <a:cubicBezTo>
                      <a:pt x="93" y="1442"/>
                      <a:pt x="0" y="1665"/>
                      <a:pt x="119" y="1787"/>
                    </a:cubicBezTo>
                    <a:cubicBezTo>
                      <a:pt x="842" y="1939"/>
                      <a:pt x="2077" y="1876"/>
                      <a:pt x="3042" y="1903"/>
                    </a:cubicBezTo>
                    <a:cubicBezTo>
                      <a:pt x="3333" y="2470"/>
                      <a:pt x="3688" y="3007"/>
                      <a:pt x="4038" y="3538"/>
                    </a:cubicBezTo>
                    <a:cubicBezTo>
                      <a:pt x="4074" y="3611"/>
                      <a:pt x="4140" y="3643"/>
                      <a:pt x="4209" y="3643"/>
                    </a:cubicBezTo>
                    <a:cubicBezTo>
                      <a:pt x="4322" y="3643"/>
                      <a:pt x="4439" y="3554"/>
                      <a:pt x="4418" y="3420"/>
                    </a:cubicBezTo>
                    <a:cubicBezTo>
                      <a:pt x="4180" y="2978"/>
                      <a:pt x="3760" y="2363"/>
                      <a:pt x="3507" y="1926"/>
                    </a:cubicBezTo>
                    <a:lnTo>
                      <a:pt x="3507" y="1926"/>
                    </a:lnTo>
                    <a:cubicBezTo>
                      <a:pt x="3526" y="1928"/>
                      <a:pt x="3548" y="1929"/>
                      <a:pt x="3567" y="1930"/>
                    </a:cubicBezTo>
                    <a:cubicBezTo>
                      <a:pt x="4129" y="1960"/>
                      <a:pt x="4692" y="1988"/>
                      <a:pt x="5254" y="2018"/>
                    </a:cubicBezTo>
                    <a:cubicBezTo>
                      <a:pt x="5694" y="2751"/>
                      <a:pt x="6107" y="3268"/>
                      <a:pt x="6576" y="3923"/>
                    </a:cubicBezTo>
                    <a:cubicBezTo>
                      <a:pt x="6615" y="3968"/>
                      <a:pt x="6665" y="3987"/>
                      <a:pt x="6715" y="3987"/>
                    </a:cubicBezTo>
                    <a:cubicBezTo>
                      <a:pt x="6847" y="3987"/>
                      <a:pt x="6979" y="3854"/>
                      <a:pt x="6914" y="3711"/>
                    </a:cubicBezTo>
                    <a:cubicBezTo>
                      <a:pt x="6611" y="3255"/>
                      <a:pt x="6080" y="2581"/>
                      <a:pt x="5744" y="2043"/>
                    </a:cubicBezTo>
                    <a:lnTo>
                      <a:pt x="5744" y="2043"/>
                    </a:lnTo>
                    <a:cubicBezTo>
                      <a:pt x="6362" y="2075"/>
                      <a:pt x="6978" y="2108"/>
                      <a:pt x="7595" y="2139"/>
                    </a:cubicBezTo>
                    <a:cubicBezTo>
                      <a:pt x="8046" y="2646"/>
                      <a:pt x="8517" y="3137"/>
                      <a:pt x="8974" y="3639"/>
                    </a:cubicBezTo>
                    <a:cubicBezTo>
                      <a:pt x="9013" y="3683"/>
                      <a:pt x="9065" y="3703"/>
                      <a:pt x="9117" y="3703"/>
                    </a:cubicBezTo>
                    <a:cubicBezTo>
                      <a:pt x="9223" y="3703"/>
                      <a:pt x="9328" y="3624"/>
                      <a:pt x="9328" y="3506"/>
                    </a:cubicBezTo>
                    <a:cubicBezTo>
                      <a:pt x="9298" y="3294"/>
                      <a:pt x="9061" y="3171"/>
                      <a:pt x="8941" y="3002"/>
                    </a:cubicBezTo>
                    <a:lnTo>
                      <a:pt x="8165" y="2166"/>
                    </a:lnTo>
                    <a:lnTo>
                      <a:pt x="8165" y="2166"/>
                    </a:lnTo>
                    <a:cubicBezTo>
                      <a:pt x="9195" y="2215"/>
                      <a:pt x="10225" y="2265"/>
                      <a:pt x="11256" y="2301"/>
                    </a:cubicBezTo>
                    <a:cubicBezTo>
                      <a:pt x="11260" y="2302"/>
                      <a:pt x="11264" y="2302"/>
                      <a:pt x="11268" y="2302"/>
                    </a:cubicBezTo>
                    <a:cubicBezTo>
                      <a:pt x="11438" y="2302"/>
                      <a:pt x="11532" y="2079"/>
                      <a:pt x="11411" y="1957"/>
                    </a:cubicBezTo>
                    <a:cubicBezTo>
                      <a:pt x="11313" y="1885"/>
                      <a:pt x="11189" y="1875"/>
                      <a:pt x="11062" y="1875"/>
                    </a:cubicBezTo>
                    <a:cubicBezTo>
                      <a:pt x="11013" y="1875"/>
                      <a:pt x="10962" y="1876"/>
                      <a:pt x="10913" y="1876"/>
                    </a:cubicBezTo>
                    <a:cubicBezTo>
                      <a:pt x="10858" y="1876"/>
                      <a:pt x="10804" y="1874"/>
                      <a:pt x="10753" y="1866"/>
                    </a:cubicBezTo>
                    <a:cubicBezTo>
                      <a:pt x="9848" y="1841"/>
                      <a:pt x="8944" y="1800"/>
                      <a:pt x="8039" y="1756"/>
                    </a:cubicBezTo>
                    <a:cubicBezTo>
                      <a:pt x="8246" y="1478"/>
                      <a:pt x="8582" y="1118"/>
                      <a:pt x="8906" y="772"/>
                    </a:cubicBezTo>
                    <a:cubicBezTo>
                      <a:pt x="8984" y="675"/>
                      <a:pt x="9101" y="601"/>
                      <a:pt x="9151" y="484"/>
                    </a:cubicBezTo>
                    <a:cubicBezTo>
                      <a:pt x="9192" y="359"/>
                      <a:pt x="9094" y="220"/>
                      <a:pt x="8962" y="219"/>
                    </a:cubicBezTo>
                    <a:cubicBezTo>
                      <a:pt x="8962" y="219"/>
                      <a:pt x="8961" y="219"/>
                      <a:pt x="8961" y="219"/>
                    </a:cubicBezTo>
                    <a:cubicBezTo>
                      <a:pt x="8807" y="219"/>
                      <a:pt x="8729" y="386"/>
                      <a:pt x="8624" y="477"/>
                    </a:cubicBezTo>
                    <a:cubicBezTo>
                      <a:pt x="8285" y="841"/>
                      <a:pt x="7938" y="1202"/>
                      <a:pt x="7645" y="1605"/>
                    </a:cubicBezTo>
                    <a:cubicBezTo>
                      <a:pt x="7618" y="1644"/>
                      <a:pt x="7591" y="1687"/>
                      <a:pt x="7567" y="1731"/>
                    </a:cubicBezTo>
                    <a:cubicBezTo>
                      <a:pt x="6951" y="1699"/>
                      <a:pt x="6333" y="1667"/>
                      <a:pt x="5716" y="1635"/>
                    </a:cubicBezTo>
                    <a:cubicBezTo>
                      <a:pt x="5843" y="1470"/>
                      <a:pt x="6041" y="1225"/>
                      <a:pt x="6216" y="1043"/>
                    </a:cubicBezTo>
                    <a:cubicBezTo>
                      <a:pt x="6362" y="797"/>
                      <a:pt x="7369" y="164"/>
                      <a:pt x="67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3" name="Google Shape;3163;p33"/>
            <p:cNvSpPr/>
            <p:nvPr/>
          </p:nvSpPr>
          <p:spPr>
            <a:xfrm rot="5400000">
              <a:off x="8102208" y="313225"/>
              <a:ext cx="242187" cy="539738"/>
            </a:xfrm>
            <a:custGeom>
              <a:avLst/>
              <a:gdLst/>
              <a:ahLst/>
              <a:cxnLst/>
              <a:rect l="l" t="t" r="r" b="b"/>
              <a:pathLst>
                <a:path w="6986" h="15569" extrusionOk="0">
                  <a:moveTo>
                    <a:pt x="919" y="1"/>
                  </a:moveTo>
                  <a:cubicBezTo>
                    <a:pt x="780" y="1"/>
                    <a:pt x="637" y="145"/>
                    <a:pt x="725" y="301"/>
                  </a:cubicBezTo>
                  <a:cubicBezTo>
                    <a:pt x="1113" y="1232"/>
                    <a:pt x="1396" y="1912"/>
                    <a:pt x="1695" y="2869"/>
                  </a:cubicBezTo>
                  <a:cubicBezTo>
                    <a:pt x="1769" y="3118"/>
                    <a:pt x="1834" y="3373"/>
                    <a:pt x="1901" y="3628"/>
                  </a:cubicBezTo>
                  <a:cubicBezTo>
                    <a:pt x="1874" y="3656"/>
                    <a:pt x="1850" y="3688"/>
                    <a:pt x="1826" y="3719"/>
                  </a:cubicBezTo>
                  <a:cubicBezTo>
                    <a:pt x="1070" y="4818"/>
                    <a:pt x="505" y="6053"/>
                    <a:pt x="152" y="7341"/>
                  </a:cubicBezTo>
                  <a:cubicBezTo>
                    <a:pt x="62" y="7662"/>
                    <a:pt x="1" y="8290"/>
                    <a:pt x="449" y="8290"/>
                  </a:cubicBezTo>
                  <a:cubicBezTo>
                    <a:pt x="472" y="8290"/>
                    <a:pt x="497" y="8289"/>
                    <a:pt x="523" y="8285"/>
                  </a:cubicBezTo>
                  <a:cubicBezTo>
                    <a:pt x="904" y="8187"/>
                    <a:pt x="1078" y="7777"/>
                    <a:pt x="1278" y="7474"/>
                  </a:cubicBezTo>
                  <a:cubicBezTo>
                    <a:pt x="1704" y="6682"/>
                    <a:pt x="2016" y="5826"/>
                    <a:pt x="2229" y="4951"/>
                  </a:cubicBezTo>
                  <a:cubicBezTo>
                    <a:pt x="2418" y="5787"/>
                    <a:pt x="2577" y="6634"/>
                    <a:pt x="2720" y="7479"/>
                  </a:cubicBezTo>
                  <a:cubicBezTo>
                    <a:pt x="2702" y="7519"/>
                    <a:pt x="2681" y="7559"/>
                    <a:pt x="2662" y="7601"/>
                  </a:cubicBezTo>
                  <a:cubicBezTo>
                    <a:pt x="2421" y="7833"/>
                    <a:pt x="2230" y="8229"/>
                    <a:pt x="2035" y="8486"/>
                  </a:cubicBezTo>
                  <a:cubicBezTo>
                    <a:pt x="1512" y="9394"/>
                    <a:pt x="1011" y="10360"/>
                    <a:pt x="800" y="11393"/>
                  </a:cubicBezTo>
                  <a:cubicBezTo>
                    <a:pt x="781" y="11616"/>
                    <a:pt x="908" y="11823"/>
                    <a:pt x="1123" y="11823"/>
                  </a:cubicBezTo>
                  <a:cubicBezTo>
                    <a:pt x="1154" y="11823"/>
                    <a:pt x="1187" y="11819"/>
                    <a:pt x="1222" y="11810"/>
                  </a:cubicBezTo>
                  <a:cubicBezTo>
                    <a:pt x="1508" y="11730"/>
                    <a:pt x="1687" y="11470"/>
                    <a:pt x="1844" y="11236"/>
                  </a:cubicBezTo>
                  <a:cubicBezTo>
                    <a:pt x="2128" y="10749"/>
                    <a:pt x="2345" y="10228"/>
                    <a:pt x="2556" y="9708"/>
                  </a:cubicBezTo>
                  <a:cubicBezTo>
                    <a:pt x="2689" y="9377"/>
                    <a:pt x="2808" y="9040"/>
                    <a:pt x="2922" y="8701"/>
                  </a:cubicBezTo>
                  <a:cubicBezTo>
                    <a:pt x="3025" y="9389"/>
                    <a:pt x="3110" y="10066"/>
                    <a:pt x="3189" y="10735"/>
                  </a:cubicBezTo>
                  <a:cubicBezTo>
                    <a:pt x="3026" y="11999"/>
                    <a:pt x="2761" y="13297"/>
                    <a:pt x="2999" y="14566"/>
                  </a:cubicBezTo>
                  <a:cubicBezTo>
                    <a:pt x="3091" y="14930"/>
                    <a:pt x="3259" y="15349"/>
                    <a:pt x="3603" y="15539"/>
                  </a:cubicBezTo>
                  <a:cubicBezTo>
                    <a:pt x="3658" y="15559"/>
                    <a:pt x="3710" y="15569"/>
                    <a:pt x="3761" y="15569"/>
                  </a:cubicBezTo>
                  <a:cubicBezTo>
                    <a:pt x="4036" y="15569"/>
                    <a:pt x="4252" y="15294"/>
                    <a:pt x="4289" y="15020"/>
                  </a:cubicBezTo>
                  <a:cubicBezTo>
                    <a:pt x="4496" y="13633"/>
                    <a:pt x="3890" y="12270"/>
                    <a:pt x="3645" y="10920"/>
                  </a:cubicBezTo>
                  <a:cubicBezTo>
                    <a:pt x="3645" y="10872"/>
                    <a:pt x="3632" y="10825"/>
                    <a:pt x="3610" y="10786"/>
                  </a:cubicBezTo>
                  <a:cubicBezTo>
                    <a:pt x="3531" y="10103"/>
                    <a:pt x="3439" y="9420"/>
                    <a:pt x="3336" y="8740"/>
                  </a:cubicBezTo>
                  <a:lnTo>
                    <a:pt x="3336" y="8740"/>
                  </a:lnTo>
                  <a:cubicBezTo>
                    <a:pt x="3908" y="9360"/>
                    <a:pt x="4612" y="10139"/>
                    <a:pt x="5310" y="10606"/>
                  </a:cubicBezTo>
                  <a:cubicBezTo>
                    <a:pt x="5548" y="10759"/>
                    <a:pt x="5882" y="11018"/>
                    <a:pt x="6183" y="11018"/>
                  </a:cubicBezTo>
                  <a:cubicBezTo>
                    <a:pt x="6308" y="11018"/>
                    <a:pt x="6427" y="10973"/>
                    <a:pt x="6530" y="10857"/>
                  </a:cubicBezTo>
                  <a:cubicBezTo>
                    <a:pt x="6985" y="9973"/>
                    <a:pt x="4228" y="7889"/>
                    <a:pt x="3531" y="7402"/>
                  </a:cubicBezTo>
                  <a:cubicBezTo>
                    <a:pt x="3389" y="7323"/>
                    <a:pt x="3258" y="7195"/>
                    <a:pt x="3095" y="7166"/>
                  </a:cubicBezTo>
                  <a:cubicBezTo>
                    <a:pt x="3091" y="7166"/>
                    <a:pt x="3089" y="7168"/>
                    <a:pt x="3085" y="7168"/>
                  </a:cubicBezTo>
                  <a:cubicBezTo>
                    <a:pt x="2950" y="6360"/>
                    <a:pt x="2793" y="5556"/>
                    <a:pt x="2610" y="4758"/>
                  </a:cubicBezTo>
                  <a:lnTo>
                    <a:pt x="2610" y="4758"/>
                  </a:lnTo>
                  <a:cubicBezTo>
                    <a:pt x="3411" y="5571"/>
                    <a:pt x="4248" y="6376"/>
                    <a:pt x="5349" y="6739"/>
                  </a:cubicBezTo>
                  <a:cubicBezTo>
                    <a:pt x="5434" y="6773"/>
                    <a:pt x="5523" y="6791"/>
                    <a:pt x="5606" y="6791"/>
                  </a:cubicBezTo>
                  <a:cubicBezTo>
                    <a:pt x="5809" y="6791"/>
                    <a:pt x="5982" y="6684"/>
                    <a:pt x="5993" y="6428"/>
                  </a:cubicBezTo>
                  <a:cubicBezTo>
                    <a:pt x="5906" y="5943"/>
                    <a:pt x="5468" y="5598"/>
                    <a:pt x="5121" y="5280"/>
                  </a:cubicBezTo>
                  <a:cubicBezTo>
                    <a:pt x="4273" y="4596"/>
                    <a:pt x="3368" y="3959"/>
                    <a:pt x="2377" y="3498"/>
                  </a:cubicBezTo>
                  <a:cubicBezTo>
                    <a:pt x="2347" y="3474"/>
                    <a:pt x="2311" y="3463"/>
                    <a:pt x="2278" y="3457"/>
                  </a:cubicBezTo>
                  <a:cubicBezTo>
                    <a:pt x="1961" y="2315"/>
                    <a:pt x="1575" y="1192"/>
                    <a:pt x="1084" y="106"/>
                  </a:cubicBezTo>
                  <a:cubicBezTo>
                    <a:pt x="1045" y="32"/>
                    <a:pt x="983" y="1"/>
                    <a:pt x="9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64" name="Google Shape;3164;p33"/>
            <p:cNvGrpSpPr/>
            <p:nvPr/>
          </p:nvGrpSpPr>
          <p:grpSpPr>
            <a:xfrm rot="5400000">
              <a:off x="8347446" y="767506"/>
              <a:ext cx="467353" cy="255915"/>
              <a:chOff x="3364475" y="2221750"/>
              <a:chExt cx="337025" cy="184550"/>
            </a:xfrm>
          </p:grpSpPr>
          <p:sp>
            <p:nvSpPr>
              <p:cNvPr id="3165" name="Google Shape;3165;p33"/>
              <p:cNvSpPr/>
              <p:nvPr/>
            </p:nvSpPr>
            <p:spPr>
              <a:xfrm>
                <a:off x="3364475" y="2243500"/>
                <a:ext cx="320175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12807" h="6036" extrusionOk="0">
                    <a:moveTo>
                      <a:pt x="5784" y="1"/>
                    </a:moveTo>
                    <a:cubicBezTo>
                      <a:pt x="5774" y="1"/>
                      <a:pt x="5765" y="1"/>
                      <a:pt x="5755" y="3"/>
                    </a:cubicBezTo>
                    <a:cubicBezTo>
                      <a:pt x="5122" y="355"/>
                      <a:pt x="4548" y="860"/>
                      <a:pt x="4001" y="1344"/>
                    </a:cubicBezTo>
                    <a:cubicBezTo>
                      <a:pt x="3778" y="1572"/>
                      <a:pt x="3532" y="1802"/>
                      <a:pt x="3350" y="2070"/>
                    </a:cubicBezTo>
                    <a:cubicBezTo>
                      <a:pt x="2304" y="1715"/>
                      <a:pt x="1297" y="1266"/>
                      <a:pt x="344" y="710"/>
                    </a:cubicBezTo>
                    <a:cubicBezTo>
                      <a:pt x="311" y="688"/>
                      <a:pt x="275" y="678"/>
                      <a:pt x="240" y="678"/>
                    </a:cubicBezTo>
                    <a:cubicBezTo>
                      <a:pt x="116" y="678"/>
                      <a:pt x="0" y="798"/>
                      <a:pt x="36" y="930"/>
                    </a:cubicBezTo>
                    <a:cubicBezTo>
                      <a:pt x="51" y="1005"/>
                      <a:pt x="113" y="1053"/>
                      <a:pt x="174" y="1090"/>
                    </a:cubicBezTo>
                    <a:cubicBezTo>
                      <a:pt x="515" y="1303"/>
                      <a:pt x="875" y="1487"/>
                      <a:pt x="1240" y="1654"/>
                    </a:cubicBezTo>
                    <a:cubicBezTo>
                      <a:pt x="1866" y="1952"/>
                      <a:pt x="2505" y="2212"/>
                      <a:pt x="3156" y="2434"/>
                    </a:cubicBezTo>
                    <a:cubicBezTo>
                      <a:pt x="3156" y="2435"/>
                      <a:pt x="3155" y="2435"/>
                      <a:pt x="3155" y="2437"/>
                    </a:cubicBezTo>
                    <a:cubicBezTo>
                      <a:pt x="3131" y="2526"/>
                      <a:pt x="3135" y="2619"/>
                      <a:pt x="3168" y="2705"/>
                    </a:cubicBezTo>
                    <a:cubicBezTo>
                      <a:pt x="3588" y="3816"/>
                      <a:pt x="4136" y="4872"/>
                      <a:pt x="4672" y="5930"/>
                    </a:cubicBezTo>
                    <a:cubicBezTo>
                      <a:pt x="4711" y="6004"/>
                      <a:pt x="4774" y="6035"/>
                      <a:pt x="4838" y="6035"/>
                    </a:cubicBezTo>
                    <a:cubicBezTo>
                      <a:pt x="4977" y="6035"/>
                      <a:pt x="5119" y="5892"/>
                      <a:pt x="5031" y="5735"/>
                    </a:cubicBezTo>
                    <a:cubicBezTo>
                      <a:pt x="4547" y="4798"/>
                      <a:pt x="3903" y="3493"/>
                      <a:pt x="3596" y="2695"/>
                    </a:cubicBezTo>
                    <a:cubicBezTo>
                      <a:pt x="3580" y="2670"/>
                      <a:pt x="3562" y="2599"/>
                      <a:pt x="3551" y="2563"/>
                    </a:cubicBezTo>
                    <a:lnTo>
                      <a:pt x="3551" y="2563"/>
                    </a:lnTo>
                    <a:cubicBezTo>
                      <a:pt x="4755" y="2944"/>
                      <a:pt x="5995" y="3196"/>
                      <a:pt x="7249" y="3344"/>
                    </a:cubicBezTo>
                    <a:cubicBezTo>
                      <a:pt x="7493" y="3895"/>
                      <a:pt x="7937" y="4339"/>
                      <a:pt x="8270" y="4837"/>
                    </a:cubicBezTo>
                    <a:cubicBezTo>
                      <a:pt x="8524" y="5143"/>
                      <a:pt x="8711" y="5516"/>
                      <a:pt x="9012" y="5776"/>
                    </a:cubicBezTo>
                    <a:cubicBezTo>
                      <a:pt x="9047" y="5800"/>
                      <a:pt x="9082" y="5810"/>
                      <a:pt x="9117" y="5810"/>
                    </a:cubicBezTo>
                    <a:cubicBezTo>
                      <a:pt x="9267" y="5810"/>
                      <a:pt x="9397" y="5622"/>
                      <a:pt x="9286" y="5486"/>
                    </a:cubicBezTo>
                    <a:cubicBezTo>
                      <a:pt x="8843" y="4961"/>
                      <a:pt x="8172" y="4057"/>
                      <a:pt x="7742" y="3401"/>
                    </a:cubicBezTo>
                    <a:lnTo>
                      <a:pt x="7742" y="3401"/>
                    </a:lnTo>
                    <a:cubicBezTo>
                      <a:pt x="8440" y="3466"/>
                      <a:pt x="9142" y="3498"/>
                      <a:pt x="9845" y="3498"/>
                    </a:cubicBezTo>
                    <a:cubicBezTo>
                      <a:pt x="10611" y="3498"/>
                      <a:pt x="11377" y="3460"/>
                      <a:pt x="12140" y="3387"/>
                    </a:cubicBezTo>
                    <a:cubicBezTo>
                      <a:pt x="12379" y="3382"/>
                      <a:pt x="12807" y="3359"/>
                      <a:pt x="12596" y="3018"/>
                    </a:cubicBezTo>
                    <a:cubicBezTo>
                      <a:pt x="12535" y="2968"/>
                      <a:pt x="12464" y="2952"/>
                      <a:pt x="12389" y="2952"/>
                    </a:cubicBezTo>
                    <a:cubicBezTo>
                      <a:pt x="12268" y="2952"/>
                      <a:pt x="12135" y="2993"/>
                      <a:pt x="12016" y="2993"/>
                    </a:cubicBezTo>
                    <a:cubicBezTo>
                      <a:pt x="12006" y="2993"/>
                      <a:pt x="11996" y="2992"/>
                      <a:pt x="11986" y="2992"/>
                    </a:cubicBezTo>
                    <a:cubicBezTo>
                      <a:pt x="11272" y="3056"/>
                      <a:pt x="10557" y="3088"/>
                      <a:pt x="9845" y="3088"/>
                    </a:cubicBezTo>
                    <a:cubicBezTo>
                      <a:pt x="9124" y="3088"/>
                      <a:pt x="8406" y="3055"/>
                      <a:pt x="7694" y="2986"/>
                    </a:cubicBezTo>
                    <a:cubicBezTo>
                      <a:pt x="7870" y="2536"/>
                      <a:pt x="8507" y="1784"/>
                      <a:pt x="9036" y="1304"/>
                    </a:cubicBezTo>
                    <a:cubicBezTo>
                      <a:pt x="9172" y="1138"/>
                      <a:pt x="9437" y="1042"/>
                      <a:pt x="9483" y="824"/>
                    </a:cubicBezTo>
                    <a:cubicBezTo>
                      <a:pt x="9490" y="701"/>
                      <a:pt x="9381" y="614"/>
                      <a:pt x="9272" y="614"/>
                    </a:cubicBezTo>
                    <a:cubicBezTo>
                      <a:pt x="9225" y="614"/>
                      <a:pt x="9177" y="630"/>
                      <a:pt x="9139" y="668"/>
                    </a:cubicBezTo>
                    <a:cubicBezTo>
                      <a:pt x="8547" y="1176"/>
                      <a:pt x="7989" y="1736"/>
                      <a:pt x="7550" y="2384"/>
                    </a:cubicBezTo>
                    <a:cubicBezTo>
                      <a:pt x="7447" y="2554"/>
                      <a:pt x="7337" y="2741"/>
                      <a:pt x="7277" y="2937"/>
                    </a:cubicBezTo>
                    <a:cubicBezTo>
                      <a:pt x="6076" y="2798"/>
                      <a:pt x="4895" y="2560"/>
                      <a:pt x="3757" y="2206"/>
                    </a:cubicBezTo>
                    <a:cubicBezTo>
                      <a:pt x="4124" y="1730"/>
                      <a:pt x="4813" y="1156"/>
                      <a:pt x="5377" y="739"/>
                    </a:cubicBezTo>
                    <a:cubicBezTo>
                      <a:pt x="5570" y="597"/>
                      <a:pt x="5625" y="557"/>
                      <a:pt x="5873" y="383"/>
                    </a:cubicBezTo>
                    <a:cubicBezTo>
                      <a:pt x="5953" y="342"/>
                      <a:pt x="5996" y="243"/>
                      <a:pt x="5974" y="156"/>
                    </a:cubicBezTo>
                    <a:cubicBezTo>
                      <a:pt x="5953" y="71"/>
                      <a:pt x="5872" y="1"/>
                      <a:pt x="57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3"/>
              <p:cNvSpPr/>
              <p:nvPr/>
            </p:nvSpPr>
            <p:spPr>
              <a:xfrm>
                <a:off x="3650150" y="2301050"/>
                <a:ext cx="51350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1751" extrusionOk="0">
                    <a:moveTo>
                      <a:pt x="1230" y="0"/>
                    </a:moveTo>
                    <a:cubicBezTo>
                      <a:pt x="1144" y="0"/>
                      <a:pt x="1058" y="12"/>
                      <a:pt x="974" y="32"/>
                    </a:cubicBezTo>
                    <a:cubicBezTo>
                      <a:pt x="822" y="32"/>
                      <a:pt x="672" y="71"/>
                      <a:pt x="546" y="169"/>
                    </a:cubicBezTo>
                    <a:cubicBezTo>
                      <a:pt x="1" y="561"/>
                      <a:pt x="122" y="1422"/>
                      <a:pt x="740" y="1671"/>
                    </a:cubicBezTo>
                    <a:cubicBezTo>
                      <a:pt x="855" y="1725"/>
                      <a:pt x="978" y="1750"/>
                      <a:pt x="1099" y="1750"/>
                    </a:cubicBezTo>
                    <a:cubicBezTo>
                      <a:pt x="1584" y="1750"/>
                      <a:pt x="2054" y="1353"/>
                      <a:pt x="2025" y="831"/>
                    </a:cubicBezTo>
                    <a:cubicBezTo>
                      <a:pt x="2004" y="468"/>
                      <a:pt x="1769" y="78"/>
                      <a:pt x="1385" y="14"/>
                    </a:cubicBezTo>
                    <a:cubicBezTo>
                      <a:pt x="1334" y="5"/>
                      <a:pt x="1282" y="0"/>
                      <a:pt x="12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7" name="Google Shape;3167;p33"/>
              <p:cNvSpPr/>
              <p:nvPr/>
            </p:nvSpPr>
            <p:spPr>
              <a:xfrm>
                <a:off x="3574050" y="2235625"/>
                <a:ext cx="51300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1751" extrusionOk="0">
                    <a:moveTo>
                      <a:pt x="1226" y="0"/>
                    </a:moveTo>
                    <a:cubicBezTo>
                      <a:pt x="1141" y="0"/>
                      <a:pt x="1056" y="11"/>
                      <a:pt x="973" y="31"/>
                    </a:cubicBezTo>
                    <a:cubicBezTo>
                      <a:pt x="821" y="31"/>
                      <a:pt x="672" y="71"/>
                      <a:pt x="545" y="169"/>
                    </a:cubicBezTo>
                    <a:cubicBezTo>
                      <a:pt x="0" y="561"/>
                      <a:pt x="120" y="1422"/>
                      <a:pt x="738" y="1671"/>
                    </a:cubicBezTo>
                    <a:cubicBezTo>
                      <a:pt x="854" y="1726"/>
                      <a:pt x="977" y="1751"/>
                      <a:pt x="1098" y="1751"/>
                    </a:cubicBezTo>
                    <a:cubicBezTo>
                      <a:pt x="1582" y="1751"/>
                      <a:pt x="2051" y="1353"/>
                      <a:pt x="2025" y="832"/>
                    </a:cubicBezTo>
                    <a:cubicBezTo>
                      <a:pt x="2003" y="468"/>
                      <a:pt x="1767" y="78"/>
                      <a:pt x="1384" y="14"/>
                    </a:cubicBezTo>
                    <a:cubicBezTo>
                      <a:pt x="1332" y="5"/>
                      <a:pt x="1279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8" name="Google Shape;3168;p33"/>
              <p:cNvSpPr/>
              <p:nvPr/>
            </p:nvSpPr>
            <p:spPr>
              <a:xfrm>
                <a:off x="3569700" y="2362525"/>
                <a:ext cx="51325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1751" extrusionOk="0">
                    <a:moveTo>
                      <a:pt x="1230" y="0"/>
                    </a:moveTo>
                    <a:cubicBezTo>
                      <a:pt x="1144" y="0"/>
                      <a:pt x="1058" y="12"/>
                      <a:pt x="973" y="32"/>
                    </a:cubicBezTo>
                    <a:cubicBezTo>
                      <a:pt x="822" y="32"/>
                      <a:pt x="672" y="71"/>
                      <a:pt x="546" y="168"/>
                    </a:cubicBezTo>
                    <a:cubicBezTo>
                      <a:pt x="1" y="560"/>
                      <a:pt x="121" y="1422"/>
                      <a:pt x="738" y="1671"/>
                    </a:cubicBezTo>
                    <a:cubicBezTo>
                      <a:pt x="854" y="1725"/>
                      <a:pt x="977" y="1750"/>
                      <a:pt x="1099" y="1750"/>
                    </a:cubicBezTo>
                    <a:cubicBezTo>
                      <a:pt x="1583" y="1750"/>
                      <a:pt x="2052" y="1353"/>
                      <a:pt x="2025" y="831"/>
                    </a:cubicBezTo>
                    <a:cubicBezTo>
                      <a:pt x="2004" y="467"/>
                      <a:pt x="1767" y="77"/>
                      <a:pt x="1385" y="13"/>
                    </a:cubicBezTo>
                    <a:cubicBezTo>
                      <a:pt x="1334" y="4"/>
                      <a:pt x="1282" y="0"/>
                      <a:pt x="12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9" name="Google Shape;3169;p33"/>
              <p:cNvSpPr/>
              <p:nvPr/>
            </p:nvSpPr>
            <p:spPr>
              <a:xfrm>
                <a:off x="3456200" y="2360900"/>
                <a:ext cx="51300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1751" extrusionOk="0">
                    <a:moveTo>
                      <a:pt x="1228" y="0"/>
                    </a:moveTo>
                    <a:cubicBezTo>
                      <a:pt x="1142" y="0"/>
                      <a:pt x="1056" y="12"/>
                      <a:pt x="972" y="32"/>
                    </a:cubicBezTo>
                    <a:cubicBezTo>
                      <a:pt x="820" y="32"/>
                      <a:pt x="672" y="71"/>
                      <a:pt x="544" y="168"/>
                    </a:cubicBezTo>
                    <a:cubicBezTo>
                      <a:pt x="0" y="560"/>
                      <a:pt x="120" y="1422"/>
                      <a:pt x="738" y="1671"/>
                    </a:cubicBezTo>
                    <a:cubicBezTo>
                      <a:pt x="854" y="1725"/>
                      <a:pt x="977" y="1750"/>
                      <a:pt x="1098" y="1750"/>
                    </a:cubicBezTo>
                    <a:cubicBezTo>
                      <a:pt x="1583" y="1750"/>
                      <a:pt x="2051" y="1353"/>
                      <a:pt x="2024" y="831"/>
                    </a:cubicBezTo>
                    <a:cubicBezTo>
                      <a:pt x="2002" y="467"/>
                      <a:pt x="1767" y="77"/>
                      <a:pt x="1383" y="13"/>
                    </a:cubicBezTo>
                    <a:cubicBezTo>
                      <a:pt x="1332" y="4"/>
                      <a:pt x="1280" y="0"/>
                      <a:pt x="12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0" name="Google Shape;3170;p33"/>
              <p:cNvSpPr/>
              <p:nvPr/>
            </p:nvSpPr>
            <p:spPr>
              <a:xfrm>
                <a:off x="3483550" y="2221750"/>
                <a:ext cx="51325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1751" extrusionOk="0">
                    <a:moveTo>
                      <a:pt x="1225" y="0"/>
                    </a:moveTo>
                    <a:cubicBezTo>
                      <a:pt x="1140" y="0"/>
                      <a:pt x="1055" y="12"/>
                      <a:pt x="972" y="32"/>
                    </a:cubicBezTo>
                    <a:cubicBezTo>
                      <a:pt x="820" y="32"/>
                      <a:pt x="671" y="71"/>
                      <a:pt x="544" y="168"/>
                    </a:cubicBezTo>
                    <a:cubicBezTo>
                      <a:pt x="0" y="561"/>
                      <a:pt x="120" y="1422"/>
                      <a:pt x="738" y="1671"/>
                    </a:cubicBezTo>
                    <a:cubicBezTo>
                      <a:pt x="854" y="1726"/>
                      <a:pt x="976" y="1751"/>
                      <a:pt x="1098" y="1751"/>
                    </a:cubicBezTo>
                    <a:cubicBezTo>
                      <a:pt x="1583" y="1751"/>
                      <a:pt x="2052" y="1353"/>
                      <a:pt x="2024" y="832"/>
                    </a:cubicBezTo>
                    <a:cubicBezTo>
                      <a:pt x="2002" y="467"/>
                      <a:pt x="1767" y="77"/>
                      <a:pt x="1383" y="14"/>
                    </a:cubicBezTo>
                    <a:cubicBezTo>
                      <a:pt x="1331" y="5"/>
                      <a:pt x="1278" y="0"/>
                      <a:pt x="1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71" name="Google Shape;3171;p33"/>
            <p:cNvSpPr/>
            <p:nvPr/>
          </p:nvSpPr>
          <p:spPr>
            <a:xfrm rot="5400000">
              <a:off x="8672628" y="62862"/>
              <a:ext cx="381343" cy="433829"/>
            </a:xfrm>
            <a:custGeom>
              <a:avLst/>
              <a:gdLst/>
              <a:ahLst/>
              <a:cxnLst/>
              <a:rect l="l" t="t" r="r" b="b"/>
              <a:pathLst>
                <a:path w="11000" h="12514" extrusionOk="0">
                  <a:moveTo>
                    <a:pt x="988" y="411"/>
                  </a:moveTo>
                  <a:cubicBezTo>
                    <a:pt x="1113" y="411"/>
                    <a:pt x="1246" y="468"/>
                    <a:pt x="1364" y="591"/>
                  </a:cubicBezTo>
                  <a:cubicBezTo>
                    <a:pt x="1624" y="888"/>
                    <a:pt x="1775" y="1526"/>
                    <a:pt x="1873" y="2140"/>
                  </a:cubicBezTo>
                  <a:cubicBezTo>
                    <a:pt x="1885" y="2239"/>
                    <a:pt x="1892" y="2342"/>
                    <a:pt x="1901" y="2439"/>
                  </a:cubicBezTo>
                  <a:cubicBezTo>
                    <a:pt x="1598" y="2380"/>
                    <a:pt x="1319" y="2281"/>
                    <a:pt x="1045" y="2109"/>
                  </a:cubicBezTo>
                  <a:cubicBezTo>
                    <a:pt x="555" y="1776"/>
                    <a:pt x="370" y="1355"/>
                    <a:pt x="556" y="766"/>
                  </a:cubicBezTo>
                  <a:cubicBezTo>
                    <a:pt x="632" y="539"/>
                    <a:pt x="801" y="411"/>
                    <a:pt x="988" y="411"/>
                  </a:cubicBezTo>
                  <a:close/>
                  <a:moveTo>
                    <a:pt x="990" y="0"/>
                  </a:moveTo>
                  <a:cubicBezTo>
                    <a:pt x="540" y="0"/>
                    <a:pt x="156" y="403"/>
                    <a:pt x="101" y="910"/>
                  </a:cubicBezTo>
                  <a:cubicBezTo>
                    <a:pt x="0" y="1454"/>
                    <a:pt x="218" y="2005"/>
                    <a:pt x="664" y="2334"/>
                  </a:cubicBezTo>
                  <a:cubicBezTo>
                    <a:pt x="1050" y="2623"/>
                    <a:pt x="1485" y="2785"/>
                    <a:pt x="1943" y="2867"/>
                  </a:cubicBezTo>
                  <a:cubicBezTo>
                    <a:pt x="2226" y="5862"/>
                    <a:pt x="2119" y="9210"/>
                    <a:pt x="1750" y="12307"/>
                  </a:cubicBezTo>
                  <a:cubicBezTo>
                    <a:pt x="1742" y="12436"/>
                    <a:pt x="1854" y="12514"/>
                    <a:pt x="1962" y="12514"/>
                  </a:cubicBezTo>
                  <a:cubicBezTo>
                    <a:pt x="2036" y="12514"/>
                    <a:pt x="2108" y="12478"/>
                    <a:pt x="2139" y="12398"/>
                  </a:cubicBezTo>
                  <a:cubicBezTo>
                    <a:pt x="2246" y="11610"/>
                    <a:pt x="2346" y="10809"/>
                    <a:pt x="2393" y="10009"/>
                  </a:cubicBezTo>
                  <a:cubicBezTo>
                    <a:pt x="2497" y="7658"/>
                    <a:pt x="2606" y="5270"/>
                    <a:pt x="2360" y="2921"/>
                  </a:cubicBezTo>
                  <a:lnTo>
                    <a:pt x="2360" y="2921"/>
                  </a:lnTo>
                  <a:cubicBezTo>
                    <a:pt x="2534" y="2936"/>
                    <a:pt x="2710" y="2942"/>
                    <a:pt x="2886" y="2942"/>
                  </a:cubicBezTo>
                  <a:cubicBezTo>
                    <a:pt x="3433" y="2942"/>
                    <a:pt x="3986" y="2883"/>
                    <a:pt x="4506" y="2837"/>
                  </a:cubicBezTo>
                  <a:cubicBezTo>
                    <a:pt x="6430" y="2580"/>
                    <a:pt x="8092" y="2249"/>
                    <a:pt x="9987" y="2249"/>
                  </a:cubicBezTo>
                  <a:cubicBezTo>
                    <a:pt x="10032" y="2249"/>
                    <a:pt x="10077" y="2249"/>
                    <a:pt x="10122" y="2250"/>
                  </a:cubicBezTo>
                  <a:cubicBezTo>
                    <a:pt x="10137" y="2249"/>
                    <a:pt x="10153" y="2248"/>
                    <a:pt x="10170" y="2248"/>
                  </a:cubicBezTo>
                  <a:cubicBezTo>
                    <a:pt x="10267" y="2248"/>
                    <a:pt x="10402" y="2261"/>
                    <a:pt x="10529" y="2261"/>
                  </a:cubicBezTo>
                  <a:cubicBezTo>
                    <a:pt x="10779" y="2261"/>
                    <a:pt x="11000" y="2212"/>
                    <a:pt x="10840" y="1918"/>
                  </a:cubicBezTo>
                  <a:cubicBezTo>
                    <a:pt x="10722" y="1852"/>
                    <a:pt x="10586" y="1836"/>
                    <a:pt x="10444" y="1836"/>
                  </a:cubicBezTo>
                  <a:cubicBezTo>
                    <a:pt x="10313" y="1836"/>
                    <a:pt x="10177" y="1849"/>
                    <a:pt x="10048" y="1849"/>
                  </a:cubicBezTo>
                  <a:cubicBezTo>
                    <a:pt x="10004" y="1849"/>
                    <a:pt x="9961" y="1848"/>
                    <a:pt x="9920" y="1844"/>
                  </a:cubicBezTo>
                  <a:cubicBezTo>
                    <a:pt x="8953" y="1861"/>
                    <a:pt x="7988" y="1931"/>
                    <a:pt x="7031" y="2058"/>
                  </a:cubicBezTo>
                  <a:cubicBezTo>
                    <a:pt x="5588" y="2255"/>
                    <a:pt x="4339" y="2531"/>
                    <a:pt x="2966" y="2531"/>
                  </a:cubicBezTo>
                  <a:cubicBezTo>
                    <a:pt x="2899" y="2531"/>
                    <a:pt x="2831" y="2531"/>
                    <a:pt x="2763" y="2529"/>
                  </a:cubicBezTo>
                  <a:cubicBezTo>
                    <a:pt x="2606" y="2524"/>
                    <a:pt x="2458" y="2515"/>
                    <a:pt x="2316" y="2502"/>
                  </a:cubicBezTo>
                  <a:cubicBezTo>
                    <a:pt x="2276" y="2185"/>
                    <a:pt x="2231" y="1868"/>
                    <a:pt x="2177" y="1552"/>
                  </a:cubicBezTo>
                  <a:cubicBezTo>
                    <a:pt x="2056" y="1049"/>
                    <a:pt x="1923" y="461"/>
                    <a:pt x="1467" y="155"/>
                  </a:cubicBezTo>
                  <a:cubicBezTo>
                    <a:pt x="1307" y="48"/>
                    <a:pt x="1145" y="0"/>
                    <a:pt x="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3"/>
            <p:cNvSpPr/>
            <p:nvPr/>
          </p:nvSpPr>
          <p:spPr>
            <a:xfrm rot="-5400000">
              <a:off x="870049" y="4223050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73" name="Google Shape;3173;p33"/>
            <p:cNvGrpSpPr/>
            <p:nvPr/>
          </p:nvGrpSpPr>
          <p:grpSpPr>
            <a:xfrm rot="-5400000">
              <a:off x="1206666" y="4891902"/>
              <a:ext cx="95162" cy="126710"/>
              <a:chOff x="2995850" y="2734425"/>
              <a:chExt cx="68625" cy="91375"/>
            </a:xfrm>
          </p:grpSpPr>
          <p:sp>
            <p:nvSpPr>
              <p:cNvPr id="3174" name="Google Shape;3174;p33"/>
              <p:cNvSpPr/>
              <p:nvPr/>
            </p:nvSpPr>
            <p:spPr>
              <a:xfrm>
                <a:off x="3025825" y="2734425"/>
                <a:ext cx="1182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1346" extrusionOk="0">
                    <a:moveTo>
                      <a:pt x="260" y="1"/>
                    </a:moveTo>
                    <a:cubicBezTo>
                      <a:pt x="153" y="1"/>
                      <a:pt x="43" y="76"/>
                      <a:pt x="48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1" y="1346"/>
                      <a:pt x="229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39" y="123"/>
                    </a:cubicBezTo>
                    <a:cubicBezTo>
                      <a:pt x="409" y="38"/>
                      <a:pt x="335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5" name="Google Shape;3175;p33"/>
              <p:cNvSpPr/>
              <p:nvPr/>
            </p:nvSpPr>
            <p:spPr>
              <a:xfrm>
                <a:off x="2995850" y="2778425"/>
                <a:ext cx="29800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444" extrusionOk="0">
                    <a:moveTo>
                      <a:pt x="946" y="1"/>
                    </a:moveTo>
                    <a:cubicBezTo>
                      <a:pt x="944" y="1"/>
                      <a:pt x="943" y="1"/>
                      <a:pt x="941" y="1"/>
                    </a:cubicBezTo>
                    <a:cubicBezTo>
                      <a:pt x="891" y="9"/>
                      <a:pt x="836" y="12"/>
                      <a:pt x="778" y="12"/>
                    </a:cubicBezTo>
                    <a:cubicBezTo>
                      <a:pt x="692" y="12"/>
                      <a:pt x="599" y="6"/>
                      <a:pt x="509" y="6"/>
                    </a:cubicBezTo>
                    <a:cubicBezTo>
                      <a:pt x="341" y="6"/>
                      <a:pt x="181" y="25"/>
                      <a:pt x="85" y="134"/>
                    </a:cubicBezTo>
                    <a:cubicBezTo>
                      <a:pt x="1" y="268"/>
                      <a:pt x="116" y="443"/>
                      <a:pt x="262" y="443"/>
                    </a:cubicBezTo>
                    <a:cubicBezTo>
                      <a:pt x="279" y="443"/>
                      <a:pt x="298" y="441"/>
                      <a:pt x="316" y="435"/>
                    </a:cubicBezTo>
                    <a:cubicBezTo>
                      <a:pt x="285" y="435"/>
                      <a:pt x="633" y="414"/>
                      <a:pt x="791" y="414"/>
                    </a:cubicBezTo>
                    <a:cubicBezTo>
                      <a:pt x="795" y="414"/>
                      <a:pt x="798" y="414"/>
                      <a:pt x="802" y="414"/>
                    </a:cubicBezTo>
                    <a:cubicBezTo>
                      <a:pt x="922" y="413"/>
                      <a:pt x="1082" y="423"/>
                      <a:pt x="1128" y="284"/>
                    </a:cubicBezTo>
                    <a:cubicBezTo>
                      <a:pt x="1191" y="159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6" name="Google Shape;3176;p33"/>
              <p:cNvSpPr/>
              <p:nvPr/>
            </p:nvSpPr>
            <p:spPr>
              <a:xfrm>
                <a:off x="3036750" y="2777875"/>
                <a:ext cx="277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436" extrusionOk="0">
                    <a:moveTo>
                      <a:pt x="810" y="1"/>
                    </a:moveTo>
                    <a:cubicBezTo>
                      <a:pt x="788" y="1"/>
                      <a:pt x="765" y="4"/>
                      <a:pt x="742" y="10"/>
                    </a:cubicBezTo>
                    <a:cubicBezTo>
                      <a:pt x="680" y="17"/>
                      <a:pt x="617" y="18"/>
                      <a:pt x="553" y="18"/>
                    </a:cubicBezTo>
                    <a:cubicBezTo>
                      <a:pt x="533" y="18"/>
                      <a:pt x="513" y="18"/>
                      <a:pt x="493" y="18"/>
                    </a:cubicBezTo>
                    <a:cubicBezTo>
                      <a:pt x="394" y="18"/>
                      <a:pt x="296" y="20"/>
                      <a:pt x="203" y="44"/>
                    </a:cubicBezTo>
                    <a:cubicBezTo>
                      <a:pt x="0" y="116"/>
                      <a:pt x="65" y="436"/>
                      <a:pt x="274" y="436"/>
                    </a:cubicBezTo>
                    <a:cubicBezTo>
                      <a:pt x="277" y="436"/>
                      <a:pt x="279" y="435"/>
                      <a:pt x="282" y="435"/>
                    </a:cubicBezTo>
                    <a:cubicBezTo>
                      <a:pt x="322" y="427"/>
                      <a:pt x="367" y="425"/>
                      <a:pt x="416" y="425"/>
                    </a:cubicBezTo>
                    <a:cubicBezTo>
                      <a:pt x="499" y="425"/>
                      <a:pt x="591" y="432"/>
                      <a:pt x="680" y="432"/>
                    </a:cubicBezTo>
                    <a:cubicBezTo>
                      <a:pt x="831" y="432"/>
                      <a:pt x="970" y="410"/>
                      <a:pt x="1037" y="289"/>
                    </a:cubicBezTo>
                    <a:cubicBezTo>
                      <a:pt x="1108" y="125"/>
                      <a:pt x="962" y="1"/>
                      <a:pt x="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7" name="Google Shape;3177;p33"/>
              <p:cNvSpPr/>
              <p:nvPr/>
            </p:nvSpPr>
            <p:spPr>
              <a:xfrm>
                <a:off x="3026425" y="2795175"/>
                <a:ext cx="124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5" extrusionOk="0">
                    <a:moveTo>
                      <a:pt x="217" y="1"/>
                    </a:moveTo>
                    <a:cubicBezTo>
                      <a:pt x="110" y="1"/>
                      <a:pt x="0" y="76"/>
                      <a:pt x="5" y="203"/>
                    </a:cubicBezTo>
                    <a:cubicBezTo>
                      <a:pt x="26" y="501"/>
                      <a:pt x="32" y="807"/>
                      <a:pt x="80" y="1099"/>
                    </a:cubicBezTo>
                    <a:cubicBezTo>
                      <a:pt x="106" y="1180"/>
                      <a:pt x="188" y="1224"/>
                      <a:pt x="268" y="1224"/>
                    </a:cubicBezTo>
                    <a:cubicBezTo>
                      <a:pt x="321" y="1224"/>
                      <a:pt x="374" y="1205"/>
                      <a:pt x="411" y="1166"/>
                    </a:cubicBezTo>
                    <a:cubicBezTo>
                      <a:pt x="495" y="1083"/>
                      <a:pt x="465" y="963"/>
                      <a:pt x="460" y="858"/>
                    </a:cubicBezTo>
                    <a:cubicBezTo>
                      <a:pt x="433" y="615"/>
                      <a:pt x="438" y="362"/>
                      <a:pt x="397" y="124"/>
                    </a:cubicBezTo>
                    <a:cubicBezTo>
                      <a:pt x="366" y="39"/>
                      <a:pt x="292" y="1"/>
                      <a:pt x="2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78" name="Google Shape;3178;p33"/>
            <p:cNvGrpSpPr/>
            <p:nvPr/>
          </p:nvGrpSpPr>
          <p:grpSpPr>
            <a:xfrm rot="-5400000">
              <a:off x="230966" y="3961964"/>
              <a:ext cx="95128" cy="126710"/>
              <a:chOff x="3666475" y="2030800"/>
              <a:chExt cx="68600" cy="91375"/>
            </a:xfrm>
          </p:grpSpPr>
          <p:sp>
            <p:nvSpPr>
              <p:cNvPr id="3179" name="Google Shape;3179;p33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0" name="Google Shape;3180;p33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1" name="Google Shape;3181;p33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3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83" name="Google Shape;3183;p33"/>
            <p:cNvSpPr/>
            <p:nvPr/>
          </p:nvSpPr>
          <p:spPr>
            <a:xfrm rot="-5400000">
              <a:off x="371116" y="4833023"/>
              <a:ext cx="1075" cy="277"/>
            </a:xfrm>
            <a:custGeom>
              <a:avLst/>
              <a:gdLst/>
              <a:ahLst/>
              <a:cxnLst/>
              <a:rect l="l" t="t" r="r" b="b"/>
              <a:pathLst>
                <a:path w="31" h="8" extrusionOk="0">
                  <a:moveTo>
                    <a:pt x="30" y="1"/>
                  </a:moveTo>
                  <a:cubicBezTo>
                    <a:pt x="21" y="2"/>
                    <a:pt x="13" y="4"/>
                    <a:pt x="3" y="6"/>
                  </a:cubicBezTo>
                  <a:cubicBezTo>
                    <a:pt x="3" y="6"/>
                    <a:pt x="2" y="7"/>
                    <a:pt x="1" y="7"/>
                  </a:cubicBezTo>
                  <a:lnTo>
                    <a:pt x="1" y="7"/>
                  </a:lnTo>
                  <a:cubicBezTo>
                    <a:pt x="21" y="6"/>
                    <a:pt x="29" y="4"/>
                    <a:pt x="30" y="1"/>
                  </a:cubicBezTo>
                  <a:close/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FF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3"/>
            <p:cNvSpPr/>
            <p:nvPr/>
          </p:nvSpPr>
          <p:spPr>
            <a:xfrm rot="-5400000">
              <a:off x="376282" y="4836420"/>
              <a:ext cx="104" cy="555"/>
            </a:xfrm>
            <a:custGeom>
              <a:avLst/>
              <a:gdLst/>
              <a:ahLst/>
              <a:cxnLst/>
              <a:rect l="l" t="t" r="r" b="b"/>
              <a:pathLst>
                <a:path w="3" h="16" extrusionOk="0">
                  <a:moveTo>
                    <a:pt x="2" y="1"/>
                  </a:moveTo>
                  <a:cubicBezTo>
                    <a:pt x="2" y="2"/>
                    <a:pt x="2" y="4"/>
                    <a:pt x="2" y="5"/>
                  </a:cubicBezTo>
                  <a:lnTo>
                    <a:pt x="2" y="5"/>
                  </a:lnTo>
                  <a:cubicBezTo>
                    <a:pt x="2" y="5"/>
                    <a:pt x="2" y="4"/>
                    <a:pt x="2" y="3"/>
                  </a:cubicBezTo>
                  <a:lnTo>
                    <a:pt x="2" y="1"/>
                  </a:lnTo>
                  <a:close/>
                  <a:moveTo>
                    <a:pt x="2" y="5"/>
                  </a:moveTo>
                  <a:lnTo>
                    <a:pt x="2" y="5"/>
                  </a:lnTo>
                  <a:cubicBezTo>
                    <a:pt x="1" y="12"/>
                    <a:pt x="0" y="15"/>
                    <a:pt x="1" y="15"/>
                  </a:cubicBezTo>
                  <a:cubicBezTo>
                    <a:pt x="1" y="15"/>
                    <a:pt x="1" y="11"/>
                    <a:pt x="2" y="5"/>
                  </a:cubicBezTo>
                  <a:close/>
                </a:path>
              </a:pathLst>
            </a:custGeom>
            <a:solidFill>
              <a:srgbClr val="FF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3"/>
            <p:cNvSpPr/>
            <p:nvPr/>
          </p:nvSpPr>
          <p:spPr>
            <a:xfrm rot="-5400000">
              <a:off x="388606" y="4692912"/>
              <a:ext cx="81018" cy="87397"/>
            </a:xfrm>
            <a:custGeom>
              <a:avLst/>
              <a:gdLst/>
              <a:ahLst/>
              <a:cxnLst/>
              <a:rect l="l" t="t" r="r" b="b"/>
              <a:pathLst>
                <a:path w="2337" h="2521" extrusionOk="0">
                  <a:moveTo>
                    <a:pt x="294" y="0"/>
                  </a:moveTo>
                  <a:cubicBezTo>
                    <a:pt x="146" y="0"/>
                    <a:pt x="1" y="175"/>
                    <a:pt x="119" y="327"/>
                  </a:cubicBezTo>
                  <a:cubicBezTo>
                    <a:pt x="743" y="1058"/>
                    <a:pt x="1332" y="1890"/>
                    <a:pt x="2041" y="2518"/>
                  </a:cubicBezTo>
                  <a:cubicBezTo>
                    <a:pt x="2052" y="2520"/>
                    <a:pt x="2063" y="2521"/>
                    <a:pt x="2074" y="2521"/>
                  </a:cubicBezTo>
                  <a:cubicBezTo>
                    <a:pt x="2231" y="2521"/>
                    <a:pt x="2337" y="2320"/>
                    <a:pt x="2232" y="2193"/>
                  </a:cubicBezTo>
                  <a:cubicBezTo>
                    <a:pt x="1640" y="1486"/>
                    <a:pt x="1011" y="811"/>
                    <a:pt x="445" y="82"/>
                  </a:cubicBezTo>
                  <a:cubicBezTo>
                    <a:pt x="403" y="24"/>
                    <a:pt x="349" y="0"/>
                    <a:pt x="294" y="0"/>
                  </a:cubicBezTo>
                  <a:close/>
                </a:path>
              </a:pathLst>
            </a:custGeom>
            <a:solidFill>
              <a:srgbClr val="EA47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86" name="Google Shape;3186;p33"/>
            <p:cNvGrpSpPr/>
            <p:nvPr/>
          </p:nvGrpSpPr>
          <p:grpSpPr>
            <a:xfrm rot="-5400000">
              <a:off x="259082" y="4324655"/>
              <a:ext cx="603908" cy="577942"/>
              <a:chOff x="3058775" y="2071825"/>
              <a:chExt cx="435500" cy="416775"/>
            </a:xfrm>
          </p:grpSpPr>
          <p:sp>
            <p:nvSpPr>
              <p:cNvPr id="3187" name="Google Shape;3187;p33"/>
              <p:cNvSpPr/>
              <p:nvPr/>
            </p:nvSpPr>
            <p:spPr>
              <a:xfrm>
                <a:off x="3092575" y="2085375"/>
                <a:ext cx="401700" cy="403225"/>
              </a:xfrm>
              <a:custGeom>
                <a:avLst/>
                <a:gdLst/>
                <a:ahLst/>
                <a:cxnLst/>
                <a:rect l="l" t="t" r="r" b="b"/>
                <a:pathLst>
                  <a:path w="16068" h="16129" extrusionOk="0">
                    <a:moveTo>
                      <a:pt x="681" y="0"/>
                    </a:moveTo>
                    <a:cubicBezTo>
                      <a:pt x="0" y="0"/>
                      <a:pt x="318" y="734"/>
                      <a:pt x="313" y="1425"/>
                    </a:cubicBezTo>
                    <a:cubicBezTo>
                      <a:pt x="350" y="1896"/>
                      <a:pt x="391" y="2367"/>
                      <a:pt x="432" y="2838"/>
                    </a:cubicBezTo>
                    <a:cubicBezTo>
                      <a:pt x="432" y="2838"/>
                      <a:pt x="430" y="2838"/>
                      <a:pt x="428" y="2839"/>
                    </a:cubicBezTo>
                    <a:cubicBezTo>
                      <a:pt x="336" y="2977"/>
                      <a:pt x="415" y="3156"/>
                      <a:pt x="406" y="3312"/>
                    </a:cubicBezTo>
                    <a:cubicBezTo>
                      <a:pt x="491" y="5140"/>
                      <a:pt x="602" y="6968"/>
                      <a:pt x="854" y="8782"/>
                    </a:cubicBezTo>
                    <a:cubicBezTo>
                      <a:pt x="1209" y="11065"/>
                      <a:pt x="1542" y="13434"/>
                      <a:pt x="2567" y="15525"/>
                    </a:cubicBezTo>
                    <a:cubicBezTo>
                      <a:pt x="2747" y="15851"/>
                      <a:pt x="3109" y="16129"/>
                      <a:pt x="3483" y="16129"/>
                    </a:cubicBezTo>
                    <a:cubicBezTo>
                      <a:pt x="3593" y="16129"/>
                      <a:pt x="3704" y="16105"/>
                      <a:pt x="3811" y="16051"/>
                    </a:cubicBezTo>
                    <a:cubicBezTo>
                      <a:pt x="4250" y="15816"/>
                      <a:pt x="4432" y="15308"/>
                      <a:pt x="4548" y="14850"/>
                    </a:cubicBezTo>
                    <a:cubicBezTo>
                      <a:pt x="4960" y="12934"/>
                      <a:pt x="4521" y="10959"/>
                      <a:pt x="4192" y="9061"/>
                    </a:cubicBezTo>
                    <a:cubicBezTo>
                      <a:pt x="4057" y="8319"/>
                      <a:pt x="3877" y="7588"/>
                      <a:pt x="3697" y="6857"/>
                    </a:cubicBezTo>
                    <a:lnTo>
                      <a:pt x="3697" y="6857"/>
                    </a:lnTo>
                    <a:cubicBezTo>
                      <a:pt x="4181" y="7312"/>
                      <a:pt x="4619" y="7876"/>
                      <a:pt x="5122" y="8428"/>
                    </a:cubicBezTo>
                    <a:cubicBezTo>
                      <a:pt x="6309" y="9805"/>
                      <a:pt x="7551" y="11136"/>
                      <a:pt x="8938" y="12317"/>
                    </a:cubicBezTo>
                    <a:cubicBezTo>
                      <a:pt x="9585" y="12864"/>
                      <a:pt x="10238" y="13448"/>
                      <a:pt x="11034" y="13764"/>
                    </a:cubicBezTo>
                    <a:cubicBezTo>
                      <a:pt x="11190" y="13839"/>
                      <a:pt x="11352" y="13875"/>
                      <a:pt x="11511" y="13875"/>
                    </a:cubicBezTo>
                    <a:cubicBezTo>
                      <a:pt x="11952" y="13875"/>
                      <a:pt x="12367" y="13603"/>
                      <a:pt x="12555" y="13172"/>
                    </a:cubicBezTo>
                    <a:cubicBezTo>
                      <a:pt x="13056" y="11380"/>
                      <a:pt x="10874" y="9372"/>
                      <a:pt x="9818" y="8101"/>
                    </a:cubicBezTo>
                    <a:cubicBezTo>
                      <a:pt x="9006" y="7185"/>
                      <a:pt x="7581" y="5787"/>
                      <a:pt x="6846" y="5100"/>
                    </a:cubicBezTo>
                    <a:lnTo>
                      <a:pt x="6846" y="5100"/>
                    </a:lnTo>
                    <a:cubicBezTo>
                      <a:pt x="7340" y="5181"/>
                      <a:pt x="8077" y="5348"/>
                      <a:pt x="8586" y="5440"/>
                    </a:cubicBezTo>
                    <a:cubicBezTo>
                      <a:pt x="9564" y="5628"/>
                      <a:pt x="10569" y="5767"/>
                      <a:pt x="11568" y="5767"/>
                    </a:cubicBezTo>
                    <a:cubicBezTo>
                      <a:pt x="12381" y="5767"/>
                      <a:pt x="13191" y="5675"/>
                      <a:pt x="13979" y="5443"/>
                    </a:cubicBezTo>
                    <a:cubicBezTo>
                      <a:pt x="14541" y="5286"/>
                      <a:pt x="15128" y="5098"/>
                      <a:pt x="15554" y="4681"/>
                    </a:cubicBezTo>
                    <a:cubicBezTo>
                      <a:pt x="15892" y="4284"/>
                      <a:pt x="16067" y="3658"/>
                      <a:pt x="15761" y="3191"/>
                    </a:cubicBezTo>
                    <a:cubicBezTo>
                      <a:pt x="15034" y="2210"/>
                      <a:pt x="13258" y="2029"/>
                      <a:pt x="11770" y="1990"/>
                    </a:cubicBezTo>
                    <a:cubicBezTo>
                      <a:pt x="10279" y="1766"/>
                      <a:pt x="8773" y="1625"/>
                      <a:pt x="7286" y="1362"/>
                    </a:cubicBezTo>
                    <a:cubicBezTo>
                      <a:pt x="5211" y="1068"/>
                      <a:pt x="3179" y="544"/>
                      <a:pt x="1138" y="72"/>
                    </a:cubicBezTo>
                    <a:cubicBezTo>
                      <a:pt x="950" y="23"/>
                      <a:pt x="800" y="0"/>
                      <a:pt x="6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8" name="Google Shape;3188;p33"/>
              <p:cNvSpPr/>
              <p:nvPr/>
            </p:nvSpPr>
            <p:spPr>
              <a:xfrm>
                <a:off x="3227300" y="2232675"/>
                <a:ext cx="131375" cy="151800"/>
              </a:xfrm>
              <a:custGeom>
                <a:avLst/>
                <a:gdLst/>
                <a:ahLst/>
                <a:cxnLst/>
                <a:rect l="l" t="t" r="r" b="b"/>
                <a:pathLst>
                  <a:path w="5255" h="6072" extrusionOk="0">
                    <a:moveTo>
                      <a:pt x="209" y="0"/>
                    </a:moveTo>
                    <a:cubicBezTo>
                      <a:pt x="111" y="0"/>
                      <a:pt x="12" y="66"/>
                      <a:pt x="0" y="174"/>
                    </a:cubicBezTo>
                    <a:cubicBezTo>
                      <a:pt x="18" y="414"/>
                      <a:pt x="277" y="577"/>
                      <a:pt x="397" y="780"/>
                    </a:cubicBezTo>
                    <a:cubicBezTo>
                      <a:pt x="1842" y="2589"/>
                      <a:pt x="3278" y="4432"/>
                      <a:pt x="4933" y="6054"/>
                    </a:cubicBezTo>
                    <a:cubicBezTo>
                      <a:pt x="4958" y="6066"/>
                      <a:pt x="4984" y="6071"/>
                      <a:pt x="5010" y="6071"/>
                    </a:cubicBezTo>
                    <a:cubicBezTo>
                      <a:pt x="5136" y="6071"/>
                      <a:pt x="5254" y="5945"/>
                      <a:pt x="5210" y="5814"/>
                    </a:cubicBezTo>
                    <a:cubicBezTo>
                      <a:pt x="3515" y="3987"/>
                      <a:pt x="1894" y="2061"/>
                      <a:pt x="365" y="79"/>
                    </a:cubicBezTo>
                    <a:cubicBezTo>
                      <a:pt x="327" y="25"/>
                      <a:pt x="268" y="0"/>
                      <a:pt x="2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9" name="Google Shape;3189;p33"/>
              <p:cNvSpPr/>
              <p:nvPr/>
            </p:nvSpPr>
            <p:spPr>
              <a:xfrm>
                <a:off x="3148650" y="2117875"/>
                <a:ext cx="189825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7593" h="2582" extrusionOk="0">
                    <a:moveTo>
                      <a:pt x="253" y="1"/>
                    </a:moveTo>
                    <a:cubicBezTo>
                      <a:pt x="119" y="1"/>
                      <a:pt x="0" y="150"/>
                      <a:pt x="60" y="284"/>
                    </a:cubicBezTo>
                    <a:cubicBezTo>
                      <a:pt x="177" y="465"/>
                      <a:pt x="433" y="499"/>
                      <a:pt x="610" y="611"/>
                    </a:cubicBezTo>
                    <a:cubicBezTo>
                      <a:pt x="1205" y="889"/>
                      <a:pt x="1817" y="1134"/>
                      <a:pt x="2438" y="1349"/>
                    </a:cubicBezTo>
                    <a:cubicBezTo>
                      <a:pt x="4017" y="1889"/>
                      <a:pt x="5652" y="2237"/>
                      <a:pt x="7282" y="2578"/>
                    </a:cubicBezTo>
                    <a:cubicBezTo>
                      <a:pt x="7294" y="2580"/>
                      <a:pt x="7305" y="2581"/>
                      <a:pt x="7317" y="2581"/>
                    </a:cubicBezTo>
                    <a:cubicBezTo>
                      <a:pt x="7505" y="2581"/>
                      <a:pt x="7593" y="2296"/>
                      <a:pt x="7413" y="2200"/>
                    </a:cubicBezTo>
                    <a:cubicBezTo>
                      <a:pt x="4919" y="1640"/>
                      <a:pt x="2633" y="1199"/>
                      <a:pt x="331" y="19"/>
                    </a:cubicBezTo>
                    <a:cubicBezTo>
                      <a:pt x="305" y="6"/>
                      <a:pt x="279" y="1"/>
                      <a:pt x="2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3"/>
              <p:cNvSpPr/>
              <p:nvPr/>
            </p:nvSpPr>
            <p:spPr>
              <a:xfrm>
                <a:off x="3362050" y="2174325"/>
                <a:ext cx="5977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558" extrusionOk="0">
                    <a:moveTo>
                      <a:pt x="264" y="0"/>
                    </a:moveTo>
                    <a:cubicBezTo>
                      <a:pt x="107" y="0"/>
                      <a:pt x="0" y="200"/>
                      <a:pt x="103" y="328"/>
                    </a:cubicBezTo>
                    <a:cubicBezTo>
                      <a:pt x="350" y="509"/>
                      <a:pt x="729" y="408"/>
                      <a:pt x="1023" y="465"/>
                    </a:cubicBezTo>
                    <a:cubicBezTo>
                      <a:pt x="1035" y="465"/>
                      <a:pt x="1048" y="465"/>
                      <a:pt x="1061" y="465"/>
                    </a:cubicBezTo>
                    <a:cubicBezTo>
                      <a:pt x="1370" y="465"/>
                      <a:pt x="1697" y="557"/>
                      <a:pt x="2005" y="557"/>
                    </a:cubicBezTo>
                    <a:cubicBezTo>
                      <a:pt x="2098" y="557"/>
                      <a:pt x="2190" y="549"/>
                      <a:pt x="2278" y="527"/>
                    </a:cubicBezTo>
                    <a:cubicBezTo>
                      <a:pt x="2391" y="447"/>
                      <a:pt x="2385" y="254"/>
                      <a:pt x="2258" y="191"/>
                    </a:cubicBezTo>
                    <a:cubicBezTo>
                      <a:pt x="2110" y="126"/>
                      <a:pt x="1931" y="149"/>
                      <a:pt x="1771" y="121"/>
                    </a:cubicBezTo>
                    <a:cubicBezTo>
                      <a:pt x="1281" y="67"/>
                      <a:pt x="788" y="48"/>
                      <a:pt x="296" y="3"/>
                    </a:cubicBezTo>
                    <a:cubicBezTo>
                      <a:pt x="285" y="1"/>
                      <a:pt x="275" y="0"/>
                      <a:pt x="2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1" name="Google Shape;3191;p33"/>
              <p:cNvSpPr/>
              <p:nvPr/>
            </p:nvSpPr>
            <p:spPr>
              <a:xfrm>
                <a:off x="3150775" y="2292600"/>
                <a:ext cx="3527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6287" extrusionOk="0">
                    <a:moveTo>
                      <a:pt x="204" y="0"/>
                    </a:moveTo>
                    <a:cubicBezTo>
                      <a:pt x="146" y="0"/>
                      <a:pt x="88" y="24"/>
                      <a:pt x="49" y="75"/>
                    </a:cubicBezTo>
                    <a:cubicBezTo>
                      <a:pt x="15" y="119"/>
                      <a:pt x="0" y="175"/>
                      <a:pt x="7" y="229"/>
                    </a:cubicBezTo>
                    <a:cubicBezTo>
                      <a:pt x="84" y="833"/>
                      <a:pt x="174" y="1437"/>
                      <a:pt x="252" y="2040"/>
                    </a:cubicBezTo>
                    <a:cubicBezTo>
                      <a:pt x="457" y="3419"/>
                      <a:pt x="630" y="4813"/>
                      <a:pt x="988" y="6162"/>
                    </a:cubicBezTo>
                    <a:cubicBezTo>
                      <a:pt x="1019" y="6245"/>
                      <a:pt x="1098" y="6287"/>
                      <a:pt x="1177" y="6287"/>
                    </a:cubicBezTo>
                    <a:cubicBezTo>
                      <a:pt x="1255" y="6287"/>
                      <a:pt x="1333" y="6246"/>
                      <a:pt x="1365" y="6165"/>
                    </a:cubicBezTo>
                    <a:cubicBezTo>
                      <a:pt x="1411" y="5982"/>
                      <a:pt x="1297" y="5873"/>
                      <a:pt x="1280" y="5674"/>
                    </a:cubicBezTo>
                    <a:cubicBezTo>
                      <a:pt x="888" y="3859"/>
                      <a:pt x="661" y="2014"/>
                      <a:pt x="412" y="176"/>
                    </a:cubicBezTo>
                    <a:cubicBezTo>
                      <a:pt x="401" y="67"/>
                      <a:pt x="302" y="0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2" name="Google Shape;3192;p33"/>
              <p:cNvSpPr/>
              <p:nvPr/>
            </p:nvSpPr>
            <p:spPr>
              <a:xfrm>
                <a:off x="3123425" y="2143750"/>
                <a:ext cx="29675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073" extrusionOk="0">
                    <a:moveTo>
                      <a:pt x="271" y="1"/>
                    </a:moveTo>
                    <a:cubicBezTo>
                      <a:pt x="209" y="1"/>
                      <a:pt x="147" y="27"/>
                      <a:pt x="109" y="78"/>
                    </a:cubicBezTo>
                    <a:cubicBezTo>
                      <a:pt x="0" y="372"/>
                      <a:pt x="180" y="722"/>
                      <a:pt x="190" y="1033"/>
                    </a:cubicBezTo>
                    <a:cubicBezTo>
                      <a:pt x="339" y="2010"/>
                      <a:pt x="488" y="2991"/>
                      <a:pt x="741" y="3949"/>
                    </a:cubicBezTo>
                    <a:cubicBezTo>
                      <a:pt x="775" y="4036"/>
                      <a:pt x="845" y="4073"/>
                      <a:pt x="917" y="4073"/>
                    </a:cubicBezTo>
                    <a:cubicBezTo>
                      <a:pt x="1049" y="4073"/>
                      <a:pt x="1187" y="3950"/>
                      <a:pt x="1120" y="3793"/>
                    </a:cubicBezTo>
                    <a:cubicBezTo>
                      <a:pt x="895" y="2958"/>
                      <a:pt x="684" y="1576"/>
                      <a:pt x="526" y="530"/>
                    </a:cubicBezTo>
                    <a:cubicBezTo>
                      <a:pt x="481" y="370"/>
                      <a:pt x="520" y="166"/>
                      <a:pt x="396" y="44"/>
                    </a:cubicBezTo>
                    <a:cubicBezTo>
                      <a:pt x="360" y="15"/>
                      <a:pt x="315" y="1"/>
                      <a:pt x="2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3" name="Google Shape;3193;p33"/>
              <p:cNvSpPr/>
              <p:nvPr/>
            </p:nvSpPr>
            <p:spPr>
              <a:xfrm>
                <a:off x="3058775" y="2071825"/>
                <a:ext cx="217275" cy="183225"/>
              </a:xfrm>
              <a:custGeom>
                <a:avLst/>
                <a:gdLst/>
                <a:ahLst/>
                <a:cxnLst/>
                <a:rect l="l" t="t" r="r" b="b"/>
                <a:pathLst>
                  <a:path w="8691" h="7329" extrusionOk="0">
                    <a:moveTo>
                      <a:pt x="5967" y="1"/>
                    </a:moveTo>
                    <a:cubicBezTo>
                      <a:pt x="4957" y="1"/>
                      <a:pt x="3941" y="157"/>
                      <a:pt x="2931" y="176"/>
                    </a:cubicBezTo>
                    <a:cubicBezTo>
                      <a:pt x="2449" y="229"/>
                      <a:pt x="1982" y="181"/>
                      <a:pt x="1608" y="236"/>
                    </a:cubicBezTo>
                    <a:cubicBezTo>
                      <a:pt x="1579" y="220"/>
                      <a:pt x="1547" y="211"/>
                      <a:pt x="1513" y="211"/>
                    </a:cubicBezTo>
                    <a:cubicBezTo>
                      <a:pt x="1489" y="211"/>
                      <a:pt x="1464" y="216"/>
                      <a:pt x="1439" y="226"/>
                    </a:cubicBezTo>
                    <a:cubicBezTo>
                      <a:pt x="1388" y="248"/>
                      <a:pt x="1342" y="293"/>
                      <a:pt x="1326" y="348"/>
                    </a:cubicBezTo>
                    <a:cubicBezTo>
                      <a:pt x="1241" y="674"/>
                      <a:pt x="1038" y="1219"/>
                      <a:pt x="877" y="1688"/>
                    </a:cubicBezTo>
                    <a:cubicBezTo>
                      <a:pt x="409" y="3024"/>
                      <a:pt x="1" y="4412"/>
                      <a:pt x="16" y="5839"/>
                    </a:cubicBezTo>
                    <a:cubicBezTo>
                      <a:pt x="6" y="6402"/>
                      <a:pt x="127" y="7329"/>
                      <a:pt x="812" y="7329"/>
                    </a:cubicBezTo>
                    <a:cubicBezTo>
                      <a:pt x="859" y="7329"/>
                      <a:pt x="909" y="7325"/>
                      <a:pt x="962" y="7315"/>
                    </a:cubicBezTo>
                    <a:cubicBezTo>
                      <a:pt x="1951" y="7004"/>
                      <a:pt x="2149" y="5803"/>
                      <a:pt x="2387" y="4927"/>
                    </a:cubicBezTo>
                    <a:cubicBezTo>
                      <a:pt x="2429" y="4694"/>
                      <a:pt x="2582" y="4153"/>
                      <a:pt x="2633" y="3890"/>
                    </a:cubicBezTo>
                    <a:cubicBezTo>
                      <a:pt x="2955" y="4187"/>
                      <a:pt x="3583" y="4919"/>
                      <a:pt x="4059" y="5353"/>
                    </a:cubicBezTo>
                    <a:cubicBezTo>
                      <a:pt x="4559" y="5804"/>
                      <a:pt x="5197" y="6486"/>
                      <a:pt x="5895" y="6486"/>
                    </a:cubicBezTo>
                    <a:cubicBezTo>
                      <a:pt x="6075" y="6486"/>
                      <a:pt x="6258" y="6441"/>
                      <a:pt x="6445" y="6335"/>
                    </a:cubicBezTo>
                    <a:cubicBezTo>
                      <a:pt x="7696" y="5606"/>
                      <a:pt x="5751" y="3367"/>
                      <a:pt x="5085" y="2465"/>
                    </a:cubicBezTo>
                    <a:cubicBezTo>
                      <a:pt x="5117" y="2464"/>
                      <a:pt x="5146" y="2462"/>
                      <a:pt x="5177" y="2461"/>
                    </a:cubicBezTo>
                    <a:cubicBezTo>
                      <a:pt x="6091" y="2413"/>
                      <a:pt x="7061" y="2473"/>
                      <a:pt x="7911" y="2085"/>
                    </a:cubicBezTo>
                    <a:cubicBezTo>
                      <a:pt x="8111" y="1988"/>
                      <a:pt x="8286" y="1839"/>
                      <a:pt x="8393" y="1644"/>
                    </a:cubicBezTo>
                    <a:cubicBezTo>
                      <a:pt x="8691" y="1218"/>
                      <a:pt x="8483" y="705"/>
                      <a:pt x="8086" y="425"/>
                    </a:cubicBezTo>
                    <a:cubicBezTo>
                      <a:pt x="7819" y="231"/>
                      <a:pt x="7494" y="149"/>
                      <a:pt x="7175" y="94"/>
                    </a:cubicBezTo>
                    <a:cubicBezTo>
                      <a:pt x="6773" y="26"/>
                      <a:pt x="6371" y="1"/>
                      <a:pt x="5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94" name="Google Shape;3194;p33"/>
              <p:cNvGrpSpPr/>
              <p:nvPr/>
            </p:nvGrpSpPr>
            <p:grpSpPr>
              <a:xfrm>
                <a:off x="3070125" y="2081400"/>
                <a:ext cx="178325" cy="154200"/>
                <a:chOff x="3070125" y="2081400"/>
                <a:chExt cx="178325" cy="154200"/>
              </a:xfrm>
            </p:grpSpPr>
            <p:sp>
              <p:nvSpPr>
                <p:cNvPr id="3195" name="Google Shape;3195;p33"/>
                <p:cNvSpPr/>
                <p:nvPr/>
              </p:nvSpPr>
              <p:spPr>
                <a:xfrm>
                  <a:off x="3097050" y="2086150"/>
                  <a:ext cx="87350" cy="11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4" h="4550" extrusionOk="0">
                      <a:moveTo>
                        <a:pt x="215" y="0"/>
                      </a:moveTo>
                      <a:cubicBezTo>
                        <a:pt x="164" y="0"/>
                        <a:pt x="114" y="18"/>
                        <a:pt x="77" y="58"/>
                      </a:cubicBezTo>
                      <a:cubicBezTo>
                        <a:pt x="7" y="118"/>
                        <a:pt x="0" y="225"/>
                        <a:pt x="39" y="305"/>
                      </a:cubicBezTo>
                      <a:cubicBezTo>
                        <a:pt x="212" y="787"/>
                        <a:pt x="443" y="1249"/>
                        <a:pt x="718" y="1681"/>
                      </a:cubicBezTo>
                      <a:cubicBezTo>
                        <a:pt x="1378" y="2725"/>
                        <a:pt x="2195" y="3664"/>
                        <a:pt x="3099" y="4505"/>
                      </a:cubicBezTo>
                      <a:cubicBezTo>
                        <a:pt x="3136" y="4536"/>
                        <a:pt x="3178" y="4549"/>
                        <a:pt x="3218" y="4549"/>
                      </a:cubicBezTo>
                      <a:cubicBezTo>
                        <a:pt x="3360" y="4549"/>
                        <a:pt x="3493" y="4386"/>
                        <a:pt x="3401" y="4245"/>
                      </a:cubicBezTo>
                      <a:cubicBezTo>
                        <a:pt x="2216" y="3081"/>
                        <a:pt x="987" y="1735"/>
                        <a:pt x="408" y="126"/>
                      </a:cubicBezTo>
                      <a:cubicBezTo>
                        <a:pt x="378" y="47"/>
                        <a:pt x="295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6" name="Google Shape;3196;p33"/>
                <p:cNvSpPr/>
                <p:nvPr/>
              </p:nvSpPr>
              <p:spPr>
                <a:xfrm>
                  <a:off x="3182225" y="2202450"/>
                  <a:ext cx="15300" cy="1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" h="422" extrusionOk="0">
                      <a:moveTo>
                        <a:pt x="306" y="1"/>
                      </a:moveTo>
                      <a:cubicBezTo>
                        <a:pt x="135" y="1"/>
                        <a:pt x="1" y="252"/>
                        <a:pt x="185" y="376"/>
                      </a:cubicBezTo>
                      <a:cubicBezTo>
                        <a:pt x="225" y="408"/>
                        <a:pt x="267" y="422"/>
                        <a:pt x="307" y="422"/>
                      </a:cubicBezTo>
                      <a:cubicBezTo>
                        <a:pt x="478" y="422"/>
                        <a:pt x="611" y="170"/>
                        <a:pt x="428" y="46"/>
                      </a:cubicBezTo>
                      <a:cubicBezTo>
                        <a:pt x="388" y="14"/>
                        <a:pt x="346" y="1"/>
                        <a:pt x="30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7" name="Google Shape;3197;p33"/>
                <p:cNvSpPr/>
                <p:nvPr/>
              </p:nvSpPr>
              <p:spPr>
                <a:xfrm>
                  <a:off x="3197450" y="2212225"/>
                  <a:ext cx="14125" cy="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" h="512" extrusionOk="0">
                      <a:moveTo>
                        <a:pt x="231" y="1"/>
                      </a:moveTo>
                      <a:cubicBezTo>
                        <a:pt x="115" y="1"/>
                        <a:pt x="1" y="103"/>
                        <a:pt x="21" y="231"/>
                      </a:cubicBezTo>
                      <a:cubicBezTo>
                        <a:pt x="50" y="361"/>
                        <a:pt x="191" y="471"/>
                        <a:pt x="314" y="509"/>
                      </a:cubicBezTo>
                      <a:cubicBezTo>
                        <a:pt x="323" y="510"/>
                        <a:pt x="333" y="511"/>
                        <a:pt x="342" y="511"/>
                      </a:cubicBezTo>
                      <a:cubicBezTo>
                        <a:pt x="462" y="511"/>
                        <a:pt x="565" y="400"/>
                        <a:pt x="545" y="279"/>
                      </a:cubicBezTo>
                      <a:cubicBezTo>
                        <a:pt x="534" y="168"/>
                        <a:pt x="422" y="116"/>
                        <a:pt x="351" y="44"/>
                      </a:cubicBezTo>
                      <a:cubicBezTo>
                        <a:pt x="315" y="14"/>
                        <a:pt x="272" y="1"/>
                        <a:pt x="2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8" name="Google Shape;3198;p33"/>
                <p:cNvSpPr/>
                <p:nvPr/>
              </p:nvSpPr>
              <p:spPr>
                <a:xfrm>
                  <a:off x="3123700" y="2091225"/>
                  <a:ext cx="93300" cy="10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2" h="4331" extrusionOk="0">
                      <a:moveTo>
                        <a:pt x="231" y="0"/>
                      </a:moveTo>
                      <a:cubicBezTo>
                        <a:pt x="115" y="0"/>
                        <a:pt x="0" y="102"/>
                        <a:pt x="22" y="231"/>
                      </a:cubicBezTo>
                      <a:cubicBezTo>
                        <a:pt x="306" y="653"/>
                        <a:pt x="1019" y="1236"/>
                        <a:pt x="1449" y="1808"/>
                      </a:cubicBezTo>
                      <a:cubicBezTo>
                        <a:pt x="2157" y="2587"/>
                        <a:pt x="2710" y="3484"/>
                        <a:pt x="3382" y="4287"/>
                      </a:cubicBezTo>
                      <a:cubicBezTo>
                        <a:pt x="3418" y="4318"/>
                        <a:pt x="3459" y="4331"/>
                        <a:pt x="3501" y="4331"/>
                      </a:cubicBezTo>
                      <a:cubicBezTo>
                        <a:pt x="3617" y="4331"/>
                        <a:pt x="3732" y="4228"/>
                        <a:pt x="3711" y="4100"/>
                      </a:cubicBezTo>
                      <a:cubicBezTo>
                        <a:pt x="3716" y="4071"/>
                        <a:pt x="3685" y="4023"/>
                        <a:pt x="3661" y="3994"/>
                      </a:cubicBezTo>
                      <a:lnTo>
                        <a:pt x="3661" y="3994"/>
                      </a:lnTo>
                      <a:cubicBezTo>
                        <a:pt x="2625" y="2622"/>
                        <a:pt x="1615" y="1220"/>
                        <a:pt x="351" y="44"/>
                      </a:cubicBezTo>
                      <a:cubicBezTo>
                        <a:pt x="315" y="13"/>
                        <a:pt x="273" y="0"/>
                        <a:pt x="2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9" name="Google Shape;3199;p33"/>
                <p:cNvSpPr/>
                <p:nvPr/>
              </p:nvSpPr>
              <p:spPr>
                <a:xfrm>
                  <a:off x="3143375" y="2081400"/>
                  <a:ext cx="10087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5" h="608" extrusionOk="0">
                      <a:moveTo>
                        <a:pt x="2201" y="0"/>
                      </a:moveTo>
                      <a:cubicBezTo>
                        <a:pt x="1547" y="0"/>
                        <a:pt x="891" y="66"/>
                        <a:pt x="241" y="132"/>
                      </a:cubicBezTo>
                      <a:cubicBezTo>
                        <a:pt x="68" y="150"/>
                        <a:pt x="1" y="391"/>
                        <a:pt x="140" y="495"/>
                      </a:cubicBezTo>
                      <a:cubicBezTo>
                        <a:pt x="185" y="529"/>
                        <a:pt x="236" y="539"/>
                        <a:pt x="289" y="539"/>
                      </a:cubicBezTo>
                      <a:cubicBezTo>
                        <a:pt x="367" y="539"/>
                        <a:pt x="449" y="517"/>
                        <a:pt x="525" y="516"/>
                      </a:cubicBezTo>
                      <a:cubicBezTo>
                        <a:pt x="1132" y="455"/>
                        <a:pt x="1653" y="407"/>
                        <a:pt x="2180" y="407"/>
                      </a:cubicBezTo>
                      <a:cubicBezTo>
                        <a:pt x="2532" y="407"/>
                        <a:pt x="2887" y="429"/>
                        <a:pt x="3272" y="481"/>
                      </a:cubicBezTo>
                      <a:cubicBezTo>
                        <a:pt x="3401" y="482"/>
                        <a:pt x="3656" y="608"/>
                        <a:pt x="3830" y="608"/>
                      </a:cubicBezTo>
                      <a:cubicBezTo>
                        <a:pt x="3952" y="608"/>
                        <a:pt x="4035" y="545"/>
                        <a:pt x="4005" y="334"/>
                      </a:cubicBezTo>
                      <a:cubicBezTo>
                        <a:pt x="3877" y="134"/>
                        <a:pt x="3569" y="151"/>
                        <a:pt x="3361" y="82"/>
                      </a:cubicBezTo>
                      <a:cubicBezTo>
                        <a:pt x="2976" y="23"/>
                        <a:pt x="2589" y="0"/>
                        <a:pt x="220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0" name="Google Shape;3200;p33"/>
                <p:cNvSpPr/>
                <p:nvPr/>
              </p:nvSpPr>
              <p:spPr>
                <a:xfrm>
                  <a:off x="3167675" y="2105850"/>
                  <a:ext cx="80775" cy="1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1" h="575" extrusionOk="0">
                      <a:moveTo>
                        <a:pt x="236" y="1"/>
                      </a:moveTo>
                      <a:cubicBezTo>
                        <a:pt x="110" y="1"/>
                        <a:pt x="0" y="134"/>
                        <a:pt x="41" y="258"/>
                      </a:cubicBezTo>
                      <a:cubicBezTo>
                        <a:pt x="55" y="336"/>
                        <a:pt x="130" y="397"/>
                        <a:pt x="208" y="407"/>
                      </a:cubicBezTo>
                      <a:cubicBezTo>
                        <a:pt x="705" y="477"/>
                        <a:pt x="1207" y="516"/>
                        <a:pt x="1709" y="516"/>
                      </a:cubicBezTo>
                      <a:cubicBezTo>
                        <a:pt x="1826" y="516"/>
                        <a:pt x="1943" y="514"/>
                        <a:pt x="2059" y="509"/>
                      </a:cubicBezTo>
                      <a:cubicBezTo>
                        <a:pt x="2315" y="464"/>
                        <a:pt x="3230" y="574"/>
                        <a:pt x="2879" y="93"/>
                      </a:cubicBezTo>
                      <a:cubicBezTo>
                        <a:pt x="2810" y="62"/>
                        <a:pt x="2735" y="51"/>
                        <a:pt x="2657" y="51"/>
                      </a:cubicBezTo>
                      <a:cubicBezTo>
                        <a:pt x="2493" y="51"/>
                        <a:pt x="2317" y="99"/>
                        <a:pt x="2154" y="99"/>
                      </a:cubicBezTo>
                      <a:cubicBezTo>
                        <a:pt x="2140" y="99"/>
                        <a:pt x="2126" y="98"/>
                        <a:pt x="2112" y="98"/>
                      </a:cubicBezTo>
                      <a:cubicBezTo>
                        <a:pt x="1974" y="106"/>
                        <a:pt x="1833" y="110"/>
                        <a:pt x="1688" y="110"/>
                      </a:cubicBezTo>
                      <a:cubicBezTo>
                        <a:pt x="1248" y="110"/>
                        <a:pt x="776" y="73"/>
                        <a:pt x="267" y="3"/>
                      </a:cubicBezTo>
                      <a:cubicBezTo>
                        <a:pt x="256" y="2"/>
                        <a:pt x="246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1" name="Google Shape;3201;p33"/>
                <p:cNvSpPr/>
                <p:nvPr/>
              </p:nvSpPr>
              <p:spPr>
                <a:xfrm>
                  <a:off x="3080650" y="2150400"/>
                  <a:ext cx="36650" cy="8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" h="3408" extrusionOk="0">
                      <a:moveTo>
                        <a:pt x="1203" y="0"/>
                      </a:moveTo>
                      <a:cubicBezTo>
                        <a:pt x="1133" y="0"/>
                        <a:pt x="1064" y="33"/>
                        <a:pt x="1030" y="99"/>
                      </a:cubicBezTo>
                      <a:cubicBezTo>
                        <a:pt x="975" y="199"/>
                        <a:pt x="1001" y="325"/>
                        <a:pt x="977" y="434"/>
                      </a:cubicBezTo>
                      <a:cubicBezTo>
                        <a:pt x="861" y="1404"/>
                        <a:pt x="551" y="2192"/>
                        <a:pt x="65" y="3121"/>
                      </a:cubicBezTo>
                      <a:cubicBezTo>
                        <a:pt x="1" y="3257"/>
                        <a:pt x="118" y="3408"/>
                        <a:pt x="254" y="3408"/>
                      </a:cubicBezTo>
                      <a:cubicBezTo>
                        <a:pt x="279" y="3408"/>
                        <a:pt x="304" y="3403"/>
                        <a:pt x="329" y="3391"/>
                      </a:cubicBezTo>
                      <a:cubicBezTo>
                        <a:pt x="405" y="3363"/>
                        <a:pt x="440" y="3288"/>
                        <a:pt x="473" y="3221"/>
                      </a:cubicBezTo>
                      <a:cubicBezTo>
                        <a:pt x="866" y="2469"/>
                        <a:pt x="1187" y="1672"/>
                        <a:pt x="1332" y="832"/>
                      </a:cubicBezTo>
                      <a:cubicBezTo>
                        <a:pt x="1351" y="589"/>
                        <a:pt x="1465" y="310"/>
                        <a:pt x="1367" y="80"/>
                      </a:cubicBezTo>
                      <a:cubicBezTo>
                        <a:pt x="1329" y="27"/>
                        <a:pt x="1266" y="0"/>
                        <a:pt x="12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2" name="Google Shape;3202;p33"/>
                <p:cNvSpPr/>
                <p:nvPr/>
              </p:nvSpPr>
              <p:spPr>
                <a:xfrm>
                  <a:off x="3070125" y="2144425"/>
                  <a:ext cx="22725" cy="7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" h="2850" extrusionOk="0">
                      <a:moveTo>
                        <a:pt x="701" y="0"/>
                      </a:moveTo>
                      <a:cubicBezTo>
                        <a:pt x="626" y="0"/>
                        <a:pt x="551" y="38"/>
                        <a:pt x="518" y="120"/>
                      </a:cubicBezTo>
                      <a:cubicBezTo>
                        <a:pt x="269" y="933"/>
                        <a:pt x="112" y="1777"/>
                        <a:pt x="21" y="2623"/>
                      </a:cubicBezTo>
                      <a:cubicBezTo>
                        <a:pt x="0" y="2770"/>
                        <a:pt x="115" y="2850"/>
                        <a:pt x="228" y="2850"/>
                      </a:cubicBezTo>
                      <a:cubicBezTo>
                        <a:pt x="327" y="2850"/>
                        <a:pt x="424" y="2789"/>
                        <a:pt x="429" y="2660"/>
                      </a:cubicBezTo>
                      <a:cubicBezTo>
                        <a:pt x="502" y="1789"/>
                        <a:pt x="739" y="861"/>
                        <a:pt x="908" y="175"/>
                      </a:cubicBezTo>
                      <a:cubicBezTo>
                        <a:pt x="897" y="63"/>
                        <a:pt x="798" y="0"/>
                        <a:pt x="70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3" name="Google Shape;3203;p33"/>
                <p:cNvSpPr/>
                <p:nvPr/>
              </p:nvSpPr>
              <p:spPr>
                <a:xfrm>
                  <a:off x="3089750" y="2120625"/>
                  <a:ext cx="12500" cy="1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552" extrusionOk="0">
                      <a:moveTo>
                        <a:pt x="237" y="1"/>
                      </a:moveTo>
                      <a:cubicBezTo>
                        <a:pt x="92" y="1"/>
                        <a:pt x="13" y="171"/>
                        <a:pt x="23" y="318"/>
                      </a:cubicBezTo>
                      <a:cubicBezTo>
                        <a:pt x="1" y="447"/>
                        <a:pt x="115" y="551"/>
                        <a:pt x="231" y="551"/>
                      </a:cubicBezTo>
                      <a:cubicBezTo>
                        <a:pt x="272" y="551"/>
                        <a:pt x="312" y="539"/>
                        <a:pt x="348" y="510"/>
                      </a:cubicBezTo>
                      <a:cubicBezTo>
                        <a:pt x="470" y="398"/>
                        <a:pt x="499" y="98"/>
                        <a:pt x="323" y="19"/>
                      </a:cubicBezTo>
                      <a:cubicBezTo>
                        <a:pt x="292" y="6"/>
                        <a:pt x="263" y="1"/>
                        <a:pt x="2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04" name="Google Shape;3204;p33"/>
            <p:cNvSpPr/>
            <p:nvPr/>
          </p:nvSpPr>
          <p:spPr>
            <a:xfrm rot="-5400000">
              <a:off x="1045126" y="4956772"/>
              <a:ext cx="139" cy="69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2" y="0"/>
                  </a:moveTo>
                  <a:cubicBezTo>
                    <a:pt x="2" y="0"/>
                    <a:pt x="2" y="0"/>
                    <a:pt x="1" y="1"/>
                  </a:cubicBezTo>
                  <a:lnTo>
                    <a:pt x="3" y="1"/>
                  </a:lnTo>
                  <a:cubicBezTo>
                    <a:pt x="3" y="0"/>
                    <a:pt x="3" y="0"/>
                    <a:pt x="2" y="0"/>
                  </a:cubicBezTo>
                  <a:close/>
                  <a:moveTo>
                    <a:pt x="1" y="1"/>
                  </a:moveTo>
                  <a:lnTo>
                    <a:pt x="0" y="2"/>
                  </a:ln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A5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3"/>
            <p:cNvSpPr/>
            <p:nvPr/>
          </p:nvSpPr>
          <p:spPr>
            <a:xfrm rot="-5400000">
              <a:off x="1044519" y="4956165"/>
              <a:ext cx="797" cy="555"/>
            </a:xfrm>
            <a:custGeom>
              <a:avLst/>
              <a:gdLst/>
              <a:ahLst/>
              <a:cxnLst/>
              <a:rect l="l" t="t" r="r" b="b"/>
              <a:pathLst>
                <a:path w="23" h="16" extrusionOk="0">
                  <a:moveTo>
                    <a:pt x="23" y="0"/>
                  </a:moveTo>
                  <a:lnTo>
                    <a:pt x="23" y="0"/>
                  </a:lnTo>
                  <a:cubicBezTo>
                    <a:pt x="8" y="7"/>
                    <a:pt x="2" y="12"/>
                    <a:pt x="0" y="16"/>
                  </a:cubicBezTo>
                  <a:lnTo>
                    <a:pt x="2" y="16"/>
                  </a:lnTo>
                  <a:cubicBezTo>
                    <a:pt x="8" y="12"/>
                    <a:pt x="13" y="7"/>
                    <a:pt x="21" y="4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0A5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06" name="Google Shape;3206;p33"/>
            <p:cNvGrpSpPr/>
            <p:nvPr/>
          </p:nvGrpSpPr>
          <p:grpSpPr>
            <a:xfrm rot="-5400000">
              <a:off x="729381" y="4714006"/>
              <a:ext cx="182143" cy="478516"/>
              <a:chOff x="2965925" y="2294750"/>
              <a:chExt cx="131350" cy="345075"/>
            </a:xfrm>
          </p:grpSpPr>
          <p:sp>
            <p:nvSpPr>
              <p:cNvPr id="3207" name="Google Shape;3207;p33"/>
              <p:cNvSpPr/>
              <p:nvPr/>
            </p:nvSpPr>
            <p:spPr>
              <a:xfrm>
                <a:off x="2965925" y="2308900"/>
                <a:ext cx="131350" cy="330925"/>
              </a:xfrm>
              <a:custGeom>
                <a:avLst/>
                <a:gdLst/>
                <a:ahLst/>
                <a:cxnLst/>
                <a:rect l="l" t="t" r="r" b="b"/>
                <a:pathLst>
                  <a:path w="5254" h="13237" extrusionOk="0">
                    <a:moveTo>
                      <a:pt x="3019" y="1"/>
                    </a:moveTo>
                    <a:cubicBezTo>
                      <a:pt x="2932" y="1"/>
                      <a:pt x="2850" y="63"/>
                      <a:pt x="2824" y="148"/>
                    </a:cubicBezTo>
                    <a:cubicBezTo>
                      <a:pt x="2676" y="196"/>
                      <a:pt x="2570" y="349"/>
                      <a:pt x="2451" y="445"/>
                    </a:cubicBezTo>
                    <a:cubicBezTo>
                      <a:pt x="1989" y="893"/>
                      <a:pt x="1551" y="1373"/>
                      <a:pt x="1203" y="1917"/>
                    </a:cubicBezTo>
                    <a:cubicBezTo>
                      <a:pt x="630" y="2844"/>
                      <a:pt x="244" y="3889"/>
                      <a:pt x="180" y="4982"/>
                    </a:cubicBezTo>
                    <a:cubicBezTo>
                      <a:pt x="1" y="7129"/>
                      <a:pt x="513" y="9264"/>
                      <a:pt x="1336" y="11237"/>
                    </a:cubicBezTo>
                    <a:cubicBezTo>
                      <a:pt x="1612" y="11862"/>
                      <a:pt x="1840" y="12522"/>
                      <a:pt x="2180" y="13115"/>
                    </a:cubicBezTo>
                    <a:cubicBezTo>
                      <a:pt x="2289" y="13200"/>
                      <a:pt x="2392" y="13237"/>
                      <a:pt x="2488" y="13237"/>
                    </a:cubicBezTo>
                    <a:cubicBezTo>
                      <a:pt x="2888" y="13237"/>
                      <a:pt x="3178" y="12606"/>
                      <a:pt x="3371" y="12284"/>
                    </a:cubicBezTo>
                    <a:cubicBezTo>
                      <a:pt x="4501" y="10173"/>
                      <a:pt x="5254" y="7761"/>
                      <a:pt x="5097" y="5346"/>
                    </a:cubicBezTo>
                    <a:cubicBezTo>
                      <a:pt x="4919" y="3457"/>
                      <a:pt x="4384" y="1425"/>
                      <a:pt x="3075" y="9"/>
                    </a:cubicBezTo>
                    <a:cubicBezTo>
                      <a:pt x="3056" y="3"/>
                      <a:pt x="3038" y="1"/>
                      <a:pt x="30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33"/>
              <p:cNvSpPr/>
              <p:nvPr/>
            </p:nvSpPr>
            <p:spPr>
              <a:xfrm>
                <a:off x="2979375" y="2294750"/>
                <a:ext cx="101675" cy="28502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1401" extrusionOk="0">
                    <a:moveTo>
                      <a:pt x="2414" y="0"/>
                    </a:moveTo>
                    <a:cubicBezTo>
                      <a:pt x="2366" y="0"/>
                      <a:pt x="2318" y="17"/>
                      <a:pt x="2280" y="54"/>
                    </a:cubicBezTo>
                    <a:cubicBezTo>
                      <a:pt x="2128" y="776"/>
                      <a:pt x="2190" y="2011"/>
                      <a:pt x="2163" y="2977"/>
                    </a:cubicBezTo>
                    <a:cubicBezTo>
                      <a:pt x="1596" y="3267"/>
                      <a:pt x="1060" y="3623"/>
                      <a:pt x="527" y="3973"/>
                    </a:cubicBezTo>
                    <a:cubicBezTo>
                      <a:pt x="344" y="4063"/>
                      <a:pt x="423" y="4356"/>
                      <a:pt x="615" y="4356"/>
                    </a:cubicBezTo>
                    <a:cubicBezTo>
                      <a:pt x="625" y="4356"/>
                      <a:pt x="635" y="4355"/>
                      <a:pt x="645" y="4354"/>
                    </a:cubicBezTo>
                    <a:cubicBezTo>
                      <a:pt x="1088" y="4115"/>
                      <a:pt x="1703" y="3694"/>
                      <a:pt x="2140" y="3443"/>
                    </a:cubicBezTo>
                    <a:lnTo>
                      <a:pt x="2140" y="3443"/>
                    </a:lnTo>
                    <a:cubicBezTo>
                      <a:pt x="2139" y="3461"/>
                      <a:pt x="2138" y="3483"/>
                      <a:pt x="2136" y="3502"/>
                    </a:cubicBezTo>
                    <a:cubicBezTo>
                      <a:pt x="2107" y="4063"/>
                      <a:pt x="2079" y="4626"/>
                      <a:pt x="2048" y="5189"/>
                    </a:cubicBezTo>
                    <a:cubicBezTo>
                      <a:pt x="1316" y="5628"/>
                      <a:pt x="798" y="6042"/>
                      <a:pt x="143" y="6510"/>
                    </a:cubicBezTo>
                    <a:cubicBezTo>
                      <a:pt x="1" y="6635"/>
                      <a:pt x="117" y="6866"/>
                      <a:pt x="280" y="6866"/>
                    </a:cubicBezTo>
                    <a:cubicBezTo>
                      <a:pt x="305" y="6866"/>
                      <a:pt x="330" y="6861"/>
                      <a:pt x="356" y="6849"/>
                    </a:cubicBezTo>
                    <a:cubicBezTo>
                      <a:pt x="812" y="6546"/>
                      <a:pt x="1485" y="6015"/>
                      <a:pt x="2024" y="5679"/>
                    </a:cubicBezTo>
                    <a:lnTo>
                      <a:pt x="2024" y="5679"/>
                    </a:lnTo>
                    <a:cubicBezTo>
                      <a:pt x="1992" y="6297"/>
                      <a:pt x="1959" y="6912"/>
                      <a:pt x="1928" y="7529"/>
                    </a:cubicBezTo>
                    <a:cubicBezTo>
                      <a:pt x="1420" y="7981"/>
                      <a:pt x="930" y="8452"/>
                      <a:pt x="428" y="8909"/>
                    </a:cubicBezTo>
                    <a:cubicBezTo>
                      <a:pt x="295" y="9026"/>
                      <a:pt x="384" y="9262"/>
                      <a:pt x="560" y="9262"/>
                    </a:cubicBezTo>
                    <a:cubicBezTo>
                      <a:pt x="773" y="9233"/>
                      <a:pt x="895" y="8996"/>
                      <a:pt x="1064" y="8876"/>
                    </a:cubicBezTo>
                    <a:lnTo>
                      <a:pt x="1901" y="8100"/>
                    </a:lnTo>
                    <a:lnTo>
                      <a:pt x="1901" y="8100"/>
                    </a:lnTo>
                    <a:cubicBezTo>
                      <a:pt x="1852" y="9130"/>
                      <a:pt x="1802" y="10160"/>
                      <a:pt x="1765" y="11190"/>
                    </a:cubicBezTo>
                    <a:cubicBezTo>
                      <a:pt x="1758" y="11314"/>
                      <a:pt x="1867" y="11401"/>
                      <a:pt x="1975" y="11401"/>
                    </a:cubicBezTo>
                    <a:cubicBezTo>
                      <a:pt x="2023" y="11401"/>
                      <a:pt x="2071" y="11384"/>
                      <a:pt x="2109" y="11346"/>
                    </a:cubicBezTo>
                    <a:cubicBezTo>
                      <a:pt x="2242" y="11166"/>
                      <a:pt x="2166" y="10901"/>
                      <a:pt x="2200" y="10687"/>
                    </a:cubicBezTo>
                    <a:cubicBezTo>
                      <a:pt x="2226" y="9782"/>
                      <a:pt x="2266" y="8878"/>
                      <a:pt x="2311" y="7973"/>
                    </a:cubicBezTo>
                    <a:cubicBezTo>
                      <a:pt x="2589" y="8181"/>
                      <a:pt x="2948" y="8517"/>
                      <a:pt x="3294" y="8840"/>
                    </a:cubicBezTo>
                    <a:cubicBezTo>
                      <a:pt x="3391" y="8919"/>
                      <a:pt x="3466" y="9035"/>
                      <a:pt x="3582" y="9086"/>
                    </a:cubicBezTo>
                    <a:cubicBezTo>
                      <a:pt x="3601" y="9092"/>
                      <a:pt x="3621" y="9095"/>
                      <a:pt x="3640" y="9095"/>
                    </a:cubicBezTo>
                    <a:cubicBezTo>
                      <a:pt x="3746" y="9095"/>
                      <a:pt x="3846" y="9008"/>
                      <a:pt x="3847" y="8897"/>
                    </a:cubicBezTo>
                    <a:cubicBezTo>
                      <a:pt x="3849" y="8741"/>
                      <a:pt x="3682" y="8665"/>
                      <a:pt x="3590" y="8558"/>
                    </a:cubicBezTo>
                    <a:cubicBezTo>
                      <a:pt x="3224" y="8220"/>
                      <a:pt x="2865" y="7873"/>
                      <a:pt x="2461" y="7580"/>
                    </a:cubicBezTo>
                    <a:cubicBezTo>
                      <a:pt x="2422" y="7553"/>
                      <a:pt x="2379" y="7526"/>
                      <a:pt x="2335" y="7501"/>
                    </a:cubicBezTo>
                    <a:cubicBezTo>
                      <a:pt x="2367" y="6886"/>
                      <a:pt x="2399" y="6269"/>
                      <a:pt x="2432" y="5651"/>
                    </a:cubicBezTo>
                    <a:cubicBezTo>
                      <a:pt x="2596" y="5778"/>
                      <a:pt x="2842" y="5976"/>
                      <a:pt x="3023" y="6152"/>
                    </a:cubicBezTo>
                    <a:cubicBezTo>
                      <a:pt x="3213" y="6263"/>
                      <a:pt x="3632" y="6888"/>
                      <a:pt x="3890" y="6888"/>
                    </a:cubicBezTo>
                    <a:cubicBezTo>
                      <a:pt x="3966" y="6888"/>
                      <a:pt x="4028" y="6833"/>
                      <a:pt x="4066" y="6693"/>
                    </a:cubicBezTo>
                    <a:cubicBezTo>
                      <a:pt x="3983" y="6401"/>
                      <a:pt x="3639" y="6226"/>
                      <a:pt x="3449" y="5992"/>
                    </a:cubicBezTo>
                    <a:cubicBezTo>
                      <a:pt x="3131" y="5713"/>
                      <a:pt x="2826" y="5393"/>
                      <a:pt x="2455" y="5181"/>
                    </a:cubicBezTo>
                    <a:cubicBezTo>
                      <a:pt x="2486" y="4587"/>
                      <a:pt x="2514" y="3993"/>
                      <a:pt x="2539" y="3400"/>
                    </a:cubicBezTo>
                    <a:cubicBezTo>
                      <a:pt x="2732" y="3537"/>
                      <a:pt x="2838" y="3638"/>
                      <a:pt x="3037" y="3805"/>
                    </a:cubicBezTo>
                    <a:cubicBezTo>
                      <a:pt x="3203" y="3910"/>
                      <a:pt x="3512" y="4343"/>
                      <a:pt x="3727" y="4343"/>
                    </a:cubicBezTo>
                    <a:cubicBezTo>
                      <a:pt x="3803" y="4343"/>
                      <a:pt x="3867" y="4289"/>
                      <a:pt x="3909" y="4147"/>
                    </a:cubicBezTo>
                    <a:cubicBezTo>
                      <a:pt x="3858" y="3893"/>
                      <a:pt x="3552" y="3763"/>
                      <a:pt x="3389" y="3574"/>
                    </a:cubicBezTo>
                    <a:cubicBezTo>
                      <a:pt x="3122" y="3353"/>
                      <a:pt x="2866" y="3097"/>
                      <a:pt x="2558" y="2934"/>
                    </a:cubicBezTo>
                    <a:cubicBezTo>
                      <a:pt x="2593" y="2026"/>
                      <a:pt x="2618" y="1119"/>
                      <a:pt x="2623" y="210"/>
                    </a:cubicBezTo>
                    <a:cubicBezTo>
                      <a:pt x="2632" y="87"/>
                      <a:pt x="2523" y="0"/>
                      <a:pt x="24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09" name="Google Shape;3209;p33"/>
            <p:cNvSpPr/>
            <p:nvPr/>
          </p:nvSpPr>
          <p:spPr>
            <a:xfrm rot="-5400000">
              <a:off x="228316" y="4175845"/>
              <a:ext cx="69" cy="173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1"/>
                  </a:moveTo>
                  <a:lnTo>
                    <a:pt x="0" y="4"/>
                  </a:lnTo>
                  <a:lnTo>
                    <a:pt x="1" y="5"/>
                  </a:lnTo>
                  <a:cubicBezTo>
                    <a:pt x="1" y="5"/>
                    <a:pt x="0" y="4"/>
                    <a:pt x="0" y="1"/>
                  </a:cubicBezTo>
                  <a:close/>
                </a:path>
              </a:pathLst>
            </a:custGeom>
            <a:solidFill>
              <a:srgbClr val="0A5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3"/>
            <p:cNvSpPr/>
            <p:nvPr/>
          </p:nvSpPr>
          <p:spPr>
            <a:xfrm rot="-5400000">
              <a:off x="227762" y="4175810"/>
              <a:ext cx="555" cy="797"/>
            </a:xfrm>
            <a:custGeom>
              <a:avLst/>
              <a:gdLst/>
              <a:ahLst/>
              <a:cxnLst/>
              <a:rect l="l" t="t" r="r" b="b"/>
              <a:pathLst>
                <a:path w="16" h="23" extrusionOk="0">
                  <a:moveTo>
                    <a:pt x="0" y="0"/>
                  </a:moveTo>
                  <a:cubicBezTo>
                    <a:pt x="9" y="13"/>
                    <a:pt x="12" y="20"/>
                    <a:pt x="15" y="23"/>
                  </a:cubicBezTo>
                  <a:lnTo>
                    <a:pt x="15" y="20"/>
                  </a:lnTo>
                  <a:cubicBezTo>
                    <a:pt x="12" y="14"/>
                    <a:pt x="7" y="9"/>
                    <a:pt x="3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A5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11" name="Google Shape;3211;p33"/>
            <p:cNvGrpSpPr/>
            <p:nvPr/>
          </p:nvGrpSpPr>
          <p:grpSpPr>
            <a:xfrm rot="-5400000">
              <a:off x="-21448" y="4310026"/>
              <a:ext cx="491897" cy="172436"/>
              <a:chOff x="3255925" y="1975350"/>
              <a:chExt cx="354725" cy="124350"/>
            </a:xfrm>
          </p:grpSpPr>
          <p:sp>
            <p:nvSpPr>
              <p:cNvPr id="3212" name="Google Shape;3212;p33"/>
              <p:cNvSpPr/>
              <p:nvPr/>
            </p:nvSpPr>
            <p:spPr>
              <a:xfrm>
                <a:off x="3271050" y="1975350"/>
                <a:ext cx="339600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13584" h="4974" extrusionOk="0">
                    <a:moveTo>
                      <a:pt x="6014" y="0"/>
                    </a:moveTo>
                    <a:cubicBezTo>
                      <a:pt x="5800" y="0"/>
                      <a:pt x="5586" y="7"/>
                      <a:pt x="5372" y="21"/>
                    </a:cubicBezTo>
                    <a:cubicBezTo>
                      <a:pt x="3483" y="199"/>
                      <a:pt x="1451" y="733"/>
                      <a:pt x="36" y="2042"/>
                    </a:cubicBezTo>
                    <a:cubicBezTo>
                      <a:pt x="1" y="2148"/>
                      <a:pt x="71" y="2262"/>
                      <a:pt x="174" y="2292"/>
                    </a:cubicBezTo>
                    <a:cubicBezTo>
                      <a:pt x="222" y="2442"/>
                      <a:pt x="374" y="2547"/>
                      <a:pt x="471" y="2666"/>
                    </a:cubicBezTo>
                    <a:cubicBezTo>
                      <a:pt x="919" y="3129"/>
                      <a:pt x="1400" y="3567"/>
                      <a:pt x="1943" y="3915"/>
                    </a:cubicBezTo>
                    <a:cubicBezTo>
                      <a:pt x="2870" y="4488"/>
                      <a:pt x="3915" y="4874"/>
                      <a:pt x="5008" y="4938"/>
                    </a:cubicBezTo>
                    <a:cubicBezTo>
                      <a:pt x="5297" y="4962"/>
                      <a:pt x="5586" y="4973"/>
                      <a:pt x="5875" y="4973"/>
                    </a:cubicBezTo>
                    <a:cubicBezTo>
                      <a:pt x="7727" y="4973"/>
                      <a:pt x="9557" y="4493"/>
                      <a:pt x="11263" y="3781"/>
                    </a:cubicBezTo>
                    <a:cubicBezTo>
                      <a:pt x="11888" y="3504"/>
                      <a:pt x="12548" y="3277"/>
                      <a:pt x="13142" y="2938"/>
                    </a:cubicBezTo>
                    <a:cubicBezTo>
                      <a:pt x="13583" y="2374"/>
                      <a:pt x="12709" y="1986"/>
                      <a:pt x="12310" y="1745"/>
                    </a:cubicBezTo>
                    <a:cubicBezTo>
                      <a:pt x="10386" y="717"/>
                      <a:pt x="8212" y="0"/>
                      <a:pt x="60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33"/>
              <p:cNvSpPr/>
              <p:nvPr/>
            </p:nvSpPr>
            <p:spPr>
              <a:xfrm>
                <a:off x="3255925" y="1988150"/>
                <a:ext cx="288300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11532" h="3987" extrusionOk="0">
                    <a:moveTo>
                      <a:pt x="6758" y="1"/>
                    </a:moveTo>
                    <a:cubicBezTo>
                      <a:pt x="6466" y="83"/>
                      <a:pt x="6291" y="426"/>
                      <a:pt x="6057" y="618"/>
                    </a:cubicBezTo>
                    <a:cubicBezTo>
                      <a:pt x="5778" y="936"/>
                      <a:pt x="5458" y="1241"/>
                      <a:pt x="5246" y="1610"/>
                    </a:cubicBezTo>
                    <a:cubicBezTo>
                      <a:pt x="4653" y="1581"/>
                      <a:pt x="4059" y="1552"/>
                      <a:pt x="3465" y="1528"/>
                    </a:cubicBezTo>
                    <a:cubicBezTo>
                      <a:pt x="3602" y="1334"/>
                      <a:pt x="3702" y="1229"/>
                      <a:pt x="3870" y="1030"/>
                    </a:cubicBezTo>
                    <a:cubicBezTo>
                      <a:pt x="4012" y="803"/>
                      <a:pt x="4755" y="319"/>
                      <a:pt x="4212" y="158"/>
                    </a:cubicBezTo>
                    <a:lnTo>
                      <a:pt x="4212" y="158"/>
                    </a:lnTo>
                    <a:cubicBezTo>
                      <a:pt x="3958" y="208"/>
                      <a:pt x="3828" y="515"/>
                      <a:pt x="3639" y="678"/>
                    </a:cubicBezTo>
                    <a:cubicBezTo>
                      <a:pt x="3418" y="944"/>
                      <a:pt x="3162" y="1200"/>
                      <a:pt x="2998" y="1507"/>
                    </a:cubicBezTo>
                    <a:cubicBezTo>
                      <a:pt x="2091" y="1474"/>
                      <a:pt x="1184" y="1448"/>
                      <a:pt x="275" y="1442"/>
                    </a:cubicBezTo>
                    <a:cubicBezTo>
                      <a:pt x="271" y="1442"/>
                      <a:pt x="267" y="1442"/>
                      <a:pt x="262" y="1442"/>
                    </a:cubicBezTo>
                    <a:cubicBezTo>
                      <a:pt x="93" y="1442"/>
                      <a:pt x="0" y="1665"/>
                      <a:pt x="119" y="1787"/>
                    </a:cubicBezTo>
                    <a:cubicBezTo>
                      <a:pt x="842" y="1939"/>
                      <a:pt x="2077" y="1876"/>
                      <a:pt x="3042" y="1903"/>
                    </a:cubicBezTo>
                    <a:cubicBezTo>
                      <a:pt x="3333" y="2470"/>
                      <a:pt x="3688" y="3007"/>
                      <a:pt x="4038" y="3538"/>
                    </a:cubicBezTo>
                    <a:cubicBezTo>
                      <a:pt x="4074" y="3611"/>
                      <a:pt x="4140" y="3643"/>
                      <a:pt x="4209" y="3643"/>
                    </a:cubicBezTo>
                    <a:cubicBezTo>
                      <a:pt x="4322" y="3643"/>
                      <a:pt x="4439" y="3554"/>
                      <a:pt x="4418" y="3420"/>
                    </a:cubicBezTo>
                    <a:cubicBezTo>
                      <a:pt x="4180" y="2978"/>
                      <a:pt x="3760" y="2363"/>
                      <a:pt x="3507" y="1926"/>
                    </a:cubicBezTo>
                    <a:lnTo>
                      <a:pt x="3507" y="1926"/>
                    </a:lnTo>
                    <a:cubicBezTo>
                      <a:pt x="3526" y="1928"/>
                      <a:pt x="3548" y="1929"/>
                      <a:pt x="3567" y="1930"/>
                    </a:cubicBezTo>
                    <a:cubicBezTo>
                      <a:pt x="4129" y="1960"/>
                      <a:pt x="4692" y="1988"/>
                      <a:pt x="5254" y="2018"/>
                    </a:cubicBezTo>
                    <a:cubicBezTo>
                      <a:pt x="5694" y="2751"/>
                      <a:pt x="6107" y="3268"/>
                      <a:pt x="6576" y="3923"/>
                    </a:cubicBezTo>
                    <a:cubicBezTo>
                      <a:pt x="6615" y="3968"/>
                      <a:pt x="6665" y="3987"/>
                      <a:pt x="6715" y="3987"/>
                    </a:cubicBezTo>
                    <a:cubicBezTo>
                      <a:pt x="6847" y="3987"/>
                      <a:pt x="6979" y="3854"/>
                      <a:pt x="6914" y="3711"/>
                    </a:cubicBezTo>
                    <a:cubicBezTo>
                      <a:pt x="6611" y="3255"/>
                      <a:pt x="6080" y="2581"/>
                      <a:pt x="5744" y="2043"/>
                    </a:cubicBezTo>
                    <a:lnTo>
                      <a:pt x="5744" y="2043"/>
                    </a:lnTo>
                    <a:cubicBezTo>
                      <a:pt x="6362" y="2075"/>
                      <a:pt x="6978" y="2108"/>
                      <a:pt x="7595" y="2139"/>
                    </a:cubicBezTo>
                    <a:cubicBezTo>
                      <a:pt x="8046" y="2646"/>
                      <a:pt x="8517" y="3137"/>
                      <a:pt x="8974" y="3639"/>
                    </a:cubicBezTo>
                    <a:cubicBezTo>
                      <a:pt x="9013" y="3683"/>
                      <a:pt x="9065" y="3703"/>
                      <a:pt x="9117" y="3703"/>
                    </a:cubicBezTo>
                    <a:cubicBezTo>
                      <a:pt x="9223" y="3703"/>
                      <a:pt x="9328" y="3624"/>
                      <a:pt x="9328" y="3506"/>
                    </a:cubicBezTo>
                    <a:cubicBezTo>
                      <a:pt x="9298" y="3294"/>
                      <a:pt x="9061" y="3171"/>
                      <a:pt x="8941" y="3002"/>
                    </a:cubicBezTo>
                    <a:lnTo>
                      <a:pt x="8165" y="2166"/>
                    </a:lnTo>
                    <a:lnTo>
                      <a:pt x="8165" y="2166"/>
                    </a:lnTo>
                    <a:cubicBezTo>
                      <a:pt x="9195" y="2215"/>
                      <a:pt x="10225" y="2265"/>
                      <a:pt x="11256" y="2301"/>
                    </a:cubicBezTo>
                    <a:cubicBezTo>
                      <a:pt x="11260" y="2302"/>
                      <a:pt x="11264" y="2302"/>
                      <a:pt x="11268" y="2302"/>
                    </a:cubicBezTo>
                    <a:cubicBezTo>
                      <a:pt x="11438" y="2302"/>
                      <a:pt x="11532" y="2079"/>
                      <a:pt x="11411" y="1957"/>
                    </a:cubicBezTo>
                    <a:cubicBezTo>
                      <a:pt x="11313" y="1885"/>
                      <a:pt x="11189" y="1875"/>
                      <a:pt x="11062" y="1875"/>
                    </a:cubicBezTo>
                    <a:cubicBezTo>
                      <a:pt x="11013" y="1875"/>
                      <a:pt x="10962" y="1876"/>
                      <a:pt x="10913" y="1876"/>
                    </a:cubicBezTo>
                    <a:cubicBezTo>
                      <a:pt x="10858" y="1876"/>
                      <a:pt x="10804" y="1874"/>
                      <a:pt x="10753" y="1866"/>
                    </a:cubicBezTo>
                    <a:cubicBezTo>
                      <a:pt x="9848" y="1841"/>
                      <a:pt x="8944" y="1800"/>
                      <a:pt x="8039" y="1756"/>
                    </a:cubicBezTo>
                    <a:cubicBezTo>
                      <a:pt x="8246" y="1478"/>
                      <a:pt x="8582" y="1118"/>
                      <a:pt x="8906" y="772"/>
                    </a:cubicBezTo>
                    <a:cubicBezTo>
                      <a:pt x="8984" y="675"/>
                      <a:pt x="9101" y="601"/>
                      <a:pt x="9151" y="484"/>
                    </a:cubicBezTo>
                    <a:cubicBezTo>
                      <a:pt x="9192" y="359"/>
                      <a:pt x="9094" y="220"/>
                      <a:pt x="8962" y="219"/>
                    </a:cubicBezTo>
                    <a:cubicBezTo>
                      <a:pt x="8962" y="219"/>
                      <a:pt x="8961" y="219"/>
                      <a:pt x="8961" y="219"/>
                    </a:cubicBezTo>
                    <a:cubicBezTo>
                      <a:pt x="8807" y="219"/>
                      <a:pt x="8729" y="386"/>
                      <a:pt x="8624" y="477"/>
                    </a:cubicBezTo>
                    <a:cubicBezTo>
                      <a:pt x="8285" y="841"/>
                      <a:pt x="7938" y="1202"/>
                      <a:pt x="7645" y="1605"/>
                    </a:cubicBezTo>
                    <a:cubicBezTo>
                      <a:pt x="7618" y="1644"/>
                      <a:pt x="7591" y="1687"/>
                      <a:pt x="7567" y="1731"/>
                    </a:cubicBezTo>
                    <a:cubicBezTo>
                      <a:pt x="6951" y="1699"/>
                      <a:pt x="6333" y="1667"/>
                      <a:pt x="5716" y="1635"/>
                    </a:cubicBezTo>
                    <a:cubicBezTo>
                      <a:pt x="5843" y="1470"/>
                      <a:pt x="6041" y="1225"/>
                      <a:pt x="6216" y="1043"/>
                    </a:cubicBezTo>
                    <a:cubicBezTo>
                      <a:pt x="6362" y="797"/>
                      <a:pt x="7369" y="164"/>
                      <a:pt x="67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14" name="Google Shape;3214;p33"/>
            <p:cNvSpPr/>
            <p:nvPr/>
          </p:nvSpPr>
          <p:spPr>
            <a:xfrm rot="-5400000">
              <a:off x="844650" y="4300491"/>
              <a:ext cx="242187" cy="539738"/>
            </a:xfrm>
            <a:custGeom>
              <a:avLst/>
              <a:gdLst/>
              <a:ahLst/>
              <a:cxnLst/>
              <a:rect l="l" t="t" r="r" b="b"/>
              <a:pathLst>
                <a:path w="6986" h="15569" extrusionOk="0">
                  <a:moveTo>
                    <a:pt x="919" y="1"/>
                  </a:moveTo>
                  <a:cubicBezTo>
                    <a:pt x="780" y="1"/>
                    <a:pt x="637" y="145"/>
                    <a:pt x="725" y="301"/>
                  </a:cubicBezTo>
                  <a:cubicBezTo>
                    <a:pt x="1113" y="1232"/>
                    <a:pt x="1396" y="1912"/>
                    <a:pt x="1695" y="2869"/>
                  </a:cubicBezTo>
                  <a:cubicBezTo>
                    <a:pt x="1769" y="3118"/>
                    <a:pt x="1834" y="3373"/>
                    <a:pt x="1901" y="3628"/>
                  </a:cubicBezTo>
                  <a:cubicBezTo>
                    <a:pt x="1874" y="3656"/>
                    <a:pt x="1850" y="3688"/>
                    <a:pt x="1826" y="3719"/>
                  </a:cubicBezTo>
                  <a:cubicBezTo>
                    <a:pt x="1070" y="4818"/>
                    <a:pt x="505" y="6053"/>
                    <a:pt x="152" y="7341"/>
                  </a:cubicBezTo>
                  <a:cubicBezTo>
                    <a:pt x="62" y="7662"/>
                    <a:pt x="1" y="8290"/>
                    <a:pt x="449" y="8290"/>
                  </a:cubicBezTo>
                  <a:cubicBezTo>
                    <a:pt x="472" y="8290"/>
                    <a:pt x="497" y="8289"/>
                    <a:pt x="523" y="8285"/>
                  </a:cubicBezTo>
                  <a:cubicBezTo>
                    <a:pt x="904" y="8187"/>
                    <a:pt x="1078" y="7777"/>
                    <a:pt x="1278" y="7474"/>
                  </a:cubicBezTo>
                  <a:cubicBezTo>
                    <a:pt x="1704" y="6682"/>
                    <a:pt x="2016" y="5826"/>
                    <a:pt x="2229" y="4951"/>
                  </a:cubicBezTo>
                  <a:cubicBezTo>
                    <a:pt x="2418" y="5787"/>
                    <a:pt x="2577" y="6634"/>
                    <a:pt x="2720" y="7479"/>
                  </a:cubicBezTo>
                  <a:cubicBezTo>
                    <a:pt x="2702" y="7519"/>
                    <a:pt x="2681" y="7559"/>
                    <a:pt x="2662" y="7601"/>
                  </a:cubicBezTo>
                  <a:cubicBezTo>
                    <a:pt x="2421" y="7833"/>
                    <a:pt x="2230" y="8229"/>
                    <a:pt x="2035" y="8486"/>
                  </a:cubicBezTo>
                  <a:cubicBezTo>
                    <a:pt x="1512" y="9394"/>
                    <a:pt x="1011" y="10360"/>
                    <a:pt x="800" y="11393"/>
                  </a:cubicBezTo>
                  <a:cubicBezTo>
                    <a:pt x="781" y="11616"/>
                    <a:pt x="908" y="11823"/>
                    <a:pt x="1123" y="11823"/>
                  </a:cubicBezTo>
                  <a:cubicBezTo>
                    <a:pt x="1154" y="11823"/>
                    <a:pt x="1187" y="11819"/>
                    <a:pt x="1222" y="11810"/>
                  </a:cubicBezTo>
                  <a:cubicBezTo>
                    <a:pt x="1508" y="11730"/>
                    <a:pt x="1687" y="11470"/>
                    <a:pt x="1844" y="11236"/>
                  </a:cubicBezTo>
                  <a:cubicBezTo>
                    <a:pt x="2128" y="10749"/>
                    <a:pt x="2345" y="10228"/>
                    <a:pt x="2556" y="9708"/>
                  </a:cubicBezTo>
                  <a:cubicBezTo>
                    <a:pt x="2689" y="9377"/>
                    <a:pt x="2808" y="9040"/>
                    <a:pt x="2922" y="8701"/>
                  </a:cubicBezTo>
                  <a:cubicBezTo>
                    <a:pt x="3025" y="9389"/>
                    <a:pt x="3110" y="10066"/>
                    <a:pt x="3189" y="10735"/>
                  </a:cubicBezTo>
                  <a:cubicBezTo>
                    <a:pt x="3026" y="11999"/>
                    <a:pt x="2761" y="13297"/>
                    <a:pt x="2999" y="14566"/>
                  </a:cubicBezTo>
                  <a:cubicBezTo>
                    <a:pt x="3091" y="14930"/>
                    <a:pt x="3259" y="15349"/>
                    <a:pt x="3603" y="15539"/>
                  </a:cubicBezTo>
                  <a:cubicBezTo>
                    <a:pt x="3658" y="15559"/>
                    <a:pt x="3710" y="15569"/>
                    <a:pt x="3761" y="15569"/>
                  </a:cubicBezTo>
                  <a:cubicBezTo>
                    <a:pt x="4036" y="15569"/>
                    <a:pt x="4252" y="15294"/>
                    <a:pt x="4289" y="15020"/>
                  </a:cubicBezTo>
                  <a:cubicBezTo>
                    <a:pt x="4496" y="13633"/>
                    <a:pt x="3890" y="12270"/>
                    <a:pt x="3645" y="10920"/>
                  </a:cubicBezTo>
                  <a:cubicBezTo>
                    <a:pt x="3645" y="10872"/>
                    <a:pt x="3632" y="10825"/>
                    <a:pt x="3610" y="10786"/>
                  </a:cubicBezTo>
                  <a:cubicBezTo>
                    <a:pt x="3531" y="10103"/>
                    <a:pt x="3439" y="9420"/>
                    <a:pt x="3336" y="8740"/>
                  </a:cubicBezTo>
                  <a:lnTo>
                    <a:pt x="3336" y="8740"/>
                  </a:lnTo>
                  <a:cubicBezTo>
                    <a:pt x="3908" y="9360"/>
                    <a:pt x="4612" y="10139"/>
                    <a:pt x="5310" y="10606"/>
                  </a:cubicBezTo>
                  <a:cubicBezTo>
                    <a:pt x="5548" y="10759"/>
                    <a:pt x="5882" y="11018"/>
                    <a:pt x="6183" y="11018"/>
                  </a:cubicBezTo>
                  <a:cubicBezTo>
                    <a:pt x="6308" y="11018"/>
                    <a:pt x="6427" y="10973"/>
                    <a:pt x="6530" y="10857"/>
                  </a:cubicBezTo>
                  <a:cubicBezTo>
                    <a:pt x="6985" y="9973"/>
                    <a:pt x="4228" y="7889"/>
                    <a:pt x="3531" y="7402"/>
                  </a:cubicBezTo>
                  <a:cubicBezTo>
                    <a:pt x="3389" y="7323"/>
                    <a:pt x="3258" y="7195"/>
                    <a:pt x="3095" y="7166"/>
                  </a:cubicBezTo>
                  <a:cubicBezTo>
                    <a:pt x="3091" y="7166"/>
                    <a:pt x="3089" y="7168"/>
                    <a:pt x="3085" y="7168"/>
                  </a:cubicBezTo>
                  <a:cubicBezTo>
                    <a:pt x="2950" y="6360"/>
                    <a:pt x="2793" y="5556"/>
                    <a:pt x="2610" y="4758"/>
                  </a:cubicBezTo>
                  <a:lnTo>
                    <a:pt x="2610" y="4758"/>
                  </a:lnTo>
                  <a:cubicBezTo>
                    <a:pt x="3411" y="5571"/>
                    <a:pt x="4248" y="6376"/>
                    <a:pt x="5349" y="6739"/>
                  </a:cubicBezTo>
                  <a:cubicBezTo>
                    <a:pt x="5434" y="6773"/>
                    <a:pt x="5523" y="6791"/>
                    <a:pt x="5606" y="6791"/>
                  </a:cubicBezTo>
                  <a:cubicBezTo>
                    <a:pt x="5809" y="6791"/>
                    <a:pt x="5982" y="6684"/>
                    <a:pt x="5993" y="6428"/>
                  </a:cubicBezTo>
                  <a:cubicBezTo>
                    <a:pt x="5906" y="5943"/>
                    <a:pt x="5468" y="5598"/>
                    <a:pt x="5121" y="5280"/>
                  </a:cubicBezTo>
                  <a:cubicBezTo>
                    <a:pt x="4273" y="4596"/>
                    <a:pt x="3368" y="3959"/>
                    <a:pt x="2377" y="3498"/>
                  </a:cubicBezTo>
                  <a:cubicBezTo>
                    <a:pt x="2347" y="3474"/>
                    <a:pt x="2311" y="3463"/>
                    <a:pt x="2278" y="3457"/>
                  </a:cubicBezTo>
                  <a:cubicBezTo>
                    <a:pt x="1961" y="2315"/>
                    <a:pt x="1575" y="1192"/>
                    <a:pt x="1084" y="106"/>
                  </a:cubicBezTo>
                  <a:cubicBezTo>
                    <a:pt x="1045" y="32"/>
                    <a:pt x="983" y="1"/>
                    <a:pt x="9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15" name="Google Shape;3215;p33"/>
            <p:cNvGrpSpPr/>
            <p:nvPr/>
          </p:nvGrpSpPr>
          <p:grpSpPr>
            <a:xfrm rot="-5400000">
              <a:off x="374247" y="4130032"/>
              <a:ext cx="467353" cy="255915"/>
              <a:chOff x="3364475" y="2221750"/>
              <a:chExt cx="337025" cy="184550"/>
            </a:xfrm>
          </p:grpSpPr>
          <p:sp>
            <p:nvSpPr>
              <p:cNvPr id="3216" name="Google Shape;3216;p33"/>
              <p:cNvSpPr/>
              <p:nvPr/>
            </p:nvSpPr>
            <p:spPr>
              <a:xfrm>
                <a:off x="3364475" y="2243500"/>
                <a:ext cx="320175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12807" h="6036" extrusionOk="0">
                    <a:moveTo>
                      <a:pt x="5784" y="1"/>
                    </a:moveTo>
                    <a:cubicBezTo>
                      <a:pt x="5774" y="1"/>
                      <a:pt x="5765" y="1"/>
                      <a:pt x="5755" y="3"/>
                    </a:cubicBezTo>
                    <a:cubicBezTo>
                      <a:pt x="5122" y="355"/>
                      <a:pt x="4548" y="860"/>
                      <a:pt x="4001" y="1344"/>
                    </a:cubicBezTo>
                    <a:cubicBezTo>
                      <a:pt x="3778" y="1572"/>
                      <a:pt x="3532" y="1802"/>
                      <a:pt x="3350" y="2070"/>
                    </a:cubicBezTo>
                    <a:cubicBezTo>
                      <a:pt x="2304" y="1715"/>
                      <a:pt x="1297" y="1266"/>
                      <a:pt x="344" y="710"/>
                    </a:cubicBezTo>
                    <a:cubicBezTo>
                      <a:pt x="311" y="688"/>
                      <a:pt x="275" y="678"/>
                      <a:pt x="240" y="678"/>
                    </a:cubicBezTo>
                    <a:cubicBezTo>
                      <a:pt x="116" y="678"/>
                      <a:pt x="0" y="798"/>
                      <a:pt x="36" y="930"/>
                    </a:cubicBezTo>
                    <a:cubicBezTo>
                      <a:pt x="51" y="1005"/>
                      <a:pt x="113" y="1053"/>
                      <a:pt x="174" y="1090"/>
                    </a:cubicBezTo>
                    <a:cubicBezTo>
                      <a:pt x="515" y="1303"/>
                      <a:pt x="875" y="1487"/>
                      <a:pt x="1240" y="1654"/>
                    </a:cubicBezTo>
                    <a:cubicBezTo>
                      <a:pt x="1866" y="1952"/>
                      <a:pt x="2505" y="2212"/>
                      <a:pt x="3156" y="2434"/>
                    </a:cubicBezTo>
                    <a:cubicBezTo>
                      <a:pt x="3156" y="2435"/>
                      <a:pt x="3155" y="2435"/>
                      <a:pt x="3155" y="2437"/>
                    </a:cubicBezTo>
                    <a:cubicBezTo>
                      <a:pt x="3131" y="2526"/>
                      <a:pt x="3135" y="2619"/>
                      <a:pt x="3168" y="2705"/>
                    </a:cubicBezTo>
                    <a:cubicBezTo>
                      <a:pt x="3588" y="3816"/>
                      <a:pt x="4136" y="4872"/>
                      <a:pt x="4672" y="5930"/>
                    </a:cubicBezTo>
                    <a:cubicBezTo>
                      <a:pt x="4711" y="6004"/>
                      <a:pt x="4774" y="6035"/>
                      <a:pt x="4838" y="6035"/>
                    </a:cubicBezTo>
                    <a:cubicBezTo>
                      <a:pt x="4977" y="6035"/>
                      <a:pt x="5119" y="5892"/>
                      <a:pt x="5031" y="5735"/>
                    </a:cubicBezTo>
                    <a:cubicBezTo>
                      <a:pt x="4547" y="4798"/>
                      <a:pt x="3903" y="3493"/>
                      <a:pt x="3596" y="2695"/>
                    </a:cubicBezTo>
                    <a:cubicBezTo>
                      <a:pt x="3580" y="2670"/>
                      <a:pt x="3562" y="2599"/>
                      <a:pt x="3551" y="2563"/>
                    </a:cubicBezTo>
                    <a:lnTo>
                      <a:pt x="3551" y="2563"/>
                    </a:lnTo>
                    <a:cubicBezTo>
                      <a:pt x="4755" y="2944"/>
                      <a:pt x="5995" y="3196"/>
                      <a:pt x="7249" y="3344"/>
                    </a:cubicBezTo>
                    <a:cubicBezTo>
                      <a:pt x="7493" y="3895"/>
                      <a:pt x="7937" y="4339"/>
                      <a:pt x="8270" y="4837"/>
                    </a:cubicBezTo>
                    <a:cubicBezTo>
                      <a:pt x="8524" y="5143"/>
                      <a:pt x="8711" y="5516"/>
                      <a:pt x="9012" y="5776"/>
                    </a:cubicBezTo>
                    <a:cubicBezTo>
                      <a:pt x="9047" y="5800"/>
                      <a:pt x="9082" y="5810"/>
                      <a:pt x="9117" y="5810"/>
                    </a:cubicBezTo>
                    <a:cubicBezTo>
                      <a:pt x="9267" y="5810"/>
                      <a:pt x="9397" y="5622"/>
                      <a:pt x="9286" y="5486"/>
                    </a:cubicBezTo>
                    <a:cubicBezTo>
                      <a:pt x="8843" y="4961"/>
                      <a:pt x="8172" y="4057"/>
                      <a:pt x="7742" y="3401"/>
                    </a:cubicBezTo>
                    <a:lnTo>
                      <a:pt x="7742" y="3401"/>
                    </a:lnTo>
                    <a:cubicBezTo>
                      <a:pt x="8440" y="3466"/>
                      <a:pt x="9142" y="3498"/>
                      <a:pt x="9845" y="3498"/>
                    </a:cubicBezTo>
                    <a:cubicBezTo>
                      <a:pt x="10611" y="3498"/>
                      <a:pt x="11377" y="3460"/>
                      <a:pt x="12140" y="3387"/>
                    </a:cubicBezTo>
                    <a:cubicBezTo>
                      <a:pt x="12379" y="3382"/>
                      <a:pt x="12807" y="3359"/>
                      <a:pt x="12596" y="3018"/>
                    </a:cubicBezTo>
                    <a:cubicBezTo>
                      <a:pt x="12535" y="2968"/>
                      <a:pt x="12464" y="2952"/>
                      <a:pt x="12389" y="2952"/>
                    </a:cubicBezTo>
                    <a:cubicBezTo>
                      <a:pt x="12268" y="2952"/>
                      <a:pt x="12135" y="2993"/>
                      <a:pt x="12016" y="2993"/>
                    </a:cubicBezTo>
                    <a:cubicBezTo>
                      <a:pt x="12006" y="2993"/>
                      <a:pt x="11996" y="2992"/>
                      <a:pt x="11986" y="2992"/>
                    </a:cubicBezTo>
                    <a:cubicBezTo>
                      <a:pt x="11272" y="3056"/>
                      <a:pt x="10557" y="3088"/>
                      <a:pt x="9845" y="3088"/>
                    </a:cubicBezTo>
                    <a:cubicBezTo>
                      <a:pt x="9124" y="3088"/>
                      <a:pt x="8406" y="3055"/>
                      <a:pt x="7694" y="2986"/>
                    </a:cubicBezTo>
                    <a:cubicBezTo>
                      <a:pt x="7870" y="2536"/>
                      <a:pt x="8507" y="1784"/>
                      <a:pt x="9036" y="1304"/>
                    </a:cubicBezTo>
                    <a:cubicBezTo>
                      <a:pt x="9172" y="1138"/>
                      <a:pt x="9437" y="1042"/>
                      <a:pt x="9483" y="824"/>
                    </a:cubicBezTo>
                    <a:cubicBezTo>
                      <a:pt x="9490" y="701"/>
                      <a:pt x="9381" y="614"/>
                      <a:pt x="9272" y="614"/>
                    </a:cubicBezTo>
                    <a:cubicBezTo>
                      <a:pt x="9225" y="614"/>
                      <a:pt x="9177" y="630"/>
                      <a:pt x="9139" y="668"/>
                    </a:cubicBezTo>
                    <a:cubicBezTo>
                      <a:pt x="8547" y="1176"/>
                      <a:pt x="7989" y="1736"/>
                      <a:pt x="7550" y="2384"/>
                    </a:cubicBezTo>
                    <a:cubicBezTo>
                      <a:pt x="7447" y="2554"/>
                      <a:pt x="7337" y="2741"/>
                      <a:pt x="7277" y="2937"/>
                    </a:cubicBezTo>
                    <a:cubicBezTo>
                      <a:pt x="6076" y="2798"/>
                      <a:pt x="4895" y="2560"/>
                      <a:pt x="3757" y="2206"/>
                    </a:cubicBezTo>
                    <a:cubicBezTo>
                      <a:pt x="4124" y="1730"/>
                      <a:pt x="4813" y="1156"/>
                      <a:pt x="5377" y="739"/>
                    </a:cubicBezTo>
                    <a:cubicBezTo>
                      <a:pt x="5570" y="597"/>
                      <a:pt x="5625" y="557"/>
                      <a:pt x="5873" y="383"/>
                    </a:cubicBezTo>
                    <a:cubicBezTo>
                      <a:pt x="5953" y="342"/>
                      <a:pt x="5996" y="243"/>
                      <a:pt x="5974" y="156"/>
                    </a:cubicBezTo>
                    <a:cubicBezTo>
                      <a:pt x="5953" y="71"/>
                      <a:pt x="5872" y="1"/>
                      <a:pt x="57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33"/>
              <p:cNvSpPr/>
              <p:nvPr/>
            </p:nvSpPr>
            <p:spPr>
              <a:xfrm>
                <a:off x="3650150" y="2301050"/>
                <a:ext cx="51350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1751" extrusionOk="0">
                    <a:moveTo>
                      <a:pt x="1230" y="0"/>
                    </a:moveTo>
                    <a:cubicBezTo>
                      <a:pt x="1144" y="0"/>
                      <a:pt x="1058" y="12"/>
                      <a:pt x="974" y="32"/>
                    </a:cubicBezTo>
                    <a:cubicBezTo>
                      <a:pt x="822" y="32"/>
                      <a:pt x="672" y="71"/>
                      <a:pt x="546" y="169"/>
                    </a:cubicBezTo>
                    <a:cubicBezTo>
                      <a:pt x="1" y="561"/>
                      <a:pt x="122" y="1422"/>
                      <a:pt x="740" y="1671"/>
                    </a:cubicBezTo>
                    <a:cubicBezTo>
                      <a:pt x="855" y="1725"/>
                      <a:pt x="978" y="1750"/>
                      <a:pt x="1099" y="1750"/>
                    </a:cubicBezTo>
                    <a:cubicBezTo>
                      <a:pt x="1584" y="1750"/>
                      <a:pt x="2054" y="1353"/>
                      <a:pt x="2025" y="831"/>
                    </a:cubicBezTo>
                    <a:cubicBezTo>
                      <a:pt x="2004" y="468"/>
                      <a:pt x="1769" y="78"/>
                      <a:pt x="1385" y="14"/>
                    </a:cubicBezTo>
                    <a:cubicBezTo>
                      <a:pt x="1334" y="5"/>
                      <a:pt x="1282" y="0"/>
                      <a:pt x="12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33"/>
              <p:cNvSpPr/>
              <p:nvPr/>
            </p:nvSpPr>
            <p:spPr>
              <a:xfrm>
                <a:off x="3574050" y="2235625"/>
                <a:ext cx="51300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1751" extrusionOk="0">
                    <a:moveTo>
                      <a:pt x="1226" y="0"/>
                    </a:moveTo>
                    <a:cubicBezTo>
                      <a:pt x="1141" y="0"/>
                      <a:pt x="1056" y="11"/>
                      <a:pt x="973" y="31"/>
                    </a:cubicBezTo>
                    <a:cubicBezTo>
                      <a:pt x="821" y="31"/>
                      <a:pt x="672" y="71"/>
                      <a:pt x="545" y="169"/>
                    </a:cubicBezTo>
                    <a:cubicBezTo>
                      <a:pt x="0" y="561"/>
                      <a:pt x="120" y="1422"/>
                      <a:pt x="738" y="1671"/>
                    </a:cubicBezTo>
                    <a:cubicBezTo>
                      <a:pt x="854" y="1726"/>
                      <a:pt x="977" y="1751"/>
                      <a:pt x="1098" y="1751"/>
                    </a:cubicBezTo>
                    <a:cubicBezTo>
                      <a:pt x="1582" y="1751"/>
                      <a:pt x="2051" y="1353"/>
                      <a:pt x="2025" y="832"/>
                    </a:cubicBezTo>
                    <a:cubicBezTo>
                      <a:pt x="2003" y="468"/>
                      <a:pt x="1767" y="78"/>
                      <a:pt x="1384" y="14"/>
                    </a:cubicBezTo>
                    <a:cubicBezTo>
                      <a:pt x="1332" y="5"/>
                      <a:pt x="1279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33"/>
              <p:cNvSpPr/>
              <p:nvPr/>
            </p:nvSpPr>
            <p:spPr>
              <a:xfrm>
                <a:off x="3569700" y="2362525"/>
                <a:ext cx="51325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1751" extrusionOk="0">
                    <a:moveTo>
                      <a:pt x="1230" y="0"/>
                    </a:moveTo>
                    <a:cubicBezTo>
                      <a:pt x="1144" y="0"/>
                      <a:pt x="1058" y="12"/>
                      <a:pt x="973" y="32"/>
                    </a:cubicBezTo>
                    <a:cubicBezTo>
                      <a:pt x="822" y="32"/>
                      <a:pt x="672" y="71"/>
                      <a:pt x="546" y="168"/>
                    </a:cubicBezTo>
                    <a:cubicBezTo>
                      <a:pt x="1" y="560"/>
                      <a:pt x="121" y="1422"/>
                      <a:pt x="738" y="1671"/>
                    </a:cubicBezTo>
                    <a:cubicBezTo>
                      <a:pt x="854" y="1725"/>
                      <a:pt x="977" y="1750"/>
                      <a:pt x="1099" y="1750"/>
                    </a:cubicBezTo>
                    <a:cubicBezTo>
                      <a:pt x="1583" y="1750"/>
                      <a:pt x="2052" y="1353"/>
                      <a:pt x="2025" y="831"/>
                    </a:cubicBezTo>
                    <a:cubicBezTo>
                      <a:pt x="2004" y="467"/>
                      <a:pt x="1767" y="77"/>
                      <a:pt x="1385" y="13"/>
                    </a:cubicBezTo>
                    <a:cubicBezTo>
                      <a:pt x="1334" y="4"/>
                      <a:pt x="1282" y="0"/>
                      <a:pt x="12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33"/>
              <p:cNvSpPr/>
              <p:nvPr/>
            </p:nvSpPr>
            <p:spPr>
              <a:xfrm>
                <a:off x="3456200" y="2360900"/>
                <a:ext cx="51300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1751" extrusionOk="0">
                    <a:moveTo>
                      <a:pt x="1228" y="0"/>
                    </a:moveTo>
                    <a:cubicBezTo>
                      <a:pt x="1142" y="0"/>
                      <a:pt x="1056" y="12"/>
                      <a:pt x="972" y="32"/>
                    </a:cubicBezTo>
                    <a:cubicBezTo>
                      <a:pt x="820" y="32"/>
                      <a:pt x="672" y="71"/>
                      <a:pt x="544" y="168"/>
                    </a:cubicBezTo>
                    <a:cubicBezTo>
                      <a:pt x="0" y="560"/>
                      <a:pt x="120" y="1422"/>
                      <a:pt x="738" y="1671"/>
                    </a:cubicBezTo>
                    <a:cubicBezTo>
                      <a:pt x="854" y="1725"/>
                      <a:pt x="977" y="1750"/>
                      <a:pt x="1098" y="1750"/>
                    </a:cubicBezTo>
                    <a:cubicBezTo>
                      <a:pt x="1583" y="1750"/>
                      <a:pt x="2051" y="1353"/>
                      <a:pt x="2024" y="831"/>
                    </a:cubicBezTo>
                    <a:cubicBezTo>
                      <a:pt x="2002" y="467"/>
                      <a:pt x="1767" y="77"/>
                      <a:pt x="1383" y="13"/>
                    </a:cubicBezTo>
                    <a:cubicBezTo>
                      <a:pt x="1332" y="4"/>
                      <a:pt x="1280" y="0"/>
                      <a:pt x="12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33"/>
              <p:cNvSpPr/>
              <p:nvPr/>
            </p:nvSpPr>
            <p:spPr>
              <a:xfrm>
                <a:off x="3483550" y="2221750"/>
                <a:ext cx="51325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1751" extrusionOk="0">
                    <a:moveTo>
                      <a:pt x="1225" y="0"/>
                    </a:moveTo>
                    <a:cubicBezTo>
                      <a:pt x="1140" y="0"/>
                      <a:pt x="1055" y="12"/>
                      <a:pt x="972" y="32"/>
                    </a:cubicBezTo>
                    <a:cubicBezTo>
                      <a:pt x="820" y="32"/>
                      <a:pt x="671" y="71"/>
                      <a:pt x="544" y="168"/>
                    </a:cubicBezTo>
                    <a:cubicBezTo>
                      <a:pt x="0" y="561"/>
                      <a:pt x="120" y="1422"/>
                      <a:pt x="738" y="1671"/>
                    </a:cubicBezTo>
                    <a:cubicBezTo>
                      <a:pt x="854" y="1726"/>
                      <a:pt x="976" y="1751"/>
                      <a:pt x="1098" y="1751"/>
                    </a:cubicBezTo>
                    <a:cubicBezTo>
                      <a:pt x="1583" y="1751"/>
                      <a:pt x="2052" y="1353"/>
                      <a:pt x="2024" y="832"/>
                    </a:cubicBezTo>
                    <a:cubicBezTo>
                      <a:pt x="2002" y="467"/>
                      <a:pt x="1767" y="77"/>
                      <a:pt x="1383" y="14"/>
                    </a:cubicBezTo>
                    <a:cubicBezTo>
                      <a:pt x="1331" y="5"/>
                      <a:pt x="1278" y="0"/>
                      <a:pt x="1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22" name="Google Shape;3222;p33"/>
            <p:cNvSpPr/>
            <p:nvPr/>
          </p:nvSpPr>
          <p:spPr>
            <a:xfrm rot="-5400000">
              <a:off x="135074" y="4656763"/>
              <a:ext cx="381343" cy="433829"/>
            </a:xfrm>
            <a:custGeom>
              <a:avLst/>
              <a:gdLst/>
              <a:ahLst/>
              <a:cxnLst/>
              <a:rect l="l" t="t" r="r" b="b"/>
              <a:pathLst>
                <a:path w="11000" h="12514" extrusionOk="0">
                  <a:moveTo>
                    <a:pt x="988" y="411"/>
                  </a:moveTo>
                  <a:cubicBezTo>
                    <a:pt x="1113" y="411"/>
                    <a:pt x="1246" y="468"/>
                    <a:pt x="1364" y="591"/>
                  </a:cubicBezTo>
                  <a:cubicBezTo>
                    <a:pt x="1624" y="888"/>
                    <a:pt x="1775" y="1526"/>
                    <a:pt x="1873" y="2140"/>
                  </a:cubicBezTo>
                  <a:cubicBezTo>
                    <a:pt x="1885" y="2239"/>
                    <a:pt x="1892" y="2342"/>
                    <a:pt x="1901" y="2439"/>
                  </a:cubicBezTo>
                  <a:cubicBezTo>
                    <a:pt x="1598" y="2380"/>
                    <a:pt x="1319" y="2281"/>
                    <a:pt x="1045" y="2109"/>
                  </a:cubicBezTo>
                  <a:cubicBezTo>
                    <a:pt x="555" y="1776"/>
                    <a:pt x="370" y="1355"/>
                    <a:pt x="556" y="766"/>
                  </a:cubicBezTo>
                  <a:cubicBezTo>
                    <a:pt x="632" y="539"/>
                    <a:pt x="801" y="411"/>
                    <a:pt x="988" y="411"/>
                  </a:cubicBezTo>
                  <a:close/>
                  <a:moveTo>
                    <a:pt x="990" y="0"/>
                  </a:moveTo>
                  <a:cubicBezTo>
                    <a:pt x="540" y="0"/>
                    <a:pt x="156" y="403"/>
                    <a:pt x="101" y="910"/>
                  </a:cubicBezTo>
                  <a:cubicBezTo>
                    <a:pt x="0" y="1454"/>
                    <a:pt x="218" y="2005"/>
                    <a:pt x="664" y="2334"/>
                  </a:cubicBezTo>
                  <a:cubicBezTo>
                    <a:pt x="1050" y="2623"/>
                    <a:pt x="1485" y="2785"/>
                    <a:pt x="1943" y="2867"/>
                  </a:cubicBezTo>
                  <a:cubicBezTo>
                    <a:pt x="2226" y="5862"/>
                    <a:pt x="2119" y="9210"/>
                    <a:pt x="1750" y="12307"/>
                  </a:cubicBezTo>
                  <a:cubicBezTo>
                    <a:pt x="1742" y="12436"/>
                    <a:pt x="1854" y="12514"/>
                    <a:pt x="1962" y="12514"/>
                  </a:cubicBezTo>
                  <a:cubicBezTo>
                    <a:pt x="2036" y="12514"/>
                    <a:pt x="2108" y="12478"/>
                    <a:pt x="2139" y="12398"/>
                  </a:cubicBezTo>
                  <a:cubicBezTo>
                    <a:pt x="2246" y="11610"/>
                    <a:pt x="2346" y="10809"/>
                    <a:pt x="2393" y="10009"/>
                  </a:cubicBezTo>
                  <a:cubicBezTo>
                    <a:pt x="2497" y="7658"/>
                    <a:pt x="2606" y="5270"/>
                    <a:pt x="2360" y="2921"/>
                  </a:cubicBezTo>
                  <a:lnTo>
                    <a:pt x="2360" y="2921"/>
                  </a:lnTo>
                  <a:cubicBezTo>
                    <a:pt x="2534" y="2936"/>
                    <a:pt x="2710" y="2942"/>
                    <a:pt x="2886" y="2942"/>
                  </a:cubicBezTo>
                  <a:cubicBezTo>
                    <a:pt x="3433" y="2942"/>
                    <a:pt x="3986" y="2883"/>
                    <a:pt x="4506" y="2837"/>
                  </a:cubicBezTo>
                  <a:cubicBezTo>
                    <a:pt x="6430" y="2580"/>
                    <a:pt x="8092" y="2249"/>
                    <a:pt x="9987" y="2249"/>
                  </a:cubicBezTo>
                  <a:cubicBezTo>
                    <a:pt x="10032" y="2249"/>
                    <a:pt x="10077" y="2249"/>
                    <a:pt x="10122" y="2250"/>
                  </a:cubicBezTo>
                  <a:cubicBezTo>
                    <a:pt x="10137" y="2249"/>
                    <a:pt x="10153" y="2248"/>
                    <a:pt x="10170" y="2248"/>
                  </a:cubicBezTo>
                  <a:cubicBezTo>
                    <a:pt x="10267" y="2248"/>
                    <a:pt x="10402" y="2261"/>
                    <a:pt x="10529" y="2261"/>
                  </a:cubicBezTo>
                  <a:cubicBezTo>
                    <a:pt x="10779" y="2261"/>
                    <a:pt x="11000" y="2212"/>
                    <a:pt x="10840" y="1918"/>
                  </a:cubicBezTo>
                  <a:cubicBezTo>
                    <a:pt x="10722" y="1852"/>
                    <a:pt x="10586" y="1836"/>
                    <a:pt x="10444" y="1836"/>
                  </a:cubicBezTo>
                  <a:cubicBezTo>
                    <a:pt x="10313" y="1836"/>
                    <a:pt x="10177" y="1849"/>
                    <a:pt x="10048" y="1849"/>
                  </a:cubicBezTo>
                  <a:cubicBezTo>
                    <a:pt x="10004" y="1849"/>
                    <a:pt x="9961" y="1848"/>
                    <a:pt x="9920" y="1844"/>
                  </a:cubicBezTo>
                  <a:cubicBezTo>
                    <a:pt x="8953" y="1861"/>
                    <a:pt x="7988" y="1931"/>
                    <a:pt x="7031" y="2058"/>
                  </a:cubicBezTo>
                  <a:cubicBezTo>
                    <a:pt x="5588" y="2255"/>
                    <a:pt x="4339" y="2531"/>
                    <a:pt x="2966" y="2531"/>
                  </a:cubicBezTo>
                  <a:cubicBezTo>
                    <a:pt x="2899" y="2531"/>
                    <a:pt x="2831" y="2531"/>
                    <a:pt x="2763" y="2529"/>
                  </a:cubicBezTo>
                  <a:cubicBezTo>
                    <a:pt x="2606" y="2524"/>
                    <a:pt x="2458" y="2515"/>
                    <a:pt x="2316" y="2502"/>
                  </a:cubicBezTo>
                  <a:cubicBezTo>
                    <a:pt x="2276" y="2185"/>
                    <a:pt x="2231" y="1868"/>
                    <a:pt x="2177" y="1552"/>
                  </a:cubicBezTo>
                  <a:cubicBezTo>
                    <a:pt x="2056" y="1049"/>
                    <a:pt x="1923" y="461"/>
                    <a:pt x="1467" y="155"/>
                  </a:cubicBezTo>
                  <a:cubicBezTo>
                    <a:pt x="1307" y="48"/>
                    <a:pt x="1145" y="0"/>
                    <a:pt x="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4" name="Google Shape;3224;p34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5" name="Google Shape;3225;p34"/>
          <p:cNvGrpSpPr/>
          <p:nvPr/>
        </p:nvGrpSpPr>
        <p:grpSpPr>
          <a:xfrm>
            <a:off x="-336339" y="-418916"/>
            <a:ext cx="9836249" cy="5793792"/>
            <a:chOff x="-336339" y="-418916"/>
            <a:chExt cx="9836249" cy="5793792"/>
          </a:xfrm>
        </p:grpSpPr>
        <p:sp>
          <p:nvSpPr>
            <p:cNvPr id="3226" name="Google Shape;3226;p34"/>
            <p:cNvSpPr/>
            <p:nvPr/>
          </p:nvSpPr>
          <p:spPr>
            <a:xfrm rot="10800000">
              <a:off x="8827831" y="4938159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27" name="Google Shape;3227;p34"/>
            <p:cNvGrpSpPr/>
            <p:nvPr/>
          </p:nvGrpSpPr>
          <p:grpSpPr>
            <a:xfrm rot="10800000">
              <a:off x="8939048" y="4690712"/>
              <a:ext cx="95128" cy="126710"/>
              <a:chOff x="3666475" y="2030800"/>
              <a:chExt cx="68600" cy="91375"/>
            </a:xfrm>
          </p:grpSpPr>
          <p:sp>
            <p:nvSpPr>
              <p:cNvPr id="3228" name="Google Shape;3228;p34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34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34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34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32" name="Google Shape;3232;p34"/>
            <p:cNvGrpSpPr/>
            <p:nvPr/>
          </p:nvGrpSpPr>
          <p:grpSpPr>
            <a:xfrm rot="10800000">
              <a:off x="122698" y="354937"/>
              <a:ext cx="95128" cy="126710"/>
              <a:chOff x="3666475" y="2030800"/>
              <a:chExt cx="68600" cy="91375"/>
            </a:xfrm>
          </p:grpSpPr>
          <p:sp>
            <p:nvSpPr>
              <p:cNvPr id="3233" name="Google Shape;3233;p34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34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34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34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37" name="Google Shape;3237;p34"/>
            <p:cNvSpPr/>
            <p:nvPr/>
          </p:nvSpPr>
          <p:spPr>
            <a:xfrm rot="10800000">
              <a:off x="445831" y="89096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38" name="Google Shape;3238;p34"/>
            <p:cNvGrpSpPr/>
            <p:nvPr/>
          </p:nvGrpSpPr>
          <p:grpSpPr>
            <a:xfrm rot="1555165">
              <a:off x="7911818" y="-287986"/>
              <a:ext cx="781793" cy="793983"/>
              <a:chOff x="1447050" y="59713"/>
              <a:chExt cx="291825" cy="296375"/>
            </a:xfrm>
          </p:grpSpPr>
          <p:sp>
            <p:nvSpPr>
              <p:cNvPr id="3239" name="Google Shape;3239;p34"/>
              <p:cNvSpPr/>
              <p:nvPr/>
            </p:nvSpPr>
            <p:spPr>
              <a:xfrm>
                <a:off x="1447050" y="59713"/>
                <a:ext cx="291825" cy="296375"/>
              </a:xfrm>
              <a:custGeom>
                <a:avLst/>
                <a:gdLst/>
                <a:ahLst/>
                <a:cxnLst/>
                <a:rect l="l" t="t" r="r" b="b"/>
                <a:pathLst>
                  <a:path w="11673" h="11855" extrusionOk="0">
                    <a:moveTo>
                      <a:pt x="11554" y="1"/>
                    </a:moveTo>
                    <a:cubicBezTo>
                      <a:pt x="11546" y="1"/>
                      <a:pt x="11537" y="2"/>
                      <a:pt x="11528" y="5"/>
                    </a:cubicBezTo>
                    <a:cubicBezTo>
                      <a:pt x="10383" y="430"/>
                      <a:pt x="9691" y="1388"/>
                      <a:pt x="9228" y="2458"/>
                    </a:cubicBezTo>
                    <a:cubicBezTo>
                      <a:pt x="9225" y="2458"/>
                      <a:pt x="9220" y="2458"/>
                      <a:pt x="9216" y="2458"/>
                    </a:cubicBezTo>
                    <a:cubicBezTo>
                      <a:pt x="9214" y="2458"/>
                      <a:pt x="9212" y="2458"/>
                      <a:pt x="9210" y="2458"/>
                    </a:cubicBezTo>
                    <a:cubicBezTo>
                      <a:pt x="8613" y="2665"/>
                      <a:pt x="7990" y="2598"/>
                      <a:pt x="7329" y="2702"/>
                    </a:cubicBezTo>
                    <a:cubicBezTo>
                      <a:pt x="6489" y="2788"/>
                      <a:pt x="5704" y="3238"/>
                      <a:pt x="5227" y="3939"/>
                    </a:cubicBezTo>
                    <a:cubicBezTo>
                      <a:pt x="5174" y="4019"/>
                      <a:pt x="5110" y="4102"/>
                      <a:pt x="5099" y="4198"/>
                    </a:cubicBezTo>
                    <a:cubicBezTo>
                      <a:pt x="5096" y="4259"/>
                      <a:pt x="5147" y="4303"/>
                      <a:pt x="5201" y="4303"/>
                    </a:cubicBezTo>
                    <a:cubicBezTo>
                      <a:pt x="5220" y="4303"/>
                      <a:pt x="5240" y="4298"/>
                      <a:pt x="5257" y="4286"/>
                    </a:cubicBezTo>
                    <a:cubicBezTo>
                      <a:pt x="5521" y="4083"/>
                      <a:pt x="5828" y="3855"/>
                      <a:pt x="6193" y="3708"/>
                    </a:cubicBezTo>
                    <a:cubicBezTo>
                      <a:pt x="6692" y="3461"/>
                      <a:pt x="7423" y="3515"/>
                      <a:pt x="8070" y="3466"/>
                    </a:cubicBezTo>
                    <a:cubicBezTo>
                      <a:pt x="8424" y="3428"/>
                      <a:pt x="8745" y="3249"/>
                      <a:pt x="9002" y="3004"/>
                    </a:cubicBezTo>
                    <a:cubicBezTo>
                      <a:pt x="9008" y="2997"/>
                      <a:pt x="9014" y="2990"/>
                      <a:pt x="9020" y="2984"/>
                    </a:cubicBezTo>
                    <a:lnTo>
                      <a:pt x="9020" y="2984"/>
                    </a:lnTo>
                    <a:cubicBezTo>
                      <a:pt x="8948" y="3186"/>
                      <a:pt x="8880" y="3391"/>
                      <a:pt x="8819" y="3596"/>
                    </a:cubicBezTo>
                    <a:cubicBezTo>
                      <a:pt x="8678" y="4018"/>
                      <a:pt x="8498" y="4435"/>
                      <a:pt x="8284" y="4833"/>
                    </a:cubicBezTo>
                    <a:cubicBezTo>
                      <a:pt x="8266" y="4831"/>
                      <a:pt x="8249" y="4830"/>
                      <a:pt x="8232" y="4830"/>
                    </a:cubicBezTo>
                    <a:cubicBezTo>
                      <a:pt x="8068" y="4830"/>
                      <a:pt x="7902" y="4915"/>
                      <a:pt x="7745" y="4956"/>
                    </a:cubicBezTo>
                    <a:cubicBezTo>
                      <a:pt x="7529" y="5032"/>
                      <a:pt x="7291" y="5093"/>
                      <a:pt x="7126" y="5100"/>
                    </a:cubicBezTo>
                    <a:cubicBezTo>
                      <a:pt x="7087" y="5103"/>
                      <a:pt x="7049" y="5104"/>
                      <a:pt x="7010" y="5104"/>
                    </a:cubicBezTo>
                    <a:cubicBezTo>
                      <a:pt x="6745" y="5104"/>
                      <a:pt x="6480" y="5044"/>
                      <a:pt x="6216" y="5044"/>
                    </a:cubicBezTo>
                    <a:cubicBezTo>
                      <a:pt x="6120" y="5044"/>
                      <a:pt x="6024" y="5052"/>
                      <a:pt x="5928" y="5074"/>
                    </a:cubicBezTo>
                    <a:cubicBezTo>
                      <a:pt x="5628" y="5147"/>
                      <a:pt x="5353" y="5304"/>
                      <a:pt x="5121" y="5509"/>
                    </a:cubicBezTo>
                    <a:cubicBezTo>
                      <a:pt x="5048" y="5586"/>
                      <a:pt x="4849" y="5716"/>
                      <a:pt x="4964" y="5827"/>
                    </a:cubicBezTo>
                    <a:cubicBezTo>
                      <a:pt x="4979" y="5841"/>
                      <a:pt x="5000" y="5846"/>
                      <a:pt x="5020" y="5846"/>
                    </a:cubicBezTo>
                    <a:cubicBezTo>
                      <a:pt x="5033" y="5846"/>
                      <a:pt x="5047" y="5844"/>
                      <a:pt x="5059" y="5840"/>
                    </a:cubicBezTo>
                    <a:cubicBezTo>
                      <a:pt x="5186" y="5786"/>
                      <a:pt x="5319" y="5747"/>
                      <a:pt x="5452" y="5716"/>
                    </a:cubicBezTo>
                    <a:cubicBezTo>
                      <a:pt x="5540" y="5688"/>
                      <a:pt x="5701" y="5677"/>
                      <a:pt x="5849" y="5677"/>
                    </a:cubicBezTo>
                    <a:cubicBezTo>
                      <a:pt x="5966" y="5677"/>
                      <a:pt x="6074" y="5684"/>
                      <a:pt x="6131" y="5696"/>
                    </a:cubicBezTo>
                    <a:cubicBezTo>
                      <a:pt x="6384" y="5730"/>
                      <a:pt x="6642" y="5796"/>
                      <a:pt x="6898" y="5796"/>
                    </a:cubicBezTo>
                    <a:cubicBezTo>
                      <a:pt x="7013" y="5796"/>
                      <a:pt x="7128" y="5782"/>
                      <a:pt x="7242" y="5747"/>
                    </a:cubicBezTo>
                    <a:cubicBezTo>
                      <a:pt x="7497" y="5672"/>
                      <a:pt x="7736" y="5548"/>
                      <a:pt x="7949" y="5393"/>
                    </a:cubicBezTo>
                    <a:lnTo>
                      <a:pt x="7949" y="5393"/>
                    </a:lnTo>
                    <a:cubicBezTo>
                      <a:pt x="7781" y="5647"/>
                      <a:pt x="7599" y="5891"/>
                      <a:pt x="7400" y="6114"/>
                    </a:cubicBezTo>
                    <a:cubicBezTo>
                      <a:pt x="6884" y="6699"/>
                      <a:pt x="6355" y="7158"/>
                      <a:pt x="5683" y="7508"/>
                    </a:cubicBezTo>
                    <a:cubicBezTo>
                      <a:pt x="5676" y="7501"/>
                      <a:pt x="5669" y="7494"/>
                      <a:pt x="5658" y="7489"/>
                    </a:cubicBezTo>
                    <a:cubicBezTo>
                      <a:pt x="4904" y="6974"/>
                      <a:pt x="3963" y="6633"/>
                      <a:pt x="3044" y="6633"/>
                    </a:cubicBezTo>
                    <a:cubicBezTo>
                      <a:pt x="2368" y="6633"/>
                      <a:pt x="1704" y="6817"/>
                      <a:pt x="1136" y="7254"/>
                    </a:cubicBezTo>
                    <a:cubicBezTo>
                      <a:pt x="1022" y="7324"/>
                      <a:pt x="871" y="7533"/>
                      <a:pt x="1095" y="7566"/>
                    </a:cubicBezTo>
                    <a:cubicBezTo>
                      <a:pt x="1458" y="7514"/>
                      <a:pt x="1698" y="7449"/>
                      <a:pt x="2050" y="7441"/>
                    </a:cubicBezTo>
                    <a:cubicBezTo>
                      <a:pt x="2065" y="7441"/>
                      <a:pt x="2080" y="7441"/>
                      <a:pt x="2095" y="7441"/>
                    </a:cubicBezTo>
                    <a:cubicBezTo>
                      <a:pt x="2479" y="7441"/>
                      <a:pt x="2783" y="7495"/>
                      <a:pt x="3175" y="7611"/>
                    </a:cubicBezTo>
                    <a:cubicBezTo>
                      <a:pt x="3577" y="7737"/>
                      <a:pt x="3969" y="7908"/>
                      <a:pt x="4395" y="7908"/>
                    </a:cubicBezTo>
                    <a:cubicBezTo>
                      <a:pt x="4416" y="7908"/>
                      <a:pt x="4438" y="7908"/>
                      <a:pt x="4459" y="7907"/>
                    </a:cubicBezTo>
                    <a:cubicBezTo>
                      <a:pt x="4575" y="7903"/>
                      <a:pt x="4693" y="7898"/>
                      <a:pt x="4810" y="7890"/>
                    </a:cubicBezTo>
                    <a:lnTo>
                      <a:pt x="4810" y="7890"/>
                    </a:lnTo>
                    <a:cubicBezTo>
                      <a:pt x="4291" y="8090"/>
                      <a:pt x="3733" y="8280"/>
                      <a:pt x="3230" y="8537"/>
                    </a:cubicBezTo>
                    <a:cubicBezTo>
                      <a:pt x="3188" y="8521"/>
                      <a:pt x="3139" y="8524"/>
                      <a:pt x="3096" y="8514"/>
                    </a:cubicBezTo>
                    <a:cubicBezTo>
                      <a:pt x="3037" y="8509"/>
                      <a:pt x="2977" y="8507"/>
                      <a:pt x="2918" y="8507"/>
                    </a:cubicBezTo>
                    <a:cubicBezTo>
                      <a:pt x="1649" y="8507"/>
                      <a:pt x="651" y="9655"/>
                      <a:pt x="311" y="10812"/>
                    </a:cubicBezTo>
                    <a:cubicBezTo>
                      <a:pt x="260" y="10983"/>
                      <a:pt x="0" y="11854"/>
                      <a:pt x="297" y="11854"/>
                    </a:cubicBezTo>
                    <a:cubicBezTo>
                      <a:pt x="316" y="11854"/>
                      <a:pt x="337" y="11851"/>
                      <a:pt x="361" y="11843"/>
                    </a:cubicBezTo>
                    <a:cubicBezTo>
                      <a:pt x="566" y="11615"/>
                      <a:pt x="706" y="11359"/>
                      <a:pt x="876" y="11171"/>
                    </a:cubicBezTo>
                    <a:cubicBezTo>
                      <a:pt x="1178" y="10796"/>
                      <a:pt x="1633" y="10322"/>
                      <a:pt x="1950" y="10085"/>
                    </a:cubicBezTo>
                    <a:cubicBezTo>
                      <a:pt x="2340" y="9790"/>
                      <a:pt x="2755" y="9517"/>
                      <a:pt x="3074" y="9142"/>
                    </a:cubicBezTo>
                    <a:cubicBezTo>
                      <a:pt x="3178" y="9001"/>
                      <a:pt x="3315" y="8851"/>
                      <a:pt x="3344" y="8676"/>
                    </a:cubicBezTo>
                    <a:cubicBezTo>
                      <a:pt x="4119" y="8297"/>
                      <a:pt x="4937" y="8079"/>
                      <a:pt x="5745" y="7676"/>
                    </a:cubicBezTo>
                    <a:cubicBezTo>
                      <a:pt x="5869" y="7610"/>
                      <a:pt x="5988" y="7538"/>
                      <a:pt x="6109" y="7464"/>
                    </a:cubicBezTo>
                    <a:lnTo>
                      <a:pt x="6109" y="7464"/>
                    </a:lnTo>
                    <a:cubicBezTo>
                      <a:pt x="5784" y="7871"/>
                      <a:pt x="5369" y="8249"/>
                      <a:pt x="5055" y="8716"/>
                    </a:cubicBezTo>
                    <a:cubicBezTo>
                      <a:pt x="4589" y="9377"/>
                      <a:pt x="4481" y="10221"/>
                      <a:pt x="4548" y="11012"/>
                    </a:cubicBezTo>
                    <a:cubicBezTo>
                      <a:pt x="4555" y="11112"/>
                      <a:pt x="4592" y="11287"/>
                      <a:pt x="4703" y="11287"/>
                    </a:cubicBezTo>
                    <a:cubicBezTo>
                      <a:pt x="4721" y="11287"/>
                      <a:pt x="4740" y="11282"/>
                      <a:pt x="4762" y="11272"/>
                    </a:cubicBezTo>
                    <a:cubicBezTo>
                      <a:pt x="4888" y="11157"/>
                      <a:pt x="4913" y="10963"/>
                      <a:pt x="4996" y="10817"/>
                    </a:cubicBezTo>
                    <a:cubicBezTo>
                      <a:pt x="5281" y="10208"/>
                      <a:pt x="5621" y="9728"/>
                      <a:pt x="6040" y="9250"/>
                    </a:cubicBezTo>
                    <a:cubicBezTo>
                      <a:pt x="6505" y="8741"/>
                      <a:pt x="6959" y="8166"/>
                      <a:pt x="6912" y="7436"/>
                    </a:cubicBezTo>
                    <a:cubicBezTo>
                      <a:pt x="6906" y="7286"/>
                      <a:pt x="6883" y="7140"/>
                      <a:pt x="6858" y="6994"/>
                    </a:cubicBezTo>
                    <a:cubicBezTo>
                      <a:pt x="6853" y="6974"/>
                      <a:pt x="6840" y="6956"/>
                      <a:pt x="6821" y="6944"/>
                    </a:cubicBezTo>
                    <a:lnTo>
                      <a:pt x="6821" y="6943"/>
                    </a:lnTo>
                    <a:cubicBezTo>
                      <a:pt x="7566" y="6309"/>
                      <a:pt x="8154" y="5501"/>
                      <a:pt x="8586" y="4618"/>
                    </a:cubicBezTo>
                    <a:cubicBezTo>
                      <a:pt x="8701" y="5001"/>
                      <a:pt x="8695" y="5328"/>
                      <a:pt x="8608" y="5710"/>
                    </a:cubicBezTo>
                    <a:cubicBezTo>
                      <a:pt x="8443" y="6504"/>
                      <a:pt x="8105" y="7275"/>
                      <a:pt x="8183" y="8102"/>
                    </a:cubicBezTo>
                    <a:cubicBezTo>
                      <a:pt x="8202" y="8214"/>
                      <a:pt x="8162" y="8369"/>
                      <a:pt x="8254" y="8453"/>
                    </a:cubicBezTo>
                    <a:cubicBezTo>
                      <a:pt x="8268" y="8461"/>
                      <a:pt x="8283" y="8465"/>
                      <a:pt x="8297" y="8465"/>
                    </a:cubicBezTo>
                    <a:cubicBezTo>
                      <a:pt x="8340" y="8465"/>
                      <a:pt x="8381" y="8433"/>
                      <a:pt x="8390" y="8389"/>
                    </a:cubicBezTo>
                    <a:cubicBezTo>
                      <a:pt x="8444" y="7622"/>
                      <a:pt x="8941" y="7066"/>
                      <a:pt x="9214" y="6335"/>
                    </a:cubicBezTo>
                    <a:cubicBezTo>
                      <a:pt x="9388" y="5869"/>
                      <a:pt x="9565" y="5345"/>
                      <a:pt x="9413" y="4849"/>
                    </a:cubicBezTo>
                    <a:cubicBezTo>
                      <a:pt x="9343" y="4640"/>
                      <a:pt x="9206" y="4457"/>
                      <a:pt x="9046" y="4305"/>
                    </a:cubicBezTo>
                    <a:cubicBezTo>
                      <a:pt x="8971" y="4251"/>
                      <a:pt x="8892" y="4166"/>
                      <a:pt x="8800" y="4143"/>
                    </a:cubicBezTo>
                    <a:cubicBezTo>
                      <a:pt x="8896" y="3910"/>
                      <a:pt x="8986" y="3674"/>
                      <a:pt x="9058" y="3434"/>
                    </a:cubicBezTo>
                    <a:cubicBezTo>
                      <a:pt x="9208" y="2951"/>
                      <a:pt x="9387" y="2476"/>
                      <a:pt x="9619" y="2037"/>
                    </a:cubicBezTo>
                    <a:cubicBezTo>
                      <a:pt x="9624" y="2357"/>
                      <a:pt x="9721" y="2679"/>
                      <a:pt x="9906" y="2935"/>
                    </a:cubicBezTo>
                    <a:cubicBezTo>
                      <a:pt x="10187" y="3297"/>
                      <a:pt x="10563" y="3525"/>
                      <a:pt x="10745" y="3901"/>
                    </a:cubicBezTo>
                    <a:cubicBezTo>
                      <a:pt x="10858" y="4118"/>
                      <a:pt x="10907" y="4370"/>
                      <a:pt x="10899" y="4652"/>
                    </a:cubicBezTo>
                    <a:cubicBezTo>
                      <a:pt x="10916" y="4764"/>
                      <a:pt x="10838" y="4954"/>
                      <a:pt x="10972" y="5008"/>
                    </a:cubicBezTo>
                    <a:cubicBezTo>
                      <a:pt x="10981" y="5011"/>
                      <a:pt x="10989" y="5012"/>
                      <a:pt x="10998" y="5012"/>
                    </a:cubicBezTo>
                    <a:cubicBezTo>
                      <a:pt x="11052" y="5012"/>
                      <a:pt x="11095" y="4963"/>
                      <a:pt x="11122" y="4918"/>
                    </a:cubicBezTo>
                    <a:cubicBezTo>
                      <a:pt x="11189" y="4808"/>
                      <a:pt x="11232" y="4683"/>
                      <a:pt x="11270" y="4560"/>
                    </a:cubicBezTo>
                    <a:cubicBezTo>
                      <a:pt x="11428" y="4041"/>
                      <a:pt x="11401" y="3460"/>
                      <a:pt x="11114" y="2990"/>
                    </a:cubicBezTo>
                    <a:cubicBezTo>
                      <a:pt x="10950" y="2647"/>
                      <a:pt x="10542" y="2414"/>
                      <a:pt x="10317" y="2231"/>
                    </a:cubicBezTo>
                    <a:cubicBezTo>
                      <a:pt x="10139" y="2080"/>
                      <a:pt x="10055" y="1984"/>
                      <a:pt x="9951" y="1797"/>
                    </a:cubicBezTo>
                    <a:cubicBezTo>
                      <a:pt x="9916" y="1748"/>
                      <a:pt x="9896" y="1679"/>
                      <a:pt x="9852" y="1636"/>
                    </a:cubicBezTo>
                    <a:cubicBezTo>
                      <a:pt x="10161" y="1161"/>
                      <a:pt x="10545" y="744"/>
                      <a:pt x="11040" y="439"/>
                    </a:cubicBezTo>
                    <a:cubicBezTo>
                      <a:pt x="11245" y="309"/>
                      <a:pt x="11423" y="233"/>
                      <a:pt x="11606" y="159"/>
                    </a:cubicBezTo>
                    <a:cubicBezTo>
                      <a:pt x="11673" y="113"/>
                      <a:pt x="11630" y="1"/>
                      <a:pt x="11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34"/>
              <p:cNvSpPr/>
              <p:nvPr/>
            </p:nvSpPr>
            <p:spPr>
              <a:xfrm>
                <a:off x="1461700" y="307638"/>
                <a:ext cx="19200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935" extrusionOk="0">
                    <a:moveTo>
                      <a:pt x="678" y="0"/>
                    </a:moveTo>
                    <a:cubicBezTo>
                      <a:pt x="678" y="0"/>
                      <a:pt x="677" y="0"/>
                      <a:pt x="677" y="0"/>
                    </a:cubicBezTo>
                    <a:cubicBezTo>
                      <a:pt x="585" y="15"/>
                      <a:pt x="541" y="125"/>
                      <a:pt x="477" y="184"/>
                    </a:cubicBezTo>
                    <a:cubicBezTo>
                      <a:pt x="320" y="378"/>
                      <a:pt x="169" y="577"/>
                      <a:pt x="31" y="784"/>
                    </a:cubicBezTo>
                    <a:cubicBezTo>
                      <a:pt x="13" y="808"/>
                      <a:pt x="1" y="840"/>
                      <a:pt x="10" y="871"/>
                    </a:cubicBezTo>
                    <a:cubicBezTo>
                      <a:pt x="20" y="912"/>
                      <a:pt x="59" y="935"/>
                      <a:pt x="98" y="935"/>
                    </a:cubicBezTo>
                    <a:cubicBezTo>
                      <a:pt x="127" y="935"/>
                      <a:pt x="156" y="921"/>
                      <a:pt x="172" y="893"/>
                    </a:cubicBezTo>
                    <a:cubicBezTo>
                      <a:pt x="359" y="612"/>
                      <a:pt x="497" y="431"/>
                      <a:pt x="708" y="187"/>
                    </a:cubicBezTo>
                    <a:cubicBezTo>
                      <a:pt x="732" y="157"/>
                      <a:pt x="768" y="130"/>
                      <a:pt x="765" y="88"/>
                    </a:cubicBezTo>
                    <a:cubicBezTo>
                      <a:pt x="765" y="42"/>
                      <a:pt x="725" y="0"/>
                      <a:pt x="6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34"/>
              <p:cNvSpPr/>
              <p:nvPr/>
            </p:nvSpPr>
            <p:spPr>
              <a:xfrm>
                <a:off x="1486125" y="289888"/>
                <a:ext cx="13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3" extrusionOk="0">
                    <a:moveTo>
                      <a:pt x="466" y="0"/>
                    </a:moveTo>
                    <a:cubicBezTo>
                      <a:pt x="412" y="0"/>
                      <a:pt x="354" y="54"/>
                      <a:pt x="312" y="87"/>
                    </a:cubicBezTo>
                    <a:cubicBezTo>
                      <a:pt x="217" y="166"/>
                      <a:pt x="104" y="233"/>
                      <a:pt x="31" y="330"/>
                    </a:cubicBezTo>
                    <a:cubicBezTo>
                      <a:pt x="0" y="393"/>
                      <a:pt x="58" y="452"/>
                      <a:pt x="116" y="452"/>
                    </a:cubicBezTo>
                    <a:cubicBezTo>
                      <a:pt x="137" y="452"/>
                      <a:pt x="158" y="444"/>
                      <a:pt x="175" y="426"/>
                    </a:cubicBezTo>
                    <a:cubicBezTo>
                      <a:pt x="318" y="297"/>
                      <a:pt x="386" y="256"/>
                      <a:pt x="528" y="140"/>
                    </a:cubicBezTo>
                    <a:cubicBezTo>
                      <a:pt x="551" y="114"/>
                      <a:pt x="552" y="72"/>
                      <a:pt x="535" y="43"/>
                    </a:cubicBezTo>
                    <a:cubicBezTo>
                      <a:pt x="514" y="12"/>
                      <a:pt x="491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34"/>
              <p:cNvSpPr/>
              <p:nvPr/>
            </p:nvSpPr>
            <p:spPr>
              <a:xfrm>
                <a:off x="1535200" y="236963"/>
                <a:ext cx="35750" cy="1267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07" extrusionOk="0">
                    <a:moveTo>
                      <a:pt x="110" y="1"/>
                    </a:moveTo>
                    <a:cubicBezTo>
                      <a:pt x="92" y="1"/>
                      <a:pt x="74" y="4"/>
                      <a:pt x="57" y="11"/>
                    </a:cubicBezTo>
                    <a:cubicBezTo>
                      <a:pt x="17" y="34"/>
                      <a:pt x="0" y="92"/>
                      <a:pt x="26" y="131"/>
                    </a:cubicBezTo>
                    <a:cubicBezTo>
                      <a:pt x="103" y="212"/>
                      <a:pt x="244" y="185"/>
                      <a:pt x="346" y="225"/>
                    </a:cubicBezTo>
                    <a:cubicBezTo>
                      <a:pt x="646" y="296"/>
                      <a:pt x="945" y="378"/>
                      <a:pt x="1236" y="481"/>
                    </a:cubicBezTo>
                    <a:cubicBezTo>
                      <a:pt x="1263" y="485"/>
                      <a:pt x="1267" y="507"/>
                      <a:pt x="1314" y="507"/>
                    </a:cubicBezTo>
                    <a:cubicBezTo>
                      <a:pt x="1321" y="507"/>
                      <a:pt x="1330" y="506"/>
                      <a:pt x="1340" y="505"/>
                    </a:cubicBezTo>
                    <a:cubicBezTo>
                      <a:pt x="1415" y="489"/>
                      <a:pt x="1429" y="380"/>
                      <a:pt x="1362" y="344"/>
                    </a:cubicBezTo>
                    <a:cubicBezTo>
                      <a:pt x="1013" y="204"/>
                      <a:pt x="645" y="112"/>
                      <a:pt x="277" y="30"/>
                    </a:cubicBezTo>
                    <a:cubicBezTo>
                      <a:pt x="222" y="26"/>
                      <a:pt x="164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34"/>
              <p:cNvSpPr/>
              <p:nvPr/>
            </p:nvSpPr>
            <p:spPr>
              <a:xfrm>
                <a:off x="1507300" y="233788"/>
                <a:ext cx="142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183" extrusionOk="0">
                    <a:moveTo>
                      <a:pt x="229" y="0"/>
                    </a:moveTo>
                    <a:cubicBezTo>
                      <a:pt x="107" y="0"/>
                      <a:pt x="1" y="22"/>
                      <a:pt x="74" y="155"/>
                    </a:cubicBezTo>
                    <a:cubicBezTo>
                      <a:pt x="96" y="177"/>
                      <a:pt x="123" y="181"/>
                      <a:pt x="151" y="181"/>
                    </a:cubicBezTo>
                    <a:cubicBezTo>
                      <a:pt x="167" y="181"/>
                      <a:pt x="183" y="180"/>
                      <a:pt x="198" y="180"/>
                    </a:cubicBezTo>
                    <a:cubicBezTo>
                      <a:pt x="212" y="179"/>
                      <a:pt x="227" y="179"/>
                      <a:pt x="241" y="179"/>
                    </a:cubicBezTo>
                    <a:cubicBezTo>
                      <a:pt x="288" y="179"/>
                      <a:pt x="334" y="183"/>
                      <a:pt x="381" y="183"/>
                    </a:cubicBezTo>
                    <a:cubicBezTo>
                      <a:pt x="414" y="183"/>
                      <a:pt x="447" y="181"/>
                      <a:pt x="480" y="174"/>
                    </a:cubicBezTo>
                    <a:cubicBezTo>
                      <a:pt x="569" y="142"/>
                      <a:pt x="540" y="4"/>
                      <a:pt x="448" y="4"/>
                    </a:cubicBezTo>
                    <a:cubicBezTo>
                      <a:pt x="447" y="4"/>
                      <a:pt x="447" y="4"/>
                      <a:pt x="446" y="4"/>
                    </a:cubicBezTo>
                    <a:cubicBezTo>
                      <a:pt x="435" y="5"/>
                      <a:pt x="421" y="6"/>
                      <a:pt x="405" y="6"/>
                    </a:cubicBezTo>
                    <a:cubicBezTo>
                      <a:pt x="357" y="6"/>
                      <a:pt x="291" y="0"/>
                      <a:pt x="2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34"/>
              <p:cNvSpPr/>
              <p:nvPr/>
            </p:nvSpPr>
            <p:spPr>
              <a:xfrm>
                <a:off x="1568425" y="284188"/>
                <a:ext cx="19125" cy="300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648" y="0"/>
                    </a:moveTo>
                    <a:cubicBezTo>
                      <a:pt x="562" y="0"/>
                      <a:pt x="521" y="135"/>
                      <a:pt x="469" y="195"/>
                    </a:cubicBezTo>
                    <a:cubicBezTo>
                      <a:pt x="295" y="467"/>
                      <a:pt x="151" y="759"/>
                      <a:pt x="41" y="1063"/>
                    </a:cubicBezTo>
                    <a:cubicBezTo>
                      <a:pt x="0" y="1138"/>
                      <a:pt x="61" y="1199"/>
                      <a:pt x="121" y="1199"/>
                    </a:cubicBezTo>
                    <a:cubicBezTo>
                      <a:pt x="155" y="1199"/>
                      <a:pt x="188" y="1180"/>
                      <a:pt x="203" y="1134"/>
                    </a:cubicBezTo>
                    <a:cubicBezTo>
                      <a:pt x="312" y="822"/>
                      <a:pt x="474" y="503"/>
                      <a:pt x="688" y="184"/>
                    </a:cubicBezTo>
                    <a:cubicBezTo>
                      <a:pt x="734" y="137"/>
                      <a:pt x="764" y="53"/>
                      <a:pt x="693" y="11"/>
                    </a:cubicBezTo>
                    <a:cubicBezTo>
                      <a:pt x="677" y="3"/>
                      <a:pt x="662" y="0"/>
                      <a:pt x="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34"/>
              <p:cNvSpPr/>
              <p:nvPr/>
            </p:nvSpPr>
            <p:spPr>
              <a:xfrm>
                <a:off x="1592800" y="262513"/>
                <a:ext cx="132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41" extrusionOk="0">
                    <a:moveTo>
                      <a:pt x="266" y="1"/>
                    </a:moveTo>
                    <a:cubicBezTo>
                      <a:pt x="265" y="1"/>
                      <a:pt x="265" y="1"/>
                      <a:pt x="265" y="1"/>
                    </a:cubicBezTo>
                    <a:cubicBezTo>
                      <a:pt x="204" y="19"/>
                      <a:pt x="192" y="92"/>
                      <a:pt x="156" y="137"/>
                    </a:cubicBezTo>
                    <a:cubicBezTo>
                      <a:pt x="100" y="235"/>
                      <a:pt x="74" y="252"/>
                      <a:pt x="32" y="319"/>
                    </a:cubicBezTo>
                    <a:cubicBezTo>
                      <a:pt x="1" y="381"/>
                      <a:pt x="58" y="441"/>
                      <a:pt x="116" y="441"/>
                    </a:cubicBezTo>
                    <a:cubicBezTo>
                      <a:pt x="138" y="441"/>
                      <a:pt x="159" y="433"/>
                      <a:pt x="176" y="414"/>
                    </a:cubicBezTo>
                    <a:cubicBezTo>
                      <a:pt x="241" y="326"/>
                      <a:pt x="528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34"/>
              <p:cNvSpPr/>
              <p:nvPr/>
            </p:nvSpPr>
            <p:spPr>
              <a:xfrm>
                <a:off x="1618900" y="191813"/>
                <a:ext cx="1775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73" extrusionOk="0">
                    <a:moveTo>
                      <a:pt x="587" y="0"/>
                    </a:moveTo>
                    <a:cubicBezTo>
                      <a:pt x="579" y="0"/>
                      <a:pt x="570" y="1"/>
                      <a:pt x="562" y="4"/>
                    </a:cubicBezTo>
                    <a:cubicBezTo>
                      <a:pt x="383" y="65"/>
                      <a:pt x="222" y="85"/>
                      <a:pt x="90" y="98"/>
                    </a:cubicBezTo>
                    <a:cubicBezTo>
                      <a:pt x="89" y="98"/>
                      <a:pt x="88" y="98"/>
                      <a:pt x="87" y="98"/>
                    </a:cubicBezTo>
                    <a:cubicBezTo>
                      <a:pt x="41" y="98"/>
                      <a:pt x="0" y="139"/>
                      <a:pt x="2" y="186"/>
                    </a:cubicBezTo>
                    <a:cubicBezTo>
                      <a:pt x="6" y="255"/>
                      <a:pt x="53" y="272"/>
                      <a:pt x="108" y="272"/>
                    </a:cubicBezTo>
                    <a:cubicBezTo>
                      <a:pt x="151" y="272"/>
                      <a:pt x="198" y="262"/>
                      <a:pt x="234" y="257"/>
                    </a:cubicBezTo>
                    <a:cubicBezTo>
                      <a:pt x="361" y="237"/>
                      <a:pt x="488" y="218"/>
                      <a:pt x="608" y="174"/>
                    </a:cubicBezTo>
                    <a:cubicBezTo>
                      <a:pt x="710" y="149"/>
                      <a:pt x="678" y="0"/>
                      <a:pt x="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34"/>
              <p:cNvSpPr/>
              <p:nvPr/>
            </p:nvSpPr>
            <p:spPr>
              <a:xfrm>
                <a:off x="1599675" y="193463"/>
                <a:ext cx="830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89" extrusionOk="0">
                    <a:moveTo>
                      <a:pt x="136" y="0"/>
                    </a:moveTo>
                    <a:cubicBezTo>
                      <a:pt x="108" y="0"/>
                      <a:pt x="83" y="8"/>
                      <a:pt x="65" y="34"/>
                    </a:cubicBezTo>
                    <a:cubicBezTo>
                      <a:pt x="0" y="130"/>
                      <a:pt x="110" y="188"/>
                      <a:pt x="201" y="188"/>
                    </a:cubicBezTo>
                    <a:cubicBezTo>
                      <a:pt x="225" y="188"/>
                      <a:pt x="248" y="184"/>
                      <a:pt x="266" y="176"/>
                    </a:cubicBezTo>
                    <a:cubicBezTo>
                      <a:pt x="332" y="141"/>
                      <a:pt x="319" y="34"/>
                      <a:pt x="244" y="16"/>
                    </a:cubicBezTo>
                    <a:cubicBezTo>
                      <a:pt x="211" y="13"/>
                      <a:pt x="171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34"/>
              <p:cNvSpPr/>
              <p:nvPr/>
            </p:nvSpPr>
            <p:spPr>
              <a:xfrm>
                <a:off x="1659375" y="220413"/>
                <a:ext cx="1022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409" h="795" extrusionOk="0">
                    <a:moveTo>
                      <a:pt x="302" y="0"/>
                    </a:moveTo>
                    <a:cubicBezTo>
                      <a:pt x="262" y="0"/>
                      <a:pt x="226" y="27"/>
                      <a:pt x="216" y="65"/>
                    </a:cubicBezTo>
                    <a:cubicBezTo>
                      <a:pt x="171" y="224"/>
                      <a:pt x="120" y="384"/>
                      <a:pt x="61" y="539"/>
                    </a:cubicBezTo>
                    <a:cubicBezTo>
                      <a:pt x="33" y="641"/>
                      <a:pt x="1" y="639"/>
                      <a:pt x="6" y="730"/>
                    </a:cubicBezTo>
                    <a:cubicBezTo>
                      <a:pt x="16" y="771"/>
                      <a:pt x="55" y="794"/>
                      <a:pt x="93" y="794"/>
                    </a:cubicBezTo>
                    <a:cubicBezTo>
                      <a:pt x="123" y="794"/>
                      <a:pt x="152" y="781"/>
                      <a:pt x="168" y="752"/>
                    </a:cubicBezTo>
                    <a:cubicBezTo>
                      <a:pt x="249" y="554"/>
                      <a:pt x="316" y="351"/>
                      <a:pt x="376" y="146"/>
                    </a:cubicBezTo>
                    <a:cubicBezTo>
                      <a:pt x="408" y="83"/>
                      <a:pt x="378" y="0"/>
                      <a:pt x="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34"/>
              <p:cNvSpPr/>
              <p:nvPr/>
            </p:nvSpPr>
            <p:spPr>
              <a:xfrm>
                <a:off x="1670125" y="188488"/>
                <a:ext cx="4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520" extrusionOk="0">
                    <a:moveTo>
                      <a:pt x="101" y="0"/>
                    </a:moveTo>
                    <a:cubicBezTo>
                      <a:pt x="101" y="0"/>
                      <a:pt x="100" y="0"/>
                      <a:pt x="99" y="0"/>
                    </a:cubicBezTo>
                    <a:cubicBezTo>
                      <a:pt x="3" y="1"/>
                      <a:pt x="7" y="104"/>
                      <a:pt x="15" y="175"/>
                    </a:cubicBezTo>
                    <a:cubicBezTo>
                      <a:pt x="18" y="261"/>
                      <a:pt x="13" y="348"/>
                      <a:pt x="2" y="433"/>
                    </a:cubicBezTo>
                    <a:cubicBezTo>
                      <a:pt x="1" y="491"/>
                      <a:pt x="45" y="520"/>
                      <a:pt x="90" y="520"/>
                    </a:cubicBezTo>
                    <a:cubicBezTo>
                      <a:pt x="135" y="520"/>
                      <a:pt x="180" y="491"/>
                      <a:pt x="178" y="433"/>
                    </a:cubicBezTo>
                    <a:cubicBezTo>
                      <a:pt x="193" y="319"/>
                      <a:pt x="197" y="204"/>
                      <a:pt x="187" y="88"/>
                    </a:cubicBezTo>
                    <a:cubicBezTo>
                      <a:pt x="188" y="42"/>
                      <a:pt x="147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34"/>
              <p:cNvSpPr/>
              <p:nvPr/>
            </p:nvSpPr>
            <p:spPr>
              <a:xfrm>
                <a:off x="1631900" y="132963"/>
                <a:ext cx="3397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272" extrusionOk="0">
                    <a:moveTo>
                      <a:pt x="1229" y="1"/>
                    </a:moveTo>
                    <a:lnTo>
                      <a:pt x="1229" y="1"/>
                    </a:lnTo>
                    <a:cubicBezTo>
                      <a:pt x="859" y="39"/>
                      <a:pt x="488" y="55"/>
                      <a:pt x="118" y="94"/>
                    </a:cubicBezTo>
                    <a:cubicBezTo>
                      <a:pt x="118" y="94"/>
                      <a:pt x="117" y="94"/>
                      <a:pt x="116" y="94"/>
                    </a:cubicBezTo>
                    <a:cubicBezTo>
                      <a:pt x="42" y="94"/>
                      <a:pt x="1" y="194"/>
                      <a:pt x="56" y="246"/>
                    </a:cubicBezTo>
                    <a:cubicBezTo>
                      <a:pt x="82" y="265"/>
                      <a:pt x="113" y="271"/>
                      <a:pt x="145" y="271"/>
                    </a:cubicBezTo>
                    <a:cubicBezTo>
                      <a:pt x="203" y="271"/>
                      <a:pt x="266" y="251"/>
                      <a:pt x="322" y="251"/>
                    </a:cubicBezTo>
                    <a:cubicBezTo>
                      <a:pt x="327" y="251"/>
                      <a:pt x="331" y="251"/>
                      <a:pt x="335" y="251"/>
                    </a:cubicBezTo>
                    <a:cubicBezTo>
                      <a:pt x="624" y="229"/>
                      <a:pt x="915" y="209"/>
                      <a:pt x="1203" y="182"/>
                    </a:cubicBezTo>
                    <a:cubicBezTo>
                      <a:pt x="1207" y="182"/>
                      <a:pt x="1212" y="182"/>
                      <a:pt x="1216" y="182"/>
                    </a:cubicBezTo>
                    <a:cubicBezTo>
                      <a:pt x="1334" y="182"/>
                      <a:pt x="1358" y="10"/>
                      <a:pt x="1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34"/>
              <p:cNvSpPr/>
              <p:nvPr/>
            </p:nvSpPr>
            <p:spPr>
              <a:xfrm>
                <a:off x="1609525" y="137238"/>
                <a:ext cx="10650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226" extrusionOk="0">
                    <a:moveTo>
                      <a:pt x="312" y="1"/>
                    </a:moveTo>
                    <a:cubicBezTo>
                      <a:pt x="304" y="1"/>
                      <a:pt x="297" y="2"/>
                      <a:pt x="289" y="4"/>
                    </a:cubicBezTo>
                    <a:cubicBezTo>
                      <a:pt x="200" y="34"/>
                      <a:pt x="1" y="43"/>
                      <a:pt x="65" y="183"/>
                    </a:cubicBezTo>
                    <a:cubicBezTo>
                      <a:pt x="82" y="215"/>
                      <a:pt x="109" y="225"/>
                      <a:pt x="139" y="225"/>
                    </a:cubicBezTo>
                    <a:cubicBezTo>
                      <a:pt x="169" y="225"/>
                      <a:pt x="203" y="214"/>
                      <a:pt x="232" y="203"/>
                    </a:cubicBezTo>
                    <a:cubicBezTo>
                      <a:pt x="284" y="183"/>
                      <a:pt x="357" y="187"/>
                      <a:pt x="390" y="134"/>
                    </a:cubicBezTo>
                    <a:cubicBezTo>
                      <a:pt x="425" y="76"/>
                      <a:pt x="376" y="1"/>
                      <a:pt x="3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34"/>
              <p:cNvSpPr/>
              <p:nvPr/>
            </p:nvSpPr>
            <p:spPr>
              <a:xfrm>
                <a:off x="1708225" y="134038"/>
                <a:ext cx="190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016" extrusionOk="0">
                    <a:moveTo>
                      <a:pt x="172" y="1"/>
                    </a:moveTo>
                    <a:cubicBezTo>
                      <a:pt x="161" y="1"/>
                      <a:pt x="150" y="3"/>
                      <a:pt x="138" y="8"/>
                    </a:cubicBezTo>
                    <a:cubicBezTo>
                      <a:pt x="1" y="82"/>
                      <a:pt x="163" y="201"/>
                      <a:pt x="220" y="273"/>
                    </a:cubicBezTo>
                    <a:cubicBezTo>
                      <a:pt x="281" y="347"/>
                      <a:pt x="347" y="440"/>
                      <a:pt x="420" y="569"/>
                    </a:cubicBezTo>
                    <a:cubicBezTo>
                      <a:pt x="512" y="720"/>
                      <a:pt x="523" y="803"/>
                      <a:pt x="588" y="981"/>
                    </a:cubicBezTo>
                    <a:cubicBezTo>
                      <a:pt x="604" y="1005"/>
                      <a:pt x="628" y="1015"/>
                      <a:pt x="652" y="1015"/>
                    </a:cubicBezTo>
                    <a:cubicBezTo>
                      <a:pt x="705" y="1015"/>
                      <a:pt x="761" y="966"/>
                      <a:pt x="742" y="904"/>
                    </a:cubicBezTo>
                    <a:cubicBezTo>
                      <a:pt x="678" y="624"/>
                      <a:pt x="526" y="369"/>
                      <a:pt x="344" y="148"/>
                    </a:cubicBezTo>
                    <a:cubicBezTo>
                      <a:pt x="293" y="103"/>
                      <a:pt x="247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34"/>
              <p:cNvSpPr/>
              <p:nvPr/>
            </p:nvSpPr>
            <p:spPr>
              <a:xfrm>
                <a:off x="1694550" y="118113"/>
                <a:ext cx="865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91" extrusionOk="0">
                    <a:moveTo>
                      <a:pt x="117" y="0"/>
                    </a:moveTo>
                    <a:cubicBezTo>
                      <a:pt x="94" y="0"/>
                      <a:pt x="70" y="13"/>
                      <a:pt x="46" y="46"/>
                    </a:cubicBezTo>
                    <a:cubicBezTo>
                      <a:pt x="1" y="138"/>
                      <a:pt x="126" y="231"/>
                      <a:pt x="191" y="282"/>
                    </a:cubicBezTo>
                    <a:cubicBezTo>
                      <a:pt x="203" y="287"/>
                      <a:pt x="215" y="290"/>
                      <a:pt x="226" y="290"/>
                    </a:cubicBezTo>
                    <a:cubicBezTo>
                      <a:pt x="295" y="290"/>
                      <a:pt x="346" y="194"/>
                      <a:pt x="288" y="139"/>
                    </a:cubicBezTo>
                    <a:cubicBezTo>
                      <a:pt x="240" y="94"/>
                      <a:pt x="180" y="0"/>
                      <a:pt x="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54" name="Google Shape;3254;p34"/>
            <p:cNvSpPr/>
            <p:nvPr/>
          </p:nvSpPr>
          <p:spPr>
            <a:xfrm rot="1190966">
              <a:off x="8961468" y="206035"/>
              <a:ext cx="404806" cy="858068"/>
            </a:xfrm>
            <a:custGeom>
              <a:avLst/>
              <a:gdLst/>
              <a:ahLst/>
              <a:cxnLst/>
              <a:rect l="l" t="t" r="r" b="b"/>
              <a:pathLst>
                <a:path w="5340" h="11319" extrusionOk="0">
                  <a:moveTo>
                    <a:pt x="1710" y="0"/>
                  </a:moveTo>
                  <a:cubicBezTo>
                    <a:pt x="1647" y="0"/>
                    <a:pt x="1583" y="43"/>
                    <a:pt x="1587" y="118"/>
                  </a:cubicBezTo>
                  <a:cubicBezTo>
                    <a:pt x="1594" y="903"/>
                    <a:pt x="1689" y="1680"/>
                    <a:pt x="1829" y="2449"/>
                  </a:cubicBezTo>
                  <a:cubicBezTo>
                    <a:pt x="1391" y="2536"/>
                    <a:pt x="926" y="2649"/>
                    <a:pt x="585" y="2950"/>
                  </a:cubicBezTo>
                  <a:cubicBezTo>
                    <a:pt x="444" y="3085"/>
                    <a:pt x="310" y="3236"/>
                    <a:pt x="213" y="3406"/>
                  </a:cubicBezTo>
                  <a:cubicBezTo>
                    <a:pt x="142" y="3514"/>
                    <a:pt x="83" y="3627"/>
                    <a:pt x="64" y="3756"/>
                  </a:cubicBezTo>
                  <a:cubicBezTo>
                    <a:pt x="1" y="4066"/>
                    <a:pt x="130" y="4499"/>
                    <a:pt x="486" y="4547"/>
                  </a:cubicBezTo>
                  <a:cubicBezTo>
                    <a:pt x="510" y="4549"/>
                    <a:pt x="534" y="4550"/>
                    <a:pt x="557" y="4550"/>
                  </a:cubicBezTo>
                  <a:cubicBezTo>
                    <a:pt x="1106" y="4550"/>
                    <a:pt x="1590" y="4043"/>
                    <a:pt x="1826" y="3585"/>
                  </a:cubicBezTo>
                  <a:cubicBezTo>
                    <a:pt x="1883" y="3465"/>
                    <a:pt x="1938" y="3340"/>
                    <a:pt x="1982" y="3212"/>
                  </a:cubicBezTo>
                  <a:cubicBezTo>
                    <a:pt x="2105" y="3779"/>
                    <a:pt x="2244" y="4341"/>
                    <a:pt x="2388" y="4900"/>
                  </a:cubicBezTo>
                  <a:cubicBezTo>
                    <a:pt x="2355" y="4907"/>
                    <a:pt x="2322" y="4916"/>
                    <a:pt x="2287" y="4926"/>
                  </a:cubicBezTo>
                  <a:cubicBezTo>
                    <a:pt x="2219" y="4933"/>
                    <a:pt x="2149" y="4966"/>
                    <a:pt x="2084" y="4981"/>
                  </a:cubicBezTo>
                  <a:cubicBezTo>
                    <a:pt x="1532" y="5191"/>
                    <a:pt x="893" y="5541"/>
                    <a:pt x="787" y="6177"/>
                  </a:cubicBezTo>
                  <a:cubicBezTo>
                    <a:pt x="693" y="6607"/>
                    <a:pt x="1012" y="7005"/>
                    <a:pt x="1383" y="7005"/>
                  </a:cubicBezTo>
                  <a:cubicBezTo>
                    <a:pt x="1513" y="7005"/>
                    <a:pt x="1650" y="6956"/>
                    <a:pt x="1777" y="6841"/>
                  </a:cubicBezTo>
                  <a:cubicBezTo>
                    <a:pt x="2047" y="6595"/>
                    <a:pt x="2239" y="6270"/>
                    <a:pt x="2366" y="5930"/>
                  </a:cubicBezTo>
                  <a:cubicBezTo>
                    <a:pt x="2428" y="5769"/>
                    <a:pt x="2477" y="5604"/>
                    <a:pt x="2522" y="5436"/>
                  </a:cubicBezTo>
                  <a:cubicBezTo>
                    <a:pt x="2652" y="5966"/>
                    <a:pt x="2777" y="6487"/>
                    <a:pt x="2877" y="7007"/>
                  </a:cubicBezTo>
                  <a:cubicBezTo>
                    <a:pt x="2821" y="7012"/>
                    <a:pt x="2766" y="7041"/>
                    <a:pt x="2715" y="7057"/>
                  </a:cubicBezTo>
                  <a:cubicBezTo>
                    <a:pt x="2417" y="7180"/>
                    <a:pt x="2139" y="7349"/>
                    <a:pt x="1878" y="7538"/>
                  </a:cubicBezTo>
                  <a:cubicBezTo>
                    <a:pt x="1636" y="7704"/>
                    <a:pt x="1441" y="7934"/>
                    <a:pt x="1363" y="8221"/>
                  </a:cubicBezTo>
                  <a:cubicBezTo>
                    <a:pt x="1251" y="8577"/>
                    <a:pt x="1311" y="9118"/>
                    <a:pt x="1724" y="9240"/>
                  </a:cubicBezTo>
                  <a:cubicBezTo>
                    <a:pt x="1764" y="9248"/>
                    <a:pt x="1805" y="9252"/>
                    <a:pt x="1846" y="9252"/>
                  </a:cubicBezTo>
                  <a:cubicBezTo>
                    <a:pt x="2033" y="9252"/>
                    <a:pt x="2221" y="9175"/>
                    <a:pt x="2374" y="9075"/>
                  </a:cubicBezTo>
                  <a:cubicBezTo>
                    <a:pt x="2524" y="8969"/>
                    <a:pt x="2622" y="8811"/>
                    <a:pt x="2714" y="8658"/>
                  </a:cubicBezTo>
                  <a:cubicBezTo>
                    <a:pt x="2850" y="8411"/>
                    <a:pt x="2943" y="8144"/>
                    <a:pt x="3015" y="7872"/>
                  </a:cubicBezTo>
                  <a:cubicBezTo>
                    <a:pt x="3060" y="8232"/>
                    <a:pt x="3089" y="8593"/>
                    <a:pt x="3091" y="8959"/>
                  </a:cubicBezTo>
                  <a:cubicBezTo>
                    <a:pt x="3045" y="8997"/>
                    <a:pt x="3012" y="9054"/>
                    <a:pt x="2973" y="9097"/>
                  </a:cubicBezTo>
                  <a:cubicBezTo>
                    <a:pt x="2726" y="9421"/>
                    <a:pt x="2515" y="9774"/>
                    <a:pt x="2384" y="10160"/>
                  </a:cubicBezTo>
                  <a:cubicBezTo>
                    <a:pt x="2314" y="10363"/>
                    <a:pt x="2266" y="10581"/>
                    <a:pt x="2297" y="10795"/>
                  </a:cubicBezTo>
                  <a:cubicBezTo>
                    <a:pt x="2323" y="11096"/>
                    <a:pt x="2553" y="11312"/>
                    <a:pt x="2851" y="11319"/>
                  </a:cubicBezTo>
                  <a:cubicBezTo>
                    <a:pt x="3450" y="11306"/>
                    <a:pt x="3818" y="10582"/>
                    <a:pt x="3742" y="10042"/>
                  </a:cubicBezTo>
                  <a:cubicBezTo>
                    <a:pt x="3708" y="9709"/>
                    <a:pt x="3616" y="9369"/>
                    <a:pt x="3425" y="9091"/>
                  </a:cubicBezTo>
                  <a:cubicBezTo>
                    <a:pt x="3392" y="9053"/>
                    <a:pt x="3363" y="9004"/>
                    <a:pt x="3327" y="8963"/>
                  </a:cubicBezTo>
                  <a:cubicBezTo>
                    <a:pt x="3322" y="8383"/>
                    <a:pt x="3257" y="7807"/>
                    <a:pt x="3159" y="7231"/>
                  </a:cubicBezTo>
                  <a:lnTo>
                    <a:pt x="3159" y="7231"/>
                  </a:lnTo>
                  <a:cubicBezTo>
                    <a:pt x="3397" y="7593"/>
                    <a:pt x="3731" y="7892"/>
                    <a:pt x="4120" y="8078"/>
                  </a:cubicBezTo>
                  <a:cubicBezTo>
                    <a:pt x="4285" y="8151"/>
                    <a:pt x="4470" y="8206"/>
                    <a:pt x="4653" y="8206"/>
                  </a:cubicBezTo>
                  <a:cubicBezTo>
                    <a:pt x="4738" y="8206"/>
                    <a:pt x="4822" y="8194"/>
                    <a:pt x="4903" y="8167"/>
                  </a:cubicBezTo>
                  <a:cubicBezTo>
                    <a:pt x="5182" y="8063"/>
                    <a:pt x="5340" y="7745"/>
                    <a:pt x="5280" y="7458"/>
                  </a:cubicBezTo>
                  <a:cubicBezTo>
                    <a:pt x="5194" y="6984"/>
                    <a:pt x="4784" y="6803"/>
                    <a:pt x="4362" y="6693"/>
                  </a:cubicBezTo>
                  <a:cubicBezTo>
                    <a:pt x="3989" y="6614"/>
                    <a:pt x="3600" y="6559"/>
                    <a:pt x="3218" y="6559"/>
                  </a:cubicBezTo>
                  <a:cubicBezTo>
                    <a:pt x="3156" y="6559"/>
                    <a:pt x="3094" y="6561"/>
                    <a:pt x="3033" y="6564"/>
                  </a:cubicBezTo>
                  <a:cubicBezTo>
                    <a:pt x="2905" y="5960"/>
                    <a:pt x="2752" y="5360"/>
                    <a:pt x="2599" y="4761"/>
                  </a:cubicBezTo>
                  <a:lnTo>
                    <a:pt x="2599" y="4761"/>
                  </a:lnTo>
                  <a:cubicBezTo>
                    <a:pt x="2903" y="5130"/>
                    <a:pt x="3378" y="5351"/>
                    <a:pt x="3838" y="5448"/>
                  </a:cubicBezTo>
                  <a:cubicBezTo>
                    <a:pt x="3951" y="5470"/>
                    <a:pt x="4075" y="5487"/>
                    <a:pt x="4197" y="5487"/>
                  </a:cubicBezTo>
                  <a:cubicBezTo>
                    <a:pt x="4385" y="5487"/>
                    <a:pt x="4569" y="5446"/>
                    <a:pt x="4703" y="5311"/>
                  </a:cubicBezTo>
                  <a:cubicBezTo>
                    <a:pt x="4846" y="5133"/>
                    <a:pt x="4779" y="4853"/>
                    <a:pt x="4619" y="4710"/>
                  </a:cubicBezTo>
                  <a:cubicBezTo>
                    <a:pt x="4259" y="4369"/>
                    <a:pt x="3752" y="4271"/>
                    <a:pt x="3271" y="4247"/>
                  </a:cubicBezTo>
                  <a:cubicBezTo>
                    <a:pt x="3164" y="4241"/>
                    <a:pt x="3057" y="4237"/>
                    <a:pt x="2950" y="4237"/>
                  </a:cubicBezTo>
                  <a:cubicBezTo>
                    <a:pt x="2820" y="4237"/>
                    <a:pt x="2691" y="4244"/>
                    <a:pt x="2564" y="4263"/>
                  </a:cubicBezTo>
                  <a:cubicBezTo>
                    <a:pt x="2537" y="4269"/>
                    <a:pt x="2507" y="4274"/>
                    <a:pt x="2477" y="4283"/>
                  </a:cubicBezTo>
                  <a:cubicBezTo>
                    <a:pt x="2392" y="3940"/>
                    <a:pt x="2308" y="3599"/>
                    <a:pt x="2233" y="3258"/>
                  </a:cubicBezTo>
                  <a:cubicBezTo>
                    <a:pt x="2212" y="3157"/>
                    <a:pt x="2193" y="3059"/>
                    <a:pt x="2173" y="2960"/>
                  </a:cubicBezTo>
                  <a:lnTo>
                    <a:pt x="2173" y="2960"/>
                  </a:lnTo>
                  <a:cubicBezTo>
                    <a:pt x="2217" y="2994"/>
                    <a:pt x="2260" y="3027"/>
                    <a:pt x="2306" y="3060"/>
                  </a:cubicBezTo>
                  <a:cubicBezTo>
                    <a:pt x="2682" y="3334"/>
                    <a:pt x="3129" y="3629"/>
                    <a:pt x="3609" y="3629"/>
                  </a:cubicBezTo>
                  <a:cubicBezTo>
                    <a:pt x="3666" y="3629"/>
                    <a:pt x="3723" y="3625"/>
                    <a:pt x="3780" y="3616"/>
                  </a:cubicBezTo>
                  <a:cubicBezTo>
                    <a:pt x="4100" y="3545"/>
                    <a:pt x="4424" y="3272"/>
                    <a:pt x="4389" y="2918"/>
                  </a:cubicBezTo>
                  <a:cubicBezTo>
                    <a:pt x="4266" y="2338"/>
                    <a:pt x="3707" y="2150"/>
                    <a:pt x="3138" y="2150"/>
                  </a:cubicBezTo>
                  <a:cubicBezTo>
                    <a:pt x="2814" y="2150"/>
                    <a:pt x="2488" y="2210"/>
                    <a:pt x="2236" y="2294"/>
                  </a:cubicBezTo>
                  <a:cubicBezTo>
                    <a:pt x="2179" y="2318"/>
                    <a:pt x="2117" y="2339"/>
                    <a:pt x="2059" y="2368"/>
                  </a:cubicBezTo>
                  <a:cubicBezTo>
                    <a:pt x="1977" y="1912"/>
                    <a:pt x="1910" y="1466"/>
                    <a:pt x="1870" y="1021"/>
                  </a:cubicBezTo>
                  <a:cubicBezTo>
                    <a:pt x="1832" y="707"/>
                    <a:pt x="1845" y="385"/>
                    <a:pt x="1816" y="73"/>
                  </a:cubicBezTo>
                  <a:cubicBezTo>
                    <a:pt x="1799" y="23"/>
                    <a:pt x="1755" y="0"/>
                    <a:pt x="1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55" name="Google Shape;3255;p34"/>
            <p:cNvGrpSpPr/>
            <p:nvPr/>
          </p:nvGrpSpPr>
          <p:grpSpPr>
            <a:xfrm>
              <a:off x="8347314" y="-15220"/>
              <a:ext cx="781816" cy="867019"/>
              <a:chOff x="4144825" y="2050200"/>
              <a:chExt cx="486325" cy="539325"/>
            </a:xfrm>
          </p:grpSpPr>
          <p:sp>
            <p:nvSpPr>
              <p:cNvPr id="3256" name="Google Shape;3256;p34"/>
              <p:cNvSpPr/>
              <p:nvPr/>
            </p:nvSpPr>
            <p:spPr>
              <a:xfrm>
                <a:off x="4144825" y="2307075"/>
                <a:ext cx="316025" cy="282450"/>
              </a:xfrm>
              <a:custGeom>
                <a:avLst/>
                <a:gdLst/>
                <a:ahLst/>
                <a:cxnLst/>
                <a:rect l="l" t="t" r="r" b="b"/>
                <a:pathLst>
                  <a:path w="12641" h="11298" extrusionOk="0">
                    <a:moveTo>
                      <a:pt x="11073" y="0"/>
                    </a:moveTo>
                    <a:cubicBezTo>
                      <a:pt x="11049" y="0"/>
                      <a:pt x="11025" y="2"/>
                      <a:pt x="11002" y="7"/>
                    </a:cubicBezTo>
                    <a:cubicBezTo>
                      <a:pt x="10992" y="6"/>
                      <a:pt x="10981" y="6"/>
                      <a:pt x="10970" y="6"/>
                    </a:cubicBezTo>
                    <a:cubicBezTo>
                      <a:pt x="10941" y="6"/>
                      <a:pt x="10912" y="9"/>
                      <a:pt x="10884" y="17"/>
                    </a:cubicBezTo>
                    <a:cubicBezTo>
                      <a:pt x="10298" y="256"/>
                      <a:pt x="9709" y="490"/>
                      <a:pt x="9104" y="685"/>
                    </a:cubicBezTo>
                    <a:cubicBezTo>
                      <a:pt x="7948" y="1057"/>
                      <a:pt x="6747" y="1276"/>
                      <a:pt x="5550" y="1487"/>
                    </a:cubicBezTo>
                    <a:cubicBezTo>
                      <a:pt x="4338" y="1706"/>
                      <a:pt x="3108" y="1885"/>
                      <a:pt x="1942" y="2277"/>
                    </a:cubicBezTo>
                    <a:cubicBezTo>
                      <a:pt x="1345" y="2471"/>
                      <a:pt x="751" y="2755"/>
                      <a:pt x="388" y="3262"/>
                    </a:cubicBezTo>
                    <a:cubicBezTo>
                      <a:pt x="161" y="3537"/>
                      <a:pt x="1" y="3917"/>
                      <a:pt x="188" y="4246"/>
                    </a:cubicBezTo>
                    <a:cubicBezTo>
                      <a:pt x="407" y="4694"/>
                      <a:pt x="903" y="4855"/>
                      <a:pt x="1522" y="4855"/>
                    </a:cubicBezTo>
                    <a:cubicBezTo>
                      <a:pt x="2642" y="4855"/>
                      <a:pt x="4163" y="4328"/>
                      <a:pt x="5163" y="4028"/>
                    </a:cubicBezTo>
                    <a:lnTo>
                      <a:pt x="5163" y="4028"/>
                    </a:lnTo>
                    <a:cubicBezTo>
                      <a:pt x="4216" y="4914"/>
                      <a:pt x="2409" y="6555"/>
                      <a:pt x="2650" y="7394"/>
                    </a:cubicBezTo>
                    <a:cubicBezTo>
                      <a:pt x="2726" y="7630"/>
                      <a:pt x="2969" y="7719"/>
                      <a:pt x="3211" y="7719"/>
                    </a:cubicBezTo>
                    <a:cubicBezTo>
                      <a:pt x="3278" y="7719"/>
                      <a:pt x="3345" y="7712"/>
                      <a:pt x="3408" y="7700"/>
                    </a:cubicBezTo>
                    <a:cubicBezTo>
                      <a:pt x="4426" y="7418"/>
                      <a:pt x="5278" y="6746"/>
                      <a:pt x="6170" y="6223"/>
                    </a:cubicBezTo>
                    <a:cubicBezTo>
                      <a:pt x="6371" y="6098"/>
                      <a:pt x="6658" y="5904"/>
                      <a:pt x="6919" y="5730"/>
                    </a:cubicBezTo>
                    <a:lnTo>
                      <a:pt x="6919" y="5730"/>
                    </a:lnTo>
                    <a:cubicBezTo>
                      <a:pt x="6436" y="6600"/>
                      <a:pt x="5813" y="7840"/>
                      <a:pt x="5661" y="8825"/>
                    </a:cubicBezTo>
                    <a:cubicBezTo>
                      <a:pt x="5570" y="9373"/>
                      <a:pt x="5745" y="9874"/>
                      <a:pt x="6254" y="9874"/>
                    </a:cubicBezTo>
                    <a:cubicBezTo>
                      <a:pt x="6368" y="9874"/>
                      <a:pt x="6499" y="9849"/>
                      <a:pt x="6648" y="9793"/>
                    </a:cubicBezTo>
                    <a:cubicBezTo>
                      <a:pt x="7125" y="9610"/>
                      <a:pt x="7461" y="9225"/>
                      <a:pt x="7758" y="8841"/>
                    </a:cubicBezTo>
                    <a:cubicBezTo>
                      <a:pt x="8255" y="8222"/>
                      <a:pt x="8629" y="7528"/>
                      <a:pt x="9006" y="6841"/>
                    </a:cubicBezTo>
                    <a:cubicBezTo>
                      <a:pt x="9125" y="7772"/>
                      <a:pt x="9291" y="8705"/>
                      <a:pt x="9618" y="9593"/>
                    </a:cubicBezTo>
                    <a:cubicBezTo>
                      <a:pt x="9794" y="10085"/>
                      <a:pt x="10024" y="10572"/>
                      <a:pt x="10412" y="10947"/>
                    </a:cubicBezTo>
                    <a:cubicBezTo>
                      <a:pt x="10596" y="11152"/>
                      <a:pt x="10880" y="11297"/>
                      <a:pt x="11158" y="11297"/>
                    </a:cubicBezTo>
                    <a:cubicBezTo>
                      <a:pt x="11319" y="11297"/>
                      <a:pt x="11478" y="11248"/>
                      <a:pt x="11614" y="11132"/>
                    </a:cubicBezTo>
                    <a:cubicBezTo>
                      <a:pt x="12640" y="10162"/>
                      <a:pt x="11592" y="6999"/>
                      <a:pt x="11365" y="5721"/>
                    </a:cubicBezTo>
                    <a:cubicBezTo>
                      <a:pt x="11079" y="4291"/>
                      <a:pt x="10824" y="2446"/>
                      <a:pt x="11188" y="989"/>
                    </a:cubicBezTo>
                    <a:cubicBezTo>
                      <a:pt x="11241" y="625"/>
                      <a:pt x="11419" y="445"/>
                      <a:pt x="11376" y="204"/>
                    </a:cubicBezTo>
                    <a:cubicBezTo>
                      <a:pt x="11337" y="71"/>
                      <a:pt x="11204" y="0"/>
                      <a:pt x="110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34"/>
              <p:cNvSpPr/>
              <p:nvPr/>
            </p:nvSpPr>
            <p:spPr>
              <a:xfrm>
                <a:off x="4315375" y="2050200"/>
                <a:ext cx="315775" cy="388100"/>
              </a:xfrm>
              <a:custGeom>
                <a:avLst/>
                <a:gdLst/>
                <a:ahLst/>
                <a:cxnLst/>
                <a:rect l="l" t="t" r="r" b="b"/>
                <a:pathLst>
                  <a:path w="12631" h="15524" extrusionOk="0">
                    <a:moveTo>
                      <a:pt x="12063" y="1"/>
                    </a:moveTo>
                    <a:cubicBezTo>
                      <a:pt x="11813" y="1"/>
                      <a:pt x="11568" y="183"/>
                      <a:pt x="11379" y="333"/>
                    </a:cubicBezTo>
                    <a:cubicBezTo>
                      <a:pt x="10025" y="1408"/>
                      <a:pt x="4694" y="8672"/>
                      <a:pt x="3872" y="10293"/>
                    </a:cubicBezTo>
                    <a:cubicBezTo>
                      <a:pt x="3253" y="10413"/>
                      <a:pt x="2627" y="10505"/>
                      <a:pt x="2004" y="10604"/>
                    </a:cubicBezTo>
                    <a:cubicBezTo>
                      <a:pt x="1500" y="10685"/>
                      <a:pt x="981" y="10753"/>
                      <a:pt x="512" y="10967"/>
                    </a:cubicBezTo>
                    <a:cubicBezTo>
                      <a:pt x="298" y="11063"/>
                      <a:pt x="58" y="11213"/>
                      <a:pt x="19" y="11462"/>
                    </a:cubicBezTo>
                    <a:cubicBezTo>
                      <a:pt x="0" y="11616"/>
                      <a:pt x="130" y="11762"/>
                      <a:pt x="282" y="11773"/>
                    </a:cubicBezTo>
                    <a:cubicBezTo>
                      <a:pt x="336" y="11778"/>
                      <a:pt x="389" y="11780"/>
                      <a:pt x="443" y="11780"/>
                    </a:cubicBezTo>
                    <a:cubicBezTo>
                      <a:pt x="749" y="11780"/>
                      <a:pt x="1054" y="11708"/>
                      <a:pt x="1353" y="11643"/>
                    </a:cubicBezTo>
                    <a:cubicBezTo>
                      <a:pt x="1644" y="11573"/>
                      <a:pt x="1927" y="11490"/>
                      <a:pt x="2210" y="11397"/>
                    </a:cubicBezTo>
                    <a:lnTo>
                      <a:pt x="2210" y="11397"/>
                    </a:lnTo>
                    <a:cubicBezTo>
                      <a:pt x="1829" y="11600"/>
                      <a:pt x="1451" y="11815"/>
                      <a:pt x="1094" y="12064"/>
                    </a:cubicBezTo>
                    <a:cubicBezTo>
                      <a:pt x="859" y="12239"/>
                      <a:pt x="580" y="12410"/>
                      <a:pt x="466" y="12694"/>
                    </a:cubicBezTo>
                    <a:cubicBezTo>
                      <a:pt x="387" y="12906"/>
                      <a:pt x="534" y="13092"/>
                      <a:pt x="736" y="13092"/>
                    </a:cubicBezTo>
                    <a:cubicBezTo>
                      <a:pt x="764" y="13092"/>
                      <a:pt x="792" y="13088"/>
                      <a:pt x="821" y="13081"/>
                    </a:cubicBezTo>
                    <a:cubicBezTo>
                      <a:pt x="1327" y="12949"/>
                      <a:pt x="1791" y="12691"/>
                      <a:pt x="2241" y="12432"/>
                    </a:cubicBezTo>
                    <a:cubicBezTo>
                      <a:pt x="2836" y="12076"/>
                      <a:pt x="3404" y="11668"/>
                      <a:pt x="3897" y="11180"/>
                    </a:cubicBezTo>
                    <a:cubicBezTo>
                      <a:pt x="3932" y="11144"/>
                      <a:pt x="3968" y="11109"/>
                      <a:pt x="4003" y="11073"/>
                    </a:cubicBezTo>
                    <a:lnTo>
                      <a:pt x="4003" y="11073"/>
                    </a:lnTo>
                    <a:cubicBezTo>
                      <a:pt x="3676" y="11638"/>
                      <a:pt x="3312" y="12184"/>
                      <a:pt x="2990" y="12754"/>
                    </a:cubicBezTo>
                    <a:cubicBezTo>
                      <a:pt x="2799" y="13082"/>
                      <a:pt x="2620" y="13418"/>
                      <a:pt x="2481" y="13771"/>
                    </a:cubicBezTo>
                    <a:cubicBezTo>
                      <a:pt x="2397" y="14002"/>
                      <a:pt x="2310" y="14247"/>
                      <a:pt x="2334" y="14495"/>
                    </a:cubicBezTo>
                    <a:cubicBezTo>
                      <a:pt x="2354" y="14765"/>
                      <a:pt x="2506" y="14877"/>
                      <a:pt x="2684" y="14877"/>
                    </a:cubicBezTo>
                    <a:cubicBezTo>
                      <a:pt x="2843" y="14877"/>
                      <a:pt x="3022" y="14790"/>
                      <a:pt x="3151" y="14647"/>
                    </a:cubicBezTo>
                    <a:cubicBezTo>
                      <a:pt x="3407" y="14373"/>
                      <a:pt x="3545" y="14013"/>
                      <a:pt x="3689" y="13673"/>
                    </a:cubicBezTo>
                    <a:cubicBezTo>
                      <a:pt x="3932" y="13070"/>
                      <a:pt x="4122" y="12445"/>
                      <a:pt x="4289" y="11816"/>
                    </a:cubicBezTo>
                    <a:lnTo>
                      <a:pt x="4289" y="11816"/>
                    </a:lnTo>
                    <a:cubicBezTo>
                      <a:pt x="4273" y="12097"/>
                      <a:pt x="4255" y="12378"/>
                      <a:pt x="4223" y="12656"/>
                    </a:cubicBezTo>
                    <a:cubicBezTo>
                      <a:pt x="4137" y="13552"/>
                      <a:pt x="4038" y="14582"/>
                      <a:pt x="4620" y="15337"/>
                    </a:cubicBezTo>
                    <a:cubicBezTo>
                      <a:pt x="4719" y="15457"/>
                      <a:pt x="4845" y="15523"/>
                      <a:pt x="4958" y="15523"/>
                    </a:cubicBezTo>
                    <a:cubicBezTo>
                      <a:pt x="5093" y="15523"/>
                      <a:pt x="5210" y="15429"/>
                      <a:pt x="5241" y="15217"/>
                    </a:cubicBezTo>
                    <a:cubicBezTo>
                      <a:pt x="5300" y="14821"/>
                      <a:pt x="5263" y="14421"/>
                      <a:pt x="5205" y="14029"/>
                    </a:cubicBezTo>
                    <a:cubicBezTo>
                      <a:pt x="5113" y="13397"/>
                      <a:pt x="4982" y="12774"/>
                      <a:pt x="4858" y="12149"/>
                    </a:cubicBezTo>
                    <a:cubicBezTo>
                      <a:pt x="4755" y="11600"/>
                      <a:pt x="4699" y="11207"/>
                      <a:pt x="4647" y="10649"/>
                    </a:cubicBezTo>
                    <a:cubicBezTo>
                      <a:pt x="4637" y="10600"/>
                      <a:pt x="4640" y="10541"/>
                      <a:pt x="4637" y="10481"/>
                    </a:cubicBezTo>
                    <a:cubicBezTo>
                      <a:pt x="5349" y="9254"/>
                      <a:pt x="11512" y="1702"/>
                      <a:pt x="12324" y="1060"/>
                    </a:cubicBezTo>
                    <a:cubicBezTo>
                      <a:pt x="12429" y="977"/>
                      <a:pt x="12586" y="928"/>
                      <a:pt x="12608" y="777"/>
                    </a:cubicBezTo>
                    <a:cubicBezTo>
                      <a:pt x="12630" y="649"/>
                      <a:pt x="12602" y="505"/>
                      <a:pt x="12530" y="393"/>
                    </a:cubicBezTo>
                    <a:cubicBezTo>
                      <a:pt x="12505" y="249"/>
                      <a:pt x="12417" y="118"/>
                      <a:pt x="12283" y="54"/>
                    </a:cubicBezTo>
                    <a:cubicBezTo>
                      <a:pt x="12210" y="17"/>
                      <a:pt x="12137" y="1"/>
                      <a:pt x="120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58" name="Google Shape;3258;p34"/>
              <p:cNvGrpSpPr/>
              <p:nvPr/>
            </p:nvGrpSpPr>
            <p:grpSpPr>
              <a:xfrm>
                <a:off x="4331300" y="2317375"/>
                <a:ext cx="106325" cy="103950"/>
                <a:chOff x="4331300" y="2317375"/>
                <a:chExt cx="106325" cy="103950"/>
              </a:xfrm>
            </p:grpSpPr>
            <p:sp>
              <p:nvSpPr>
                <p:cNvPr id="3259" name="Google Shape;3259;p34"/>
                <p:cNvSpPr/>
                <p:nvPr/>
              </p:nvSpPr>
              <p:spPr>
                <a:xfrm>
                  <a:off x="4429575" y="2397850"/>
                  <a:ext cx="8050" cy="2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939" extrusionOk="0">
                      <a:moveTo>
                        <a:pt x="127" y="1"/>
                      </a:moveTo>
                      <a:cubicBezTo>
                        <a:pt x="64" y="1"/>
                        <a:pt x="1" y="50"/>
                        <a:pt x="2" y="120"/>
                      </a:cubicBezTo>
                      <a:cubicBezTo>
                        <a:pt x="30" y="352"/>
                        <a:pt x="68" y="584"/>
                        <a:pt x="78" y="818"/>
                      </a:cubicBezTo>
                      <a:cubicBezTo>
                        <a:pt x="78" y="850"/>
                        <a:pt x="92" y="883"/>
                        <a:pt x="115" y="905"/>
                      </a:cubicBezTo>
                      <a:cubicBezTo>
                        <a:pt x="137" y="928"/>
                        <a:pt x="166" y="938"/>
                        <a:pt x="195" y="938"/>
                      </a:cubicBezTo>
                      <a:cubicBezTo>
                        <a:pt x="258" y="938"/>
                        <a:pt x="321" y="889"/>
                        <a:pt x="320" y="818"/>
                      </a:cubicBezTo>
                      <a:cubicBezTo>
                        <a:pt x="310" y="584"/>
                        <a:pt x="272" y="352"/>
                        <a:pt x="244" y="120"/>
                      </a:cubicBezTo>
                      <a:cubicBezTo>
                        <a:pt x="244" y="88"/>
                        <a:pt x="230" y="58"/>
                        <a:pt x="207" y="34"/>
                      </a:cubicBezTo>
                      <a:cubicBezTo>
                        <a:pt x="185" y="11"/>
                        <a:pt x="156" y="1"/>
                        <a:pt x="1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0" name="Google Shape;3260;p34"/>
                <p:cNvSpPr/>
                <p:nvPr/>
              </p:nvSpPr>
              <p:spPr>
                <a:xfrm>
                  <a:off x="4424750" y="2364100"/>
                  <a:ext cx="8550" cy="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" h="787" extrusionOk="0">
                      <a:moveTo>
                        <a:pt x="134" y="0"/>
                      </a:moveTo>
                      <a:cubicBezTo>
                        <a:pt x="123" y="0"/>
                        <a:pt x="112" y="2"/>
                        <a:pt x="102" y="5"/>
                      </a:cubicBezTo>
                      <a:cubicBezTo>
                        <a:pt x="39" y="22"/>
                        <a:pt x="0" y="89"/>
                        <a:pt x="18" y="152"/>
                      </a:cubicBezTo>
                      <a:cubicBezTo>
                        <a:pt x="41" y="314"/>
                        <a:pt x="62" y="474"/>
                        <a:pt x="87" y="634"/>
                      </a:cubicBezTo>
                      <a:cubicBezTo>
                        <a:pt x="80" y="736"/>
                        <a:pt x="148" y="786"/>
                        <a:pt x="214" y="786"/>
                      </a:cubicBezTo>
                      <a:cubicBezTo>
                        <a:pt x="279" y="786"/>
                        <a:pt x="342" y="736"/>
                        <a:pt x="326" y="636"/>
                      </a:cubicBezTo>
                      <a:lnTo>
                        <a:pt x="249" y="88"/>
                      </a:lnTo>
                      <a:cubicBezTo>
                        <a:pt x="236" y="37"/>
                        <a:pt x="185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1" name="Google Shape;3261;p34"/>
                <p:cNvSpPr/>
                <p:nvPr/>
              </p:nvSpPr>
              <p:spPr>
                <a:xfrm>
                  <a:off x="4399225" y="2320400"/>
                  <a:ext cx="27650" cy="5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" h="2279" extrusionOk="0">
                      <a:moveTo>
                        <a:pt x="987" y="0"/>
                      </a:moveTo>
                      <a:cubicBezTo>
                        <a:pt x="936" y="0"/>
                        <a:pt x="885" y="28"/>
                        <a:pt x="871" y="87"/>
                      </a:cubicBezTo>
                      <a:cubicBezTo>
                        <a:pt x="686" y="644"/>
                        <a:pt x="431" y="1158"/>
                        <a:pt x="171" y="1750"/>
                      </a:cubicBezTo>
                      <a:cubicBezTo>
                        <a:pt x="118" y="1881"/>
                        <a:pt x="48" y="2009"/>
                        <a:pt x="4" y="2143"/>
                      </a:cubicBezTo>
                      <a:cubicBezTo>
                        <a:pt x="1" y="2159"/>
                        <a:pt x="2" y="2173"/>
                        <a:pt x="7" y="2189"/>
                      </a:cubicBezTo>
                      <a:cubicBezTo>
                        <a:pt x="20" y="2244"/>
                        <a:pt x="71" y="2278"/>
                        <a:pt x="124" y="2278"/>
                      </a:cubicBezTo>
                      <a:cubicBezTo>
                        <a:pt x="144" y="2278"/>
                        <a:pt x="164" y="2273"/>
                        <a:pt x="183" y="2262"/>
                      </a:cubicBezTo>
                      <a:cubicBezTo>
                        <a:pt x="257" y="2205"/>
                        <a:pt x="269" y="2097"/>
                        <a:pt x="313" y="2019"/>
                      </a:cubicBezTo>
                      <a:cubicBezTo>
                        <a:pt x="575" y="1382"/>
                        <a:pt x="927" y="764"/>
                        <a:pt x="1106" y="102"/>
                      </a:cubicBezTo>
                      <a:cubicBezTo>
                        <a:pt x="1101" y="35"/>
                        <a:pt x="1044" y="0"/>
                        <a:pt x="98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2" name="Google Shape;3262;p34"/>
                <p:cNvSpPr/>
                <p:nvPr/>
              </p:nvSpPr>
              <p:spPr>
                <a:xfrm>
                  <a:off x="4389375" y="2385325"/>
                  <a:ext cx="10075" cy="1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" h="467" extrusionOk="0">
                      <a:moveTo>
                        <a:pt x="267" y="1"/>
                      </a:moveTo>
                      <a:cubicBezTo>
                        <a:pt x="227" y="1"/>
                        <a:pt x="186" y="20"/>
                        <a:pt x="164" y="60"/>
                      </a:cubicBezTo>
                      <a:cubicBezTo>
                        <a:pt x="119" y="164"/>
                        <a:pt x="1" y="259"/>
                        <a:pt x="16" y="378"/>
                      </a:cubicBezTo>
                      <a:cubicBezTo>
                        <a:pt x="30" y="432"/>
                        <a:pt x="83" y="467"/>
                        <a:pt x="135" y="467"/>
                      </a:cubicBezTo>
                      <a:cubicBezTo>
                        <a:pt x="156" y="467"/>
                        <a:pt x="176" y="462"/>
                        <a:pt x="195" y="450"/>
                      </a:cubicBezTo>
                      <a:cubicBezTo>
                        <a:pt x="263" y="394"/>
                        <a:pt x="292" y="301"/>
                        <a:pt x="343" y="229"/>
                      </a:cubicBezTo>
                      <a:cubicBezTo>
                        <a:pt x="370" y="187"/>
                        <a:pt x="403" y="139"/>
                        <a:pt x="385" y="87"/>
                      </a:cubicBezTo>
                      <a:cubicBezTo>
                        <a:pt x="371" y="31"/>
                        <a:pt x="319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3" name="Google Shape;3263;p34"/>
                <p:cNvSpPr/>
                <p:nvPr/>
              </p:nvSpPr>
              <p:spPr>
                <a:xfrm>
                  <a:off x="4379775" y="2317375"/>
                  <a:ext cx="31700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" h="1010" extrusionOk="0">
                      <a:moveTo>
                        <a:pt x="1142" y="0"/>
                      </a:moveTo>
                      <a:cubicBezTo>
                        <a:pt x="1112" y="0"/>
                        <a:pt x="1082" y="11"/>
                        <a:pt x="1060" y="36"/>
                      </a:cubicBezTo>
                      <a:cubicBezTo>
                        <a:pt x="743" y="343"/>
                        <a:pt x="444" y="525"/>
                        <a:pt x="67" y="816"/>
                      </a:cubicBezTo>
                      <a:cubicBezTo>
                        <a:pt x="0" y="897"/>
                        <a:pt x="75" y="1010"/>
                        <a:pt x="164" y="1010"/>
                      </a:cubicBezTo>
                      <a:cubicBezTo>
                        <a:pt x="183" y="1010"/>
                        <a:pt x="204" y="1004"/>
                        <a:pt x="223" y="991"/>
                      </a:cubicBezTo>
                      <a:cubicBezTo>
                        <a:pt x="553" y="759"/>
                        <a:pt x="879" y="522"/>
                        <a:pt x="1180" y="256"/>
                      </a:cubicBezTo>
                      <a:cubicBezTo>
                        <a:pt x="1219" y="219"/>
                        <a:pt x="1267" y="180"/>
                        <a:pt x="1266" y="120"/>
                      </a:cubicBezTo>
                      <a:cubicBezTo>
                        <a:pt x="1268" y="50"/>
                        <a:pt x="1205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4" name="Google Shape;3264;p34"/>
                <p:cNvSpPr/>
                <p:nvPr/>
              </p:nvSpPr>
              <p:spPr>
                <a:xfrm>
                  <a:off x="4344625" y="2350225"/>
                  <a:ext cx="22025" cy="1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575" extrusionOk="0">
                      <a:moveTo>
                        <a:pt x="715" y="0"/>
                      </a:moveTo>
                      <a:cubicBezTo>
                        <a:pt x="695" y="0"/>
                        <a:pt x="675" y="6"/>
                        <a:pt x="656" y="18"/>
                      </a:cubicBezTo>
                      <a:cubicBezTo>
                        <a:pt x="472" y="133"/>
                        <a:pt x="287" y="243"/>
                        <a:pt x="102" y="351"/>
                      </a:cubicBezTo>
                      <a:cubicBezTo>
                        <a:pt x="0" y="408"/>
                        <a:pt x="46" y="574"/>
                        <a:pt x="160" y="574"/>
                      </a:cubicBezTo>
                      <a:cubicBezTo>
                        <a:pt x="162" y="574"/>
                        <a:pt x="163" y="574"/>
                        <a:pt x="164" y="574"/>
                      </a:cubicBezTo>
                      <a:cubicBezTo>
                        <a:pt x="269" y="557"/>
                        <a:pt x="352" y="474"/>
                        <a:pt x="445" y="428"/>
                      </a:cubicBezTo>
                      <a:cubicBezTo>
                        <a:pt x="567" y="349"/>
                        <a:pt x="705" y="289"/>
                        <a:pt x="813" y="193"/>
                      </a:cubicBezTo>
                      <a:cubicBezTo>
                        <a:pt x="880" y="113"/>
                        <a:pt x="804" y="0"/>
                        <a:pt x="7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5" name="Google Shape;3265;p34"/>
                <p:cNvSpPr/>
                <p:nvPr/>
              </p:nvSpPr>
              <p:spPr>
                <a:xfrm>
                  <a:off x="4358950" y="2318350"/>
                  <a:ext cx="28450" cy="1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469" extrusionOk="0">
                      <a:moveTo>
                        <a:pt x="986" y="0"/>
                      </a:moveTo>
                      <a:cubicBezTo>
                        <a:pt x="976" y="0"/>
                        <a:pt x="965" y="2"/>
                        <a:pt x="953" y="5"/>
                      </a:cubicBezTo>
                      <a:cubicBezTo>
                        <a:pt x="737" y="75"/>
                        <a:pt x="517" y="131"/>
                        <a:pt x="297" y="189"/>
                      </a:cubicBezTo>
                      <a:cubicBezTo>
                        <a:pt x="213" y="221"/>
                        <a:pt x="94" y="210"/>
                        <a:pt x="40" y="293"/>
                      </a:cubicBezTo>
                      <a:cubicBezTo>
                        <a:pt x="0" y="357"/>
                        <a:pt x="39" y="450"/>
                        <a:pt x="114" y="467"/>
                      </a:cubicBezTo>
                      <a:cubicBezTo>
                        <a:pt x="123" y="468"/>
                        <a:pt x="132" y="469"/>
                        <a:pt x="141" y="469"/>
                      </a:cubicBezTo>
                      <a:cubicBezTo>
                        <a:pt x="209" y="469"/>
                        <a:pt x="276" y="434"/>
                        <a:pt x="343" y="424"/>
                      </a:cubicBezTo>
                      <a:cubicBezTo>
                        <a:pt x="569" y="365"/>
                        <a:pt x="795" y="308"/>
                        <a:pt x="1017" y="237"/>
                      </a:cubicBezTo>
                      <a:cubicBezTo>
                        <a:pt x="1048" y="229"/>
                        <a:pt x="1074" y="207"/>
                        <a:pt x="1090" y="180"/>
                      </a:cubicBezTo>
                      <a:cubicBezTo>
                        <a:pt x="1138" y="102"/>
                        <a:pt x="1071" y="0"/>
                        <a:pt x="9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6" name="Google Shape;3266;p34"/>
                <p:cNvSpPr/>
                <p:nvPr/>
              </p:nvSpPr>
              <p:spPr>
                <a:xfrm>
                  <a:off x="4331300" y="2329275"/>
                  <a:ext cx="16625" cy="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318" extrusionOk="0">
                      <a:moveTo>
                        <a:pt x="499" y="1"/>
                      </a:moveTo>
                      <a:cubicBezTo>
                        <a:pt x="488" y="1"/>
                        <a:pt x="477" y="2"/>
                        <a:pt x="465" y="6"/>
                      </a:cubicBezTo>
                      <a:cubicBezTo>
                        <a:pt x="353" y="42"/>
                        <a:pt x="234" y="55"/>
                        <a:pt x="121" y="80"/>
                      </a:cubicBezTo>
                      <a:cubicBezTo>
                        <a:pt x="89" y="88"/>
                        <a:pt x="64" y="110"/>
                        <a:pt x="48" y="137"/>
                      </a:cubicBezTo>
                      <a:cubicBezTo>
                        <a:pt x="1" y="216"/>
                        <a:pt x="67" y="318"/>
                        <a:pt x="152" y="318"/>
                      </a:cubicBezTo>
                      <a:cubicBezTo>
                        <a:pt x="162" y="318"/>
                        <a:pt x="173" y="316"/>
                        <a:pt x="184" y="313"/>
                      </a:cubicBezTo>
                      <a:cubicBezTo>
                        <a:pt x="311" y="279"/>
                        <a:pt x="455" y="282"/>
                        <a:pt x="570" y="215"/>
                      </a:cubicBezTo>
                      <a:cubicBezTo>
                        <a:pt x="664" y="150"/>
                        <a:pt x="601" y="1"/>
                        <a:pt x="4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67" name="Google Shape;3267;p34"/>
              <p:cNvGrpSpPr/>
              <p:nvPr/>
            </p:nvGrpSpPr>
            <p:grpSpPr>
              <a:xfrm>
                <a:off x="4181900" y="2335025"/>
                <a:ext cx="247800" cy="239650"/>
                <a:chOff x="4181900" y="2335025"/>
                <a:chExt cx="247800" cy="239650"/>
              </a:xfrm>
            </p:grpSpPr>
            <p:sp>
              <p:nvSpPr>
                <p:cNvPr id="3268" name="Google Shape;3268;p34"/>
                <p:cNvSpPr/>
                <p:nvPr/>
              </p:nvSpPr>
              <p:spPr>
                <a:xfrm>
                  <a:off x="4422175" y="2574625"/>
                  <a:ext cx="300" cy="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0" y="0"/>
                      </a:moveTo>
                      <a:cubicBezTo>
                        <a:pt x="5" y="1"/>
                        <a:pt x="6" y="1"/>
                        <a:pt x="9" y="1"/>
                      </a:cubicBezTo>
                      <a:lnTo>
                        <a:pt x="11" y="1"/>
                      </a:lnTo>
                      <a:cubicBezTo>
                        <a:pt x="9" y="1"/>
                        <a:pt x="6" y="1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9" name="Google Shape;3269;p34"/>
                <p:cNvSpPr/>
                <p:nvPr/>
              </p:nvSpPr>
              <p:spPr>
                <a:xfrm>
                  <a:off x="4380475" y="2415075"/>
                  <a:ext cx="100" cy="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9" extrusionOk="0">
                      <a:moveTo>
                        <a:pt x="0" y="0"/>
                      </a:moveTo>
                      <a:cubicBezTo>
                        <a:pt x="0" y="4"/>
                        <a:pt x="0" y="6"/>
                        <a:pt x="1" y="8"/>
                      </a:cubicBezTo>
                      <a:cubicBezTo>
                        <a:pt x="1" y="8"/>
                        <a:pt x="1" y="9"/>
                        <a:pt x="4" y="9"/>
                      </a:cubicBezTo>
                      <a:cubicBezTo>
                        <a:pt x="1" y="6"/>
                        <a:pt x="1" y="3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0" name="Google Shape;3270;p34"/>
                <p:cNvSpPr/>
                <p:nvPr/>
              </p:nvSpPr>
              <p:spPr>
                <a:xfrm>
                  <a:off x="4322800" y="2335025"/>
                  <a:ext cx="175" cy="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12" extrusionOk="0">
                      <a:moveTo>
                        <a:pt x="7" y="0"/>
                      </a:moveTo>
                      <a:cubicBezTo>
                        <a:pt x="6" y="2"/>
                        <a:pt x="6" y="3"/>
                        <a:pt x="5" y="4"/>
                      </a:cubicBezTo>
                      <a:lnTo>
                        <a:pt x="5" y="4"/>
                      </a:lnTo>
                      <a:cubicBezTo>
                        <a:pt x="6" y="3"/>
                        <a:pt x="6" y="2"/>
                        <a:pt x="7" y="0"/>
                      </a:cubicBezTo>
                      <a:close/>
                      <a:moveTo>
                        <a:pt x="5" y="4"/>
                      </a:moveTo>
                      <a:lnTo>
                        <a:pt x="5" y="4"/>
                      </a:lnTo>
                      <a:cubicBezTo>
                        <a:pt x="4" y="6"/>
                        <a:pt x="2" y="8"/>
                        <a:pt x="0" y="11"/>
                      </a:cubicBezTo>
                      <a:cubicBezTo>
                        <a:pt x="2" y="10"/>
                        <a:pt x="4" y="7"/>
                        <a:pt x="5" y="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1" name="Google Shape;3271;p34"/>
                <p:cNvSpPr/>
                <p:nvPr/>
              </p:nvSpPr>
              <p:spPr>
                <a:xfrm>
                  <a:off x="4418725" y="2525350"/>
                  <a:ext cx="10975" cy="4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1612" extrusionOk="0">
                      <a:moveTo>
                        <a:pt x="136" y="0"/>
                      </a:moveTo>
                      <a:cubicBezTo>
                        <a:pt x="95" y="0"/>
                        <a:pt x="53" y="25"/>
                        <a:pt x="31" y="61"/>
                      </a:cubicBezTo>
                      <a:cubicBezTo>
                        <a:pt x="1" y="117"/>
                        <a:pt x="28" y="182"/>
                        <a:pt x="30" y="242"/>
                      </a:cubicBezTo>
                      <a:cubicBezTo>
                        <a:pt x="51" y="410"/>
                        <a:pt x="72" y="578"/>
                        <a:pt x="95" y="747"/>
                      </a:cubicBezTo>
                      <a:cubicBezTo>
                        <a:pt x="143" y="1055"/>
                        <a:pt x="173" y="1302"/>
                        <a:pt x="208" y="1541"/>
                      </a:cubicBezTo>
                      <a:cubicBezTo>
                        <a:pt x="225" y="1590"/>
                        <a:pt x="268" y="1612"/>
                        <a:pt x="312" y="1612"/>
                      </a:cubicBezTo>
                      <a:cubicBezTo>
                        <a:pt x="374" y="1612"/>
                        <a:pt x="439" y="1567"/>
                        <a:pt x="436" y="1492"/>
                      </a:cubicBezTo>
                      <a:cubicBezTo>
                        <a:pt x="381" y="972"/>
                        <a:pt x="304" y="608"/>
                        <a:pt x="255" y="120"/>
                      </a:cubicBezTo>
                      <a:cubicBezTo>
                        <a:pt x="255" y="72"/>
                        <a:pt x="225" y="25"/>
                        <a:pt x="181" y="11"/>
                      </a:cubicBezTo>
                      <a:cubicBezTo>
                        <a:pt x="167" y="4"/>
                        <a:pt x="152" y="0"/>
                        <a:pt x="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2" name="Google Shape;3272;p34"/>
                <p:cNvSpPr/>
                <p:nvPr/>
              </p:nvSpPr>
              <p:spPr>
                <a:xfrm>
                  <a:off x="4402400" y="2429525"/>
                  <a:ext cx="21075" cy="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" h="2988" extrusionOk="0">
                      <a:moveTo>
                        <a:pt x="143" y="1"/>
                      </a:moveTo>
                      <a:cubicBezTo>
                        <a:pt x="69" y="1"/>
                        <a:pt x="0" y="75"/>
                        <a:pt x="25" y="153"/>
                      </a:cubicBezTo>
                      <a:cubicBezTo>
                        <a:pt x="206" y="1038"/>
                        <a:pt x="379" y="1923"/>
                        <a:pt x="565" y="2806"/>
                      </a:cubicBezTo>
                      <a:cubicBezTo>
                        <a:pt x="581" y="2867"/>
                        <a:pt x="581" y="2940"/>
                        <a:pt x="642" y="2972"/>
                      </a:cubicBezTo>
                      <a:cubicBezTo>
                        <a:pt x="660" y="2983"/>
                        <a:pt x="680" y="2988"/>
                        <a:pt x="699" y="2988"/>
                      </a:cubicBezTo>
                      <a:cubicBezTo>
                        <a:pt x="773" y="2988"/>
                        <a:pt x="842" y="2913"/>
                        <a:pt x="817" y="2834"/>
                      </a:cubicBezTo>
                      <a:cubicBezTo>
                        <a:pt x="674" y="2165"/>
                        <a:pt x="538" y="1493"/>
                        <a:pt x="406" y="819"/>
                      </a:cubicBezTo>
                      <a:cubicBezTo>
                        <a:pt x="357" y="576"/>
                        <a:pt x="307" y="334"/>
                        <a:pt x="256" y="90"/>
                      </a:cubicBezTo>
                      <a:cubicBezTo>
                        <a:pt x="249" y="59"/>
                        <a:pt x="227" y="33"/>
                        <a:pt x="200" y="17"/>
                      </a:cubicBezTo>
                      <a:cubicBezTo>
                        <a:pt x="182" y="6"/>
                        <a:pt x="162" y="1"/>
                        <a:pt x="1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3" name="Google Shape;3273;p34"/>
                <p:cNvSpPr/>
                <p:nvPr/>
              </p:nvSpPr>
              <p:spPr>
                <a:xfrm>
                  <a:off x="4380625" y="2438550"/>
                  <a:ext cx="26050" cy="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" h="3885" extrusionOk="0">
                      <a:moveTo>
                        <a:pt x="149" y="0"/>
                      </a:moveTo>
                      <a:cubicBezTo>
                        <a:pt x="76" y="0"/>
                        <a:pt x="1" y="68"/>
                        <a:pt x="27" y="152"/>
                      </a:cubicBezTo>
                      <a:cubicBezTo>
                        <a:pt x="163" y="1048"/>
                        <a:pt x="388" y="1928"/>
                        <a:pt x="553" y="2820"/>
                      </a:cubicBezTo>
                      <a:cubicBezTo>
                        <a:pt x="615" y="3134"/>
                        <a:pt x="681" y="3448"/>
                        <a:pt x="774" y="3756"/>
                      </a:cubicBezTo>
                      <a:cubicBezTo>
                        <a:pt x="784" y="3799"/>
                        <a:pt x="799" y="3845"/>
                        <a:pt x="842" y="3868"/>
                      </a:cubicBezTo>
                      <a:cubicBezTo>
                        <a:pt x="860" y="3879"/>
                        <a:pt x="880" y="3884"/>
                        <a:pt x="899" y="3884"/>
                      </a:cubicBezTo>
                      <a:cubicBezTo>
                        <a:pt x="972" y="3884"/>
                        <a:pt x="1042" y="3810"/>
                        <a:pt x="1017" y="3732"/>
                      </a:cubicBezTo>
                      <a:cubicBezTo>
                        <a:pt x="842" y="3149"/>
                        <a:pt x="753" y="2547"/>
                        <a:pt x="624" y="1953"/>
                      </a:cubicBezTo>
                      <a:cubicBezTo>
                        <a:pt x="477" y="1323"/>
                        <a:pt x="372" y="673"/>
                        <a:pt x="237" y="46"/>
                      </a:cubicBezTo>
                      <a:cubicBezTo>
                        <a:pt x="214" y="14"/>
                        <a:pt x="182" y="0"/>
                        <a:pt x="14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4" name="Google Shape;3274;p34"/>
                <p:cNvSpPr/>
                <p:nvPr/>
              </p:nvSpPr>
              <p:spPr>
                <a:xfrm>
                  <a:off x="4328125" y="2424225"/>
                  <a:ext cx="45200" cy="8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3473" extrusionOk="0">
                      <a:moveTo>
                        <a:pt x="1663" y="1"/>
                      </a:moveTo>
                      <a:cubicBezTo>
                        <a:pt x="1616" y="1"/>
                        <a:pt x="1569" y="27"/>
                        <a:pt x="1552" y="88"/>
                      </a:cubicBezTo>
                      <a:cubicBezTo>
                        <a:pt x="1193" y="1147"/>
                        <a:pt x="541" y="2255"/>
                        <a:pt x="15" y="3338"/>
                      </a:cubicBezTo>
                      <a:cubicBezTo>
                        <a:pt x="1" y="3419"/>
                        <a:pt x="71" y="3473"/>
                        <a:pt x="139" y="3473"/>
                      </a:cubicBezTo>
                      <a:cubicBezTo>
                        <a:pt x="178" y="3473"/>
                        <a:pt x="217" y="3455"/>
                        <a:pt x="238" y="3413"/>
                      </a:cubicBezTo>
                      <a:cubicBezTo>
                        <a:pt x="785" y="2341"/>
                        <a:pt x="1384" y="1289"/>
                        <a:pt x="1785" y="151"/>
                      </a:cubicBezTo>
                      <a:cubicBezTo>
                        <a:pt x="1808" y="60"/>
                        <a:pt x="1735" y="1"/>
                        <a:pt x="16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5" name="Google Shape;3275;p34"/>
                <p:cNvSpPr/>
                <p:nvPr/>
              </p:nvSpPr>
              <p:spPr>
                <a:xfrm>
                  <a:off x="4299725" y="2503075"/>
                  <a:ext cx="161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" h="1125" extrusionOk="0">
                      <a:moveTo>
                        <a:pt x="511" y="1"/>
                      </a:moveTo>
                      <a:cubicBezTo>
                        <a:pt x="500" y="1"/>
                        <a:pt x="490" y="2"/>
                        <a:pt x="480" y="5"/>
                      </a:cubicBezTo>
                      <a:cubicBezTo>
                        <a:pt x="451" y="16"/>
                        <a:pt x="424" y="32"/>
                        <a:pt x="408" y="62"/>
                      </a:cubicBezTo>
                      <a:cubicBezTo>
                        <a:pt x="353" y="178"/>
                        <a:pt x="299" y="295"/>
                        <a:pt x="247" y="411"/>
                      </a:cubicBezTo>
                      <a:cubicBezTo>
                        <a:pt x="165" y="598"/>
                        <a:pt x="85" y="786"/>
                        <a:pt x="8" y="975"/>
                      </a:cubicBezTo>
                      <a:cubicBezTo>
                        <a:pt x="0" y="1007"/>
                        <a:pt x="4" y="1040"/>
                        <a:pt x="22" y="1067"/>
                      </a:cubicBezTo>
                      <a:cubicBezTo>
                        <a:pt x="44" y="1106"/>
                        <a:pt x="83" y="1124"/>
                        <a:pt x="123" y="1124"/>
                      </a:cubicBezTo>
                      <a:cubicBezTo>
                        <a:pt x="175" y="1124"/>
                        <a:pt x="228" y="1093"/>
                        <a:pt x="241" y="1037"/>
                      </a:cubicBezTo>
                      <a:cubicBezTo>
                        <a:pt x="300" y="892"/>
                        <a:pt x="463" y="508"/>
                        <a:pt x="576" y="270"/>
                      </a:cubicBezTo>
                      <a:cubicBezTo>
                        <a:pt x="597" y="212"/>
                        <a:pt x="647" y="155"/>
                        <a:pt x="629" y="89"/>
                      </a:cubicBezTo>
                      <a:cubicBezTo>
                        <a:pt x="615" y="36"/>
                        <a:pt x="563" y="1"/>
                        <a:pt x="51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6" name="Google Shape;3276;p34"/>
                <p:cNvSpPr/>
                <p:nvPr/>
              </p:nvSpPr>
              <p:spPr>
                <a:xfrm>
                  <a:off x="4323875" y="2396625"/>
                  <a:ext cx="388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" h="2972" extrusionOk="0">
                      <a:moveTo>
                        <a:pt x="1425" y="1"/>
                      </a:moveTo>
                      <a:cubicBezTo>
                        <a:pt x="1384" y="1"/>
                        <a:pt x="1343" y="20"/>
                        <a:pt x="1322" y="60"/>
                      </a:cubicBezTo>
                      <a:cubicBezTo>
                        <a:pt x="868" y="927"/>
                        <a:pt x="475" y="1825"/>
                        <a:pt x="72" y="2717"/>
                      </a:cubicBezTo>
                      <a:cubicBezTo>
                        <a:pt x="49" y="2772"/>
                        <a:pt x="1" y="2823"/>
                        <a:pt x="21" y="2887"/>
                      </a:cubicBezTo>
                      <a:cubicBezTo>
                        <a:pt x="34" y="2942"/>
                        <a:pt x="87" y="2972"/>
                        <a:pt x="139" y="2972"/>
                      </a:cubicBezTo>
                      <a:cubicBezTo>
                        <a:pt x="180" y="2972"/>
                        <a:pt x="221" y="2953"/>
                        <a:pt x="242" y="2913"/>
                      </a:cubicBezTo>
                      <a:cubicBezTo>
                        <a:pt x="557" y="2248"/>
                        <a:pt x="841" y="1569"/>
                        <a:pt x="1165" y="909"/>
                      </a:cubicBezTo>
                      <a:cubicBezTo>
                        <a:pt x="1283" y="662"/>
                        <a:pt x="1406" y="421"/>
                        <a:pt x="1532" y="178"/>
                      </a:cubicBezTo>
                      <a:cubicBezTo>
                        <a:pt x="1548" y="151"/>
                        <a:pt x="1553" y="117"/>
                        <a:pt x="1543" y="87"/>
                      </a:cubicBezTo>
                      <a:cubicBezTo>
                        <a:pt x="1529" y="31"/>
                        <a:pt x="1477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7" name="Google Shape;3277;p34"/>
                <p:cNvSpPr/>
                <p:nvPr/>
              </p:nvSpPr>
              <p:spPr>
                <a:xfrm>
                  <a:off x="4266175" y="2381525"/>
                  <a:ext cx="86150" cy="8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6" h="3220" extrusionOk="0">
                      <a:moveTo>
                        <a:pt x="3308" y="1"/>
                      </a:moveTo>
                      <a:cubicBezTo>
                        <a:pt x="3269" y="1"/>
                        <a:pt x="3230" y="19"/>
                        <a:pt x="3209" y="61"/>
                      </a:cubicBezTo>
                      <a:cubicBezTo>
                        <a:pt x="2385" y="1077"/>
                        <a:pt x="1204" y="2209"/>
                        <a:pt x="115" y="2994"/>
                      </a:cubicBezTo>
                      <a:cubicBezTo>
                        <a:pt x="1" y="3062"/>
                        <a:pt x="69" y="3220"/>
                        <a:pt x="175" y="3220"/>
                      </a:cubicBezTo>
                      <a:cubicBezTo>
                        <a:pt x="195" y="3220"/>
                        <a:pt x="216" y="3214"/>
                        <a:pt x="238" y="3202"/>
                      </a:cubicBezTo>
                      <a:cubicBezTo>
                        <a:pt x="897" y="2711"/>
                        <a:pt x="1537" y="2190"/>
                        <a:pt x="2116" y="1606"/>
                      </a:cubicBezTo>
                      <a:cubicBezTo>
                        <a:pt x="2456" y="1268"/>
                        <a:pt x="2784" y="914"/>
                        <a:pt x="3106" y="559"/>
                      </a:cubicBezTo>
                      <a:cubicBezTo>
                        <a:pt x="3214" y="421"/>
                        <a:pt x="3366" y="299"/>
                        <a:pt x="3431" y="134"/>
                      </a:cubicBezTo>
                      <a:cubicBezTo>
                        <a:pt x="3446" y="55"/>
                        <a:pt x="3376" y="1"/>
                        <a:pt x="33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8" name="Google Shape;3278;p34"/>
                <p:cNvSpPr/>
                <p:nvPr/>
              </p:nvSpPr>
              <p:spPr>
                <a:xfrm>
                  <a:off x="4238550" y="2471175"/>
                  <a:ext cx="1447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429" extrusionOk="0">
                      <a:moveTo>
                        <a:pt x="413" y="1"/>
                      </a:moveTo>
                      <a:cubicBezTo>
                        <a:pt x="393" y="1"/>
                        <a:pt x="373" y="6"/>
                        <a:pt x="354" y="19"/>
                      </a:cubicBezTo>
                      <a:cubicBezTo>
                        <a:pt x="254" y="104"/>
                        <a:pt x="79" y="160"/>
                        <a:pt x="22" y="278"/>
                      </a:cubicBezTo>
                      <a:cubicBezTo>
                        <a:pt x="1" y="350"/>
                        <a:pt x="61" y="428"/>
                        <a:pt x="137" y="428"/>
                      </a:cubicBezTo>
                      <a:cubicBezTo>
                        <a:pt x="137" y="428"/>
                        <a:pt x="138" y="428"/>
                        <a:pt x="138" y="428"/>
                      </a:cubicBezTo>
                      <a:cubicBezTo>
                        <a:pt x="206" y="425"/>
                        <a:pt x="255" y="367"/>
                        <a:pt x="311" y="336"/>
                      </a:cubicBezTo>
                      <a:cubicBezTo>
                        <a:pt x="376" y="287"/>
                        <a:pt x="457" y="252"/>
                        <a:pt x="511" y="193"/>
                      </a:cubicBezTo>
                      <a:cubicBezTo>
                        <a:pt x="578" y="113"/>
                        <a:pt x="502" y="1"/>
                        <a:pt x="4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9" name="Google Shape;3279;p34"/>
                <p:cNvSpPr/>
                <p:nvPr/>
              </p:nvSpPr>
              <p:spPr>
                <a:xfrm>
                  <a:off x="4260900" y="2393450"/>
                  <a:ext cx="52100" cy="4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" h="1882" extrusionOk="0">
                      <a:moveTo>
                        <a:pt x="1957" y="1"/>
                      </a:moveTo>
                      <a:cubicBezTo>
                        <a:pt x="1927" y="1"/>
                        <a:pt x="1898" y="12"/>
                        <a:pt x="1875" y="36"/>
                      </a:cubicBezTo>
                      <a:cubicBezTo>
                        <a:pt x="1267" y="572"/>
                        <a:pt x="673" y="1122"/>
                        <a:pt x="84" y="1676"/>
                      </a:cubicBezTo>
                      <a:cubicBezTo>
                        <a:pt x="0" y="1763"/>
                        <a:pt x="82" y="1881"/>
                        <a:pt x="174" y="1881"/>
                      </a:cubicBezTo>
                      <a:cubicBezTo>
                        <a:pt x="201" y="1881"/>
                        <a:pt x="230" y="1870"/>
                        <a:pt x="256" y="1844"/>
                      </a:cubicBezTo>
                      <a:cubicBezTo>
                        <a:pt x="663" y="1475"/>
                        <a:pt x="1049" y="1082"/>
                        <a:pt x="1468" y="724"/>
                      </a:cubicBezTo>
                      <a:cubicBezTo>
                        <a:pt x="1662" y="553"/>
                        <a:pt x="1854" y="380"/>
                        <a:pt x="2047" y="204"/>
                      </a:cubicBezTo>
                      <a:cubicBezTo>
                        <a:pt x="2069" y="183"/>
                        <a:pt x="2081" y="152"/>
                        <a:pt x="2081" y="121"/>
                      </a:cubicBezTo>
                      <a:cubicBezTo>
                        <a:pt x="2083" y="50"/>
                        <a:pt x="2020" y="1"/>
                        <a:pt x="19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0" name="Google Shape;3280;p34"/>
                <p:cNvSpPr/>
                <p:nvPr/>
              </p:nvSpPr>
              <p:spPr>
                <a:xfrm>
                  <a:off x="4241125" y="2368850"/>
                  <a:ext cx="72125" cy="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5" h="1232" extrusionOk="0">
                      <a:moveTo>
                        <a:pt x="2743" y="0"/>
                      </a:moveTo>
                      <a:cubicBezTo>
                        <a:pt x="2723" y="0"/>
                        <a:pt x="2702" y="5"/>
                        <a:pt x="2683" y="17"/>
                      </a:cubicBezTo>
                      <a:cubicBezTo>
                        <a:pt x="1960" y="299"/>
                        <a:pt x="925" y="689"/>
                        <a:pt x="94" y="1017"/>
                      </a:cubicBezTo>
                      <a:cubicBezTo>
                        <a:pt x="1" y="1083"/>
                        <a:pt x="63" y="1232"/>
                        <a:pt x="166" y="1232"/>
                      </a:cubicBezTo>
                      <a:cubicBezTo>
                        <a:pt x="177" y="1232"/>
                        <a:pt x="188" y="1230"/>
                        <a:pt x="200" y="1226"/>
                      </a:cubicBezTo>
                      <a:cubicBezTo>
                        <a:pt x="1020" y="928"/>
                        <a:pt x="1824" y="589"/>
                        <a:pt x="2644" y="294"/>
                      </a:cubicBezTo>
                      <a:cubicBezTo>
                        <a:pt x="2719" y="255"/>
                        <a:pt x="2834" y="245"/>
                        <a:pt x="2861" y="152"/>
                      </a:cubicBezTo>
                      <a:cubicBezTo>
                        <a:pt x="2885" y="73"/>
                        <a:pt x="2816" y="0"/>
                        <a:pt x="27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1" name="Google Shape;3281;p34"/>
                <p:cNvSpPr/>
                <p:nvPr/>
              </p:nvSpPr>
              <p:spPr>
                <a:xfrm>
                  <a:off x="4186075" y="2401550"/>
                  <a:ext cx="37975" cy="1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550" extrusionOk="0">
                      <a:moveTo>
                        <a:pt x="1365" y="0"/>
                      </a:moveTo>
                      <a:cubicBezTo>
                        <a:pt x="1355" y="0"/>
                        <a:pt x="1344" y="2"/>
                        <a:pt x="1333" y="5"/>
                      </a:cubicBezTo>
                      <a:cubicBezTo>
                        <a:pt x="1042" y="100"/>
                        <a:pt x="748" y="187"/>
                        <a:pt x="449" y="252"/>
                      </a:cubicBezTo>
                      <a:cubicBezTo>
                        <a:pt x="322" y="297"/>
                        <a:pt x="0" y="278"/>
                        <a:pt x="91" y="492"/>
                      </a:cubicBezTo>
                      <a:cubicBezTo>
                        <a:pt x="121" y="536"/>
                        <a:pt x="161" y="550"/>
                        <a:pt x="205" y="550"/>
                      </a:cubicBezTo>
                      <a:cubicBezTo>
                        <a:pt x="286" y="550"/>
                        <a:pt x="382" y="502"/>
                        <a:pt x="457" y="497"/>
                      </a:cubicBezTo>
                      <a:cubicBezTo>
                        <a:pt x="748" y="435"/>
                        <a:pt x="1034" y="354"/>
                        <a:pt x="1316" y="263"/>
                      </a:cubicBezTo>
                      <a:cubicBezTo>
                        <a:pt x="1371" y="243"/>
                        <a:pt x="1440" y="236"/>
                        <a:pt x="1470" y="180"/>
                      </a:cubicBezTo>
                      <a:cubicBezTo>
                        <a:pt x="1518" y="101"/>
                        <a:pt x="1451" y="0"/>
                        <a:pt x="13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2" name="Google Shape;3282;p34"/>
                <p:cNvSpPr/>
                <p:nvPr/>
              </p:nvSpPr>
              <p:spPr>
                <a:xfrm>
                  <a:off x="4181900" y="2362550"/>
                  <a:ext cx="8567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7" h="1256" extrusionOk="0">
                      <a:moveTo>
                        <a:pt x="3274" y="0"/>
                      </a:moveTo>
                      <a:cubicBezTo>
                        <a:pt x="3263" y="0"/>
                        <a:pt x="3252" y="2"/>
                        <a:pt x="3241" y="5"/>
                      </a:cubicBezTo>
                      <a:cubicBezTo>
                        <a:pt x="2360" y="232"/>
                        <a:pt x="1493" y="507"/>
                        <a:pt x="644" y="833"/>
                      </a:cubicBezTo>
                      <a:cubicBezTo>
                        <a:pt x="470" y="897"/>
                        <a:pt x="295" y="957"/>
                        <a:pt x="122" y="1020"/>
                      </a:cubicBezTo>
                      <a:cubicBezTo>
                        <a:pt x="90" y="1028"/>
                        <a:pt x="64" y="1048"/>
                        <a:pt x="48" y="1076"/>
                      </a:cubicBezTo>
                      <a:cubicBezTo>
                        <a:pt x="0" y="1154"/>
                        <a:pt x="66" y="1256"/>
                        <a:pt x="152" y="1256"/>
                      </a:cubicBezTo>
                      <a:cubicBezTo>
                        <a:pt x="163" y="1256"/>
                        <a:pt x="174" y="1254"/>
                        <a:pt x="186" y="1251"/>
                      </a:cubicBezTo>
                      <a:cubicBezTo>
                        <a:pt x="941" y="983"/>
                        <a:pt x="1688" y="688"/>
                        <a:pt x="2460" y="470"/>
                      </a:cubicBezTo>
                      <a:cubicBezTo>
                        <a:pt x="2728" y="390"/>
                        <a:pt x="2999" y="318"/>
                        <a:pt x="3268" y="248"/>
                      </a:cubicBezTo>
                      <a:cubicBezTo>
                        <a:pt x="3312" y="238"/>
                        <a:pt x="3356" y="222"/>
                        <a:pt x="3378" y="181"/>
                      </a:cubicBezTo>
                      <a:cubicBezTo>
                        <a:pt x="3426" y="102"/>
                        <a:pt x="3358" y="0"/>
                        <a:pt x="327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283" name="Google Shape;3283;p34"/>
            <p:cNvGrpSpPr/>
            <p:nvPr/>
          </p:nvGrpSpPr>
          <p:grpSpPr>
            <a:xfrm rot="9410056">
              <a:off x="1038281" y="4499208"/>
              <a:ext cx="661477" cy="776877"/>
              <a:chOff x="1580475" y="290388"/>
              <a:chExt cx="406975" cy="477975"/>
            </a:xfrm>
          </p:grpSpPr>
          <p:sp>
            <p:nvSpPr>
              <p:cNvPr id="3284" name="Google Shape;3284;p34"/>
              <p:cNvSpPr/>
              <p:nvPr/>
            </p:nvSpPr>
            <p:spPr>
              <a:xfrm>
                <a:off x="1580475" y="290388"/>
                <a:ext cx="406975" cy="477975"/>
              </a:xfrm>
              <a:custGeom>
                <a:avLst/>
                <a:gdLst/>
                <a:ahLst/>
                <a:cxnLst/>
                <a:rect l="l" t="t" r="r" b="b"/>
                <a:pathLst>
                  <a:path w="16279" h="19119" extrusionOk="0">
                    <a:moveTo>
                      <a:pt x="10320" y="1"/>
                    </a:moveTo>
                    <a:cubicBezTo>
                      <a:pt x="9120" y="1"/>
                      <a:pt x="7927" y="196"/>
                      <a:pt x="6814" y="673"/>
                    </a:cubicBezTo>
                    <a:cubicBezTo>
                      <a:pt x="6509" y="803"/>
                      <a:pt x="6085" y="1113"/>
                      <a:pt x="6577" y="1345"/>
                    </a:cubicBezTo>
                    <a:cubicBezTo>
                      <a:pt x="7786" y="1978"/>
                      <a:pt x="9110" y="2539"/>
                      <a:pt x="10489" y="2539"/>
                    </a:cubicBezTo>
                    <a:cubicBezTo>
                      <a:pt x="10663" y="2539"/>
                      <a:pt x="10838" y="2530"/>
                      <a:pt x="11014" y="2511"/>
                    </a:cubicBezTo>
                    <a:cubicBezTo>
                      <a:pt x="11713" y="2460"/>
                      <a:pt x="12385" y="2254"/>
                      <a:pt x="13034" y="1999"/>
                    </a:cubicBezTo>
                    <a:cubicBezTo>
                      <a:pt x="13317" y="1882"/>
                      <a:pt x="13598" y="1760"/>
                      <a:pt x="13878" y="1632"/>
                    </a:cubicBezTo>
                    <a:lnTo>
                      <a:pt x="13878" y="1632"/>
                    </a:lnTo>
                    <a:cubicBezTo>
                      <a:pt x="13141" y="2172"/>
                      <a:pt x="12426" y="2738"/>
                      <a:pt x="11733" y="3332"/>
                    </a:cubicBezTo>
                    <a:cubicBezTo>
                      <a:pt x="11139" y="3838"/>
                      <a:pt x="10566" y="4373"/>
                      <a:pt x="10013" y="4930"/>
                    </a:cubicBezTo>
                    <a:cubicBezTo>
                      <a:pt x="10009" y="4929"/>
                      <a:pt x="10004" y="4929"/>
                      <a:pt x="10000" y="4929"/>
                    </a:cubicBezTo>
                    <a:cubicBezTo>
                      <a:pt x="9977" y="4929"/>
                      <a:pt x="9954" y="4932"/>
                      <a:pt x="9935" y="4939"/>
                    </a:cubicBezTo>
                    <a:cubicBezTo>
                      <a:pt x="9915" y="4907"/>
                      <a:pt x="9895" y="4872"/>
                      <a:pt x="9872" y="4840"/>
                    </a:cubicBezTo>
                    <a:cubicBezTo>
                      <a:pt x="9870" y="4822"/>
                      <a:pt x="9863" y="4806"/>
                      <a:pt x="9851" y="4794"/>
                    </a:cubicBezTo>
                    <a:cubicBezTo>
                      <a:pt x="9834" y="4778"/>
                      <a:pt x="9817" y="4764"/>
                      <a:pt x="9801" y="4748"/>
                    </a:cubicBezTo>
                    <a:cubicBezTo>
                      <a:pt x="9771" y="4714"/>
                      <a:pt x="9740" y="4685"/>
                      <a:pt x="9710" y="4665"/>
                    </a:cubicBezTo>
                    <a:cubicBezTo>
                      <a:pt x="9581" y="4547"/>
                      <a:pt x="9446" y="4437"/>
                      <a:pt x="9302" y="4339"/>
                    </a:cubicBezTo>
                    <a:cubicBezTo>
                      <a:pt x="8526" y="3822"/>
                      <a:pt x="7295" y="3572"/>
                      <a:pt x="6163" y="3572"/>
                    </a:cubicBezTo>
                    <a:cubicBezTo>
                      <a:pt x="5590" y="3572"/>
                      <a:pt x="5042" y="3636"/>
                      <a:pt x="4592" y="3762"/>
                    </a:cubicBezTo>
                    <a:cubicBezTo>
                      <a:pt x="4049" y="3921"/>
                      <a:pt x="3559" y="4209"/>
                      <a:pt x="3093" y="4523"/>
                    </a:cubicBezTo>
                    <a:cubicBezTo>
                      <a:pt x="2912" y="4672"/>
                      <a:pt x="2250" y="5023"/>
                      <a:pt x="2581" y="5275"/>
                    </a:cubicBezTo>
                    <a:cubicBezTo>
                      <a:pt x="3539" y="5882"/>
                      <a:pt x="4577" y="6515"/>
                      <a:pt x="5741" y="6552"/>
                    </a:cubicBezTo>
                    <a:cubicBezTo>
                      <a:pt x="5798" y="6554"/>
                      <a:pt x="5855" y="6555"/>
                      <a:pt x="5911" y="6555"/>
                    </a:cubicBezTo>
                    <a:cubicBezTo>
                      <a:pt x="6813" y="6555"/>
                      <a:pt x="7697" y="6300"/>
                      <a:pt x="8517" y="5938"/>
                    </a:cubicBezTo>
                    <a:cubicBezTo>
                      <a:pt x="8890" y="5776"/>
                      <a:pt x="9248" y="5584"/>
                      <a:pt x="9590" y="5364"/>
                    </a:cubicBezTo>
                    <a:lnTo>
                      <a:pt x="9590" y="5364"/>
                    </a:lnTo>
                    <a:cubicBezTo>
                      <a:pt x="8615" y="6387"/>
                      <a:pt x="7711" y="7485"/>
                      <a:pt x="6904" y="8645"/>
                    </a:cubicBezTo>
                    <a:cubicBezTo>
                      <a:pt x="6895" y="8642"/>
                      <a:pt x="6885" y="8640"/>
                      <a:pt x="6876" y="8640"/>
                    </a:cubicBezTo>
                    <a:cubicBezTo>
                      <a:pt x="6849" y="8640"/>
                      <a:pt x="6822" y="8652"/>
                      <a:pt x="6805" y="8674"/>
                    </a:cubicBezTo>
                    <a:cubicBezTo>
                      <a:pt x="6796" y="8674"/>
                      <a:pt x="6789" y="8676"/>
                      <a:pt x="6781" y="8678"/>
                    </a:cubicBezTo>
                    <a:cubicBezTo>
                      <a:pt x="6770" y="8673"/>
                      <a:pt x="6763" y="8665"/>
                      <a:pt x="6751" y="8662"/>
                    </a:cubicBezTo>
                    <a:cubicBezTo>
                      <a:pt x="6212" y="8387"/>
                      <a:pt x="5642" y="8157"/>
                      <a:pt x="5045" y="8061"/>
                    </a:cubicBezTo>
                    <a:cubicBezTo>
                      <a:pt x="4890" y="8042"/>
                      <a:pt x="4735" y="8035"/>
                      <a:pt x="4579" y="8035"/>
                    </a:cubicBezTo>
                    <a:cubicBezTo>
                      <a:pt x="4332" y="8035"/>
                      <a:pt x="4084" y="8054"/>
                      <a:pt x="3839" y="8076"/>
                    </a:cubicBezTo>
                    <a:cubicBezTo>
                      <a:pt x="2524" y="8183"/>
                      <a:pt x="1405" y="8945"/>
                      <a:pt x="660" y="10010"/>
                    </a:cubicBezTo>
                    <a:cubicBezTo>
                      <a:pt x="520" y="10245"/>
                      <a:pt x="0" y="10918"/>
                      <a:pt x="528" y="10984"/>
                    </a:cubicBezTo>
                    <a:cubicBezTo>
                      <a:pt x="1181" y="11097"/>
                      <a:pt x="1853" y="11192"/>
                      <a:pt x="2519" y="11192"/>
                    </a:cubicBezTo>
                    <a:cubicBezTo>
                      <a:pt x="3010" y="11192"/>
                      <a:pt x="3499" y="11141"/>
                      <a:pt x="3976" y="11007"/>
                    </a:cubicBezTo>
                    <a:cubicBezTo>
                      <a:pt x="4655" y="10823"/>
                      <a:pt x="5283" y="10478"/>
                      <a:pt x="5819" y="10026"/>
                    </a:cubicBezTo>
                    <a:cubicBezTo>
                      <a:pt x="5976" y="9893"/>
                      <a:pt x="6126" y="9752"/>
                      <a:pt x="6269" y="9604"/>
                    </a:cubicBezTo>
                    <a:lnTo>
                      <a:pt x="6269" y="9604"/>
                    </a:lnTo>
                    <a:cubicBezTo>
                      <a:pt x="5692" y="10512"/>
                      <a:pt x="5171" y="11452"/>
                      <a:pt x="4715" y="12426"/>
                    </a:cubicBezTo>
                    <a:cubicBezTo>
                      <a:pt x="4706" y="12426"/>
                      <a:pt x="4696" y="12426"/>
                      <a:pt x="4687" y="12430"/>
                    </a:cubicBezTo>
                    <a:cubicBezTo>
                      <a:pt x="3911" y="12721"/>
                      <a:pt x="3253" y="13287"/>
                      <a:pt x="2721" y="13911"/>
                    </a:cubicBezTo>
                    <a:cubicBezTo>
                      <a:pt x="1907" y="15026"/>
                      <a:pt x="1765" y="16522"/>
                      <a:pt x="2171" y="17819"/>
                    </a:cubicBezTo>
                    <a:cubicBezTo>
                      <a:pt x="2267" y="18137"/>
                      <a:pt x="2524" y="19118"/>
                      <a:pt x="2936" y="19118"/>
                    </a:cubicBezTo>
                    <a:cubicBezTo>
                      <a:pt x="3017" y="19118"/>
                      <a:pt x="3105" y="19080"/>
                      <a:pt x="3198" y="18991"/>
                    </a:cubicBezTo>
                    <a:cubicBezTo>
                      <a:pt x="4034" y="18107"/>
                      <a:pt x="4948" y="17199"/>
                      <a:pt x="5323" y="16010"/>
                    </a:cubicBezTo>
                    <a:cubicBezTo>
                      <a:pt x="5627" y="14990"/>
                      <a:pt x="5519" y="13818"/>
                      <a:pt x="5012" y="12880"/>
                    </a:cubicBezTo>
                    <a:cubicBezTo>
                      <a:pt x="4953" y="12799"/>
                      <a:pt x="4901" y="12676"/>
                      <a:pt x="4833" y="12589"/>
                    </a:cubicBezTo>
                    <a:cubicBezTo>
                      <a:pt x="5335" y="11507"/>
                      <a:pt x="5922" y="10455"/>
                      <a:pt x="6578" y="9446"/>
                    </a:cubicBezTo>
                    <a:lnTo>
                      <a:pt x="6578" y="9446"/>
                    </a:lnTo>
                    <a:cubicBezTo>
                      <a:pt x="6388" y="10616"/>
                      <a:pt x="6447" y="11847"/>
                      <a:pt x="6902" y="12942"/>
                    </a:cubicBezTo>
                    <a:cubicBezTo>
                      <a:pt x="7359" y="14003"/>
                      <a:pt x="8151" y="14869"/>
                      <a:pt x="8926" y="15709"/>
                    </a:cubicBezTo>
                    <a:cubicBezTo>
                      <a:pt x="9041" y="15824"/>
                      <a:pt x="9145" y="15874"/>
                      <a:pt x="9239" y="15874"/>
                    </a:cubicBezTo>
                    <a:cubicBezTo>
                      <a:pt x="9757" y="15874"/>
                      <a:pt x="9950" y="14346"/>
                      <a:pt x="9982" y="13965"/>
                    </a:cubicBezTo>
                    <a:cubicBezTo>
                      <a:pt x="10198" y="12138"/>
                      <a:pt x="9390" y="10164"/>
                      <a:pt x="7818" y="9166"/>
                    </a:cubicBezTo>
                    <a:cubicBezTo>
                      <a:pt x="7577" y="9002"/>
                      <a:pt x="7328" y="8852"/>
                      <a:pt x="7067" y="8726"/>
                    </a:cubicBezTo>
                    <a:cubicBezTo>
                      <a:pt x="7878" y="7564"/>
                      <a:pt x="8785" y="6464"/>
                      <a:pt x="9768" y="5439"/>
                    </a:cubicBezTo>
                    <a:lnTo>
                      <a:pt x="9768" y="5439"/>
                    </a:lnTo>
                    <a:cubicBezTo>
                      <a:pt x="9684" y="6832"/>
                      <a:pt x="9756" y="8253"/>
                      <a:pt x="10206" y="9582"/>
                    </a:cubicBezTo>
                    <a:cubicBezTo>
                      <a:pt x="10518" y="10470"/>
                      <a:pt x="10978" y="11318"/>
                      <a:pt x="11511" y="12091"/>
                    </a:cubicBezTo>
                    <a:cubicBezTo>
                      <a:pt x="11564" y="12133"/>
                      <a:pt x="11616" y="12152"/>
                      <a:pt x="11667" y="12152"/>
                    </a:cubicBezTo>
                    <a:cubicBezTo>
                      <a:pt x="12176" y="12152"/>
                      <a:pt x="12590" y="10234"/>
                      <a:pt x="12694" y="9899"/>
                    </a:cubicBezTo>
                    <a:cubicBezTo>
                      <a:pt x="12825" y="9355"/>
                      <a:pt x="12894" y="8793"/>
                      <a:pt x="12845" y="8234"/>
                    </a:cubicBezTo>
                    <a:cubicBezTo>
                      <a:pt x="12757" y="7140"/>
                      <a:pt x="12294" y="6025"/>
                      <a:pt x="11349" y="5407"/>
                    </a:cubicBezTo>
                    <a:cubicBezTo>
                      <a:pt x="11020" y="5173"/>
                      <a:pt x="10639" y="5012"/>
                      <a:pt x="10240" y="4958"/>
                    </a:cubicBezTo>
                    <a:cubicBezTo>
                      <a:pt x="10711" y="4488"/>
                      <a:pt x="11195" y="4034"/>
                      <a:pt x="11697" y="3601"/>
                    </a:cubicBezTo>
                    <a:cubicBezTo>
                      <a:pt x="12743" y="2718"/>
                      <a:pt x="13729" y="1886"/>
                      <a:pt x="14892" y="1178"/>
                    </a:cubicBezTo>
                    <a:lnTo>
                      <a:pt x="14892" y="1178"/>
                    </a:lnTo>
                    <a:cubicBezTo>
                      <a:pt x="14737" y="1352"/>
                      <a:pt x="14587" y="1532"/>
                      <a:pt x="14457" y="1728"/>
                    </a:cubicBezTo>
                    <a:cubicBezTo>
                      <a:pt x="14179" y="2152"/>
                      <a:pt x="13979" y="2624"/>
                      <a:pt x="13818" y="3103"/>
                    </a:cubicBezTo>
                    <a:cubicBezTo>
                      <a:pt x="13494" y="4087"/>
                      <a:pt x="13312" y="5147"/>
                      <a:pt x="13475" y="6180"/>
                    </a:cubicBezTo>
                    <a:cubicBezTo>
                      <a:pt x="13616" y="7149"/>
                      <a:pt x="14046" y="8043"/>
                      <a:pt x="14450" y="8925"/>
                    </a:cubicBezTo>
                    <a:cubicBezTo>
                      <a:pt x="14550" y="9107"/>
                      <a:pt x="14611" y="9326"/>
                      <a:pt x="14763" y="9472"/>
                    </a:cubicBezTo>
                    <a:cubicBezTo>
                      <a:pt x="14806" y="9493"/>
                      <a:pt x="14849" y="9503"/>
                      <a:pt x="14891" y="9503"/>
                    </a:cubicBezTo>
                    <a:cubicBezTo>
                      <a:pt x="15340" y="9503"/>
                      <a:pt x="15677" y="8375"/>
                      <a:pt x="15806" y="8057"/>
                    </a:cubicBezTo>
                    <a:cubicBezTo>
                      <a:pt x="16188" y="6954"/>
                      <a:pt x="16267" y="5773"/>
                      <a:pt x="16274" y="4612"/>
                    </a:cubicBezTo>
                    <a:cubicBezTo>
                      <a:pt x="16278" y="3594"/>
                      <a:pt x="16251" y="2549"/>
                      <a:pt x="15910" y="1578"/>
                    </a:cubicBezTo>
                    <a:cubicBezTo>
                      <a:pt x="15798" y="1283"/>
                      <a:pt x="15638" y="1005"/>
                      <a:pt x="15421" y="775"/>
                    </a:cubicBezTo>
                    <a:cubicBezTo>
                      <a:pt x="15403" y="756"/>
                      <a:pt x="15379" y="750"/>
                      <a:pt x="15356" y="750"/>
                    </a:cubicBezTo>
                    <a:cubicBezTo>
                      <a:pt x="15349" y="748"/>
                      <a:pt x="15341" y="747"/>
                      <a:pt x="15333" y="747"/>
                    </a:cubicBezTo>
                    <a:cubicBezTo>
                      <a:pt x="15328" y="747"/>
                      <a:pt x="15322" y="748"/>
                      <a:pt x="15315" y="750"/>
                    </a:cubicBezTo>
                    <a:cubicBezTo>
                      <a:pt x="15314" y="750"/>
                      <a:pt x="15312" y="750"/>
                      <a:pt x="15311" y="750"/>
                    </a:cubicBezTo>
                    <a:cubicBezTo>
                      <a:pt x="15294" y="750"/>
                      <a:pt x="15276" y="755"/>
                      <a:pt x="15261" y="766"/>
                    </a:cubicBezTo>
                    <a:cubicBezTo>
                      <a:pt x="15253" y="759"/>
                      <a:pt x="15244" y="753"/>
                      <a:pt x="15234" y="750"/>
                    </a:cubicBezTo>
                    <a:cubicBezTo>
                      <a:pt x="14683" y="668"/>
                      <a:pt x="14136" y="561"/>
                      <a:pt x="13594" y="431"/>
                    </a:cubicBezTo>
                    <a:cubicBezTo>
                      <a:pt x="12533" y="166"/>
                      <a:pt x="11423" y="1"/>
                      <a:pt x="10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34"/>
              <p:cNvSpPr/>
              <p:nvPr/>
            </p:nvSpPr>
            <p:spPr>
              <a:xfrm>
                <a:off x="1592300" y="558913"/>
                <a:ext cx="7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6" extrusionOk="0">
                    <a:moveTo>
                      <a:pt x="3" y="1"/>
                    </a:moveTo>
                    <a:lnTo>
                      <a:pt x="3" y="1"/>
                    </a:lnTo>
                    <a:cubicBezTo>
                      <a:pt x="3" y="2"/>
                      <a:pt x="3" y="3"/>
                      <a:pt x="3" y="3"/>
                    </a:cubicBezTo>
                    <a:lnTo>
                      <a:pt x="3" y="3"/>
                    </a:lnTo>
                    <a:cubicBezTo>
                      <a:pt x="3" y="3"/>
                      <a:pt x="3" y="2"/>
                      <a:pt x="3" y="1"/>
                    </a:cubicBezTo>
                    <a:close/>
                    <a:moveTo>
                      <a:pt x="3" y="3"/>
                    </a:moveTo>
                    <a:cubicBezTo>
                      <a:pt x="3" y="4"/>
                      <a:pt x="3" y="4"/>
                      <a:pt x="2" y="5"/>
                    </a:cubicBezTo>
                    <a:cubicBezTo>
                      <a:pt x="2" y="8"/>
                      <a:pt x="1" y="13"/>
                      <a:pt x="1" y="16"/>
                    </a:cubicBezTo>
                    <a:cubicBezTo>
                      <a:pt x="2" y="13"/>
                      <a:pt x="3" y="8"/>
                      <a:pt x="3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34"/>
              <p:cNvSpPr/>
              <p:nvPr/>
            </p:nvSpPr>
            <p:spPr>
              <a:xfrm>
                <a:off x="1681550" y="616738"/>
                <a:ext cx="29675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094" extrusionOk="0">
                    <a:moveTo>
                      <a:pt x="632" y="0"/>
                    </a:moveTo>
                    <a:cubicBezTo>
                      <a:pt x="578" y="0"/>
                      <a:pt x="527" y="54"/>
                      <a:pt x="545" y="113"/>
                    </a:cubicBezTo>
                    <a:cubicBezTo>
                      <a:pt x="988" y="1283"/>
                      <a:pt x="772" y="2546"/>
                      <a:pt x="213" y="3613"/>
                    </a:cubicBezTo>
                    <a:cubicBezTo>
                      <a:pt x="164" y="3738"/>
                      <a:pt x="1" y="3909"/>
                      <a:pt x="2" y="4030"/>
                    </a:cubicBezTo>
                    <a:cubicBezTo>
                      <a:pt x="12" y="4071"/>
                      <a:pt x="51" y="4093"/>
                      <a:pt x="89" y="4093"/>
                    </a:cubicBezTo>
                    <a:cubicBezTo>
                      <a:pt x="119" y="4093"/>
                      <a:pt x="148" y="4080"/>
                      <a:pt x="163" y="4051"/>
                    </a:cubicBezTo>
                    <a:cubicBezTo>
                      <a:pt x="842" y="2962"/>
                      <a:pt x="1187" y="1583"/>
                      <a:pt x="798" y="330"/>
                    </a:cubicBezTo>
                    <a:cubicBezTo>
                      <a:pt x="756" y="227"/>
                      <a:pt x="755" y="92"/>
                      <a:pt x="675" y="12"/>
                    </a:cubicBezTo>
                    <a:cubicBezTo>
                      <a:pt x="661" y="4"/>
                      <a:pt x="646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34"/>
              <p:cNvSpPr/>
              <p:nvPr/>
            </p:nvSpPr>
            <p:spPr>
              <a:xfrm>
                <a:off x="1660400" y="726513"/>
                <a:ext cx="193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046" extrusionOk="0">
                    <a:moveTo>
                      <a:pt x="680" y="1"/>
                    </a:moveTo>
                    <a:cubicBezTo>
                      <a:pt x="650" y="1"/>
                      <a:pt x="621" y="15"/>
                      <a:pt x="605" y="44"/>
                    </a:cubicBezTo>
                    <a:cubicBezTo>
                      <a:pt x="441" y="349"/>
                      <a:pt x="240" y="636"/>
                      <a:pt x="31" y="914"/>
                    </a:cubicBezTo>
                    <a:cubicBezTo>
                      <a:pt x="1" y="960"/>
                      <a:pt x="29" y="1028"/>
                      <a:pt x="83" y="1042"/>
                    </a:cubicBezTo>
                    <a:cubicBezTo>
                      <a:pt x="91" y="1045"/>
                      <a:pt x="99" y="1046"/>
                      <a:pt x="106" y="1046"/>
                    </a:cubicBezTo>
                    <a:cubicBezTo>
                      <a:pt x="137" y="1046"/>
                      <a:pt x="167" y="1029"/>
                      <a:pt x="183" y="1002"/>
                    </a:cubicBezTo>
                    <a:cubicBezTo>
                      <a:pt x="253" y="907"/>
                      <a:pt x="324" y="814"/>
                      <a:pt x="391" y="718"/>
                    </a:cubicBezTo>
                    <a:cubicBezTo>
                      <a:pt x="524" y="530"/>
                      <a:pt x="646" y="335"/>
                      <a:pt x="757" y="133"/>
                    </a:cubicBezTo>
                    <a:cubicBezTo>
                      <a:pt x="770" y="112"/>
                      <a:pt x="772" y="87"/>
                      <a:pt x="767" y="65"/>
                    </a:cubicBezTo>
                    <a:cubicBezTo>
                      <a:pt x="757" y="24"/>
                      <a:pt x="718" y="1"/>
                      <a:pt x="6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34"/>
              <p:cNvSpPr/>
              <p:nvPr/>
            </p:nvSpPr>
            <p:spPr>
              <a:xfrm>
                <a:off x="1651000" y="626813"/>
                <a:ext cx="41250" cy="1178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4712" extrusionOk="0">
                    <a:moveTo>
                      <a:pt x="1560" y="0"/>
                    </a:moveTo>
                    <a:cubicBezTo>
                      <a:pt x="1516" y="0"/>
                      <a:pt x="1471" y="29"/>
                      <a:pt x="1472" y="86"/>
                    </a:cubicBezTo>
                    <a:cubicBezTo>
                      <a:pt x="1420" y="864"/>
                      <a:pt x="1122" y="1753"/>
                      <a:pt x="834" y="2552"/>
                    </a:cubicBezTo>
                    <a:cubicBezTo>
                      <a:pt x="583" y="3209"/>
                      <a:pt x="236" y="3869"/>
                      <a:pt x="19" y="4600"/>
                    </a:cubicBezTo>
                    <a:cubicBezTo>
                      <a:pt x="1" y="4657"/>
                      <a:pt x="52" y="4712"/>
                      <a:pt x="106" y="4712"/>
                    </a:cubicBezTo>
                    <a:cubicBezTo>
                      <a:pt x="121" y="4712"/>
                      <a:pt x="136" y="4708"/>
                      <a:pt x="149" y="4699"/>
                    </a:cubicBezTo>
                    <a:cubicBezTo>
                      <a:pt x="198" y="4669"/>
                      <a:pt x="198" y="4607"/>
                      <a:pt x="217" y="4558"/>
                    </a:cubicBezTo>
                    <a:cubicBezTo>
                      <a:pt x="492" y="3681"/>
                      <a:pt x="927" y="2929"/>
                      <a:pt x="1208" y="2019"/>
                    </a:cubicBezTo>
                    <a:cubicBezTo>
                      <a:pt x="1404" y="1390"/>
                      <a:pt x="1610" y="750"/>
                      <a:pt x="1649" y="86"/>
                    </a:cubicBezTo>
                    <a:cubicBezTo>
                      <a:pt x="1650" y="29"/>
                      <a:pt x="1605" y="0"/>
                      <a:pt x="1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34"/>
              <p:cNvSpPr/>
              <p:nvPr/>
            </p:nvSpPr>
            <p:spPr>
              <a:xfrm>
                <a:off x="1647850" y="614163"/>
                <a:ext cx="3877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971" extrusionOk="0">
                    <a:moveTo>
                      <a:pt x="1436" y="0"/>
                    </a:moveTo>
                    <a:cubicBezTo>
                      <a:pt x="1415" y="0"/>
                      <a:pt x="1394" y="8"/>
                      <a:pt x="1377" y="26"/>
                    </a:cubicBezTo>
                    <a:cubicBezTo>
                      <a:pt x="874" y="624"/>
                      <a:pt x="474" y="1306"/>
                      <a:pt x="240" y="2053"/>
                    </a:cubicBezTo>
                    <a:cubicBezTo>
                      <a:pt x="148" y="2317"/>
                      <a:pt x="68" y="2586"/>
                      <a:pt x="6" y="2860"/>
                    </a:cubicBezTo>
                    <a:cubicBezTo>
                      <a:pt x="0" y="2883"/>
                      <a:pt x="5" y="2908"/>
                      <a:pt x="16" y="2927"/>
                    </a:cubicBezTo>
                    <a:cubicBezTo>
                      <a:pt x="31" y="2956"/>
                      <a:pt x="62" y="2971"/>
                      <a:pt x="92" y="2971"/>
                    </a:cubicBezTo>
                    <a:cubicBezTo>
                      <a:pt x="115" y="2971"/>
                      <a:pt x="138" y="2963"/>
                      <a:pt x="154" y="2946"/>
                    </a:cubicBezTo>
                    <a:cubicBezTo>
                      <a:pt x="192" y="2898"/>
                      <a:pt x="190" y="2830"/>
                      <a:pt x="208" y="2774"/>
                    </a:cubicBezTo>
                    <a:cubicBezTo>
                      <a:pt x="390" y="2099"/>
                      <a:pt x="584" y="1523"/>
                      <a:pt x="933" y="945"/>
                    </a:cubicBezTo>
                    <a:cubicBezTo>
                      <a:pt x="1124" y="636"/>
                      <a:pt x="1333" y="364"/>
                      <a:pt x="1521" y="122"/>
                    </a:cubicBezTo>
                    <a:cubicBezTo>
                      <a:pt x="1551" y="60"/>
                      <a:pt x="1493" y="0"/>
                      <a:pt x="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34"/>
              <p:cNvSpPr/>
              <p:nvPr/>
            </p:nvSpPr>
            <p:spPr>
              <a:xfrm>
                <a:off x="1642325" y="704488"/>
                <a:ext cx="5575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58" extrusionOk="0">
                    <a:moveTo>
                      <a:pt x="134" y="0"/>
                    </a:moveTo>
                    <a:cubicBezTo>
                      <a:pt x="89" y="0"/>
                      <a:pt x="44" y="29"/>
                      <a:pt x="45" y="86"/>
                    </a:cubicBezTo>
                    <a:cubicBezTo>
                      <a:pt x="20" y="313"/>
                      <a:pt x="9" y="541"/>
                      <a:pt x="1" y="769"/>
                    </a:cubicBezTo>
                    <a:cubicBezTo>
                      <a:pt x="1" y="818"/>
                      <a:pt x="43" y="858"/>
                      <a:pt x="91" y="858"/>
                    </a:cubicBezTo>
                    <a:cubicBezTo>
                      <a:pt x="98" y="858"/>
                      <a:pt x="106" y="857"/>
                      <a:pt x="114" y="854"/>
                    </a:cubicBezTo>
                    <a:cubicBezTo>
                      <a:pt x="152" y="845"/>
                      <a:pt x="179" y="808"/>
                      <a:pt x="179" y="769"/>
                    </a:cubicBezTo>
                    <a:cubicBezTo>
                      <a:pt x="186" y="541"/>
                      <a:pt x="199" y="313"/>
                      <a:pt x="222" y="86"/>
                    </a:cubicBezTo>
                    <a:cubicBezTo>
                      <a:pt x="223" y="29"/>
                      <a:pt x="17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34"/>
              <p:cNvSpPr/>
              <p:nvPr/>
            </p:nvSpPr>
            <p:spPr>
              <a:xfrm>
                <a:off x="1682050" y="517788"/>
                <a:ext cx="54025" cy="31725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1269" extrusionOk="0">
                    <a:moveTo>
                      <a:pt x="2045" y="0"/>
                    </a:moveTo>
                    <a:cubicBezTo>
                      <a:pt x="2025" y="0"/>
                      <a:pt x="2004" y="8"/>
                      <a:pt x="1987" y="26"/>
                    </a:cubicBezTo>
                    <a:cubicBezTo>
                      <a:pt x="1494" y="495"/>
                      <a:pt x="690" y="852"/>
                      <a:pt x="70" y="1110"/>
                    </a:cubicBezTo>
                    <a:cubicBezTo>
                      <a:pt x="0" y="1158"/>
                      <a:pt x="47" y="1268"/>
                      <a:pt x="123" y="1268"/>
                    </a:cubicBezTo>
                    <a:cubicBezTo>
                      <a:pt x="131" y="1268"/>
                      <a:pt x="139" y="1267"/>
                      <a:pt x="148" y="1265"/>
                    </a:cubicBezTo>
                    <a:cubicBezTo>
                      <a:pt x="651" y="1065"/>
                      <a:pt x="1145" y="838"/>
                      <a:pt x="1601" y="544"/>
                    </a:cubicBezTo>
                    <a:cubicBezTo>
                      <a:pt x="1783" y="415"/>
                      <a:pt x="1991" y="297"/>
                      <a:pt x="2131" y="123"/>
                    </a:cubicBezTo>
                    <a:cubicBezTo>
                      <a:pt x="2160" y="61"/>
                      <a:pt x="2103" y="0"/>
                      <a:pt x="20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34"/>
              <p:cNvSpPr/>
              <p:nvPr/>
            </p:nvSpPr>
            <p:spPr>
              <a:xfrm>
                <a:off x="1615050" y="551938"/>
                <a:ext cx="5227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36" extrusionOk="0">
                    <a:moveTo>
                      <a:pt x="1968" y="1"/>
                    </a:moveTo>
                    <a:cubicBezTo>
                      <a:pt x="1960" y="1"/>
                      <a:pt x="1951" y="2"/>
                      <a:pt x="1943" y="5"/>
                    </a:cubicBezTo>
                    <a:cubicBezTo>
                      <a:pt x="1513" y="78"/>
                      <a:pt x="1161" y="126"/>
                      <a:pt x="699" y="148"/>
                    </a:cubicBezTo>
                    <a:cubicBezTo>
                      <a:pt x="660" y="153"/>
                      <a:pt x="613" y="155"/>
                      <a:pt x="564" y="155"/>
                    </a:cubicBezTo>
                    <a:cubicBezTo>
                      <a:pt x="485" y="155"/>
                      <a:pt x="398" y="151"/>
                      <a:pt x="316" y="151"/>
                    </a:cubicBezTo>
                    <a:cubicBezTo>
                      <a:pt x="220" y="151"/>
                      <a:pt x="133" y="157"/>
                      <a:pt x="74" y="182"/>
                    </a:cubicBezTo>
                    <a:cubicBezTo>
                      <a:pt x="1" y="281"/>
                      <a:pt x="93" y="336"/>
                      <a:pt x="186" y="336"/>
                    </a:cubicBezTo>
                    <a:cubicBezTo>
                      <a:pt x="199" y="336"/>
                      <a:pt x="211" y="335"/>
                      <a:pt x="224" y="333"/>
                    </a:cubicBezTo>
                    <a:cubicBezTo>
                      <a:pt x="824" y="327"/>
                      <a:pt x="1438" y="295"/>
                      <a:pt x="2021" y="160"/>
                    </a:cubicBezTo>
                    <a:cubicBezTo>
                      <a:pt x="2090" y="112"/>
                      <a:pt x="2044" y="1"/>
                      <a:pt x="1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34"/>
              <p:cNvSpPr/>
              <p:nvPr/>
            </p:nvSpPr>
            <p:spPr>
              <a:xfrm>
                <a:off x="1671600" y="515488"/>
                <a:ext cx="481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798" extrusionOk="0">
                    <a:moveTo>
                      <a:pt x="1818" y="1"/>
                    </a:moveTo>
                    <a:cubicBezTo>
                      <a:pt x="1804" y="1"/>
                      <a:pt x="1789" y="5"/>
                      <a:pt x="1776" y="13"/>
                    </a:cubicBezTo>
                    <a:cubicBezTo>
                      <a:pt x="1383" y="227"/>
                      <a:pt x="979" y="350"/>
                      <a:pt x="517" y="498"/>
                    </a:cubicBezTo>
                    <a:cubicBezTo>
                      <a:pt x="360" y="564"/>
                      <a:pt x="159" y="568"/>
                      <a:pt x="25" y="669"/>
                    </a:cubicBezTo>
                    <a:cubicBezTo>
                      <a:pt x="1" y="766"/>
                      <a:pt x="39" y="797"/>
                      <a:pt x="104" y="797"/>
                    </a:cubicBezTo>
                    <a:cubicBezTo>
                      <a:pt x="213" y="797"/>
                      <a:pt x="395" y="708"/>
                      <a:pt x="469" y="698"/>
                    </a:cubicBezTo>
                    <a:cubicBezTo>
                      <a:pt x="904" y="566"/>
                      <a:pt x="1338" y="425"/>
                      <a:pt x="1748" y="230"/>
                    </a:cubicBezTo>
                    <a:cubicBezTo>
                      <a:pt x="1803" y="198"/>
                      <a:pt x="1884" y="179"/>
                      <a:pt x="1906" y="113"/>
                    </a:cubicBezTo>
                    <a:cubicBezTo>
                      <a:pt x="1924" y="56"/>
                      <a:pt x="1872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34"/>
              <p:cNvSpPr/>
              <p:nvPr/>
            </p:nvSpPr>
            <p:spPr>
              <a:xfrm>
                <a:off x="1613600" y="537913"/>
                <a:ext cx="3815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516" extrusionOk="0">
                    <a:moveTo>
                      <a:pt x="1404" y="0"/>
                    </a:moveTo>
                    <a:cubicBezTo>
                      <a:pt x="1396" y="0"/>
                      <a:pt x="1387" y="2"/>
                      <a:pt x="1378" y="5"/>
                    </a:cubicBezTo>
                    <a:cubicBezTo>
                      <a:pt x="945" y="120"/>
                      <a:pt x="509" y="228"/>
                      <a:pt x="75" y="343"/>
                    </a:cubicBezTo>
                    <a:cubicBezTo>
                      <a:pt x="42" y="352"/>
                      <a:pt x="13" y="382"/>
                      <a:pt x="11" y="416"/>
                    </a:cubicBezTo>
                    <a:cubicBezTo>
                      <a:pt x="1" y="468"/>
                      <a:pt x="48" y="515"/>
                      <a:pt x="98" y="515"/>
                    </a:cubicBezTo>
                    <a:cubicBezTo>
                      <a:pt x="106" y="515"/>
                      <a:pt x="114" y="514"/>
                      <a:pt x="121" y="512"/>
                    </a:cubicBezTo>
                    <a:cubicBezTo>
                      <a:pt x="294" y="467"/>
                      <a:pt x="465" y="423"/>
                      <a:pt x="636" y="379"/>
                    </a:cubicBezTo>
                    <a:cubicBezTo>
                      <a:pt x="907" y="300"/>
                      <a:pt x="1192" y="254"/>
                      <a:pt x="1456" y="158"/>
                    </a:cubicBezTo>
                    <a:cubicBezTo>
                      <a:pt x="1525" y="111"/>
                      <a:pt x="1479" y="0"/>
                      <a:pt x="14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34"/>
              <p:cNvSpPr/>
              <p:nvPr/>
            </p:nvSpPr>
            <p:spPr>
              <a:xfrm>
                <a:off x="1622900" y="503013"/>
                <a:ext cx="979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1106" extrusionOk="0">
                    <a:moveTo>
                      <a:pt x="3553" y="0"/>
                    </a:moveTo>
                    <a:cubicBezTo>
                      <a:pt x="2722" y="0"/>
                      <a:pt x="1899" y="173"/>
                      <a:pt x="1122" y="461"/>
                    </a:cubicBezTo>
                    <a:cubicBezTo>
                      <a:pt x="826" y="572"/>
                      <a:pt x="537" y="694"/>
                      <a:pt x="255" y="837"/>
                    </a:cubicBezTo>
                    <a:cubicBezTo>
                      <a:pt x="177" y="889"/>
                      <a:pt x="57" y="909"/>
                      <a:pt x="14" y="995"/>
                    </a:cubicBezTo>
                    <a:cubicBezTo>
                      <a:pt x="1" y="1041"/>
                      <a:pt x="30" y="1093"/>
                      <a:pt x="77" y="1105"/>
                    </a:cubicBezTo>
                    <a:cubicBezTo>
                      <a:pt x="82" y="1106"/>
                      <a:pt x="87" y="1106"/>
                      <a:pt x="93" y="1106"/>
                    </a:cubicBezTo>
                    <a:cubicBezTo>
                      <a:pt x="168" y="1106"/>
                      <a:pt x="231" y="1038"/>
                      <a:pt x="300" y="1013"/>
                    </a:cubicBezTo>
                    <a:cubicBezTo>
                      <a:pt x="1122" y="595"/>
                      <a:pt x="2122" y="270"/>
                      <a:pt x="3028" y="200"/>
                    </a:cubicBezTo>
                    <a:cubicBezTo>
                      <a:pt x="3295" y="173"/>
                      <a:pt x="3567" y="189"/>
                      <a:pt x="3832" y="174"/>
                    </a:cubicBezTo>
                    <a:cubicBezTo>
                      <a:pt x="3918" y="145"/>
                      <a:pt x="3892" y="5"/>
                      <a:pt x="3802" y="5"/>
                    </a:cubicBezTo>
                    <a:cubicBezTo>
                      <a:pt x="3801" y="5"/>
                      <a:pt x="3800" y="5"/>
                      <a:pt x="3798" y="5"/>
                    </a:cubicBezTo>
                    <a:cubicBezTo>
                      <a:pt x="3716" y="2"/>
                      <a:pt x="3634" y="0"/>
                      <a:pt x="3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34"/>
              <p:cNvSpPr/>
              <p:nvPr/>
            </p:nvSpPr>
            <p:spPr>
              <a:xfrm>
                <a:off x="1761425" y="524213"/>
                <a:ext cx="57575" cy="937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3750" extrusionOk="0">
                    <a:moveTo>
                      <a:pt x="120" y="1"/>
                    </a:moveTo>
                    <a:cubicBezTo>
                      <a:pt x="38" y="1"/>
                      <a:pt x="1" y="124"/>
                      <a:pt x="78" y="166"/>
                    </a:cubicBezTo>
                    <a:cubicBezTo>
                      <a:pt x="1160" y="873"/>
                      <a:pt x="1877" y="2112"/>
                      <a:pt x="2072" y="3450"/>
                    </a:cubicBezTo>
                    <a:cubicBezTo>
                      <a:pt x="2105" y="3580"/>
                      <a:pt x="2072" y="3619"/>
                      <a:pt x="2130" y="3723"/>
                    </a:cubicBezTo>
                    <a:cubicBezTo>
                      <a:pt x="2149" y="3741"/>
                      <a:pt x="2171" y="3749"/>
                      <a:pt x="2190" y="3749"/>
                    </a:cubicBezTo>
                    <a:cubicBezTo>
                      <a:pt x="2252" y="3749"/>
                      <a:pt x="2303" y="3675"/>
                      <a:pt x="2273" y="3605"/>
                    </a:cubicBezTo>
                    <a:cubicBezTo>
                      <a:pt x="2129" y="2327"/>
                      <a:pt x="1523" y="1105"/>
                      <a:pt x="531" y="276"/>
                    </a:cubicBezTo>
                    <a:cubicBezTo>
                      <a:pt x="403" y="181"/>
                      <a:pt x="284" y="58"/>
                      <a:pt x="135" y="2"/>
                    </a:cubicBezTo>
                    <a:cubicBezTo>
                      <a:pt x="130" y="1"/>
                      <a:pt x="125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34"/>
              <p:cNvSpPr/>
              <p:nvPr/>
            </p:nvSpPr>
            <p:spPr>
              <a:xfrm>
                <a:off x="1812200" y="635638"/>
                <a:ext cx="73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030" extrusionOk="0">
                    <a:moveTo>
                      <a:pt x="182" y="0"/>
                    </a:moveTo>
                    <a:cubicBezTo>
                      <a:pt x="142" y="0"/>
                      <a:pt x="104" y="27"/>
                      <a:pt x="98" y="88"/>
                    </a:cubicBezTo>
                    <a:cubicBezTo>
                      <a:pt x="104" y="310"/>
                      <a:pt x="103" y="533"/>
                      <a:pt x="76" y="755"/>
                    </a:cubicBezTo>
                    <a:cubicBezTo>
                      <a:pt x="76" y="846"/>
                      <a:pt x="0" y="1016"/>
                      <a:pt x="142" y="1029"/>
                    </a:cubicBezTo>
                    <a:cubicBezTo>
                      <a:pt x="234" y="1027"/>
                      <a:pt x="233" y="926"/>
                      <a:pt x="240" y="858"/>
                    </a:cubicBezTo>
                    <a:cubicBezTo>
                      <a:pt x="273" y="618"/>
                      <a:pt x="285" y="374"/>
                      <a:pt x="274" y="130"/>
                    </a:cubicBezTo>
                    <a:cubicBezTo>
                      <a:pt x="292" y="50"/>
                      <a:pt x="235" y="0"/>
                      <a:pt x="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34"/>
              <p:cNvSpPr/>
              <p:nvPr/>
            </p:nvSpPr>
            <p:spPr>
              <a:xfrm>
                <a:off x="1763050" y="545313"/>
                <a:ext cx="3940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3770" extrusionOk="0">
                    <a:moveTo>
                      <a:pt x="119" y="1"/>
                    </a:moveTo>
                    <a:cubicBezTo>
                      <a:pt x="58" y="1"/>
                      <a:pt x="0" y="73"/>
                      <a:pt x="39" y="134"/>
                    </a:cubicBezTo>
                    <a:cubicBezTo>
                      <a:pt x="758" y="1232"/>
                      <a:pt x="1192" y="2393"/>
                      <a:pt x="1384" y="3707"/>
                    </a:cubicBezTo>
                    <a:cubicBezTo>
                      <a:pt x="1396" y="3750"/>
                      <a:pt x="1431" y="3769"/>
                      <a:pt x="1466" y="3769"/>
                    </a:cubicBezTo>
                    <a:cubicBezTo>
                      <a:pt x="1520" y="3769"/>
                      <a:pt x="1575" y="3726"/>
                      <a:pt x="1556" y="3659"/>
                    </a:cubicBezTo>
                    <a:cubicBezTo>
                      <a:pt x="1448" y="2961"/>
                      <a:pt x="1284" y="2269"/>
                      <a:pt x="1011" y="1617"/>
                    </a:cubicBezTo>
                    <a:cubicBezTo>
                      <a:pt x="785" y="1060"/>
                      <a:pt x="515" y="513"/>
                      <a:pt x="170" y="21"/>
                    </a:cubicBezTo>
                    <a:cubicBezTo>
                      <a:pt x="154" y="7"/>
                      <a:pt x="136" y="1"/>
                      <a:pt x="1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34"/>
              <p:cNvSpPr/>
              <p:nvPr/>
            </p:nvSpPr>
            <p:spPr>
              <a:xfrm>
                <a:off x="1749975" y="546863"/>
                <a:ext cx="3935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3936" extrusionOk="0">
                    <a:moveTo>
                      <a:pt x="105" y="0"/>
                    </a:moveTo>
                    <a:cubicBezTo>
                      <a:pt x="52" y="0"/>
                      <a:pt x="1" y="54"/>
                      <a:pt x="19" y="112"/>
                    </a:cubicBezTo>
                    <a:cubicBezTo>
                      <a:pt x="147" y="667"/>
                      <a:pt x="247" y="1231"/>
                      <a:pt x="427" y="1774"/>
                    </a:cubicBezTo>
                    <a:cubicBezTo>
                      <a:pt x="692" y="2510"/>
                      <a:pt x="1001" y="3245"/>
                      <a:pt x="1404" y="3916"/>
                    </a:cubicBezTo>
                    <a:cubicBezTo>
                      <a:pt x="1419" y="3930"/>
                      <a:pt x="1437" y="3936"/>
                      <a:pt x="1455" y="3936"/>
                    </a:cubicBezTo>
                    <a:cubicBezTo>
                      <a:pt x="1515" y="3936"/>
                      <a:pt x="1573" y="3865"/>
                      <a:pt x="1534" y="3803"/>
                    </a:cubicBezTo>
                    <a:cubicBezTo>
                      <a:pt x="1011" y="2842"/>
                      <a:pt x="595" y="1933"/>
                      <a:pt x="364" y="855"/>
                    </a:cubicBezTo>
                    <a:cubicBezTo>
                      <a:pt x="309" y="591"/>
                      <a:pt x="245" y="330"/>
                      <a:pt x="189" y="66"/>
                    </a:cubicBezTo>
                    <a:cubicBezTo>
                      <a:pt x="184" y="44"/>
                      <a:pt x="169" y="26"/>
                      <a:pt x="148" y="13"/>
                    </a:cubicBezTo>
                    <a:cubicBezTo>
                      <a:pt x="135" y="4"/>
                      <a:pt x="120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34"/>
              <p:cNvSpPr/>
              <p:nvPr/>
            </p:nvSpPr>
            <p:spPr>
              <a:xfrm>
                <a:off x="1793800" y="655363"/>
                <a:ext cx="97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414" extrusionOk="0">
                    <a:moveTo>
                      <a:pt x="118" y="1"/>
                    </a:moveTo>
                    <a:cubicBezTo>
                      <a:pt x="57" y="1"/>
                      <a:pt x="1" y="72"/>
                      <a:pt x="40" y="134"/>
                    </a:cubicBezTo>
                    <a:cubicBezTo>
                      <a:pt x="113" y="221"/>
                      <a:pt x="154" y="351"/>
                      <a:pt x="254" y="409"/>
                    </a:cubicBezTo>
                    <a:cubicBezTo>
                      <a:pt x="262" y="412"/>
                      <a:pt x="270" y="413"/>
                      <a:pt x="278" y="413"/>
                    </a:cubicBezTo>
                    <a:cubicBezTo>
                      <a:pt x="340" y="413"/>
                      <a:pt x="390" y="337"/>
                      <a:pt x="354" y="279"/>
                    </a:cubicBezTo>
                    <a:cubicBezTo>
                      <a:pt x="288" y="196"/>
                      <a:pt x="240" y="100"/>
                      <a:pt x="170" y="20"/>
                    </a:cubicBezTo>
                    <a:cubicBezTo>
                      <a:pt x="154" y="7"/>
                      <a:pt x="136" y="1"/>
                      <a:pt x="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34"/>
              <p:cNvSpPr/>
              <p:nvPr/>
            </p:nvSpPr>
            <p:spPr>
              <a:xfrm>
                <a:off x="1843650" y="424913"/>
                <a:ext cx="46675" cy="9217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3687" extrusionOk="0">
                    <a:moveTo>
                      <a:pt x="117" y="1"/>
                    </a:moveTo>
                    <a:cubicBezTo>
                      <a:pt x="37" y="1"/>
                      <a:pt x="1" y="122"/>
                      <a:pt x="78" y="165"/>
                    </a:cubicBezTo>
                    <a:cubicBezTo>
                      <a:pt x="1058" y="813"/>
                      <a:pt x="1618" y="2085"/>
                      <a:pt x="1636" y="3281"/>
                    </a:cubicBezTo>
                    <a:cubicBezTo>
                      <a:pt x="1652" y="3393"/>
                      <a:pt x="1594" y="3574"/>
                      <a:pt x="1652" y="3660"/>
                    </a:cubicBezTo>
                    <a:cubicBezTo>
                      <a:pt x="1674" y="3679"/>
                      <a:pt x="1696" y="3687"/>
                      <a:pt x="1715" y="3687"/>
                    </a:cubicBezTo>
                    <a:cubicBezTo>
                      <a:pt x="1774" y="3687"/>
                      <a:pt x="1818" y="3615"/>
                      <a:pt x="1807" y="3544"/>
                    </a:cubicBezTo>
                    <a:cubicBezTo>
                      <a:pt x="1867" y="2313"/>
                      <a:pt x="1385" y="1011"/>
                      <a:pt x="432" y="206"/>
                    </a:cubicBezTo>
                    <a:cubicBezTo>
                      <a:pt x="335" y="138"/>
                      <a:pt x="248" y="41"/>
                      <a:pt x="135" y="2"/>
                    </a:cubicBezTo>
                    <a:cubicBezTo>
                      <a:pt x="129" y="1"/>
                      <a:pt x="123" y="1"/>
                      <a:pt x="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34"/>
              <p:cNvSpPr/>
              <p:nvPr/>
            </p:nvSpPr>
            <p:spPr>
              <a:xfrm>
                <a:off x="1876725" y="536063"/>
                <a:ext cx="9800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057" extrusionOk="0">
                    <a:moveTo>
                      <a:pt x="285" y="0"/>
                    </a:moveTo>
                    <a:cubicBezTo>
                      <a:pt x="238" y="0"/>
                      <a:pt x="192" y="36"/>
                      <a:pt x="193" y="87"/>
                    </a:cubicBezTo>
                    <a:cubicBezTo>
                      <a:pt x="173" y="295"/>
                      <a:pt x="93" y="648"/>
                      <a:pt x="14" y="920"/>
                    </a:cubicBezTo>
                    <a:cubicBezTo>
                      <a:pt x="0" y="960"/>
                      <a:pt x="3" y="1012"/>
                      <a:pt x="41" y="1037"/>
                    </a:cubicBezTo>
                    <a:cubicBezTo>
                      <a:pt x="64" y="1051"/>
                      <a:pt x="83" y="1057"/>
                      <a:pt x="100" y="1057"/>
                    </a:cubicBezTo>
                    <a:cubicBezTo>
                      <a:pt x="186" y="1057"/>
                      <a:pt x="204" y="899"/>
                      <a:pt x="225" y="823"/>
                    </a:cubicBezTo>
                    <a:cubicBezTo>
                      <a:pt x="281" y="617"/>
                      <a:pt x="329" y="409"/>
                      <a:pt x="357" y="196"/>
                    </a:cubicBezTo>
                    <a:cubicBezTo>
                      <a:pt x="359" y="139"/>
                      <a:pt x="391" y="71"/>
                      <a:pt x="345" y="26"/>
                    </a:cubicBezTo>
                    <a:cubicBezTo>
                      <a:pt x="328" y="8"/>
                      <a:pt x="306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34"/>
              <p:cNvSpPr/>
              <p:nvPr/>
            </p:nvSpPr>
            <p:spPr>
              <a:xfrm>
                <a:off x="1842825" y="440238"/>
                <a:ext cx="27575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4258" extrusionOk="0">
                    <a:moveTo>
                      <a:pt x="113" y="0"/>
                    </a:moveTo>
                    <a:cubicBezTo>
                      <a:pt x="51" y="0"/>
                      <a:pt x="0" y="77"/>
                      <a:pt x="37" y="135"/>
                    </a:cubicBezTo>
                    <a:cubicBezTo>
                      <a:pt x="687" y="1341"/>
                      <a:pt x="819" y="2793"/>
                      <a:pt x="925" y="4173"/>
                    </a:cubicBezTo>
                    <a:cubicBezTo>
                      <a:pt x="923" y="4229"/>
                      <a:pt x="968" y="4258"/>
                      <a:pt x="1013" y="4258"/>
                    </a:cubicBezTo>
                    <a:cubicBezTo>
                      <a:pt x="1058" y="4258"/>
                      <a:pt x="1102" y="4230"/>
                      <a:pt x="1102" y="4173"/>
                    </a:cubicBezTo>
                    <a:cubicBezTo>
                      <a:pt x="1033" y="3211"/>
                      <a:pt x="939" y="2248"/>
                      <a:pt x="689" y="1315"/>
                    </a:cubicBezTo>
                    <a:cubicBezTo>
                      <a:pt x="600" y="984"/>
                      <a:pt x="479" y="662"/>
                      <a:pt x="341" y="346"/>
                    </a:cubicBezTo>
                    <a:cubicBezTo>
                      <a:pt x="282" y="241"/>
                      <a:pt x="241" y="64"/>
                      <a:pt x="135" y="4"/>
                    </a:cubicBezTo>
                    <a:cubicBezTo>
                      <a:pt x="128" y="1"/>
                      <a:pt x="120" y="0"/>
                      <a:pt x="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34"/>
              <p:cNvSpPr/>
              <p:nvPr/>
            </p:nvSpPr>
            <p:spPr>
              <a:xfrm>
                <a:off x="1831500" y="461138"/>
                <a:ext cx="2765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3666" extrusionOk="0">
                    <a:moveTo>
                      <a:pt x="110" y="1"/>
                    </a:moveTo>
                    <a:cubicBezTo>
                      <a:pt x="57" y="1"/>
                      <a:pt x="0" y="51"/>
                      <a:pt x="20" y="113"/>
                    </a:cubicBezTo>
                    <a:cubicBezTo>
                      <a:pt x="199" y="916"/>
                      <a:pt x="325" y="1730"/>
                      <a:pt x="580" y="2516"/>
                    </a:cubicBezTo>
                    <a:cubicBezTo>
                      <a:pt x="712" y="2889"/>
                      <a:pt x="775" y="3310"/>
                      <a:pt x="959" y="3655"/>
                    </a:cubicBezTo>
                    <a:cubicBezTo>
                      <a:pt x="979" y="3663"/>
                      <a:pt x="996" y="3666"/>
                      <a:pt x="1012" y="3666"/>
                    </a:cubicBezTo>
                    <a:cubicBezTo>
                      <a:pt x="1100" y="3666"/>
                      <a:pt x="1106" y="3551"/>
                      <a:pt x="1060" y="3469"/>
                    </a:cubicBezTo>
                    <a:cubicBezTo>
                      <a:pt x="827" y="2742"/>
                      <a:pt x="596" y="2010"/>
                      <a:pt x="436" y="1262"/>
                    </a:cubicBezTo>
                    <a:cubicBezTo>
                      <a:pt x="344" y="855"/>
                      <a:pt x="295" y="433"/>
                      <a:pt x="174" y="34"/>
                    </a:cubicBezTo>
                    <a:cubicBezTo>
                      <a:pt x="158" y="11"/>
                      <a:pt x="134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34"/>
              <p:cNvSpPr/>
              <p:nvPr/>
            </p:nvSpPr>
            <p:spPr>
              <a:xfrm>
                <a:off x="1861475" y="564238"/>
                <a:ext cx="897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84" extrusionOk="0">
                    <a:moveTo>
                      <a:pt x="118" y="1"/>
                    </a:moveTo>
                    <a:cubicBezTo>
                      <a:pt x="57" y="1"/>
                      <a:pt x="1" y="72"/>
                      <a:pt x="39" y="134"/>
                    </a:cubicBezTo>
                    <a:cubicBezTo>
                      <a:pt x="105" y="209"/>
                      <a:pt x="117" y="384"/>
                      <a:pt x="235" y="384"/>
                    </a:cubicBezTo>
                    <a:cubicBezTo>
                      <a:pt x="237" y="384"/>
                      <a:pt x="238" y="384"/>
                      <a:pt x="240" y="384"/>
                    </a:cubicBezTo>
                    <a:cubicBezTo>
                      <a:pt x="359" y="363"/>
                      <a:pt x="307" y="236"/>
                      <a:pt x="260" y="170"/>
                    </a:cubicBezTo>
                    <a:cubicBezTo>
                      <a:pt x="230" y="121"/>
                      <a:pt x="213" y="59"/>
                      <a:pt x="169" y="21"/>
                    </a:cubicBezTo>
                    <a:cubicBezTo>
                      <a:pt x="153" y="7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34"/>
              <p:cNvSpPr/>
              <p:nvPr/>
            </p:nvSpPr>
            <p:spPr>
              <a:xfrm>
                <a:off x="1714150" y="415388"/>
                <a:ext cx="10240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977" extrusionOk="0">
                    <a:moveTo>
                      <a:pt x="3974" y="0"/>
                    </a:moveTo>
                    <a:cubicBezTo>
                      <a:pt x="3960" y="0"/>
                      <a:pt x="3945" y="4"/>
                      <a:pt x="3931" y="13"/>
                    </a:cubicBezTo>
                    <a:cubicBezTo>
                      <a:pt x="3002" y="536"/>
                      <a:pt x="1968" y="799"/>
                      <a:pt x="895" y="799"/>
                    </a:cubicBezTo>
                    <a:cubicBezTo>
                      <a:pt x="751" y="799"/>
                      <a:pt x="607" y="795"/>
                      <a:pt x="461" y="785"/>
                    </a:cubicBezTo>
                    <a:cubicBezTo>
                      <a:pt x="452" y="786"/>
                      <a:pt x="442" y="787"/>
                      <a:pt x="431" y="787"/>
                    </a:cubicBezTo>
                    <a:cubicBezTo>
                      <a:pt x="350" y="787"/>
                      <a:pt x="238" y="761"/>
                      <a:pt x="149" y="761"/>
                    </a:cubicBezTo>
                    <a:cubicBezTo>
                      <a:pt x="105" y="761"/>
                      <a:pt x="67" y="767"/>
                      <a:pt x="41" y="785"/>
                    </a:cubicBezTo>
                    <a:cubicBezTo>
                      <a:pt x="1" y="824"/>
                      <a:pt x="10" y="898"/>
                      <a:pt x="58" y="925"/>
                    </a:cubicBezTo>
                    <a:cubicBezTo>
                      <a:pt x="339" y="959"/>
                      <a:pt x="623" y="977"/>
                      <a:pt x="909" y="977"/>
                    </a:cubicBezTo>
                    <a:cubicBezTo>
                      <a:pt x="1460" y="977"/>
                      <a:pt x="2013" y="910"/>
                      <a:pt x="2543" y="764"/>
                    </a:cubicBezTo>
                    <a:cubicBezTo>
                      <a:pt x="3062" y="614"/>
                      <a:pt x="3589" y="432"/>
                      <a:pt x="4044" y="143"/>
                    </a:cubicBezTo>
                    <a:cubicBezTo>
                      <a:pt x="4095" y="84"/>
                      <a:pt x="4040" y="0"/>
                      <a:pt x="39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34"/>
              <p:cNvSpPr/>
              <p:nvPr/>
            </p:nvSpPr>
            <p:spPr>
              <a:xfrm>
                <a:off x="1663475" y="421363"/>
                <a:ext cx="35250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543" extrusionOk="0">
                    <a:moveTo>
                      <a:pt x="108" y="0"/>
                    </a:moveTo>
                    <a:cubicBezTo>
                      <a:pt x="81" y="0"/>
                      <a:pt x="54" y="12"/>
                      <a:pt x="38" y="34"/>
                    </a:cubicBezTo>
                    <a:cubicBezTo>
                      <a:pt x="0" y="81"/>
                      <a:pt x="27" y="161"/>
                      <a:pt x="86" y="174"/>
                    </a:cubicBezTo>
                    <a:cubicBezTo>
                      <a:pt x="275" y="243"/>
                      <a:pt x="466" y="305"/>
                      <a:pt x="658" y="368"/>
                    </a:cubicBezTo>
                    <a:cubicBezTo>
                      <a:pt x="851" y="427"/>
                      <a:pt x="1043" y="496"/>
                      <a:pt x="1243" y="537"/>
                    </a:cubicBezTo>
                    <a:cubicBezTo>
                      <a:pt x="1259" y="539"/>
                      <a:pt x="1277" y="542"/>
                      <a:pt x="1294" y="542"/>
                    </a:cubicBezTo>
                    <a:cubicBezTo>
                      <a:pt x="1316" y="542"/>
                      <a:pt x="1338" y="537"/>
                      <a:pt x="1354" y="518"/>
                    </a:cubicBezTo>
                    <a:cubicBezTo>
                      <a:pt x="1410" y="467"/>
                      <a:pt x="1369" y="366"/>
                      <a:pt x="1295" y="366"/>
                    </a:cubicBezTo>
                    <a:cubicBezTo>
                      <a:pt x="1294" y="366"/>
                      <a:pt x="1293" y="366"/>
                      <a:pt x="1293" y="366"/>
                    </a:cubicBezTo>
                    <a:cubicBezTo>
                      <a:pt x="1005" y="307"/>
                      <a:pt x="492" y="129"/>
                      <a:pt x="132" y="4"/>
                    </a:cubicBezTo>
                    <a:cubicBezTo>
                      <a:pt x="124" y="1"/>
                      <a:pt x="116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34"/>
              <p:cNvSpPr/>
              <p:nvPr/>
            </p:nvSpPr>
            <p:spPr>
              <a:xfrm>
                <a:off x="1694900" y="411113"/>
                <a:ext cx="10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02" h="368" extrusionOk="0">
                    <a:moveTo>
                      <a:pt x="3880" y="0"/>
                    </a:moveTo>
                    <a:cubicBezTo>
                      <a:pt x="3871" y="0"/>
                      <a:pt x="3863" y="2"/>
                      <a:pt x="3854" y="4"/>
                    </a:cubicBezTo>
                    <a:cubicBezTo>
                      <a:pt x="3112" y="138"/>
                      <a:pt x="2272" y="185"/>
                      <a:pt x="1436" y="185"/>
                    </a:cubicBezTo>
                    <a:cubicBezTo>
                      <a:pt x="979" y="185"/>
                      <a:pt x="523" y="171"/>
                      <a:pt x="85" y="149"/>
                    </a:cubicBezTo>
                    <a:lnTo>
                      <a:pt x="85" y="149"/>
                    </a:lnTo>
                    <a:cubicBezTo>
                      <a:pt x="1" y="180"/>
                      <a:pt x="26" y="318"/>
                      <a:pt x="118" y="318"/>
                    </a:cubicBezTo>
                    <a:cubicBezTo>
                      <a:pt x="119" y="318"/>
                      <a:pt x="120" y="318"/>
                      <a:pt x="121" y="318"/>
                    </a:cubicBezTo>
                    <a:cubicBezTo>
                      <a:pt x="570" y="349"/>
                      <a:pt x="1021" y="367"/>
                      <a:pt x="1472" y="367"/>
                    </a:cubicBezTo>
                    <a:cubicBezTo>
                      <a:pt x="1795" y="367"/>
                      <a:pt x="2118" y="358"/>
                      <a:pt x="2440" y="336"/>
                    </a:cubicBezTo>
                    <a:cubicBezTo>
                      <a:pt x="2928" y="296"/>
                      <a:pt x="3420" y="270"/>
                      <a:pt x="3901" y="175"/>
                    </a:cubicBezTo>
                    <a:cubicBezTo>
                      <a:pt x="4002" y="148"/>
                      <a:pt x="3971" y="0"/>
                      <a:pt x="3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34"/>
              <p:cNvSpPr/>
              <p:nvPr/>
            </p:nvSpPr>
            <p:spPr>
              <a:xfrm>
                <a:off x="1670775" y="412613"/>
                <a:ext cx="1055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197" extrusionOk="0">
                    <a:moveTo>
                      <a:pt x="116" y="0"/>
                    </a:moveTo>
                    <a:cubicBezTo>
                      <a:pt x="57" y="0"/>
                      <a:pt x="8" y="18"/>
                      <a:pt x="1" y="89"/>
                    </a:cubicBezTo>
                    <a:cubicBezTo>
                      <a:pt x="3" y="182"/>
                      <a:pt x="104" y="181"/>
                      <a:pt x="173" y="184"/>
                    </a:cubicBezTo>
                    <a:cubicBezTo>
                      <a:pt x="174" y="184"/>
                      <a:pt x="175" y="184"/>
                      <a:pt x="176" y="184"/>
                    </a:cubicBezTo>
                    <a:cubicBezTo>
                      <a:pt x="215" y="184"/>
                      <a:pt x="254" y="196"/>
                      <a:pt x="292" y="196"/>
                    </a:cubicBezTo>
                    <a:cubicBezTo>
                      <a:pt x="307" y="196"/>
                      <a:pt x="322" y="194"/>
                      <a:pt x="335" y="189"/>
                    </a:cubicBezTo>
                    <a:cubicBezTo>
                      <a:pt x="422" y="158"/>
                      <a:pt x="396" y="20"/>
                      <a:pt x="306" y="20"/>
                    </a:cubicBezTo>
                    <a:cubicBezTo>
                      <a:pt x="305" y="20"/>
                      <a:pt x="303" y="20"/>
                      <a:pt x="302" y="20"/>
                    </a:cubicBezTo>
                    <a:cubicBezTo>
                      <a:pt x="301" y="20"/>
                      <a:pt x="301" y="20"/>
                      <a:pt x="300" y="20"/>
                    </a:cubicBezTo>
                    <a:cubicBezTo>
                      <a:pt x="250" y="20"/>
                      <a:pt x="177" y="0"/>
                      <a:pt x="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34"/>
              <p:cNvSpPr/>
              <p:nvPr/>
            </p:nvSpPr>
            <p:spPr>
              <a:xfrm>
                <a:off x="1686425" y="393713"/>
                <a:ext cx="10492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369" extrusionOk="0">
                    <a:moveTo>
                      <a:pt x="2273" y="1"/>
                    </a:moveTo>
                    <a:cubicBezTo>
                      <a:pt x="1834" y="1"/>
                      <a:pt x="1395" y="23"/>
                      <a:pt x="958" y="87"/>
                    </a:cubicBezTo>
                    <a:cubicBezTo>
                      <a:pt x="667" y="122"/>
                      <a:pt x="377" y="158"/>
                      <a:pt x="86" y="198"/>
                    </a:cubicBezTo>
                    <a:cubicBezTo>
                      <a:pt x="65" y="203"/>
                      <a:pt x="45" y="218"/>
                      <a:pt x="33" y="239"/>
                    </a:cubicBezTo>
                    <a:cubicBezTo>
                      <a:pt x="0" y="340"/>
                      <a:pt x="56" y="369"/>
                      <a:pt x="143" y="369"/>
                    </a:cubicBezTo>
                    <a:cubicBezTo>
                      <a:pt x="263" y="369"/>
                      <a:pt x="442" y="314"/>
                      <a:pt x="535" y="314"/>
                    </a:cubicBezTo>
                    <a:cubicBezTo>
                      <a:pt x="539" y="314"/>
                      <a:pt x="543" y="314"/>
                      <a:pt x="547" y="315"/>
                    </a:cubicBezTo>
                    <a:cubicBezTo>
                      <a:pt x="1149" y="233"/>
                      <a:pt x="1755" y="174"/>
                      <a:pt x="2363" y="174"/>
                    </a:cubicBezTo>
                    <a:cubicBezTo>
                      <a:pt x="2485" y="174"/>
                      <a:pt x="2608" y="176"/>
                      <a:pt x="2731" y="181"/>
                    </a:cubicBezTo>
                    <a:cubicBezTo>
                      <a:pt x="3172" y="192"/>
                      <a:pt x="3615" y="249"/>
                      <a:pt x="4053" y="249"/>
                    </a:cubicBezTo>
                    <a:cubicBezTo>
                      <a:pt x="4072" y="249"/>
                      <a:pt x="4091" y="249"/>
                      <a:pt x="4110" y="248"/>
                    </a:cubicBezTo>
                    <a:cubicBezTo>
                      <a:pt x="4197" y="218"/>
                      <a:pt x="4171" y="78"/>
                      <a:pt x="4080" y="78"/>
                    </a:cubicBezTo>
                    <a:cubicBezTo>
                      <a:pt x="4078" y="78"/>
                      <a:pt x="4077" y="78"/>
                      <a:pt x="4076" y="78"/>
                    </a:cubicBezTo>
                    <a:cubicBezTo>
                      <a:pt x="3476" y="43"/>
                      <a:pt x="2874" y="1"/>
                      <a:pt x="2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34"/>
              <p:cNvSpPr/>
              <p:nvPr/>
            </p:nvSpPr>
            <p:spPr>
              <a:xfrm>
                <a:off x="1961375" y="334113"/>
                <a:ext cx="13775" cy="13660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5464" extrusionOk="0">
                    <a:moveTo>
                      <a:pt x="182" y="1"/>
                    </a:moveTo>
                    <a:cubicBezTo>
                      <a:pt x="128" y="1"/>
                      <a:pt x="73" y="50"/>
                      <a:pt x="93" y="112"/>
                    </a:cubicBezTo>
                    <a:cubicBezTo>
                      <a:pt x="511" y="1798"/>
                      <a:pt x="369" y="3648"/>
                      <a:pt x="20" y="5349"/>
                    </a:cubicBezTo>
                    <a:cubicBezTo>
                      <a:pt x="1" y="5408"/>
                      <a:pt x="52" y="5464"/>
                      <a:pt x="106" y="5464"/>
                    </a:cubicBezTo>
                    <a:cubicBezTo>
                      <a:pt x="120" y="5464"/>
                      <a:pt x="135" y="5460"/>
                      <a:pt x="149" y="5451"/>
                    </a:cubicBezTo>
                    <a:cubicBezTo>
                      <a:pt x="205" y="5414"/>
                      <a:pt x="196" y="5336"/>
                      <a:pt x="214" y="5278"/>
                    </a:cubicBezTo>
                    <a:cubicBezTo>
                      <a:pt x="430" y="4215"/>
                      <a:pt x="550" y="3131"/>
                      <a:pt x="514" y="2044"/>
                    </a:cubicBezTo>
                    <a:cubicBezTo>
                      <a:pt x="476" y="1374"/>
                      <a:pt x="462" y="675"/>
                      <a:pt x="247" y="35"/>
                    </a:cubicBezTo>
                    <a:cubicBezTo>
                      <a:pt x="230" y="11"/>
                      <a:pt x="206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34"/>
              <p:cNvSpPr/>
              <p:nvPr/>
            </p:nvSpPr>
            <p:spPr>
              <a:xfrm>
                <a:off x="1957275" y="482288"/>
                <a:ext cx="7400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05" extrusionOk="0">
                    <a:moveTo>
                      <a:pt x="199" y="1"/>
                    </a:moveTo>
                    <a:cubicBezTo>
                      <a:pt x="153" y="1"/>
                      <a:pt x="105" y="33"/>
                      <a:pt x="108" y="87"/>
                    </a:cubicBezTo>
                    <a:cubicBezTo>
                      <a:pt x="103" y="190"/>
                      <a:pt x="22" y="450"/>
                      <a:pt x="1" y="628"/>
                    </a:cubicBezTo>
                    <a:cubicBezTo>
                      <a:pt x="1" y="662"/>
                      <a:pt x="31" y="693"/>
                      <a:pt x="63" y="702"/>
                    </a:cubicBezTo>
                    <a:cubicBezTo>
                      <a:pt x="71" y="704"/>
                      <a:pt x="78" y="704"/>
                      <a:pt x="85" y="704"/>
                    </a:cubicBezTo>
                    <a:cubicBezTo>
                      <a:pt x="205" y="704"/>
                      <a:pt x="186" y="519"/>
                      <a:pt x="220" y="432"/>
                    </a:cubicBezTo>
                    <a:cubicBezTo>
                      <a:pt x="241" y="308"/>
                      <a:pt x="295" y="178"/>
                      <a:pt x="277" y="54"/>
                    </a:cubicBezTo>
                    <a:cubicBezTo>
                      <a:pt x="264" y="17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34"/>
              <p:cNvSpPr/>
              <p:nvPr/>
            </p:nvSpPr>
            <p:spPr>
              <a:xfrm>
                <a:off x="1927600" y="348638"/>
                <a:ext cx="14700" cy="1330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323" extrusionOk="0">
                    <a:moveTo>
                      <a:pt x="478" y="1"/>
                    </a:moveTo>
                    <a:cubicBezTo>
                      <a:pt x="443" y="1"/>
                      <a:pt x="409" y="20"/>
                      <a:pt x="397" y="64"/>
                    </a:cubicBezTo>
                    <a:cubicBezTo>
                      <a:pt x="101" y="1071"/>
                      <a:pt x="0" y="2127"/>
                      <a:pt x="45" y="3174"/>
                    </a:cubicBezTo>
                    <a:cubicBezTo>
                      <a:pt x="80" y="3883"/>
                      <a:pt x="136" y="4608"/>
                      <a:pt x="348" y="5288"/>
                    </a:cubicBezTo>
                    <a:cubicBezTo>
                      <a:pt x="364" y="5311"/>
                      <a:pt x="390" y="5322"/>
                      <a:pt x="417" y="5322"/>
                    </a:cubicBezTo>
                    <a:cubicBezTo>
                      <a:pt x="448" y="5322"/>
                      <a:pt x="479" y="5307"/>
                      <a:pt x="494" y="5279"/>
                    </a:cubicBezTo>
                    <a:cubicBezTo>
                      <a:pt x="527" y="5194"/>
                      <a:pt x="465" y="5101"/>
                      <a:pt x="454" y="5014"/>
                    </a:cubicBezTo>
                    <a:cubicBezTo>
                      <a:pt x="175" y="3830"/>
                      <a:pt x="150" y="2421"/>
                      <a:pt x="316" y="1247"/>
                    </a:cubicBezTo>
                    <a:cubicBezTo>
                      <a:pt x="374" y="863"/>
                      <a:pt x="462" y="484"/>
                      <a:pt x="568" y="110"/>
                    </a:cubicBezTo>
                    <a:cubicBezTo>
                      <a:pt x="588" y="45"/>
                      <a:pt x="532" y="1"/>
                      <a:pt x="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34"/>
              <p:cNvSpPr/>
              <p:nvPr/>
            </p:nvSpPr>
            <p:spPr>
              <a:xfrm>
                <a:off x="1941300" y="383538"/>
                <a:ext cx="6825" cy="439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758" extrusionOk="0">
                    <a:moveTo>
                      <a:pt x="182" y="1"/>
                    </a:moveTo>
                    <a:cubicBezTo>
                      <a:pt x="138" y="1"/>
                      <a:pt x="94" y="29"/>
                      <a:pt x="95" y="87"/>
                    </a:cubicBezTo>
                    <a:cubicBezTo>
                      <a:pt x="60" y="605"/>
                      <a:pt x="1" y="1227"/>
                      <a:pt x="89" y="1731"/>
                    </a:cubicBezTo>
                    <a:cubicBezTo>
                      <a:pt x="106" y="1748"/>
                      <a:pt x="129" y="1757"/>
                      <a:pt x="152" y="1757"/>
                    </a:cubicBezTo>
                    <a:cubicBezTo>
                      <a:pt x="175" y="1757"/>
                      <a:pt x="198" y="1748"/>
                      <a:pt x="214" y="1731"/>
                    </a:cubicBezTo>
                    <a:cubicBezTo>
                      <a:pt x="264" y="1671"/>
                      <a:pt x="227" y="1584"/>
                      <a:pt x="233" y="1512"/>
                    </a:cubicBezTo>
                    <a:cubicBezTo>
                      <a:pt x="217" y="1037"/>
                      <a:pt x="223" y="560"/>
                      <a:pt x="271" y="87"/>
                    </a:cubicBezTo>
                    <a:cubicBezTo>
                      <a:pt x="272" y="30"/>
                      <a:pt x="227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34"/>
              <p:cNvSpPr/>
              <p:nvPr/>
            </p:nvSpPr>
            <p:spPr>
              <a:xfrm>
                <a:off x="1944400" y="449388"/>
                <a:ext cx="56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72" extrusionOk="0">
                    <a:moveTo>
                      <a:pt x="94" y="1"/>
                    </a:moveTo>
                    <a:cubicBezTo>
                      <a:pt x="48" y="1"/>
                      <a:pt x="1" y="33"/>
                      <a:pt x="3" y="87"/>
                    </a:cubicBezTo>
                    <a:cubicBezTo>
                      <a:pt x="25" y="204"/>
                      <a:pt x="4" y="342"/>
                      <a:pt x="61" y="446"/>
                    </a:cubicBezTo>
                    <a:cubicBezTo>
                      <a:pt x="78" y="463"/>
                      <a:pt x="100" y="471"/>
                      <a:pt x="123" y="471"/>
                    </a:cubicBezTo>
                    <a:cubicBezTo>
                      <a:pt x="154" y="471"/>
                      <a:pt x="184" y="456"/>
                      <a:pt x="200" y="428"/>
                    </a:cubicBezTo>
                    <a:cubicBezTo>
                      <a:pt x="223" y="310"/>
                      <a:pt x="183" y="174"/>
                      <a:pt x="172" y="53"/>
                    </a:cubicBezTo>
                    <a:cubicBezTo>
                      <a:pt x="159" y="17"/>
                      <a:pt x="127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34"/>
              <p:cNvSpPr/>
              <p:nvPr/>
            </p:nvSpPr>
            <p:spPr>
              <a:xfrm>
                <a:off x="1828200" y="316688"/>
                <a:ext cx="1111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28" extrusionOk="0">
                    <a:moveTo>
                      <a:pt x="4323" y="0"/>
                    </a:moveTo>
                    <a:cubicBezTo>
                      <a:pt x="4309" y="0"/>
                      <a:pt x="4294" y="4"/>
                      <a:pt x="4280" y="13"/>
                    </a:cubicBezTo>
                    <a:cubicBezTo>
                      <a:pt x="3103" y="439"/>
                      <a:pt x="1684" y="739"/>
                      <a:pt x="386" y="750"/>
                    </a:cubicBezTo>
                    <a:cubicBezTo>
                      <a:pt x="370" y="753"/>
                      <a:pt x="352" y="754"/>
                      <a:pt x="333" y="754"/>
                    </a:cubicBezTo>
                    <a:cubicBezTo>
                      <a:pt x="281" y="754"/>
                      <a:pt x="222" y="747"/>
                      <a:pt x="168" y="747"/>
                    </a:cubicBezTo>
                    <a:cubicBezTo>
                      <a:pt x="119" y="747"/>
                      <a:pt x="75" y="753"/>
                      <a:pt x="42" y="775"/>
                    </a:cubicBezTo>
                    <a:cubicBezTo>
                      <a:pt x="0" y="813"/>
                      <a:pt x="10" y="885"/>
                      <a:pt x="59" y="914"/>
                    </a:cubicBezTo>
                    <a:cubicBezTo>
                      <a:pt x="190" y="923"/>
                      <a:pt x="321" y="927"/>
                      <a:pt x="453" y="927"/>
                    </a:cubicBezTo>
                    <a:cubicBezTo>
                      <a:pt x="1076" y="927"/>
                      <a:pt x="1707" y="834"/>
                      <a:pt x="2319" y="727"/>
                    </a:cubicBezTo>
                    <a:cubicBezTo>
                      <a:pt x="3018" y="579"/>
                      <a:pt x="3742" y="433"/>
                      <a:pt x="4393" y="143"/>
                    </a:cubicBezTo>
                    <a:cubicBezTo>
                      <a:pt x="4443" y="84"/>
                      <a:pt x="4388" y="0"/>
                      <a:pt x="4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34"/>
              <p:cNvSpPr/>
              <p:nvPr/>
            </p:nvSpPr>
            <p:spPr>
              <a:xfrm>
                <a:off x="1768775" y="325438"/>
                <a:ext cx="3987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485" extrusionOk="0">
                    <a:moveTo>
                      <a:pt x="105" y="1"/>
                    </a:moveTo>
                    <a:cubicBezTo>
                      <a:pt x="102" y="1"/>
                      <a:pt x="100" y="1"/>
                      <a:pt x="98" y="1"/>
                    </a:cubicBezTo>
                    <a:cubicBezTo>
                      <a:pt x="38" y="2"/>
                      <a:pt x="1" y="79"/>
                      <a:pt x="33" y="131"/>
                    </a:cubicBezTo>
                    <a:cubicBezTo>
                      <a:pt x="153" y="226"/>
                      <a:pt x="342" y="220"/>
                      <a:pt x="487" y="274"/>
                    </a:cubicBezTo>
                    <a:cubicBezTo>
                      <a:pt x="811" y="351"/>
                      <a:pt x="1134" y="431"/>
                      <a:pt x="1462" y="483"/>
                    </a:cubicBezTo>
                    <a:cubicBezTo>
                      <a:pt x="1468" y="484"/>
                      <a:pt x="1475" y="485"/>
                      <a:pt x="1481" y="485"/>
                    </a:cubicBezTo>
                    <a:cubicBezTo>
                      <a:pt x="1584" y="485"/>
                      <a:pt x="1595" y="307"/>
                      <a:pt x="1478" y="307"/>
                    </a:cubicBezTo>
                    <a:cubicBezTo>
                      <a:pt x="1478" y="307"/>
                      <a:pt x="1477" y="307"/>
                      <a:pt x="1477" y="307"/>
                    </a:cubicBezTo>
                    <a:cubicBezTo>
                      <a:pt x="1186" y="262"/>
                      <a:pt x="666" y="139"/>
                      <a:pt x="296" y="44"/>
                    </a:cubicBezTo>
                    <a:cubicBezTo>
                      <a:pt x="231" y="32"/>
                      <a:pt x="168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34"/>
              <p:cNvSpPr/>
              <p:nvPr/>
            </p:nvSpPr>
            <p:spPr>
              <a:xfrm>
                <a:off x="1811025" y="317513"/>
                <a:ext cx="848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290" extrusionOk="0">
                    <a:moveTo>
                      <a:pt x="2744" y="0"/>
                    </a:moveTo>
                    <a:lnTo>
                      <a:pt x="2744" y="0"/>
                    </a:lnTo>
                    <a:cubicBezTo>
                      <a:pt x="1967" y="124"/>
                      <a:pt x="953" y="98"/>
                      <a:pt x="87" y="120"/>
                    </a:cubicBezTo>
                    <a:cubicBezTo>
                      <a:pt x="1" y="151"/>
                      <a:pt x="27" y="289"/>
                      <a:pt x="117" y="289"/>
                    </a:cubicBezTo>
                    <a:cubicBezTo>
                      <a:pt x="118" y="289"/>
                      <a:pt x="119" y="289"/>
                      <a:pt x="121" y="289"/>
                    </a:cubicBezTo>
                    <a:cubicBezTo>
                      <a:pt x="141" y="289"/>
                      <a:pt x="261" y="290"/>
                      <a:pt x="441" y="290"/>
                    </a:cubicBezTo>
                    <a:cubicBezTo>
                      <a:pt x="1275" y="290"/>
                      <a:pt x="3392" y="266"/>
                      <a:pt x="27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34"/>
              <p:cNvSpPr/>
              <p:nvPr/>
            </p:nvSpPr>
            <p:spPr>
              <a:xfrm>
                <a:off x="1803250" y="299463"/>
                <a:ext cx="933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275" extrusionOk="0">
                    <a:moveTo>
                      <a:pt x="1573" y="1"/>
                    </a:moveTo>
                    <a:cubicBezTo>
                      <a:pt x="1064" y="1"/>
                      <a:pt x="558" y="30"/>
                      <a:pt x="61" y="121"/>
                    </a:cubicBezTo>
                    <a:cubicBezTo>
                      <a:pt x="0" y="184"/>
                      <a:pt x="56" y="274"/>
                      <a:pt x="131" y="274"/>
                    </a:cubicBezTo>
                    <a:cubicBezTo>
                      <a:pt x="141" y="274"/>
                      <a:pt x="152" y="272"/>
                      <a:pt x="163" y="269"/>
                    </a:cubicBezTo>
                    <a:cubicBezTo>
                      <a:pt x="685" y="208"/>
                      <a:pt x="1209" y="179"/>
                      <a:pt x="1734" y="179"/>
                    </a:cubicBezTo>
                    <a:cubicBezTo>
                      <a:pt x="1936" y="179"/>
                      <a:pt x="2138" y="184"/>
                      <a:pt x="2340" y="192"/>
                    </a:cubicBezTo>
                    <a:cubicBezTo>
                      <a:pt x="2737" y="202"/>
                      <a:pt x="3139" y="250"/>
                      <a:pt x="3535" y="250"/>
                    </a:cubicBezTo>
                    <a:cubicBezTo>
                      <a:pt x="3573" y="250"/>
                      <a:pt x="3610" y="250"/>
                      <a:pt x="3646" y="249"/>
                    </a:cubicBezTo>
                    <a:cubicBezTo>
                      <a:pt x="3733" y="218"/>
                      <a:pt x="3707" y="79"/>
                      <a:pt x="3616" y="79"/>
                    </a:cubicBezTo>
                    <a:cubicBezTo>
                      <a:pt x="3615" y="79"/>
                      <a:pt x="3614" y="79"/>
                      <a:pt x="3613" y="79"/>
                    </a:cubicBezTo>
                    <a:cubicBezTo>
                      <a:pt x="2939" y="53"/>
                      <a:pt x="2253" y="1"/>
                      <a:pt x="1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34"/>
              <p:cNvSpPr/>
              <p:nvPr/>
            </p:nvSpPr>
            <p:spPr>
              <a:xfrm>
                <a:off x="1774600" y="304863"/>
                <a:ext cx="1095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210" extrusionOk="0">
                    <a:moveTo>
                      <a:pt x="321" y="3"/>
                    </a:moveTo>
                    <a:cubicBezTo>
                      <a:pt x="321" y="3"/>
                      <a:pt x="321" y="3"/>
                      <a:pt x="320" y="3"/>
                    </a:cubicBezTo>
                    <a:cubicBezTo>
                      <a:pt x="226" y="24"/>
                      <a:pt x="94" y="1"/>
                      <a:pt x="27" y="79"/>
                    </a:cubicBezTo>
                    <a:cubicBezTo>
                      <a:pt x="1" y="118"/>
                      <a:pt x="16" y="176"/>
                      <a:pt x="58" y="199"/>
                    </a:cubicBezTo>
                    <a:cubicBezTo>
                      <a:pt x="76" y="207"/>
                      <a:pt x="95" y="210"/>
                      <a:pt x="113" y="210"/>
                    </a:cubicBezTo>
                    <a:cubicBezTo>
                      <a:pt x="163" y="210"/>
                      <a:pt x="215" y="189"/>
                      <a:pt x="266" y="186"/>
                    </a:cubicBezTo>
                    <a:cubicBezTo>
                      <a:pt x="266" y="186"/>
                      <a:pt x="267" y="186"/>
                      <a:pt x="268" y="186"/>
                    </a:cubicBezTo>
                    <a:cubicBezTo>
                      <a:pt x="284" y="186"/>
                      <a:pt x="373" y="179"/>
                      <a:pt x="383" y="154"/>
                    </a:cubicBezTo>
                    <a:cubicBezTo>
                      <a:pt x="438" y="104"/>
                      <a:pt x="396" y="3"/>
                      <a:pt x="321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21" name="Google Shape;3321;p34"/>
            <p:cNvGrpSpPr/>
            <p:nvPr/>
          </p:nvGrpSpPr>
          <p:grpSpPr>
            <a:xfrm rot="1164810">
              <a:off x="-188496" y="3680466"/>
              <a:ext cx="439383" cy="964652"/>
              <a:chOff x="4313600" y="773713"/>
              <a:chExt cx="131975" cy="289725"/>
            </a:xfrm>
          </p:grpSpPr>
          <p:sp>
            <p:nvSpPr>
              <p:cNvPr id="3322" name="Google Shape;3322;p34"/>
              <p:cNvSpPr/>
              <p:nvPr/>
            </p:nvSpPr>
            <p:spPr>
              <a:xfrm>
                <a:off x="4315425" y="783138"/>
                <a:ext cx="123175" cy="2803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11212" extrusionOk="0">
                    <a:moveTo>
                      <a:pt x="2736" y="0"/>
                    </a:moveTo>
                    <a:cubicBezTo>
                      <a:pt x="2685" y="0"/>
                      <a:pt x="2634" y="34"/>
                      <a:pt x="2619" y="85"/>
                    </a:cubicBezTo>
                    <a:cubicBezTo>
                      <a:pt x="2575" y="222"/>
                      <a:pt x="2529" y="360"/>
                      <a:pt x="2484" y="498"/>
                    </a:cubicBezTo>
                    <a:cubicBezTo>
                      <a:pt x="2308" y="1038"/>
                      <a:pt x="2199" y="1598"/>
                      <a:pt x="2132" y="2161"/>
                    </a:cubicBezTo>
                    <a:cubicBezTo>
                      <a:pt x="2121" y="2256"/>
                      <a:pt x="2113" y="2353"/>
                      <a:pt x="2107" y="2449"/>
                    </a:cubicBezTo>
                    <a:cubicBezTo>
                      <a:pt x="1893" y="2234"/>
                      <a:pt x="1527" y="1800"/>
                      <a:pt x="1394" y="1562"/>
                    </a:cubicBezTo>
                    <a:cubicBezTo>
                      <a:pt x="1312" y="1437"/>
                      <a:pt x="1233" y="1309"/>
                      <a:pt x="1156" y="1182"/>
                    </a:cubicBezTo>
                    <a:cubicBezTo>
                      <a:pt x="1141" y="1154"/>
                      <a:pt x="1116" y="1133"/>
                      <a:pt x="1085" y="1123"/>
                    </a:cubicBezTo>
                    <a:cubicBezTo>
                      <a:pt x="1073" y="1119"/>
                      <a:pt x="1062" y="1117"/>
                      <a:pt x="1050" y="1117"/>
                    </a:cubicBezTo>
                    <a:cubicBezTo>
                      <a:pt x="967" y="1117"/>
                      <a:pt x="900" y="1216"/>
                      <a:pt x="945" y="1296"/>
                    </a:cubicBezTo>
                    <a:cubicBezTo>
                      <a:pt x="1271" y="1809"/>
                      <a:pt x="1604" y="2370"/>
                      <a:pt x="2094" y="2741"/>
                    </a:cubicBezTo>
                    <a:cubicBezTo>
                      <a:pt x="2082" y="3225"/>
                      <a:pt x="2124" y="3712"/>
                      <a:pt x="2237" y="4183"/>
                    </a:cubicBezTo>
                    <a:cubicBezTo>
                      <a:pt x="2273" y="4338"/>
                      <a:pt x="2318" y="4490"/>
                      <a:pt x="2365" y="4641"/>
                    </a:cubicBezTo>
                    <a:cubicBezTo>
                      <a:pt x="1853" y="4447"/>
                      <a:pt x="1124" y="4130"/>
                      <a:pt x="637" y="3903"/>
                    </a:cubicBezTo>
                    <a:cubicBezTo>
                      <a:pt x="491" y="3840"/>
                      <a:pt x="359" y="3754"/>
                      <a:pt x="217" y="3683"/>
                    </a:cubicBezTo>
                    <a:cubicBezTo>
                      <a:pt x="197" y="3671"/>
                      <a:pt x="175" y="3665"/>
                      <a:pt x="152" y="3665"/>
                    </a:cubicBezTo>
                    <a:cubicBezTo>
                      <a:pt x="144" y="3665"/>
                      <a:pt x="135" y="3666"/>
                      <a:pt x="127" y="3668"/>
                    </a:cubicBezTo>
                    <a:cubicBezTo>
                      <a:pt x="25" y="3686"/>
                      <a:pt x="0" y="3836"/>
                      <a:pt x="90" y="3887"/>
                    </a:cubicBezTo>
                    <a:cubicBezTo>
                      <a:pt x="846" y="4289"/>
                      <a:pt x="1641" y="4625"/>
                      <a:pt x="2444" y="4921"/>
                    </a:cubicBezTo>
                    <a:cubicBezTo>
                      <a:pt x="2445" y="4922"/>
                      <a:pt x="2447" y="4922"/>
                      <a:pt x="2449" y="4922"/>
                    </a:cubicBezTo>
                    <a:cubicBezTo>
                      <a:pt x="2453" y="4922"/>
                      <a:pt x="2456" y="4921"/>
                      <a:pt x="2460" y="4921"/>
                    </a:cubicBezTo>
                    <a:cubicBezTo>
                      <a:pt x="2633" y="5402"/>
                      <a:pt x="2843" y="5871"/>
                      <a:pt x="3027" y="6347"/>
                    </a:cubicBezTo>
                    <a:cubicBezTo>
                      <a:pt x="3084" y="6495"/>
                      <a:pt x="3138" y="6631"/>
                      <a:pt x="3190" y="6762"/>
                    </a:cubicBezTo>
                    <a:cubicBezTo>
                      <a:pt x="2652" y="6627"/>
                      <a:pt x="1906" y="6350"/>
                      <a:pt x="1308" y="6304"/>
                    </a:cubicBezTo>
                    <a:lnTo>
                      <a:pt x="1308" y="6304"/>
                    </a:lnTo>
                    <a:cubicBezTo>
                      <a:pt x="1187" y="6342"/>
                      <a:pt x="1219" y="6535"/>
                      <a:pt x="1345" y="6535"/>
                    </a:cubicBezTo>
                    <a:cubicBezTo>
                      <a:pt x="1881" y="6611"/>
                      <a:pt x="2646" y="6890"/>
                      <a:pt x="3293" y="7026"/>
                    </a:cubicBezTo>
                    <a:cubicBezTo>
                      <a:pt x="3398" y="7303"/>
                      <a:pt x="3493" y="7577"/>
                      <a:pt x="3570" y="7907"/>
                    </a:cubicBezTo>
                    <a:cubicBezTo>
                      <a:pt x="3759" y="8768"/>
                      <a:pt x="3797" y="9624"/>
                      <a:pt x="3565" y="10453"/>
                    </a:cubicBezTo>
                    <a:cubicBezTo>
                      <a:pt x="3491" y="10716"/>
                      <a:pt x="3426" y="10866"/>
                      <a:pt x="3327" y="11072"/>
                    </a:cubicBezTo>
                    <a:cubicBezTo>
                      <a:pt x="3313" y="11152"/>
                      <a:pt x="3386" y="11211"/>
                      <a:pt x="3457" y="11211"/>
                    </a:cubicBezTo>
                    <a:cubicBezTo>
                      <a:pt x="3495" y="11211"/>
                      <a:pt x="3532" y="11194"/>
                      <a:pt x="3554" y="11155"/>
                    </a:cubicBezTo>
                    <a:cubicBezTo>
                      <a:pt x="4138" y="9984"/>
                      <a:pt x="4048" y="8573"/>
                      <a:pt x="3670" y="7352"/>
                    </a:cubicBezTo>
                    <a:cubicBezTo>
                      <a:pt x="3629" y="7230"/>
                      <a:pt x="3585" y="7111"/>
                      <a:pt x="3540" y="6990"/>
                    </a:cubicBezTo>
                    <a:cubicBezTo>
                      <a:pt x="3661" y="6918"/>
                      <a:pt x="3756" y="6793"/>
                      <a:pt x="3857" y="6699"/>
                    </a:cubicBezTo>
                    <a:cubicBezTo>
                      <a:pt x="4209" y="6313"/>
                      <a:pt x="4555" y="5916"/>
                      <a:pt x="4898" y="5525"/>
                    </a:cubicBezTo>
                    <a:cubicBezTo>
                      <a:pt x="4926" y="5472"/>
                      <a:pt x="4902" y="5405"/>
                      <a:pt x="4853" y="5374"/>
                    </a:cubicBezTo>
                    <a:cubicBezTo>
                      <a:pt x="4834" y="5362"/>
                      <a:pt x="4812" y="5356"/>
                      <a:pt x="4790" y="5356"/>
                    </a:cubicBezTo>
                    <a:cubicBezTo>
                      <a:pt x="4759" y="5356"/>
                      <a:pt x="4728" y="5367"/>
                      <a:pt x="4706" y="5389"/>
                    </a:cubicBezTo>
                    <a:cubicBezTo>
                      <a:pt x="4622" y="5478"/>
                      <a:pt x="4540" y="5569"/>
                      <a:pt x="4458" y="5660"/>
                    </a:cubicBezTo>
                    <a:cubicBezTo>
                      <a:pt x="4177" y="5964"/>
                      <a:pt x="3681" y="6581"/>
                      <a:pt x="3450" y="6755"/>
                    </a:cubicBezTo>
                    <a:cubicBezTo>
                      <a:pt x="3199" y="6107"/>
                      <a:pt x="2922" y="5482"/>
                      <a:pt x="2699" y="4861"/>
                    </a:cubicBezTo>
                    <a:cubicBezTo>
                      <a:pt x="2811" y="4801"/>
                      <a:pt x="2912" y="4710"/>
                      <a:pt x="3012" y="4648"/>
                    </a:cubicBezTo>
                    <a:cubicBezTo>
                      <a:pt x="3386" y="4374"/>
                      <a:pt x="3742" y="4076"/>
                      <a:pt x="4101" y="3783"/>
                    </a:cubicBezTo>
                    <a:cubicBezTo>
                      <a:pt x="4255" y="3656"/>
                      <a:pt x="4410" y="3528"/>
                      <a:pt x="4563" y="3399"/>
                    </a:cubicBezTo>
                    <a:cubicBezTo>
                      <a:pt x="4621" y="3348"/>
                      <a:pt x="4610" y="3250"/>
                      <a:pt x="4544" y="3210"/>
                    </a:cubicBezTo>
                    <a:cubicBezTo>
                      <a:pt x="4525" y="3198"/>
                      <a:pt x="4503" y="3192"/>
                      <a:pt x="4481" y="3192"/>
                    </a:cubicBezTo>
                    <a:cubicBezTo>
                      <a:pt x="4450" y="3192"/>
                      <a:pt x="4420" y="3203"/>
                      <a:pt x="4398" y="3225"/>
                    </a:cubicBezTo>
                    <a:cubicBezTo>
                      <a:pt x="4089" y="3483"/>
                      <a:pt x="3777" y="3738"/>
                      <a:pt x="3466" y="3993"/>
                    </a:cubicBezTo>
                    <a:cubicBezTo>
                      <a:pt x="3202" y="4204"/>
                      <a:pt x="2834" y="4502"/>
                      <a:pt x="2617" y="4628"/>
                    </a:cubicBezTo>
                    <a:cubicBezTo>
                      <a:pt x="2591" y="4553"/>
                      <a:pt x="2565" y="4476"/>
                      <a:pt x="2541" y="4400"/>
                    </a:cubicBezTo>
                    <a:cubicBezTo>
                      <a:pt x="2375" y="3820"/>
                      <a:pt x="2320" y="3333"/>
                      <a:pt x="2332" y="2771"/>
                    </a:cubicBezTo>
                    <a:cubicBezTo>
                      <a:pt x="2408" y="2747"/>
                      <a:pt x="2483" y="2705"/>
                      <a:pt x="2552" y="2670"/>
                    </a:cubicBezTo>
                    <a:cubicBezTo>
                      <a:pt x="2882" y="2466"/>
                      <a:pt x="3201" y="2243"/>
                      <a:pt x="3521" y="2027"/>
                    </a:cubicBezTo>
                    <a:cubicBezTo>
                      <a:pt x="3629" y="1925"/>
                      <a:pt x="4019" y="1787"/>
                      <a:pt x="3815" y="1616"/>
                    </a:cubicBezTo>
                    <a:cubicBezTo>
                      <a:pt x="3786" y="1605"/>
                      <a:pt x="3762" y="1600"/>
                      <a:pt x="3742" y="1600"/>
                    </a:cubicBezTo>
                    <a:cubicBezTo>
                      <a:pt x="3665" y="1600"/>
                      <a:pt x="3640" y="1670"/>
                      <a:pt x="3547" y="1718"/>
                    </a:cubicBezTo>
                    <a:cubicBezTo>
                      <a:pt x="3148" y="1982"/>
                      <a:pt x="2765" y="2278"/>
                      <a:pt x="2343" y="2503"/>
                    </a:cubicBezTo>
                    <a:lnTo>
                      <a:pt x="2343" y="2489"/>
                    </a:lnTo>
                    <a:cubicBezTo>
                      <a:pt x="2397" y="1831"/>
                      <a:pt x="2488" y="1324"/>
                      <a:pt x="2678" y="686"/>
                    </a:cubicBezTo>
                    <a:cubicBezTo>
                      <a:pt x="2732" y="509"/>
                      <a:pt x="2791" y="333"/>
                      <a:pt x="2850" y="155"/>
                    </a:cubicBezTo>
                    <a:cubicBezTo>
                      <a:pt x="2870" y="94"/>
                      <a:pt x="2832" y="23"/>
                      <a:pt x="2770" y="6"/>
                    </a:cubicBezTo>
                    <a:cubicBezTo>
                      <a:pt x="2759" y="2"/>
                      <a:pt x="2747" y="0"/>
                      <a:pt x="27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3" name="Google Shape;3323;p34"/>
              <p:cNvSpPr/>
              <p:nvPr/>
            </p:nvSpPr>
            <p:spPr>
              <a:xfrm>
                <a:off x="4373525" y="773713"/>
                <a:ext cx="2387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782" extrusionOk="0">
                    <a:moveTo>
                      <a:pt x="456" y="0"/>
                    </a:moveTo>
                    <a:cubicBezTo>
                      <a:pt x="349" y="0"/>
                      <a:pt x="243" y="43"/>
                      <a:pt x="168" y="133"/>
                    </a:cubicBezTo>
                    <a:cubicBezTo>
                      <a:pt x="0" y="302"/>
                      <a:pt x="35" y="622"/>
                      <a:pt x="257" y="726"/>
                    </a:cubicBezTo>
                    <a:cubicBezTo>
                      <a:pt x="306" y="752"/>
                      <a:pt x="355" y="763"/>
                      <a:pt x="403" y="764"/>
                    </a:cubicBezTo>
                    <a:cubicBezTo>
                      <a:pt x="418" y="768"/>
                      <a:pt x="433" y="772"/>
                      <a:pt x="448" y="775"/>
                    </a:cubicBezTo>
                    <a:cubicBezTo>
                      <a:pt x="469" y="779"/>
                      <a:pt x="490" y="781"/>
                      <a:pt x="510" y="781"/>
                    </a:cubicBezTo>
                    <a:cubicBezTo>
                      <a:pt x="773" y="781"/>
                      <a:pt x="955" y="421"/>
                      <a:pt x="799" y="200"/>
                    </a:cubicBezTo>
                    <a:cubicBezTo>
                      <a:pt x="728" y="70"/>
                      <a:pt x="592" y="0"/>
                      <a:pt x="4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4" name="Google Shape;3324;p34"/>
              <p:cNvSpPr/>
              <p:nvPr/>
            </p:nvSpPr>
            <p:spPr>
              <a:xfrm>
                <a:off x="4399450" y="813588"/>
                <a:ext cx="2390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782" extrusionOk="0">
                    <a:moveTo>
                      <a:pt x="455" y="0"/>
                    </a:moveTo>
                    <a:cubicBezTo>
                      <a:pt x="349" y="0"/>
                      <a:pt x="243" y="43"/>
                      <a:pt x="168" y="133"/>
                    </a:cubicBezTo>
                    <a:cubicBezTo>
                      <a:pt x="0" y="302"/>
                      <a:pt x="36" y="621"/>
                      <a:pt x="258" y="726"/>
                    </a:cubicBezTo>
                    <a:cubicBezTo>
                      <a:pt x="307" y="751"/>
                      <a:pt x="355" y="762"/>
                      <a:pt x="404" y="764"/>
                    </a:cubicBezTo>
                    <a:cubicBezTo>
                      <a:pt x="417" y="768"/>
                      <a:pt x="432" y="772"/>
                      <a:pt x="449" y="775"/>
                    </a:cubicBezTo>
                    <a:cubicBezTo>
                      <a:pt x="469" y="779"/>
                      <a:pt x="490" y="782"/>
                      <a:pt x="510" y="782"/>
                    </a:cubicBezTo>
                    <a:cubicBezTo>
                      <a:pt x="774" y="782"/>
                      <a:pt x="956" y="420"/>
                      <a:pt x="799" y="199"/>
                    </a:cubicBezTo>
                    <a:cubicBezTo>
                      <a:pt x="729" y="70"/>
                      <a:pt x="592" y="0"/>
                      <a:pt x="4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5" name="Google Shape;3325;p34"/>
              <p:cNvSpPr/>
              <p:nvPr/>
            </p:nvSpPr>
            <p:spPr>
              <a:xfrm>
                <a:off x="4332950" y="802738"/>
                <a:ext cx="239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83" extrusionOk="0">
                    <a:moveTo>
                      <a:pt x="456" y="1"/>
                    </a:moveTo>
                    <a:cubicBezTo>
                      <a:pt x="349" y="1"/>
                      <a:pt x="243" y="43"/>
                      <a:pt x="169" y="134"/>
                    </a:cubicBezTo>
                    <a:cubicBezTo>
                      <a:pt x="1" y="303"/>
                      <a:pt x="37" y="622"/>
                      <a:pt x="259" y="727"/>
                    </a:cubicBezTo>
                    <a:cubicBezTo>
                      <a:pt x="307" y="752"/>
                      <a:pt x="356" y="763"/>
                      <a:pt x="405" y="765"/>
                    </a:cubicBezTo>
                    <a:cubicBezTo>
                      <a:pt x="418" y="768"/>
                      <a:pt x="433" y="773"/>
                      <a:pt x="449" y="776"/>
                    </a:cubicBezTo>
                    <a:cubicBezTo>
                      <a:pt x="470" y="780"/>
                      <a:pt x="490" y="782"/>
                      <a:pt x="510" y="782"/>
                    </a:cubicBezTo>
                    <a:cubicBezTo>
                      <a:pt x="774" y="782"/>
                      <a:pt x="956" y="421"/>
                      <a:pt x="800" y="200"/>
                    </a:cubicBezTo>
                    <a:cubicBezTo>
                      <a:pt x="730" y="71"/>
                      <a:pt x="593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6" name="Google Shape;3326;p34"/>
              <p:cNvSpPr/>
              <p:nvPr/>
            </p:nvSpPr>
            <p:spPr>
              <a:xfrm>
                <a:off x="4419750" y="851688"/>
                <a:ext cx="2390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782" extrusionOk="0">
                    <a:moveTo>
                      <a:pt x="456" y="1"/>
                    </a:moveTo>
                    <a:cubicBezTo>
                      <a:pt x="350" y="1"/>
                      <a:pt x="243" y="44"/>
                      <a:pt x="168" y="134"/>
                    </a:cubicBezTo>
                    <a:cubicBezTo>
                      <a:pt x="0" y="303"/>
                      <a:pt x="36" y="622"/>
                      <a:pt x="258" y="726"/>
                    </a:cubicBezTo>
                    <a:cubicBezTo>
                      <a:pt x="307" y="752"/>
                      <a:pt x="356" y="763"/>
                      <a:pt x="404" y="764"/>
                    </a:cubicBezTo>
                    <a:cubicBezTo>
                      <a:pt x="417" y="769"/>
                      <a:pt x="433" y="773"/>
                      <a:pt x="449" y="775"/>
                    </a:cubicBezTo>
                    <a:cubicBezTo>
                      <a:pt x="470" y="780"/>
                      <a:pt x="491" y="782"/>
                      <a:pt x="511" y="782"/>
                    </a:cubicBezTo>
                    <a:cubicBezTo>
                      <a:pt x="774" y="782"/>
                      <a:pt x="956" y="421"/>
                      <a:pt x="800" y="200"/>
                    </a:cubicBezTo>
                    <a:cubicBezTo>
                      <a:pt x="729" y="71"/>
                      <a:pt x="593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7" name="Google Shape;3327;p34"/>
              <p:cNvSpPr/>
              <p:nvPr/>
            </p:nvSpPr>
            <p:spPr>
              <a:xfrm>
                <a:off x="4313600" y="867463"/>
                <a:ext cx="239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83" extrusionOk="0">
                    <a:moveTo>
                      <a:pt x="456" y="1"/>
                    </a:moveTo>
                    <a:cubicBezTo>
                      <a:pt x="349" y="1"/>
                      <a:pt x="243" y="43"/>
                      <a:pt x="168" y="133"/>
                    </a:cubicBezTo>
                    <a:cubicBezTo>
                      <a:pt x="0" y="302"/>
                      <a:pt x="36" y="622"/>
                      <a:pt x="258" y="727"/>
                    </a:cubicBezTo>
                    <a:cubicBezTo>
                      <a:pt x="307" y="752"/>
                      <a:pt x="356" y="763"/>
                      <a:pt x="404" y="765"/>
                    </a:cubicBezTo>
                    <a:cubicBezTo>
                      <a:pt x="417" y="768"/>
                      <a:pt x="433" y="772"/>
                      <a:pt x="449" y="776"/>
                    </a:cubicBezTo>
                    <a:cubicBezTo>
                      <a:pt x="470" y="780"/>
                      <a:pt x="490" y="782"/>
                      <a:pt x="510" y="782"/>
                    </a:cubicBezTo>
                    <a:cubicBezTo>
                      <a:pt x="774" y="782"/>
                      <a:pt x="957" y="421"/>
                      <a:pt x="800" y="199"/>
                    </a:cubicBezTo>
                    <a:cubicBezTo>
                      <a:pt x="729" y="70"/>
                      <a:pt x="592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8" name="Google Shape;3328;p34"/>
              <p:cNvSpPr/>
              <p:nvPr/>
            </p:nvSpPr>
            <p:spPr>
              <a:xfrm>
                <a:off x="4421700" y="907938"/>
                <a:ext cx="2387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783" extrusionOk="0">
                    <a:moveTo>
                      <a:pt x="455" y="1"/>
                    </a:moveTo>
                    <a:cubicBezTo>
                      <a:pt x="349" y="1"/>
                      <a:pt x="242" y="43"/>
                      <a:pt x="168" y="134"/>
                    </a:cubicBezTo>
                    <a:cubicBezTo>
                      <a:pt x="0" y="303"/>
                      <a:pt x="35" y="622"/>
                      <a:pt x="257" y="727"/>
                    </a:cubicBezTo>
                    <a:cubicBezTo>
                      <a:pt x="306" y="752"/>
                      <a:pt x="355" y="763"/>
                      <a:pt x="403" y="765"/>
                    </a:cubicBezTo>
                    <a:cubicBezTo>
                      <a:pt x="417" y="768"/>
                      <a:pt x="432" y="773"/>
                      <a:pt x="448" y="776"/>
                    </a:cubicBezTo>
                    <a:cubicBezTo>
                      <a:pt x="468" y="780"/>
                      <a:pt x="489" y="782"/>
                      <a:pt x="509" y="782"/>
                    </a:cubicBezTo>
                    <a:cubicBezTo>
                      <a:pt x="772" y="782"/>
                      <a:pt x="955" y="421"/>
                      <a:pt x="799" y="200"/>
                    </a:cubicBezTo>
                    <a:cubicBezTo>
                      <a:pt x="728" y="71"/>
                      <a:pt x="591" y="1"/>
                      <a:pt x="4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9" name="Google Shape;3329;p34"/>
              <p:cNvSpPr/>
              <p:nvPr/>
            </p:nvSpPr>
            <p:spPr>
              <a:xfrm>
                <a:off x="4341175" y="931263"/>
                <a:ext cx="2387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782" extrusionOk="0">
                    <a:moveTo>
                      <a:pt x="454" y="1"/>
                    </a:moveTo>
                    <a:cubicBezTo>
                      <a:pt x="348" y="1"/>
                      <a:pt x="242" y="43"/>
                      <a:pt x="168" y="133"/>
                    </a:cubicBezTo>
                    <a:cubicBezTo>
                      <a:pt x="0" y="303"/>
                      <a:pt x="35" y="623"/>
                      <a:pt x="257" y="727"/>
                    </a:cubicBezTo>
                    <a:cubicBezTo>
                      <a:pt x="306" y="753"/>
                      <a:pt x="354" y="764"/>
                      <a:pt x="403" y="765"/>
                    </a:cubicBezTo>
                    <a:cubicBezTo>
                      <a:pt x="417" y="769"/>
                      <a:pt x="432" y="772"/>
                      <a:pt x="447" y="776"/>
                    </a:cubicBezTo>
                    <a:cubicBezTo>
                      <a:pt x="468" y="780"/>
                      <a:pt x="489" y="782"/>
                      <a:pt x="509" y="782"/>
                    </a:cubicBezTo>
                    <a:cubicBezTo>
                      <a:pt x="772" y="782"/>
                      <a:pt x="954" y="422"/>
                      <a:pt x="798" y="200"/>
                    </a:cubicBezTo>
                    <a:cubicBezTo>
                      <a:pt x="728" y="71"/>
                      <a:pt x="591" y="1"/>
                      <a:pt x="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30" name="Google Shape;3330;p34"/>
            <p:cNvGrpSpPr/>
            <p:nvPr/>
          </p:nvGrpSpPr>
          <p:grpSpPr>
            <a:xfrm>
              <a:off x="322336" y="3898980"/>
              <a:ext cx="781784" cy="1308583"/>
              <a:chOff x="5307100" y="1567325"/>
              <a:chExt cx="384150" cy="642975"/>
            </a:xfrm>
          </p:grpSpPr>
          <p:sp>
            <p:nvSpPr>
              <p:cNvPr id="3331" name="Google Shape;3331;p34"/>
              <p:cNvSpPr/>
              <p:nvPr/>
            </p:nvSpPr>
            <p:spPr>
              <a:xfrm>
                <a:off x="5321025" y="1719850"/>
                <a:ext cx="370225" cy="473525"/>
              </a:xfrm>
              <a:custGeom>
                <a:avLst/>
                <a:gdLst/>
                <a:ahLst/>
                <a:cxnLst/>
                <a:rect l="l" t="t" r="r" b="b"/>
                <a:pathLst>
                  <a:path w="14809" h="18941" extrusionOk="0">
                    <a:moveTo>
                      <a:pt x="7152" y="1"/>
                    </a:moveTo>
                    <a:cubicBezTo>
                      <a:pt x="7084" y="1"/>
                      <a:pt x="7015" y="50"/>
                      <a:pt x="7014" y="128"/>
                    </a:cubicBezTo>
                    <a:cubicBezTo>
                      <a:pt x="6787" y="2512"/>
                      <a:pt x="6809" y="4915"/>
                      <a:pt x="6699" y="7308"/>
                    </a:cubicBezTo>
                    <a:cubicBezTo>
                      <a:pt x="6593" y="9172"/>
                      <a:pt x="6512" y="11036"/>
                      <a:pt x="6447" y="12901"/>
                    </a:cubicBezTo>
                    <a:cubicBezTo>
                      <a:pt x="6132" y="10962"/>
                      <a:pt x="5790" y="9015"/>
                      <a:pt x="4914" y="7241"/>
                    </a:cubicBezTo>
                    <a:cubicBezTo>
                      <a:pt x="4650" y="6724"/>
                      <a:pt x="4370" y="6207"/>
                      <a:pt x="3988" y="5767"/>
                    </a:cubicBezTo>
                    <a:cubicBezTo>
                      <a:pt x="3467" y="5178"/>
                      <a:pt x="2833" y="4704"/>
                      <a:pt x="2200" y="4244"/>
                    </a:cubicBezTo>
                    <a:cubicBezTo>
                      <a:pt x="1528" y="3806"/>
                      <a:pt x="1052" y="3292"/>
                      <a:pt x="455" y="2878"/>
                    </a:cubicBezTo>
                    <a:cubicBezTo>
                      <a:pt x="421" y="2866"/>
                      <a:pt x="390" y="2860"/>
                      <a:pt x="361" y="2860"/>
                    </a:cubicBezTo>
                    <a:cubicBezTo>
                      <a:pt x="137" y="2860"/>
                      <a:pt x="53" y="3199"/>
                      <a:pt x="41" y="3395"/>
                    </a:cubicBezTo>
                    <a:cubicBezTo>
                      <a:pt x="1" y="4020"/>
                      <a:pt x="45" y="4646"/>
                      <a:pt x="46" y="5272"/>
                    </a:cubicBezTo>
                    <a:cubicBezTo>
                      <a:pt x="65" y="6363"/>
                      <a:pt x="97" y="7475"/>
                      <a:pt x="442" y="8519"/>
                    </a:cubicBezTo>
                    <a:cubicBezTo>
                      <a:pt x="835" y="9647"/>
                      <a:pt x="1514" y="10678"/>
                      <a:pt x="2374" y="11503"/>
                    </a:cubicBezTo>
                    <a:cubicBezTo>
                      <a:pt x="3146" y="12229"/>
                      <a:pt x="4056" y="12780"/>
                      <a:pt x="4910" y="13399"/>
                    </a:cubicBezTo>
                    <a:cubicBezTo>
                      <a:pt x="5389" y="13743"/>
                      <a:pt x="5865" y="14100"/>
                      <a:pt x="6402" y="14347"/>
                    </a:cubicBezTo>
                    <a:cubicBezTo>
                      <a:pt x="6358" y="15833"/>
                      <a:pt x="6321" y="17318"/>
                      <a:pt x="6294" y="18803"/>
                    </a:cubicBezTo>
                    <a:cubicBezTo>
                      <a:pt x="6288" y="18891"/>
                      <a:pt x="6362" y="18940"/>
                      <a:pt x="6434" y="18940"/>
                    </a:cubicBezTo>
                    <a:cubicBezTo>
                      <a:pt x="6498" y="18940"/>
                      <a:pt x="6560" y="18901"/>
                      <a:pt x="6564" y="18817"/>
                    </a:cubicBezTo>
                    <a:cubicBezTo>
                      <a:pt x="6580" y="17349"/>
                      <a:pt x="6619" y="15882"/>
                      <a:pt x="6669" y="14416"/>
                    </a:cubicBezTo>
                    <a:cubicBezTo>
                      <a:pt x="7454" y="13245"/>
                      <a:pt x="8544" y="12308"/>
                      <a:pt x="9648" y="11319"/>
                    </a:cubicBezTo>
                    <a:cubicBezTo>
                      <a:pt x="10794" y="10254"/>
                      <a:pt x="11874" y="9099"/>
                      <a:pt x="12751" y="7799"/>
                    </a:cubicBezTo>
                    <a:cubicBezTo>
                      <a:pt x="13575" y="6519"/>
                      <a:pt x="14272" y="5132"/>
                      <a:pt x="14636" y="3647"/>
                    </a:cubicBezTo>
                    <a:cubicBezTo>
                      <a:pt x="14786" y="3030"/>
                      <a:pt x="14809" y="2719"/>
                      <a:pt x="14487" y="2719"/>
                    </a:cubicBezTo>
                    <a:cubicBezTo>
                      <a:pt x="14348" y="2719"/>
                      <a:pt x="14145" y="2777"/>
                      <a:pt x="13861" y="2893"/>
                    </a:cubicBezTo>
                    <a:cubicBezTo>
                      <a:pt x="12031" y="3456"/>
                      <a:pt x="10155" y="4150"/>
                      <a:pt x="8858" y="5625"/>
                    </a:cubicBezTo>
                    <a:cubicBezTo>
                      <a:pt x="7620" y="7071"/>
                      <a:pt x="7101" y="8916"/>
                      <a:pt x="6808" y="10781"/>
                    </a:cubicBezTo>
                    <a:cubicBezTo>
                      <a:pt x="6913" y="8288"/>
                      <a:pt x="7027" y="5797"/>
                      <a:pt x="7100" y="3304"/>
                    </a:cubicBezTo>
                    <a:cubicBezTo>
                      <a:pt x="7143" y="2283"/>
                      <a:pt x="7168" y="1260"/>
                      <a:pt x="7269" y="243"/>
                    </a:cubicBezTo>
                    <a:cubicBezTo>
                      <a:pt x="7276" y="176"/>
                      <a:pt x="7303" y="100"/>
                      <a:pt x="7248" y="43"/>
                    </a:cubicBezTo>
                    <a:cubicBezTo>
                      <a:pt x="7223" y="14"/>
                      <a:pt x="7187" y="1"/>
                      <a:pt x="7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34"/>
              <p:cNvSpPr/>
              <p:nvPr/>
            </p:nvSpPr>
            <p:spPr>
              <a:xfrm>
                <a:off x="5489075" y="1893075"/>
                <a:ext cx="97575" cy="152575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6103" extrusionOk="0">
                    <a:moveTo>
                      <a:pt x="3724" y="0"/>
                    </a:moveTo>
                    <a:cubicBezTo>
                      <a:pt x="3704" y="0"/>
                      <a:pt x="3683" y="5"/>
                      <a:pt x="3663" y="16"/>
                    </a:cubicBezTo>
                    <a:cubicBezTo>
                      <a:pt x="2404" y="1687"/>
                      <a:pt x="1293" y="3486"/>
                      <a:pt x="313" y="5337"/>
                    </a:cubicBezTo>
                    <a:cubicBezTo>
                      <a:pt x="212" y="5534"/>
                      <a:pt x="103" y="5726"/>
                      <a:pt x="12" y="5927"/>
                    </a:cubicBezTo>
                    <a:cubicBezTo>
                      <a:pt x="1" y="5962"/>
                      <a:pt x="3" y="6000"/>
                      <a:pt x="20" y="6032"/>
                    </a:cubicBezTo>
                    <a:cubicBezTo>
                      <a:pt x="43" y="6080"/>
                      <a:pt x="91" y="6102"/>
                      <a:pt x="138" y="6102"/>
                    </a:cubicBezTo>
                    <a:cubicBezTo>
                      <a:pt x="194" y="6102"/>
                      <a:pt x="250" y="6071"/>
                      <a:pt x="267" y="6012"/>
                    </a:cubicBezTo>
                    <a:cubicBezTo>
                      <a:pt x="1202" y="4126"/>
                      <a:pt x="2526" y="2016"/>
                      <a:pt x="3839" y="208"/>
                    </a:cubicBezTo>
                    <a:cubicBezTo>
                      <a:pt x="3902" y="118"/>
                      <a:pt x="3821" y="0"/>
                      <a:pt x="37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34"/>
              <p:cNvSpPr/>
              <p:nvPr/>
            </p:nvSpPr>
            <p:spPr>
              <a:xfrm>
                <a:off x="5596625" y="1812525"/>
                <a:ext cx="631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667" extrusionOk="0">
                    <a:moveTo>
                      <a:pt x="2379" y="1"/>
                    </a:moveTo>
                    <a:cubicBezTo>
                      <a:pt x="2348" y="1"/>
                      <a:pt x="2318" y="11"/>
                      <a:pt x="2294" y="34"/>
                    </a:cubicBezTo>
                    <a:cubicBezTo>
                      <a:pt x="1558" y="796"/>
                      <a:pt x="849" y="1583"/>
                      <a:pt x="123" y="2354"/>
                    </a:cubicBezTo>
                    <a:cubicBezTo>
                      <a:pt x="80" y="2406"/>
                      <a:pt x="10" y="2450"/>
                      <a:pt x="8" y="2524"/>
                    </a:cubicBezTo>
                    <a:cubicBezTo>
                      <a:pt x="1" y="2606"/>
                      <a:pt x="74" y="2666"/>
                      <a:pt x="147" y="2666"/>
                    </a:cubicBezTo>
                    <a:cubicBezTo>
                      <a:pt x="177" y="2666"/>
                      <a:pt x="208" y="2656"/>
                      <a:pt x="232" y="2632"/>
                    </a:cubicBezTo>
                    <a:cubicBezTo>
                      <a:pt x="978" y="1794"/>
                      <a:pt x="1816" y="1000"/>
                      <a:pt x="2518" y="142"/>
                    </a:cubicBezTo>
                    <a:cubicBezTo>
                      <a:pt x="2525" y="60"/>
                      <a:pt x="2451" y="1"/>
                      <a:pt x="23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34"/>
              <p:cNvSpPr/>
              <p:nvPr/>
            </p:nvSpPr>
            <p:spPr>
              <a:xfrm>
                <a:off x="5338950" y="1827250"/>
                <a:ext cx="512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2051" h="3844" extrusionOk="0">
                    <a:moveTo>
                      <a:pt x="171" y="0"/>
                    </a:moveTo>
                    <a:cubicBezTo>
                      <a:pt x="77" y="0"/>
                      <a:pt x="0" y="108"/>
                      <a:pt x="49" y="198"/>
                    </a:cubicBezTo>
                    <a:cubicBezTo>
                      <a:pt x="570" y="1435"/>
                      <a:pt x="1069" y="2742"/>
                      <a:pt x="1837" y="3836"/>
                    </a:cubicBezTo>
                    <a:cubicBezTo>
                      <a:pt x="1851" y="3841"/>
                      <a:pt x="1865" y="3844"/>
                      <a:pt x="1879" y="3844"/>
                    </a:cubicBezTo>
                    <a:cubicBezTo>
                      <a:pt x="1973" y="3844"/>
                      <a:pt x="2050" y="3736"/>
                      <a:pt x="1999" y="3646"/>
                    </a:cubicBezTo>
                    <a:cubicBezTo>
                      <a:pt x="1512" y="2812"/>
                      <a:pt x="1071" y="1951"/>
                      <a:pt x="698" y="1059"/>
                    </a:cubicBezTo>
                    <a:cubicBezTo>
                      <a:pt x="562" y="731"/>
                      <a:pt x="420" y="406"/>
                      <a:pt x="289" y="74"/>
                    </a:cubicBezTo>
                    <a:cubicBezTo>
                      <a:pt x="273" y="43"/>
                      <a:pt x="244" y="18"/>
                      <a:pt x="212" y="7"/>
                    </a:cubicBezTo>
                    <a:cubicBezTo>
                      <a:pt x="198" y="3"/>
                      <a:pt x="184" y="0"/>
                      <a:pt x="1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34"/>
              <p:cNvSpPr/>
              <p:nvPr/>
            </p:nvSpPr>
            <p:spPr>
              <a:xfrm>
                <a:off x="5396450" y="1935700"/>
                <a:ext cx="73575" cy="10320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4128" extrusionOk="0">
                    <a:moveTo>
                      <a:pt x="178" y="1"/>
                    </a:moveTo>
                    <a:cubicBezTo>
                      <a:pt x="87" y="1"/>
                      <a:pt x="0" y="103"/>
                      <a:pt x="54" y="198"/>
                    </a:cubicBezTo>
                    <a:cubicBezTo>
                      <a:pt x="760" y="1463"/>
                      <a:pt x="1538" y="2684"/>
                      <a:pt x="2427" y="3829"/>
                    </a:cubicBezTo>
                    <a:cubicBezTo>
                      <a:pt x="2522" y="3918"/>
                      <a:pt x="2581" y="4127"/>
                      <a:pt x="2724" y="4127"/>
                    </a:cubicBezTo>
                    <a:cubicBezTo>
                      <a:pt x="2737" y="4127"/>
                      <a:pt x="2752" y="4125"/>
                      <a:pt x="2767" y="4121"/>
                    </a:cubicBezTo>
                    <a:cubicBezTo>
                      <a:pt x="2942" y="4046"/>
                      <a:pt x="2802" y="3872"/>
                      <a:pt x="2720" y="3775"/>
                    </a:cubicBezTo>
                    <a:cubicBezTo>
                      <a:pt x="2066" y="2906"/>
                      <a:pt x="1522" y="2172"/>
                      <a:pt x="966" y="1235"/>
                    </a:cubicBezTo>
                    <a:cubicBezTo>
                      <a:pt x="725" y="838"/>
                      <a:pt x="514" y="420"/>
                      <a:pt x="260" y="35"/>
                    </a:cubicBezTo>
                    <a:cubicBezTo>
                      <a:pt x="235" y="11"/>
                      <a:pt x="206" y="1"/>
                      <a:pt x="1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34"/>
              <p:cNvSpPr/>
              <p:nvPr/>
            </p:nvSpPr>
            <p:spPr>
              <a:xfrm>
                <a:off x="5307100" y="1567325"/>
                <a:ext cx="333000" cy="264650"/>
              </a:xfrm>
              <a:custGeom>
                <a:avLst/>
                <a:gdLst/>
                <a:ahLst/>
                <a:cxnLst/>
                <a:rect l="l" t="t" r="r" b="b"/>
                <a:pathLst>
                  <a:path w="13320" h="10586" extrusionOk="0">
                    <a:moveTo>
                      <a:pt x="7495" y="0"/>
                    </a:moveTo>
                    <a:cubicBezTo>
                      <a:pt x="7421" y="0"/>
                      <a:pt x="7346" y="11"/>
                      <a:pt x="7274" y="33"/>
                    </a:cubicBezTo>
                    <a:cubicBezTo>
                      <a:pt x="6684" y="248"/>
                      <a:pt x="6381" y="862"/>
                      <a:pt x="6138" y="1399"/>
                    </a:cubicBezTo>
                    <a:cubicBezTo>
                      <a:pt x="5854" y="1979"/>
                      <a:pt x="5655" y="2988"/>
                      <a:pt x="5487" y="3448"/>
                    </a:cubicBezTo>
                    <a:cubicBezTo>
                      <a:pt x="5161" y="2924"/>
                      <a:pt x="4663" y="2089"/>
                      <a:pt x="4160" y="1567"/>
                    </a:cubicBezTo>
                    <a:cubicBezTo>
                      <a:pt x="3853" y="1245"/>
                      <a:pt x="3575" y="1111"/>
                      <a:pt x="3341" y="1111"/>
                    </a:cubicBezTo>
                    <a:cubicBezTo>
                      <a:pt x="2762" y="1111"/>
                      <a:pt x="2457" y="1936"/>
                      <a:pt x="2655" y="2753"/>
                    </a:cubicBezTo>
                    <a:cubicBezTo>
                      <a:pt x="2821" y="3481"/>
                      <a:pt x="3143" y="4167"/>
                      <a:pt x="3532" y="4800"/>
                    </a:cubicBezTo>
                    <a:cubicBezTo>
                      <a:pt x="3604" y="4894"/>
                      <a:pt x="3662" y="5006"/>
                      <a:pt x="3727" y="5111"/>
                    </a:cubicBezTo>
                    <a:cubicBezTo>
                      <a:pt x="3731" y="5119"/>
                      <a:pt x="3737" y="5131"/>
                      <a:pt x="3739" y="5138"/>
                    </a:cubicBezTo>
                    <a:cubicBezTo>
                      <a:pt x="3134" y="4949"/>
                      <a:pt x="2102" y="4512"/>
                      <a:pt x="1298" y="4512"/>
                    </a:cubicBezTo>
                    <a:cubicBezTo>
                      <a:pt x="889" y="4512"/>
                      <a:pt x="539" y="4625"/>
                      <a:pt x="333" y="4940"/>
                    </a:cubicBezTo>
                    <a:cubicBezTo>
                      <a:pt x="1" y="5658"/>
                      <a:pt x="910" y="6260"/>
                      <a:pt x="1442" y="6570"/>
                    </a:cubicBezTo>
                    <a:cubicBezTo>
                      <a:pt x="1996" y="6855"/>
                      <a:pt x="2621" y="6999"/>
                      <a:pt x="3244" y="7019"/>
                    </a:cubicBezTo>
                    <a:cubicBezTo>
                      <a:pt x="3354" y="7024"/>
                      <a:pt x="3464" y="7026"/>
                      <a:pt x="3575" y="7026"/>
                    </a:cubicBezTo>
                    <a:cubicBezTo>
                      <a:pt x="3785" y="7026"/>
                      <a:pt x="3996" y="7019"/>
                      <a:pt x="4202" y="7019"/>
                    </a:cubicBezTo>
                    <a:cubicBezTo>
                      <a:pt x="4568" y="7019"/>
                      <a:pt x="4919" y="7039"/>
                      <a:pt x="5227" y="7151"/>
                    </a:cubicBezTo>
                    <a:cubicBezTo>
                      <a:pt x="6196" y="7449"/>
                      <a:pt x="6950" y="8405"/>
                      <a:pt x="7225" y="9342"/>
                    </a:cubicBezTo>
                    <a:cubicBezTo>
                      <a:pt x="7323" y="9742"/>
                      <a:pt x="7355" y="9976"/>
                      <a:pt x="7323" y="10372"/>
                    </a:cubicBezTo>
                    <a:cubicBezTo>
                      <a:pt x="7323" y="10375"/>
                      <a:pt x="7324" y="10377"/>
                      <a:pt x="7324" y="10381"/>
                    </a:cubicBezTo>
                    <a:cubicBezTo>
                      <a:pt x="7290" y="10435"/>
                      <a:pt x="7291" y="10508"/>
                      <a:pt x="7362" y="10560"/>
                    </a:cubicBezTo>
                    <a:cubicBezTo>
                      <a:pt x="7408" y="10578"/>
                      <a:pt x="7432" y="10583"/>
                      <a:pt x="7451" y="10583"/>
                    </a:cubicBezTo>
                    <a:cubicBezTo>
                      <a:pt x="7471" y="10583"/>
                      <a:pt x="7485" y="10577"/>
                      <a:pt x="7516" y="10577"/>
                    </a:cubicBezTo>
                    <a:cubicBezTo>
                      <a:pt x="7532" y="10577"/>
                      <a:pt x="7552" y="10579"/>
                      <a:pt x="7580" y="10583"/>
                    </a:cubicBezTo>
                    <a:cubicBezTo>
                      <a:pt x="7593" y="10585"/>
                      <a:pt x="7607" y="10585"/>
                      <a:pt x="7620" y="10585"/>
                    </a:cubicBezTo>
                    <a:cubicBezTo>
                      <a:pt x="7717" y="10585"/>
                      <a:pt x="7819" y="10547"/>
                      <a:pt x="7840" y="10443"/>
                    </a:cubicBezTo>
                    <a:cubicBezTo>
                      <a:pt x="7985" y="9653"/>
                      <a:pt x="8245" y="8629"/>
                      <a:pt x="8591" y="7776"/>
                    </a:cubicBezTo>
                    <a:cubicBezTo>
                      <a:pt x="8812" y="7250"/>
                      <a:pt x="9176" y="6716"/>
                      <a:pt x="9740" y="6489"/>
                    </a:cubicBezTo>
                    <a:cubicBezTo>
                      <a:pt x="10371" y="6217"/>
                      <a:pt x="11271" y="6051"/>
                      <a:pt x="12045" y="5865"/>
                    </a:cubicBezTo>
                    <a:cubicBezTo>
                      <a:pt x="12463" y="5746"/>
                      <a:pt x="12989" y="5600"/>
                      <a:pt x="13145" y="5144"/>
                    </a:cubicBezTo>
                    <a:cubicBezTo>
                      <a:pt x="13319" y="4611"/>
                      <a:pt x="12867" y="4170"/>
                      <a:pt x="12396" y="4023"/>
                    </a:cubicBezTo>
                    <a:cubicBezTo>
                      <a:pt x="12211" y="3970"/>
                      <a:pt x="12019" y="3947"/>
                      <a:pt x="11824" y="3947"/>
                    </a:cubicBezTo>
                    <a:cubicBezTo>
                      <a:pt x="11070" y="3947"/>
                      <a:pt x="10270" y="4285"/>
                      <a:pt x="9675" y="4505"/>
                    </a:cubicBezTo>
                    <a:cubicBezTo>
                      <a:pt x="10278" y="3598"/>
                      <a:pt x="11082" y="2780"/>
                      <a:pt x="11359" y="1702"/>
                    </a:cubicBezTo>
                    <a:cubicBezTo>
                      <a:pt x="11466" y="1360"/>
                      <a:pt x="11388" y="847"/>
                      <a:pt x="10968" y="785"/>
                    </a:cubicBezTo>
                    <a:cubicBezTo>
                      <a:pt x="10925" y="776"/>
                      <a:pt x="10882" y="772"/>
                      <a:pt x="10841" y="772"/>
                    </a:cubicBezTo>
                    <a:cubicBezTo>
                      <a:pt x="10546" y="772"/>
                      <a:pt x="10285" y="970"/>
                      <a:pt x="10052" y="1137"/>
                    </a:cubicBezTo>
                    <a:cubicBezTo>
                      <a:pt x="9294" y="1710"/>
                      <a:pt x="8729" y="2484"/>
                      <a:pt x="8242" y="3292"/>
                    </a:cubicBezTo>
                    <a:cubicBezTo>
                      <a:pt x="8299" y="2474"/>
                      <a:pt x="8384" y="1650"/>
                      <a:pt x="8296" y="834"/>
                    </a:cubicBezTo>
                    <a:cubicBezTo>
                      <a:pt x="8272" y="633"/>
                      <a:pt x="8194" y="444"/>
                      <a:pt x="8066" y="287"/>
                    </a:cubicBezTo>
                    <a:cubicBezTo>
                      <a:pt x="7936" y="98"/>
                      <a:pt x="7718" y="0"/>
                      <a:pt x="74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34"/>
              <p:cNvSpPr/>
              <p:nvPr/>
            </p:nvSpPr>
            <p:spPr>
              <a:xfrm>
                <a:off x="5394450" y="1691225"/>
                <a:ext cx="180400" cy="145650"/>
              </a:xfrm>
              <a:custGeom>
                <a:avLst/>
                <a:gdLst/>
                <a:ahLst/>
                <a:cxnLst/>
                <a:rect l="l" t="t" r="r" b="b"/>
                <a:pathLst>
                  <a:path w="7216" h="5826" extrusionOk="0">
                    <a:moveTo>
                      <a:pt x="2819" y="0"/>
                    </a:moveTo>
                    <a:cubicBezTo>
                      <a:pt x="2653" y="0"/>
                      <a:pt x="2494" y="123"/>
                      <a:pt x="2443" y="282"/>
                    </a:cubicBezTo>
                    <a:cubicBezTo>
                      <a:pt x="2305" y="991"/>
                      <a:pt x="2585" y="1712"/>
                      <a:pt x="2811" y="2386"/>
                    </a:cubicBezTo>
                    <a:cubicBezTo>
                      <a:pt x="2339" y="1997"/>
                      <a:pt x="1489" y="1470"/>
                      <a:pt x="766" y="1470"/>
                    </a:cubicBezTo>
                    <a:cubicBezTo>
                      <a:pt x="697" y="1470"/>
                      <a:pt x="629" y="1475"/>
                      <a:pt x="562" y="1485"/>
                    </a:cubicBezTo>
                    <a:cubicBezTo>
                      <a:pt x="0" y="1588"/>
                      <a:pt x="201" y="2029"/>
                      <a:pt x="550" y="2273"/>
                    </a:cubicBezTo>
                    <a:cubicBezTo>
                      <a:pt x="978" y="2632"/>
                      <a:pt x="1538" y="2722"/>
                      <a:pt x="2043" y="2919"/>
                    </a:cubicBezTo>
                    <a:cubicBezTo>
                      <a:pt x="2814" y="3180"/>
                      <a:pt x="3438" y="3932"/>
                      <a:pt x="3638" y="4740"/>
                    </a:cubicBezTo>
                    <a:cubicBezTo>
                      <a:pt x="3721" y="5038"/>
                      <a:pt x="3702" y="5246"/>
                      <a:pt x="3732" y="5507"/>
                    </a:cubicBezTo>
                    <a:cubicBezTo>
                      <a:pt x="3722" y="5614"/>
                      <a:pt x="3726" y="5717"/>
                      <a:pt x="3807" y="5788"/>
                    </a:cubicBezTo>
                    <a:cubicBezTo>
                      <a:pt x="3843" y="5806"/>
                      <a:pt x="3851" y="5806"/>
                      <a:pt x="3884" y="5811"/>
                    </a:cubicBezTo>
                    <a:cubicBezTo>
                      <a:pt x="3960" y="5817"/>
                      <a:pt x="4039" y="5825"/>
                      <a:pt x="4118" y="5825"/>
                    </a:cubicBezTo>
                    <a:cubicBezTo>
                      <a:pt x="4241" y="5825"/>
                      <a:pt x="4362" y="5806"/>
                      <a:pt x="4461" y="5730"/>
                    </a:cubicBezTo>
                    <a:cubicBezTo>
                      <a:pt x="4570" y="5611"/>
                      <a:pt x="4539" y="5426"/>
                      <a:pt x="4582" y="5278"/>
                    </a:cubicBezTo>
                    <a:cubicBezTo>
                      <a:pt x="4701" y="4526"/>
                      <a:pt x="5057" y="3503"/>
                      <a:pt x="5652" y="2980"/>
                    </a:cubicBezTo>
                    <a:cubicBezTo>
                      <a:pt x="6013" y="2611"/>
                      <a:pt x="6472" y="2363"/>
                      <a:pt x="6862" y="2030"/>
                    </a:cubicBezTo>
                    <a:cubicBezTo>
                      <a:pt x="7009" y="1885"/>
                      <a:pt x="7215" y="1686"/>
                      <a:pt x="7132" y="1461"/>
                    </a:cubicBezTo>
                    <a:cubicBezTo>
                      <a:pt x="7073" y="1339"/>
                      <a:pt x="6954" y="1303"/>
                      <a:pt x="6828" y="1303"/>
                    </a:cubicBezTo>
                    <a:cubicBezTo>
                      <a:pt x="6745" y="1303"/>
                      <a:pt x="6658" y="1319"/>
                      <a:pt x="6585" y="1337"/>
                    </a:cubicBezTo>
                    <a:cubicBezTo>
                      <a:pt x="5956" y="1473"/>
                      <a:pt x="5395" y="1942"/>
                      <a:pt x="4922" y="2273"/>
                    </a:cubicBezTo>
                    <a:cubicBezTo>
                      <a:pt x="5129" y="1749"/>
                      <a:pt x="5376" y="1239"/>
                      <a:pt x="5523" y="697"/>
                    </a:cubicBezTo>
                    <a:cubicBezTo>
                      <a:pt x="5545" y="591"/>
                      <a:pt x="5551" y="480"/>
                      <a:pt x="5524" y="374"/>
                    </a:cubicBezTo>
                    <a:cubicBezTo>
                      <a:pt x="5497" y="287"/>
                      <a:pt x="5460" y="194"/>
                      <a:pt x="5381" y="142"/>
                    </a:cubicBezTo>
                    <a:cubicBezTo>
                      <a:pt x="5340" y="118"/>
                      <a:pt x="5295" y="107"/>
                      <a:pt x="5250" y="107"/>
                    </a:cubicBezTo>
                    <a:cubicBezTo>
                      <a:pt x="5188" y="107"/>
                      <a:pt x="5125" y="127"/>
                      <a:pt x="5070" y="157"/>
                    </a:cubicBezTo>
                    <a:cubicBezTo>
                      <a:pt x="4478" y="659"/>
                      <a:pt x="4249" y="1477"/>
                      <a:pt x="3962" y="2182"/>
                    </a:cubicBezTo>
                    <a:cubicBezTo>
                      <a:pt x="3829" y="1677"/>
                      <a:pt x="3683" y="1174"/>
                      <a:pt x="3464" y="699"/>
                    </a:cubicBezTo>
                    <a:cubicBezTo>
                      <a:pt x="3332" y="442"/>
                      <a:pt x="3193" y="136"/>
                      <a:pt x="2914" y="14"/>
                    </a:cubicBezTo>
                    <a:cubicBezTo>
                      <a:pt x="2882" y="5"/>
                      <a:pt x="2850" y="0"/>
                      <a:pt x="28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34"/>
              <p:cNvSpPr/>
              <p:nvPr/>
            </p:nvSpPr>
            <p:spPr>
              <a:xfrm>
                <a:off x="5492000" y="1750200"/>
                <a:ext cx="13750" cy="81575"/>
              </a:xfrm>
              <a:custGeom>
                <a:avLst/>
                <a:gdLst/>
                <a:ahLst/>
                <a:cxnLst/>
                <a:rect l="l" t="t" r="r" b="b"/>
                <a:pathLst>
                  <a:path w="550" h="3263" extrusionOk="0">
                    <a:moveTo>
                      <a:pt x="414" y="0"/>
                    </a:moveTo>
                    <a:cubicBezTo>
                      <a:pt x="360" y="0"/>
                      <a:pt x="306" y="29"/>
                      <a:pt x="289" y="90"/>
                    </a:cubicBezTo>
                    <a:cubicBezTo>
                      <a:pt x="79" y="924"/>
                      <a:pt x="1" y="1784"/>
                      <a:pt x="26" y="2643"/>
                    </a:cubicBezTo>
                    <a:cubicBezTo>
                      <a:pt x="46" y="2872"/>
                      <a:pt x="13" y="3095"/>
                      <a:pt x="85" y="3219"/>
                    </a:cubicBezTo>
                    <a:cubicBezTo>
                      <a:pt x="111" y="3249"/>
                      <a:pt x="146" y="3263"/>
                      <a:pt x="181" y="3263"/>
                    </a:cubicBezTo>
                    <a:cubicBezTo>
                      <a:pt x="250" y="3263"/>
                      <a:pt x="319" y="3213"/>
                      <a:pt x="320" y="3136"/>
                    </a:cubicBezTo>
                    <a:cubicBezTo>
                      <a:pt x="236" y="2250"/>
                      <a:pt x="326" y="1029"/>
                      <a:pt x="550" y="122"/>
                    </a:cubicBezTo>
                    <a:cubicBezTo>
                      <a:pt x="548" y="43"/>
                      <a:pt x="480" y="0"/>
                      <a:pt x="4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34"/>
              <p:cNvSpPr/>
              <p:nvPr/>
            </p:nvSpPr>
            <p:spPr>
              <a:xfrm>
                <a:off x="5503300" y="1734700"/>
                <a:ext cx="885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90" extrusionOk="0">
                    <a:moveTo>
                      <a:pt x="174" y="1"/>
                    </a:moveTo>
                    <a:cubicBezTo>
                      <a:pt x="124" y="1"/>
                      <a:pt x="76" y="28"/>
                      <a:pt x="52" y="92"/>
                    </a:cubicBezTo>
                    <a:cubicBezTo>
                      <a:pt x="1" y="203"/>
                      <a:pt x="92" y="289"/>
                      <a:pt x="180" y="289"/>
                    </a:cubicBezTo>
                    <a:cubicBezTo>
                      <a:pt x="230" y="289"/>
                      <a:pt x="278" y="263"/>
                      <a:pt x="302" y="199"/>
                    </a:cubicBezTo>
                    <a:cubicBezTo>
                      <a:pt x="354" y="88"/>
                      <a:pt x="263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34"/>
              <p:cNvSpPr/>
              <p:nvPr/>
            </p:nvSpPr>
            <p:spPr>
              <a:xfrm>
                <a:off x="5510400" y="1709300"/>
                <a:ext cx="13750" cy="18675"/>
              </a:xfrm>
              <a:custGeom>
                <a:avLst/>
                <a:gdLst/>
                <a:ahLst/>
                <a:cxnLst/>
                <a:rect l="l" t="t" r="r" b="b"/>
                <a:pathLst>
                  <a:path w="550" h="747" extrusionOk="0">
                    <a:moveTo>
                      <a:pt x="407" y="1"/>
                    </a:moveTo>
                    <a:cubicBezTo>
                      <a:pt x="228" y="1"/>
                      <a:pt x="154" y="392"/>
                      <a:pt x="72" y="521"/>
                    </a:cubicBezTo>
                    <a:cubicBezTo>
                      <a:pt x="0" y="638"/>
                      <a:pt x="95" y="746"/>
                      <a:pt x="189" y="746"/>
                    </a:cubicBezTo>
                    <a:cubicBezTo>
                      <a:pt x="237" y="746"/>
                      <a:pt x="284" y="719"/>
                      <a:pt x="311" y="654"/>
                    </a:cubicBezTo>
                    <a:cubicBezTo>
                      <a:pt x="387" y="431"/>
                      <a:pt x="442" y="380"/>
                      <a:pt x="535" y="158"/>
                    </a:cubicBezTo>
                    <a:cubicBezTo>
                      <a:pt x="549" y="105"/>
                      <a:pt x="522" y="47"/>
                      <a:pt x="478" y="19"/>
                    </a:cubicBezTo>
                    <a:cubicBezTo>
                      <a:pt x="453" y="6"/>
                      <a:pt x="429" y="1"/>
                      <a:pt x="4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34"/>
              <p:cNvSpPr/>
              <p:nvPr/>
            </p:nvSpPr>
            <p:spPr>
              <a:xfrm>
                <a:off x="5508300" y="1737725"/>
                <a:ext cx="44625" cy="51275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2051" extrusionOk="0">
                    <a:moveTo>
                      <a:pt x="1639" y="1"/>
                    </a:moveTo>
                    <a:cubicBezTo>
                      <a:pt x="1608" y="1"/>
                      <a:pt x="1577" y="12"/>
                      <a:pt x="1553" y="36"/>
                    </a:cubicBezTo>
                    <a:cubicBezTo>
                      <a:pt x="1046" y="403"/>
                      <a:pt x="591" y="852"/>
                      <a:pt x="249" y="1378"/>
                    </a:cubicBezTo>
                    <a:cubicBezTo>
                      <a:pt x="151" y="1550"/>
                      <a:pt x="27" y="1731"/>
                      <a:pt x="1" y="1930"/>
                    </a:cubicBezTo>
                    <a:cubicBezTo>
                      <a:pt x="3" y="2008"/>
                      <a:pt x="70" y="2050"/>
                      <a:pt x="136" y="2050"/>
                    </a:cubicBezTo>
                    <a:cubicBezTo>
                      <a:pt x="190" y="2050"/>
                      <a:pt x="244" y="2022"/>
                      <a:pt x="262" y="1960"/>
                    </a:cubicBezTo>
                    <a:cubicBezTo>
                      <a:pt x="448" y="1437"/>
                      <a:pt x="839" y="1009"/>
                      <a:pt x="1296" y="585"/>
                    </a:cubicBezTo>
                    <a:cubicBezTo>
                      <a:pt x="1436" y="462"/>
                      <a:pt x="1582" y="344"/>
                      <a:pt x="1734" y="236"/>
                    </a:cubicBezTo>
                    <a:cubicBezTo>
                      <a:pt x="1760" y="212"/>
                      <a:pt x="1776" y="178"/>
                      <a:pt x="1778" y="143"/>
                    </a:cubicBezTo>
                    <a:cubicBezTo>
                      <a:pt x="1784" y="61"/>
                      <a:pt x="1711" y="1"/>
                      <a:pt x="16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34"/>
              <p:cNvSpPr/>
              <p:nvPr/>
            </p:nvSpPr>
            <p:spPr>
              <a:xfrm>
                <a:off x="5462850" y="1704625"/>
                <a:ext cx="15400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193" extrusionOk="0">
                    <a:moveTo>
                      <a:pt x="160" y="1"/>
                    </a:moveTo>
                    <a:cubicBezTo>
                      <a:pt x="81" y="1"/>
                      <a:pt x="0" y="60"/>
                      <a:pt x="24" y="162"/>
                    </a:cubicBezTo>
                    <a:cubicBezTo>
                      <a:pt x="94" y="477"/>
                      <a:pt x="205" y="781"/>
                      <a:pt x="296" y="1090"/>
                    </a:cubicBezTo>
                    <a:cubicBezTo>
                      <a:pt x="307" y="1141"/>
                      <a:pt x="350" y="1186"/>
                      <a:pt x="403" y="1192"/>
                    </a:cubicBezTo>
                    <a:cubicBezTo>
                      <a:pt x="412" y="1193"/>
                      <a:pt x="420" y="1193"/>
                      <a:pt x="428" y="1193"/>
                    </a:cubicBezTo>
                    <a:cubicBezTo>
                      <a:pt x="616" y="1193"/>
                      <a:pt x="553" y="971"/>
                      <a:pt x="503" y="850"/>
                    </a:cubicBezTo>
                    <a:cubicBezTo>
                      <a:pt x="431" y="606"/>
                      <a:pt x="347" y="366"/>
                      <a:pt x="289" y="118"/>
                    </a:cubicBezTo>
                    <a:cubicBezTo>
                      <a:pt x="282" y="37"/>
                      <a:pt x="222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34"/>
              <p:cNvSpPr/>
              <p:nvPr/>
            </p:nvSpPr>
            <p:spPr>
              <a:xfrm>
                <a:off x="5475700" y="1748275"/>
                <a:ext cx="1477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845" extrusionOk="0">
                    <a:moveTo>
                      <a:pt x="161" y="1"/>
                    </a:moveTo>
                    <a:cubicBezTo>
                      <a:pt x="82" y="1"/>
                      <a:pt x="0" y="62"/>
                      <a:pt x="25" y="161"/>
                    </a:cubicBezTo>
                    <a:cubicBezTo>
                      <a:pt x="64" y="334"/>
                      <a:pt x="127" y="503"/>
                      <a:pt x="162" y="678"/>
                    </a:cubicBezTo>
                    <a:cubicBezTo>
                      <a:pt x="174" y="734"/>
                      <a:pt x="182" y="798"/>
                      <a:pt x="236" y="828"/>
                    </a:cubicBezTo>
                    <a:cubicBezTo>
                      <a:pt x="271" y="839"/>
                      <a:pt x="301" y="844"/>
                      <a:pt x="326" y="844"/>
                    </a:cubicBezTo>
                    <a:cubicBezTo>
                      <a:pt x="590" y="844"/>
                      <a:pt x="301" y="265"/>
                      <a:pt x="287" y="102"/>
                    </a:cubicBezTo>
                    <a:cubicBezTo>
                      <a:pt x="272" y="32"/>
                      <a:pt x="217" y="1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34"/>
              <p:cNvSpPr/>
              <p:nvPr/>
            </p:nvSpPr>
            <p:spPr>
              <a:xfrm>
                <a:off x="5413550" y="1738150"/>
                <a:ext cx="5342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1069" extrusionOk="0">
                    <a:moveTo>
                      <a:pt x="168" y="0"/>
                    </a:moveTo>
                    <a:cubicBezTo>
                      <a:pt x="26" y="4"/>
                      <a:pt x="1" y="222"/>
                      <a:pt x="136" y="261"/>
                    </a:cubicBezTo>
                    <a:cubicBezTo>
                      <a:pt x="757" y="458"/>
                      <a:pt x="1271" y="621"/>
                      <a:pt x="1766" y="964"/>
                    </a:cubicBezTo>
                    <a:cubicBezTo>
                      <a:pt x="1824" y="1001"/>
                      <a:pt x="1875" y="1069"/>
                      <a:pt x="1946" y="1069"/>
                    </a:cubicBezTo>
                    <a:cubicBezTo>
                      <a:pt x="1955" y="1069"/>
                      <a:pt x="1964" y="1068"/>
                      <a:pt x="1974" y="1065"/>
                    </a:cubicBezTo>
                    <a:cubicBezTo>
                      <a:pt x="2137" y="1018"/>
                      <a:pt x="2089" y="840"/>
                      <a:pt x="1965" y="776"/>
                    </a:cubicBezTo>
                    <a:cubicBezTo>
                      <a:pt x="1441" y="399"/>
                      <a:pt x="785" y="160"/>
                      <a:pt x="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34"/>
              <p:cNvSpPr/>
              <p:nvPr/>
            </p:nvSpPr>
            <p:spPr>
              <a:xfrm>
                <a:off x="5335300" y="1708800"/>
                <a:ext cx="39900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817" extrusionOk="0">
                    <a:moveTo>
                      <a:pt x="174" y="1"/>
                    </a:moveTo>
                    <a:cubicBezTo>
                      <a:pt x="66" y="1"/>
                      <a:pt x="1" y="146"/>
                      <a:pt x="79" y="227"/>
                    </a:cubicBezTo>
                    <a:cubicBezTo>
                      <a:pt x="461" y="504"/>
                      <a:pt x="921" y="673"/>
                      <a:pt x="1374" y="808"/>
                    </a:cubicBezTo>
                    <a:cubicBezTo>
                      <a:pt x="1389" y="814"/>
                      <a:pt x="1403" y="816"/>
                      <a:pt x="1417" y="816"/>
                    </a:cubicBezTo>
                    <a:cubicBezTo>
                      <a:pt x="1521" y="816"/>
                      <a:pt x="1596" y="676"/>
                      <a:pt x="1515" y="590"/>
                    </a:cubicBezTo>
                    <a:cubicBezTo>
                      <a:pt x="1114" y="424"/>
                      <a:pt x="735" y="327"/>
                      <a:pt x="426" y="132"/>
                    </a:cubicBezTo>
                    <a:cubicBezTo>
                      <a:pt x="318" y="88"/>
                      <a:pt x="271" y="13"/>
                      <a:pt x="185" y="1"/>
                    </a:cubicBezTo>
                    <a:cubicBezTo>
                      <a:pt x="181" y="1"/>
                      <a:pt x="178" y="1"/>
                      <a:pt x="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34"/>
              <p:cNvSpPr/>
              <p:nvPr/>
            </p:nvSpPr>
            <p:spPr>
              <a:xfrm>
                <a:off x="5338900" y="1692025"/>
                <a:ext cx="67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51" extrusionOk="0">
                    <a:moveTo>
                      <a:pt x="167" y="1"/>
                    </a:moveTo>
                    <a:cubicBezTo>
                      <a:pt x="24" y="5"/>
                      <a:pt x="1" y="223"/>
                      <a:pt x="136" y="262"/>
                    </a:cubicBezTo>
                    <a:cubicBezTo>
                      <a:pt x="879" y="491"/>
                      <a:pt x="1646" y="629"/>
                      <a:pt x="2397" y="829"/>
                    </a:cubicBezTo>
                    <a:cubicBezTo>
                      <a:pt x="2429" y="841"/>
                      <a:pt x="2465" y="851"/>
                      <a:pt x="2499" y="851"/>
                    </a:cubicBezTo>
                    <a:cubicBezTo>
                      <a:pt x="2537" y="851"/>
                      <a:pt x="2573" y="839"/>
                      <a:pt x="2599" y="803"/>
                    </a:cubicBezTo>
                    <a:cubicBezTo>
                      <a:pt x="2700" y="677"/>
                      <a:pt x="2552" y="568"/>
                      <a:pt x="2428" y="559"/>
                    </a:cubicBezTo>
                    <a:cubicBezTo>
                      <a:pt x="2163" y="487"/>
                      <a:pt x="1896" y="424"/>
                      <a:pt x="1627" y="365"/>
                    </a:cubicBezTo>
                    <a:cubicBezTo>
                      <a:pt x="1135" y="270"/>
                      <a:pt x="653" y="113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34"/>
              <p:cNvSpPr/>
              <p:nvPr/>
            </p:nvSpPr>
            <p:spPr>
              <a:xfrm>
                <a:off x="5420900" y="1714025"/>
                <a:ext cx="180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720" h="367" extrusionOk="0">
                    <a:moveTo>
                      <a:pt x="176" y="1"/>
                    </a:moveTo>
                    <a:cubicBezTo>
                      <a:pt x="10" y="1"/>
                      <a:pt x="1" y="264"/>
                      <a:pt x="172" y="270"/>
                    </a:cubicBezTo>
                    <a:cubicBezTo>
                      <a:pt x="170" y="269"/>
                      <a:pt x="169" y="269"/>
                      <a:pt x="169" y="269"/>
                    </a:cubicBezTo>
                    <a:lnTo>
                      <a:pt x="169" y="269"/>
                    </a:lnTo>
                    <a:cubicBezTo>
                      <a:pt x="169" y="269"/>
                      <a:pt x="348" y="310"/>
                      <a:pt x="425" y="338"/>
                    </a:cubicBezTo>
                    <a:cubicBezTo>
                      <a:pt x="462" y="355"/>
                      <a:pt x="505" y="367"/>
                      <a:pt x="546" y="367"/>
                    </a:cubicBezTo>
                    <a:cubicBezTo>
                      <a:pt x="602" y="367"/>
                      <a:pt x="653" y="344"/>
                      <a:pt x="674" y="277"/>
                    </a:cubicBezTo>
                    <a:cubicBezTo>
                      <a:pt x="720" y="41"/>
                      <a:pt x="339" y="55"/>
                      <a:pt x="186" y="1"/>
                    </a:cubicBezTo>
                    <a:cubicBezTo>
                      <a:pt x="182" y="1"/>
                      <a:pt x="179" y="1"/>
                      <a:pt x="1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34"/>
              <p:cNvSpPr/>
              <p:nvPr/>
            </p:nvSpPr>
            <p:spPr>
              <a:xfrm>
                <a:off x="5392900" y="1634350"/>
                <a:ext cx="46375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817" extrusionOk="0">
                    <a:moveTo>
                      <a:pt x="169" y="0"/>
                    </a:moveTo>
                    <a:cubicBezTo>
                      <a:pt x="45" y="0"/>
                      <a:pt x="0" y="164"/>
                      <a:pt x="84" y="262"/>
                    </a:cubicBezTo>
                    <a:cubicBezTo>
                      <a:pt x="441" y="949"/>
                      <a:pt x="794" y="1643"/>
                      <a:pt x="1225" y="2289"/>
                    </a:cubicBezTo>
                    <a:cubicBezTo>
                      <a:pt x="1337" y="2453"/>
                      <a:pt x="1456" y="2611"/>
                      <a:pt x="1574" y="2772"/>
                    </a:cubicBezTo>
                    <a:cubicBezTo>
                      <a:pt x="1599" y="2798"/>
                      <a:pt x="1633" y="2815"/>
                      <a:pt x="1667" y="2817"/>
                    </a:cubicBezTo>
                    <a:cubicBezTo>
                      <a:pt x="1670" y="2817"/>
                      <a:pt x="1672" y="2817"/>
                      <a:pt x="1675" y="2817"/>
                    </a:cubicBezTo>
                    <a:cubicBezTo>
                      <a:pt x="1787" y="2817"/>
                      <a:pt x="1854" y="2672"/>
                      <a:pt x="1777" y="2589"/>
                    </a:cubicBezTo>
                    <a:cubicBezTo>
                      <a:pt x="1355" y="2046"/>
                      <a:pt x="1006" y="1435"/>
                      <a:pt x="649" y="762"/>
                    </a:cubicBezTo>
                    <a:cubicBezTo>
                      <a:pt x="505" y="541"/>
                      <a:pt x="402" y="167"/>
                      <a:pt x="214" y="7"/>
                    </a:cubicBezTo>
                    <a:cubicBezTo>
                      <a:pt x="198" y="3"/>
                      <a:pt x="183" y="0"/>
                      <a:pt x="1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34"/>
              <p:cNvSpPr/>
              <p:nvPr/>
            </p:nvSpPr>
            <p:spPr>
              <a:xfrm>
                <a:off x="5381625" y="1607400"/>
                <a:ext cx="967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387" h="469" extrusionOk="0">
                    <a:moveTo>
                      <a:pt x="159" y="0"/>
                    </a:moveTo>
                    <a:cubicBezTo>
                      <a:pt x="78" y="0"/>
                      <a:pt x="1" y="77"/>
                      <a:pt x="22" y="164"/>
                    </a:cubicBezTo>
                    <a:cubicBezTo>
                      <a:pt x="63" y="254"/>
                      <a:pt x="81" y="363"/>
                      <a:pt x="149" y="435"/>
                    </a:cubicBezTo>
                    <a:cubicBezTo>
                      <a:pt x="172" y="458"/>
                      <a:pt x="203" y="468"/>
                      <a:pt x="233" y="468"/>
                    </a:cubicBezTo>
                    <a:cubicBezTo>
                      <a:pt x="290" y="468"/>
                      <a:pt x="348" y="433"/>
                      <a:pt x="364" y="376"/>
                    </a:cubicBezTo>
                    <a:cubicBezTo>
                      <a:pt x="386" y="314"/>
                      <a:pt x="348" y="256"/>
                      <a:pt x="325" y="199"/>
                    </a:cubicBezTo>
                    <a:cubicBezTo>
                      <a:pt x="268" y="91"/>
                      <a:pt x="317" y="108"/>
                      <a:pt x="229" y="22"/>
                    </a:cubicBezTo>
                    <a:cubicBezTo>
                      <a:pt x="207" y="7"/>
                      <a:pt x="183" y="0"/>
                      <a:pt x="1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34"/>
              <p:cNvSpPr/>
              <p:nvPr/>
            </p:nvSpPr>
            <p:spPr>
              <a:xfrm>
                <a:off x="5415850" y="1637300"/>
                <a:ext cx="28025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1560" extrusionOk="0">
                    <a:moveTo>
                      <a:pt x="178" y="1"/>
                    </a:moveTo>
                    <a:cubicBezTo>
                      <a:pt x="89" y="1"/>
                      <a:pt x="1" y="82"/>
                      <a:pt x="53" y="196"/>
                    </a:cubicBezTo>
                    <a:cubicBezTo>
                      <a:pt x="296" y="645"/>
                      <a:pt x="585" y="1064"/>
                      <a:pt x="866" y="1489"/>
                    </a:cubicBezTo>
                    <a:cubicBezTo>
                      <a:pt x="890" y="1537"/>
                      <a:pt x="935" y="1559"/>
                      <a:pt x="981" y="1559"/>
                    </a:cubicBezTo>
                    <a:cubicBezTo>
                      <a:pt x="1049" y="1559"/>
                      <a:pt x="1118" y="1512"/>
                      <a:pt x="1121" y="1433"/>
                    </a:cubicBezTo>
                    <a:cubicBezTo>
                      <a:pt x="899" y="974"/>
                      <a:pt x="539" y="568"/>
                      <a:pt x="309" y="104"/>
                    </a:cubicBezTo>
                    <a:cubicBezTo>
                      <a:pt x="286" y="31"/>
                      <a:pt x="232" y="1"/>
                      <a:pt x="1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34"/>
              <p:cNvSpPr/>
              <p:nvPr/>
            </p:nvSpPr>
            <p:spPr>
              <a:xfrm>
                <a:off x="5459125" y="1629025"/>
                <a:ext cx="1585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2227" extrusionOk="0">
                    <a:moveTo>
                      <a:pt x="455" y="1"/>
                    </a:moveTo>
                    <a:cubicBezTo>
                      <a:pt x="347" y="1"/>
                      <a:pt x="308" y="174"/>
                      <a:pt x="295" y="285"/>
                    </a:cubicBezTo>
                    <a:cubicBezTo>
                      <a:pt x="243" y="542"/>
                      <a:pt x="182" y="796"/>
                      <a:pt x="133" y="1052"/>
                    </a:cubicBezTo>
                    <a:cubicBezTo>
                      <a:pt x="69" y="1382"/>
                      <a:pt x="15" y="1717"/>
                      <a:pt x="3" y="2054"/>
                    </a:cubicBezTo>
                    <a:cubicBezTo>
                      <a:pt x="1" y="2099"/>
                      <a:pt x="4" y="2148"/>
                      <a:pt x="39" y="2184"/>
                    </a:cubicBezTo>
                    <a:cubicBezTo>
                      <a:pt x="64" y="2214"/>
                      <a:pt x="99" y="2227"/>
                      <a:pt x="134" y="2227"/>
                    </a:cubicBezTo>
                    <a:cubicBezTo>
                      <a:pt x="202" y="2227"/>
                      <a:pt x="272" y="2177"/>
                      <a:pt x="273" y="2099"/>
                    </a:cubicBezTo>
                    <a:cubicBezTo>
                      <a:pt x="296" y="1426"/>
                      <a:pt x="435" y="948"/>
                      <a:pt x="567" y="290"/>
                    </a:cubicBezTo>
                    <a:cubicBezTo>
                      <a:pt x="581" y="207"/>
                      <a:pt x="633" y="100"/>
                      <a:pt x="549" y="36"/>
                    </a:cubicBezTo>
                    <a:cubicBezTo>
                      <a:pt x="513" y="11"/>
                      <a:pt x="482" y="1"/>
                      <a:pt x="4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34"/>
              <p:cNvSpPr/>
              <p:nvPr/>
            </p:nvSpPr>
            <p:spPr>
              <a:xfrm>
                <a:off x="5473350" y="1595300"/>
                <a:ext cx="1090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436" h="601" extrusionOk="0">
                    <a:moveTo>
                      <a:pt x="268" y="1"/>
                    </a:moveTo>
                    <a:cubicBezTo>
                      <a:pt x="247" y="1"/>
                      <a:pt x="226" y="5"/>
                      <a:pt x="207" y="16"/>
                    </a:cubicBezTo>
                    <a:cubicBezTo>
                      <a:pt x="104" y="93"/>
                      <a:pt x="98" y="245"/>
                      <a:pt x="45" y="356"/>
                    </a:cubicBezTo>
                    <a:cubicBezTo>
                      <a:pt x="26" y="412"/>
                      <a:pt x="0" y="474"/>
                      <a:pt x="33" y="529"/>
                    </a:cubicBezTo>
                    <a:cubicBezTo>
                      <a:pt x="56" y="578"/>
                      <a:pt x="103" y="601"/>
                      <a:pt x="151" y="601"/>
                    </a:cubicBezTo>
                    <a:cubicBezTo>
                      <a:pt x="207" y="601"/>
                      <a:pt x="263" y="569"/>
                      <a:pt x="281" y="509"/>
                    </a:cubicBezTo>
                    <a:cubicBezTo>
                      <a:pt x="299" y="363"/>
                      <a:pt x="436" y="219"/>
                      <a:pt x="389" y="73"/>
                    </a:cubicBezTo>
                    <a:cubicBezTo>
                      <a:pt x="366" y="28"/>
                      <a:pt x="317" y="1"/>
                      <a:pt x="2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34"/>
              <p:cNvSpPr/>
              <p:nvPr/>
            </p:nvSpPr>
            <p:spPr>
              <a:xfrm>
                <a:off x="5486900" y="1624250"/>
                <a:ext cx="1292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2936" extrusionOk="0">
                    <a:moveTo>
                      <a:pt x="390" y="1"/>
                    </a:moveTo>
                    <a:cubicBezTo>
                      <a:pt x="358" y="1"/>
                      <a:pt x="325" y="12"/>
                      <a:pt x="300" y="35"/>
                    </a:cubicBezTo>
                    <a:cubicBezTo>
                      <a:pt x="222" y="129"/>
                      <a:pt x="250" y="275"/>
                      <a:pt x="222" y="389"/>
                    </a:cubicBezTo>
                    <a:cubicBezTo>
                      <a:pt x="129" y="1207"/>
                      <a:pt x="0" y="2065"/>
                      <a:pt x="124" y="2878"/>
                    </a:cubicBezTo>
                    <a:cubicBezTo>
                      <a:pt x="149" y="2919"/>
                      <a:pt x="187" y="2936"/>
                      <a:pt x="227" y="2936"/>
                    </a:cubicBezTo>
                    <a:cubicBezTo>
                      <a:pt x="306" y="2936"/>
                      <a:pt x="389" y="2865"/>
                      <a:pt x="364" y="2772"/>
                    </a:cubicBezTo>
                    <a:cubicBezTo>
                      <a:pt x="286" y="2041"/>
                      <a:pt x="435" y="941"/>
                      <a:pt x="517" y="89"/>
                    </a:cubicBezTo>
                    <a:cubicBezTo>
                      <a:pt x="501" y="33"/>
                      <a:pt x="446" y="1"/>
                      <a:pt x="3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34"/>
              <p:cNvSpPr/>
              <p:nvPr/>
            </p:nvSpPr>
            <p:spPr>
              <a:xfrm>
                <a:off x="5495725" y="1595100"/>
                <a:ext cx="119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605" extrusionOk="0">
                    <a:moveTo>
                      <a:pt x="212" y="1"/>
                    </a:moveTo>
                    <a:cubicBezTo>
                      <a:pt x="92" y="1"/>
                      <a:pt x="75" y="132"/>
                      <a:pt x="60" y="226"/>
                    </a:cubicBezTo>
                    <a:cubicBezTo>
                      <a:pt x="49" y="321"/>
                      <a:pt x="0" y="422"/>
                      <a:pt x="26" y="518"/>
                    </a:cubicBezTo>
                    <a:cubicBezTo>
                      <a:pt x="44" y="577"/>
                      <a:pt x="95" y="604"/>
                      <a:pt x="147" y="604"/>
                    </a:cubicBezTo>
                    <a:cubicBezTo>
                      <a:pt x="215" y="604"/>
                      <a:pt x="285" y="558"/>
                      <a:pt x="286" y="478"/>
                    </a:cubicBezTo>
                    <a:cubicBezTo>
                      <a:pt x="255" y="442"/>
                      <a:pt x="476" y="30"/>
                      <a:pt x="221" y="1"/>
                    </a:cubicBezTo>
                    <a:cubicBezTo>
                      <a:pt x="218" y="1"/>
                      <a:pt x="215" y="1"/>
                      <a:pt x="2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34"/>
              <p:cNvSpPr/>
              <p:nvPr/>
            </p:nvSpPr>
            <p:spPr>
              <a:xfrm>
                <a:off x="5513725" y="1613550"/>
                <a:ext cx="49550" cy="74725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2989" extrusionOk="0">
                    <a:moveTo>
                      <a:pt x="1821" y="1"/>
                    </a:moveTo>
                    <a:cubicBezTo>
                      <a:pt x="1780" y="1"/>
                      <a:pt x="1740" y="19"/>
                      <a:pt x="1715" y="61"/>
                    </a:cubicBezTo>
                    <a:cubicBezTo>
                      <a:pt x="1083" y="890"/>
                      <a:pt x="472" y="1749"/>
                      <a:pt x="67" y="2715"/>
                    </a:cubicBezTo>
                    <a:cubicBezTo>
                      <a:pt x="42" y="2778"/>
                      <a:pt x="0" y="2850"/>
                      <a:pt x="37" y="2918"/>
                    </a:cubicBezTo>
                    <a:cubicBezTo>
                      <a:pt x="60" y="2966"/>
                      <a:pt x="108" y="2989"/>
                      <a:pt x="156" y="2989"/>
                    </a:cubicBezTo>
                    <a:cubicBezTo>
                      <a:pt x="211" y="2989"/>
                      <a:pt x="267" y="2957"/>
                      <a:pt x="284" y="2897"/>
                    </a:cubicBezTo>
                    <a:cubicBezTo>
                      <a:pt x="640" y="1953"/>
                      <a:pt x="1333" y="1050"/>
                      <a:pt x="1960" y="160"/>
                    </a:cubicBezTo>
                    <a:cubicBezTo>
                      <a:pt x="1981" y="68"/>
                      <a:pt x="1900" y="1"/>
                      <a:pt x="18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34"/>
              <p:cNvSpPr/>
              <p:nvPr/>
            </p:nvSpPr>
            <p:spPr>
              <a:xfrm>
                <a:off x="5543125" y="1649675"/>
                <a:ext cx="152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654" extrusionOk="0">
                    <a:moveTo>
                      <a:pt x="415" y="0"/>
                    </a:moveTo>
                    <a:cubicBezTo>
                      <a:pt x="324" y="0"/>
                      <a:pt x="240" y="131"/>
                      <a:pt x="194" y="215"/>
                    </a:cubicBezTo>
                    <a:cubicBezTo>
                      <a:pt x="139" y="309"/>
                      <a:pt x="57" y="393"/>
                      <a:pt x="22" y="496"/>
                    </a:cubicBezTo>
                    <a:cubicBezTo>
                      <a:pt x="0" y="587"/>
                      <a:pt x="81" y="653"/>
                      <a:pt x="160" y="653"/>
                    </a:cubicBezTo>
                    <a:cubicBezTo>
                      <a:pt x="202" y="653"/>
                      <a:pt x="243" y="635"/>
                      <a:pt x="268" y="593"/>
                    </a:cubicBezTo>
                    <a:cubicBezTo>
                      <a:pt x="330" y="443"/>
                      <a:pt x="611" y="219"/>
                      <a:pt x="517" y="60"/>
                    </a:cubicBezTo>
                    <a:cubicBezTo>
                      <a:pt x="483" y="18"/>
                      <a:pt x="449" y="0"/>
                      <a:pt x="4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7" name="Google Shape;3357;p34"/>
              <p:cNvSpPr/>
              <p:nvPr/>
            </p:nvSpPr>
            <p:spPr>
              <a:xfrm>
                <a:off x="5565950" y="1610875"/>
                <a:ext cx="174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665" extrusionOk="0">
                    <a:moveTo>
                      <a:pt x="432" y="0"/>
                    </a:moveTo>
                    <a:cubicBezTo>
                      <a:pt x="360" y="0"/>
                      <a:pt x="300" y="72"/>
                      <a:pt x="262" y="137"/>
                    </a:cubicBezTo>
                    <a:cubicBezTo>
                      <a:pt x="184" y="258"/>
                      <a:pt x="73" y="370"/>
                      <a:pt x="23" y="506"/>
                    </a:cubicBezTo>
                    <a:cubicBezTo>
                      <a:pt x="0" y="598"/>
                      <a:pt x="81" y="664"/>
                      <a:pt x="159" y="664"/>
                    </a:cubicBezTo>
                    <a:cubicBezTo>
                      <a:pt x="201" y="664"/>
                      <a:pt x="242" y="646"/>
                      <a:pt x="267" y="604"/>
                    </a:cubicBezTo>
                    <a:cubicBezTo>
                      <a:pt x="326" y="440"/>
                      <a:pt x="698" y="176"/>
                      <a:pt x="503" y="23"/>
                    </a:cubicBezTo>
                    <a:cubicBezTo>
                      <a:pt x="479" y="7"/>
                      <a:pt x="455" y="0"/>
                      <a:pt x="4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8" name="Google Shape;3358;p34"/>
              <p:cNvSpPr/>
              <p:nvPr/>
            </p:nvSpPr>
            <p:spPr>
              <a:xfrm>
                <a:off x="5543700" y="1676750"/>
                <a:ext cx="60350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1212" extrusionOk="0">
                    <a:moveTo>
                      <a:pt x="2249" y="0"/>
                    </a:moveTo>
                    <a:cubicBezTo>
                      <a:pt x="2196" y="0"/>
                      <a:pt x="2138" y="17"/>
                      <a:pt x="2089" y="27"/>
                    </a:cubicBezTo>
                    <a:cubicBezTo>
                      <a:pt x="1839" y="81"/>
                      <a:pt x="1592" y="157"/>
                      <a:pt x="1353" y="252"/>
                    </a:cubicBezTo>
                    <a:cubicBezTo>
                      <a:pt x="926" y="428"/>
                      <a:pt x="480" y="610"/>
                      <a:pt x="140" y="932"/>
                    </a:cubicBezTo>
                    <a:cubicBezTo>
                      <a:pt x="1" y="1040"/>
                      <a:pt x="79" y="1211"/>
                      <a:pt x="193" y="1211"/>
                    </a:cubicBezTo>
                    <a:cubicBezTo>
                      <a:pt x="231" y="1211"/>
                      <a:pt x="272" y="1193"/>
                      <a:pt x="311" y="1148"/>
                    </a:cubicBezTo>
                    <a:cubicBezTo>
                      <a:pt x="702" y="754"/>
                      <a:pt x="1574" y="399"/>
                      <a:pt x="2283" y="264"/>
                    </a:cubicBezTo>
                    <a:cubicBezTo>
                      <a:pt x="2368" y="247"/>
                      <a:pt x="2414" y="146"/>
                      <a:pt x="2374" y="70"/>
                    </a:cubicBezTo>
                    <a:cubicBezTo>
                      <a:pt x="2346" y="16"/>
                      <a:pt x="2300" y="0"/>
                      <a:pt x="22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9" name="Google Shape;3359;p34"/>
              <p:cNvSpPr/>
              <p:nvPr/>
            </p:nvSpPr>
            <p:spPr>
              <a:xfrm>
                <a:off x="5574725" y="1697900"/>
                <a:ext cx="3285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566" extrusionOk="0">
                    <a:moveTo>
                      <a:pt x="1148" y="0"/>
                    </a:moveTo>
                    <a:cubicBezTo>
                      <a:pt x="1077" y="0"/>
                      <a:pt x="994" y="31"/>
                      <a:pt x="930" y="45"/>
                    </a:cubicBezTo>
                    <a:cubicBezTo>
                      <a:pt x="665" y="113"/>
                      <a:pt x="396" y="182"/>
                      <a:pt x="148" y="302"/>
                    </a:cubicBezTo>
                    <a:cubicBezTo>
                      <a:pt x="0" y="361"/>
                      <a:pt x="68" y="565"/>
                      <a:pt x="195" y="565"/>
                    </a:cubicBezTo>
                    <a:cubicBezTo>
                      <a:pt x="215" y="565"/>
                      <a:pt x="236" y="560"/>
                      <a:pt x="259" y="549"/>
                    </a:cubicBezTo>
                    <a:cubicBezTo>
                      <a:pt x="491" y="431"/>
                      <a:pt x="733" y="373"/>
                      <a:pt x="1051" y="292"/>
                    </a:cubicBezTo>
                    <a:cubicBezTo>
                      <a:pt x="1158" y="274"/>
                      <a:pt x="1314" y="243"/>
                      <a:pt x="1282" y="101"/>
                    </a:cubicBezTo>
                    <a:cubicBezTo>
                      <a:pt x="1261" y="24"/>
                      <a:pt x="1209" y="0"/>
                      <a:pt x="11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0" name="Google Shape;3360;p34"/>
              <p:cNvSpPr/>
              <p:nvPr/>
            </p:nvSpPr>
            <p:spPr>
              <a:xfrm>
                <a:off x="5330275" y="2002775"/>
                <a:ext cx="357525" cy="207525"/>
              </a:xfrm>
              <a:custGeom>
                <a:avLst/>
                <a:gdLst/>
                <a:ahLst/>
                <a:cxnLst/>
                <a:rect l="l" t="t" r="r" b="b"/>
                <a:pathLst>
                  <a:path w="14301" h="8301" extrusionOk="0">
                    <a:moveTo>
                      <a:pt x="295" y="1"/>
                    </a:moveTo>
                    <a:cubicBezTo>
                      <a:pt x="265" y="1"/>
                      <a:pt x="235" y="7"/>
                      <a:pt x="207" y="21"/>
                    </a:cubicBezTo>
                    <a:cubicBezTo>
                      <a:pt x="12" y="126"/>
                      <a:pt x="42" y="444"/>
                      <a:pt x="22" y="638"/>
                    </a:cubicBezTo>
                    <a:cubicBezTo>
                      <a:pt x="0" y="1601"/>
                      <a:pt x="217" y="2557"/>
                      <a:pt x="544" y="3457"/>
                    </a:cubicBezTo>
                    <a:cubicBezTo>
                      <a:pt x="1185" y="5211"/>
                      <a:pt x="2238" y="6828"/>
                      <a:pt x="3964" y="7662"/>
                    </a:cubicBezTo>
                    <a:cubicBezTo>
                      <a:pt x="4429" y="7907"/>
                      <a:pt x="4912" y="8126"/>
                      <a:pt x="5426" y="8249"/>
                    </a:cubicBezTo>
                    <a:cubicBezTo>
                      <a:pt x="5559" y="8271"/>
                      <a:pt x="5712" y="8301"/>
                      <a:pt x="5859" y="8301"/>
                    </a:cubicBezTo>
                    <a:cubicBezTo>
                      <a:pt x="5959" y="8301"/>
                      <a:pt x="6057" y="8287"/>
                      <a:pt x="6144" y="8247"/>
                    </a:cubicBezTo>
                    <a:cubicBezTo>
                      <a:pt x="6167" y="8260"/>
                      <a:pt x="6195" y="8267"/>
                      <a:pt x="6223" y="8267"/>
                    </a:cubicBezTo>
                    <a:cubicBezTo>
                      <a:pt x="6251" y="8267"/>
                      <a:pt x="6279" y="8260"/>
                      <a:pt x="6306" y="8244"/>
                    </a:cubicBezTo>
                    <a:cubicBezTo>
                      <a:pt x="7879" y="7598"/>
                      <a:pt x="9418" y="6782"/>
                      <a:pt x="10709" y="5669"/>
                    </a:cubicBezTo>
                    <a:cubicBezTo>
                      <a:pt x="12170" y="4407"/>
                      <a:pt x="13205" y="2763"/>
                      <a:pt x="14185" y="1122"/>
                    </a:cubicBezTo>
                    <a:cubicBezTo>
                      <a:pt x="14261" y="1021"/>
                      <a:pt x="14301" y="832"/>
                      <a:pt x="14133" y="805"/>
                    </a:cubicBezTo>
                    <a:cubicBezTo>
                      <a:pt x="13974" y="808"/>
                      <a:pt x="13819" y="859"/>
                      <a:pt x="13663" y="887"/>
                    </a:cubicBezTo>
                    <a:cubicBezTo>
                      <a:pt x="12742" y="1095"/>
                      <a:pt x="11828" y="1341"/>
                      <a:pt x="10930" y="1631"/>
                    </a:cubicBezTo>
                    <a:cubicBezTo>
                      <a:pt x="10026" y="1927"/>
                      <a:pt x="9141" y="2324"/>
                      <a:pt x="8399" y="2929"/>
                    </a:cubicBezTo>
                    <a:cubicBezTo>
                      <a:pt x="7450" y="3661"/>
                      <a:pt x="6816" y="4721"/>
                      <a:pt x="6473" y="5861"/>
                    </a:cubicBezTo>
                    <a:cubicBezTo>
                      <a:pt x="6326" y="6326"/>
                      <a:pt x="6214" y="6805"/>
                      <a:pt x="6140" y="7288"/>
                    </a:cubicBezTo>
                    <a:cubicBezTo>
                      <a:pt x="5754" y="5433"/>
                      <a:pt x="4979" y="3633"/>
                      <a:pt x="3539" y="2355"/>
                    </a:cubicBezTo>
                    <a:cubicBezTo>
                      <a:pt x="2759" y="1628"/>
                      <a:pt x="1858" y="1051"/>
                      <a:pt x="993" y="429"/>
                    </a:cubicBezTo>
                    <a:cubicBezTo>
                      <a:pt x="792" y="292"/>
                      <a:pt x="596" y="145"/>
                      <a:pt x="386" y="22"/>
                    </a:cubicBezTo>
                    <a:cubicBezTo>
                      <a:pt x="357" y="8"/>
                      <a:pt x="326" y="1"/>
                      <a:pt x="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1" name="Google Shape;3361;p34"/>
              <p:cNvSpPr/>
              <p:nvPr/>
            </p:nvSpPr>
            <p:spPr>
              <a:xfrm>
                <a:off x="5497450" y="2061250"/>
                <a:ext cx="109000" cy="116150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6" extrusionOk="0">
                    <a:moveTo>
                      <a:pt x="4209" y="1"/>
                    </a:moveTo>
                    <a:cubicBezTo>
                      <a:pt x="4131" y="1"/>
                      <a:pt x="4069" y="59"/>
                      <a:pt x="3999" y="87"/>
                    </a:cubicBezTo>
                    <a:cubicBezTo>
                      <a:pt x="2344" y="868"/>
                      <a:pt x="872" y="2098"/>
                      <a:pt x="216" y="3851"/>
                    </a:cubicBezTo>
                    <a:cubicBezTo>
                      <a:pt x="137" y="4078"/>
                      <a:pt x="0" y="4317"/>
                      <a:pt x="22" y="4560"/>
                    </a:cubicBezTo>
                    <a:cubicBezTo>
                      <a:pt x="41" y="4619"/>
                      <a:pt x="92" y="4646"/>
                      <a:pt x="145" y="4646"/>
                    </a:cubicBezTo>
                    <a:cubicBezTo>
                      <a:pt x="212" y="4646"/>
                      <a:pt x="281" y="4601"/>
                      <a:pt x="282" y="4521"/>
                    </a:cubicBezTo>
                    <a:cubicBezTo>
                      <a:pt x="423" y="3826"/>
                      <a:pt x="1009" y="2779"/>
                      <a:pt x="1496" y="2225"/>
                    </a:cubicBezTo>
                    <a:cubicBezTo>
                      <a:pt x="2199" y="1421"/>
                      <a:pt x="2967" y="929"/>
                      <a:pt x="3904" y="441"/>
                    </a:cubicBezTo>
                    <a:cubicBezTo>
                      <a:pt x="4037" y="348"/>
                      <a:pt x="4241" y="320"/>
                      <a:pt x="4329" y="179"/>
                    </a:cubicBezTo>
                    <a:cubicBezTo>
                      <a:pt x="4359" y="96"/>
                      <a:pt x="4295" y="4"/>
                      <a:pt x="4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2" name="Google Shape;3362;p34"/>
              <p:cNvSpPr/>
              <p:nvPr/>
            </p:nvSpPr>
            <p:spPr>
              <a:xfrm>
                <a:off x="5624400" y="2040725"/>
                <a:ext cx="2822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694" extrusionOk="0">
                    <a:moveTo>
                      <a:pt x="973" y="1"/>
                    </a:moveTo>
                    <a:cubicBezTo>
                      <a:pt x="953" y="1"/>
                      <a:pt x="932" y="5"/>
                      <a:pt x="913" y="16"/>
                    </a:cubicBezTo>
                    <a:cubicBezTo>
                      <a:pt x="643" y="161"/>
                      <a:pt x="357" y="283"/>
                      <a:pt x="104" y="458"/>
                    </a:cubicBezTo>
                    <a:cubicBezTo>
                      <a:pt x="0" y="548"/>
                      <a:pt x="92" y="694"/>
                      <a:pt x="199" y="694"/>
                    </a:cubicBezTo>
                    <a:cubicBezTo>
                      <a:pt x="228" y="694"/>
                      <a:pt x="258" y="683"/>
                      <a:pt x="285" y="658"/>
                    </a:cubicBezTo>
                    <a:cubicBezTo>
                      <a:pt x="393" y="582"/>
                      <a:pt x="809" y="372"/>
                      <a:pt x="1038" y="256"/>
                    </a:cubicBezTo>
                    <a:cubicBezTo>
                      <a:pt x="1102" y="221"/>
                      <a:pt x="1129" y="137"/>
                      <a:pt x="1095" y="73"/>
                    </a:cubicBezTo>
                    <a:cubicBezTo>
                      <a:pt x="1071" y="28"/>
                      <a:pt x="1022" y="1"/>
                      <a:pt x="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3" name="Google Shape;3363;p34"/>
              <p:cNvSpPr/>
              <p:nvPr/>
            </p:nvSpPr>
            <p:spPr>
              <a:xfrm>
                <a:off x="5525625" y="2072825"/>
                <a:ext cx="106600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3932" extrusionOk="0">
                    <a:moveTo>
                      <a:pt x="4118" y="0"/>
                    </a:moveTo>
                    <a:cubicBezTo>
                      <a:pt x="4087" y="0"/>
                      <a:pt x="4056" y="11"/>
                      <a:pt x="4031" y="35"/>
                    </a:cubicBezTo>
                    <a:cubicBezTo>
                      <a:pt x="3184" y="982"/>
                      <a:pt x="2254" y="1853"/>
                      <a:pt x="1293" y="2685"/>
                    </a:cubicBezTo>
                    <a:cubicBezTo>
                      <a:pt x="890" y="3047"/>
                      <a:pt x="454" y="3382"/>
                      <a:pt x="53" y="3738"/>
                    </a:cubicBezTo>
                    <a:cubicBezTo>
                      <a:pt x="1" y="3832"/>
                      <a:pt x="89" y="3931"/>
                      <a:pt x="180" y="3931"/>
                    </a:cubicBezTo>
                    <a:cubicBezTo>
                      <a:pt x="209" y="3931"/>
                      <a:pt x="239" y="3921"/>
                      <a:pt x="264" y="3896"/>
                    </a:cubicBezTo>
                    <a:cubicBezTo>
                      <a:pt x="1663" y="2737"/>
                      <a:pt x="3114" y="1548"/>
                      <a:pt x="4257" y="143"/>
                    </a:cubicBezTo>
                    <a:cubicBezTo>
                      <a:pt x="4264" y="61"/>
                      <a:pt x="4191" y="0"/>
                      <a:pt x="4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4" name="Google Shape;3364;p34"/>
              <p:cNvSpPr/>
              <p:nvPr/>
            </p:nvSpPr>
            <p:spPr>
              <a:xfrm>
                <a:off x="5355500" y="2067225"/>
                <a:ext cx="86125" cy="115050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602" extrusionOk="0">
                    <a:moveTo>
                      <a:pt x="164" y="1"/>
                    </a:moveTo>
                    <a:cubicBezTo>
                      <a:pt x="84" y="1"/>
                      <a:pt x="1" y="71"/>
                      <a:pt x="25" y="163"/>
                    </a:cubicBezTo>
                    <a:cubicBezTo>
                      <a:pt x="251" y="944"/>
                      <a:pt x="666" y="1661"/>
                      <a:pt x="1115" y="2334"/>
                    </a:cubicBezTo>
                    <a:cubicBezTo>
                      <a:pt x="1697" y="3199"/>
                      <a:pt x="2409" y="4008"/>
                      <a:pt x="3268" y="4598"/>
                    </a:cubicBezTo>
                    <a:cubicBezTo>
                      <a:pt x="3278" y="4600"/>
                      <a:pt x="3287" y="4601"/>
                      <a:pt x="3296" y="4601"/>
                    </a:cubicBezTo>
                    <a:cubicBezTo>
                      <a:pt x="3375" y="4601"/>
                      <a:pt x="3445" y="4517"/>
                      <a:pt x="3424" y="4436"/>
                    </a:cubicBezTo>
                    <a:cubicBezTo>
                      <a:pt x="3382" y="4326"/>
                      <a:pt x="3252" y="4278"/>
                      <a:pt x="3171" y="4197"/>
                    </a:cubicBezTo>
                    <a:cubicBezTo>
                      <a:pt x="2112" y="3364"/>
                      <a:pt x="1210" y="2176"/>
                      <a:pt x="593" y="893"/>
                    </a:cubicBezTo>
                    <a:cubicBezTo>
                      <a:pt x="441" y="567"/>
                      <a:pt x="360" y="348"/>
                      <a:pt x="267" y="58"/>
                    </a:cubicBezTo>
                    <a:cubicBezTo>
                      <a:pt x="242" y="18"/>
                      <a:pt x="203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5" name="Google Shape;3365;p34"/>
              <p:cNvSpPr/>
              <p:nvPr/>
            </p:nvSpPr>
            <p:spPr>
              <a:xfrm>
                <a:off x="5364375" y="2039925"/>
                <a:ext cx="373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676" extrusionOk="0">
                    <a:moveTo>
                      <a:pt x="185" y="1"/>
                    </a:moveTo>
                    <a:cubicBezTo>
                      <a:pt x="94" y="1"/>
                      <a:pt x="1" y="88"/>
                      <a:pt x="56" y="196"/>
                    </a:cubicBezTo>
                    <a:cubicBezTo>
                      <a:pt x="369" y="610"/>
                      <a:pt x="741" y="978"/>
                      <a:pt x="1061" y="1385"/>
                    </a:cubicBezTo>
                    <a:cubicBezTo>
                      <a:pt x="1144" y="1472"/>
                      <a:pt x="1202" y="1591"/>
                      <a:pt x="1301" y="1660"/>
                    </a:cubicBezTo>
                    <a:cubicBezTo>
                      <a:pt x="1319" y="1671"/>
                      <a:pt x="1338" y="1676"/>
                      <a:pt x="1358" y="1676"/>
                    </a:cubicBezTo>
                    <a:cubicBezTo>
                      <a:pt x="1425" y="1676"/>
                      <a:pt x="1492" y="1618"/>
                      <a:pt x="1493" y="1547"/>
                    </a:cubicBezTo>
                    <a:cubicBezTo>
                      <a:pt x="1219" y="1041"/>
                      <a:pt x="573" y="451"/>
                      <a:pt x="304" y="85"/>
                    </a:cubicBezTo>
                    <a:cubicBezTo>
                      <a:pt x="280" y="25"/>
                      <a:pt x="233" y="1"/>
                      <a:pt x="1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6" name="Google Shape;3366;p34"/>
              <p:cNvSpPr/>
              <p:nvPr/>
            </p:nvSpPr>
            <p:spPr>
              <a:xfrm>
                <a:off x="5424150" y="2116175"/>
                <a:ext cx="38950" cy="543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2174" extrusionOk="0">
                    <a:moveTo>
                      <a:pt x="184" y="1"/>
                    </a:moveTo>
                    <a:cubicBezTo>
                      <a:pt x="81" y="1"/>
                      <a:pt x="1" y="141"/>
                      <a:pt x="84" y="228"/>
                    </a:cubicBezTo>
                    <a:cubicBezTo>
                      <a:pt x="449" y="715"/>
                      <a:pt x="907" y="1599"/>
                      <a:pt x="1358" y="2167"/>
                    </a:cubicBezTo>
                    <a:cubicBezTo>
                      <a:pt x="1371" y="2171"/>
                      <a:pt x="1384" y="2173"/>
                      <a:pt x="1398" y="2173"/>
                    </a:cubicBezTo>
                    <a:cubicBezTo>
                      <a:pt x="1455" y="2173"/>
                      <a:pt x="1511" y="2135"/>
                      <a:pt x="1529" y="2080"/>
                    </a:cubicBezTo>
                    <a:cubicBezTo>
                      <a:pt x="1558" y="1966"/>
                      <a:pt x="1445" y="1879"/>
                      <a:pt x="1402" y="1783"/>
                    </a:cubicBezTo>
                    <a:cubicBezTo>
                      <a:pt x="1015" y="1198"/>
                      <a:pt x="678" y="560"/>
                      <a:pt x="242" y="16"/>
                    </a:cubicBezTo>
                    <a:cubicBezTo>
                      <a:pt x="222" y="6"/>
                      <a:pt x="203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5"/>
          <p:cNvSpPr txBox="1">
            <a:spLocks noGrp="1"/>
          </p:cNvSpPr>
          <p:nvPr>
            <p:ph type="subTitle" idx="1"/>
          </p:nvPr>
        </p:nvSpPr>
        <p:spPr>
          <a:xfrm>
            <a:off x="5055284" y="362689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9" name="Google Shape;329;p5"/>
          <p:cNvSpPr txBox="1">
            <a:spLocks noGrp="1"/>
          </p:cNvSpPr>
          <p:nvPr>
            <p:ph type="subTitle" idx="2"/>
          </p:nvPr>
        </p:nvSpPr>
        <p:spPr>
          <a:xfrm>
            <a:off x="1583300" y="362689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0" name="Google Shape;330;p5"/>
          <p:cNvSpPr txBox="1">
            <a:spLocks noGrp="1"/>
          </p:cNvSpPr>
          <p:nvPr>
            <p:ph type="subTitle" idx="3"/>
          </p:nvPr>
        </p:nvSpPr>
        <p:spPr>
          <a:xfrm>
            <a:off x="5055275" y="3215900"/>
            <a:ext cx="2505600" cy="4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31" name="Google Shape;331;p5"/>
          <p:cNvSpPr txBox="1">
            <a:spLocks noGrp="1"/>
          </p:cNvSpPr>
          <p:nvPr>
            <p:ph type="subTitle" idx="4"/>
          </p:nvPr>
        </p:nvSpPr>
        <p:spPr>
          <a:xfrm>
            <a:off x="1583075" y="3215900"/>
            <a:ext cx="2505600" cy="4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332" name="Google Shape;332;p5"/>
          <p:cNvGrpSpPr/>
          <p:nvPr/>
        </p:nvGrpSpPr>
        <p:grpSpPr>
          <a:xfrm>
            <a:off x="-242758" y="-114263"/>
            <a:ext cx="9563421" cy="5358788"/>
            <a:chOff x="-242758" y="-114263"/>
            <a:chExt cx="9563421" cy="5358788"/>
          </a:xfrm>
        </p:grpSpPr>
        <p:sp>
          <p:nvSpPr>
            <p:cNvPr id="333" name="Google Shape;333;p5"/>
            <p:cNvSpPr/>
            <p:nvPr/>
          </p:nvSpPr>
          <p:spPr>
            <a:xfrm flipH="1">
              <a:off x="8827831" y="89096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4" name="Google Shape;334;p5"/>
            <p:cNvGrpSpPr/>
            <p:nvPr/>
          </p:nvGrpSpPr>
          <p:grpSpPr>
            <a:xfrm flipH="1">
              <a:off x="8939048" y="336023"/>
              <a:ext cx="95128" cy="126710"/>
              <a:chOff x="3666475" y="2030800"/>
              <a:chExt cx="68600" cy="91375"/>
            </a:xfrm>
          </p:grpSpPr>
          <p:sp>
            <p:nvSpPr>
              <p:cNvPr id="335" name="Google Shape;335;p5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5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5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 flipH="1">
              <a:off x="122698" y="4671798"/>
              <a:ext cx="95128" cy="126710"/>
              <a:chOff x="3666475" y="2030800"/>
              <a:chExt cx="68600" cy="91375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5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5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4" name="Google Shape;344;p5"/>
            <p:cNvSpPr/>
            <p:nvPr/>
          </p:nvSpPr>
          <p:spPr>
            <a:xfrm flipH="1">
              <a:off x="445831" y="4938159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5" name="Google Shape;345;p5"/>
            <p:cNvGrpSpPr/>
            <p:nvPr/>
          </p:nvGrpSpPr>
          <p:grpSpPr>
            <a:xfrm flipH="1">
              <a:off x="301036" y="-114263"/>
              <a:ext cx="679892" cy="798505"/>
              <a:chOff x="1580475" y="290388"/>
              <a:chExt cx="406975" cy="477975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1580475" y="290388"/>
                <a:ext cx="406975" cy="477975"/>
              </a:xfrm>
              <a:custGeom>
                <a:avLst/>
                <a:gdLst/>
                <a:ahLst/>
                <a:cxnLst/>
                <a:rect l="l" t="t" r="r" b="b"/>
                <a:pathLst>
                  <a:path w="16279" h="19119" extrusionOk="0">
                    <a:moveTo>
                      <a:pt x="10320" y="1"/>
                    </a:moveTo>
                    <a:cubicBezTo>
                      <a:pt x="9120" y="1"/>
                      <a:pt x="7927" y="196"/>
                      <a:pt x="6814" y="673"/>
                    </a:cubicBezTo>
                    <a:cubicBezTo>
                      <a:pt x="6509" y="803"/>
                      <a:pt x="6085" y="1113"/>
                      <a:pt x="6577" y="1345"/>
                    </a:cubicBezTo>
                    <a:cubicBezTo>
                      <a:pt x="7786" y="1978"/>
                      <a:pt x="9110" y="2539"/>
                      <a:pt x="10489" y="2539"/>
                    </a:cubicBezTo>
                    <a:cubicBezTo>
                      <a:pt x="10663" y="2539"/>
                      <a:pt x="10838" y="2530"/>
                      <a:pt x="11014" y="2511"/>
                    </a:cubicBezTo>
                    <a:cubicBezTo>
                      <a:pt x="11713" y="2460"/>
                      <a:pt x="12385" y="2254"/>
                      <a:pt x="13034" y="1999"/>
                    </a:cubicBezTo>
                    <a:cubicBezTo>
                      <a:pt x="13317" y="1882"/>
                      <a:pt x="13598" y="1760"/>
                      <a:pt x="13878" y="1632"/>
                    </a:cubicBezTo>
                    <a:lnTo>
                      <a:pt x="13878" y="1632"/>
                    </a:lnTo>
                    <a:cubicBezTo>
                      <a:pt x="13141" y="2172"/>
                      <a:pt x="12426" y="2738"/>
                      <a:pt x="11733" y="3332"/>
                    </a:cubicBezTo>
                    <a:cubicBezTo>
                      <a:pt x="11139" y="3838"/>
                      <a:pt x="10566" y="4373"/>
                      <a:pt x="10013" y="4930"/>
                    </a:cubicBezTo>
                    <a:cubicBezTo>
                      <a:pt x="10009" y="4929"/>
                      <a:pt x="10004" y="4929"/>
                      <a:pt x="10000" y="4929"/>
                    </a:cubicBezTo>
                    <a:cubicBezTo>
                      <a:pt x="9977" y="4929"/>
                      <a:pt x="9954" y="4932"/>
                      <a:pt x="9935" y="4939"/>
                    </a:cubicBezTo>
                    <a:cubicBezTo>
                      <a:pt x="9915" y="4907"/>
                      <a:pt x="9895" y="4872"/>
                      <a:pt x="9872" y="4840"/>
                    </a:cubicBezTo>
                    <a:cubicBezTo>
                      <a:pt x="9870" y="4822"/>
                      <a:pt x="9863" y="4806"/>
                      <a:pt x="9851" y="4794"/>
                    </a:cubicBezTo>
                    <a:cubicBezTo>
                      <a:pt x="9834" y="4778"/>
                      <a:pt x="9817" y="4764"/>
                      <a:pt x="9801" y="4748"/>
                    </a:cubicBezTo>
                    <a:cubicBezTo>
                      <a:pt x="9771" y="4714"/>
                      <a:pt x="9740" y="4685"/>
                      <a:pt x="9710" y="4665"/>
                    </a:cubicBezTo>
                    <a:cubicBezTo>
                      <a:pt x="9581" y="4547"/>
                      <a:pt x="9446" y="4437"/>
                      <a:pt x="9302" y="4339"/>
                    </a:cubicBezTo>
                    <a:cubicBezTo>
                      <a:pt x="8526" y="3822"/>
                      <a:pt x="7295" y="3572"/>
                      <a:pt x="6163" y="3572"/>
                    </a:cubicBezTo>
                    <a:cubicBezTo>
                      <a:pt x="5590" y="3572"/>
                      <a:pt x="5042" y="3636"/>
                      <a:pt x="4592" y="3762"/>
                    </a:cubicBezTo>
                    <a:cubicBezTo>
                      <a:pt x="4049" y="3921"/>
                      <a:pt x="3559" y="4209"/>
                      <a:pt x="3093" y="4523"/>
                    </a:cubicBezTo>
                    <a:cubicBezTo>
                      <a:pt x="2912" y="4672"/>
                      <a:pt x="2250" y="5023"/>
                      <a:pt x="2581" y="5275"/>
                    </a:cubicBezTo>
                    <a:cubicBezTo>
                      <a:pt x="3539" y="5882"/>
                      <a:pt x="4577" y="6515"/>
                      <a:pt x="5741" y="6552"/>
                    </a:cubicBezTo>
                    <a:cubicBezTo>
                      <a:pt x="5798" y="6554"/>
                      <a:pt x="5855" y="6555"/>
                      <a:pt x="5911" y="6555"/>
                    </a:cubicBezTo>
                    <a:cubicBezTo>
                      <a:pt x="6813" y="6555"/>
                      <a:pt x="7697" y="6300"/>
                      <a:pt x="8517" y="5938"/>
                    </a:cubicBezTo>
                    <a:cubicBezTo>
                      <a:pt x="8890" y="5776"/>
                      <a:pt x="9248" y="5584"/>
                      <a:pt x="9590" y="5364"/>
                    </a:cubicBezTo>
                    <a:lnTo>
                      <a:pt x="9590" y="5364"/>
                    </a:lnTo>
                    <a:cubicBezTo>
                      <a:pt x="8615" y="6387"/>
                      <a:pt x="7711" y="7485"/>
                      <a:pt x="6904" y="8645"/>
                    </a:cubicBezTo>
                    <a:cubicBezTo>
                      <a:pt x="6895" y="8642"/>
                      <a:pt x="6885" y="8640"/>
                      <a:pt x="6876" y="8640"/>
                    </a:cubicBezTo>
                    <a:cubicBezTo>
                      <a:pt x="6849" y="8640"/>
                      <a:pt x="6822" y="8652"/>
                      <a:pt x="6805" y="8674"/>
                    </a:cubicBezTo>
                    <a:cubicBezTo>
                      <a:pt x="6796" y="8674"/>
                      <a:pt x="6789" y="8676"/>
                      <a:pt x="6781" y="8678"/>
                    </a:cubicBezTo>
                    <a:cubicBezTo>
                      <a:pt x="6770" y="8673"/>
                      <a:pt x="6763" y="8665"/>
                      <a:pt x="6751" y="8662"/>
                    </a:cubicBezTo>
                    <a:cubicBezTo>
                      <a:pt x="6212" y="8387"/>
                      <a:pt x="5642" y="8157"/>
                      <a:pt x="5045" y="8061"/>
                    </a:cubicBezTo>
                    <a:cubicBezTo>
                      <a:pt x="4890" y="8042"/>
                      <a:pt x="4735" y="8035"/>
                      <a:pt x="4579" y="8035"/>
                    </a:cubicBezTo>
                    <a:cubicBezTo>
                      <a:pt x="4332" y="8035"/>
                      <a:pt x="4084" y="8054"/>
                      <a:pt x="3839" y="8076"/>
                    </a:cubicBezTo>
                    <a:cubicBezTo>
                      <a:pt x="2524" y="8183"/>
                      <a:pt x="1405" y="8945"/>
                      <a:pt x="660" y="10010"/>
                    </a:cubicBezTo>
                    <a:cubicBezTo>
                      <a:pt x="520" y="10245"/>
                      <a:pt x="0" y="10918"/>
                      <a:pt x="528" y="10984"/>
                    </a:cubicBezTo>
                    <a:cubicBezTo>
                      <a:pt x="1181" y="11097"/>
                      <a:pt x="1853" y="11192"/>
                      <a:pt x="2519" y="11192"/>
                    </a:cubicBezTo>
                    <a:cubicBezTo>
                      <a:pt x="3010" y="11192"/>
                      <a:pt x="3499" y="11141"/>
                      <a:pt x="3976" y="11007"/>
                    </a:cubicBezTo>
                    <a:cubicBezTo>
                      <a:pt x="4655" y="10823"/>
                      <a:pt x="5283" y="10478"/>
                      <a:pt x="5819" y="10026"/>
                    </a:cubicBezTo>
                    <a:cubicBezTo>
                      <a:pt x="5976" y="9893"/>
                      <a:pt x="6126" y="9752"/>
                      <a:pt x="6269" y="9604"/>
                    </a:cubicBezTo>
                    <a:lnTo>
                      <a:pt x="6269" y="9604"/>
                    </a:lnTo>
                    <a:cubicBezTo>
                      <a:pt x="5692" y="10512"/>
                      <a:pt x="5171" y="11452"/>
                      <a:pt x="4715" y="12426"/>
                    </a:cubicBezTo>
                    <a:cubicBezTo>
                      <a:pt x="4706" y="12426"/>
                      <a:pt x="4696" y="12426"/>
                      <a:pt x="4687" y="12430"/>
                    </a:cubicBezTo>
                    <a:cubicBezTo>
                      <a:pt x="3911" y="12721"/>
                      <a:pt x="3253" y="13287"/>
                      <a:pt x="2721" y="13911"/>
                    </a:cubicBezTo>
                    <a:cubicBezTo>
                      <a:pt x="1907" y="15026"/>
                      <a:pt x="1765" y="16522"/>
                      <a:pt x="2171" y="17819"/>
                    </a:cubicBezTo>
                    <a:cubicBezTo>
                      <a:pt x="2267" y="18137"/>
                      <a:pt x="2524" y="19118"/>
                      <a:pt x="2936" y="19118"/>
                    </a:cubicBezTo>
                    <a:cubicBezTo>
                      <a:pt x="3017" y="19118"/>
                      <a:pt x="3105" y="19080"/>
                      <a:pt x="3198" y="18991"/>
                    </a:cubicBezTo>
                    <a:cubicBezTo>
                      <a:pt x="4034" y="18107"/>
                      <a:pt x="4948" y="17199"/>
                      <a:pt x="5323" y="16010"/>
                    </a:cubicBezTo>
                    <a:cubicBezTo>
                      <a:pt x="5627" y="14990"/>
                      <a:pt x="5519" y="13818"/>
                      <a:pt x="5012" y="12880"/>
                    </a:cubicBezTo>
                    <a:cubicBezTo>
                      <a:pt x="4953" y="12799"/>
                      <a:pt x="4901" y="12676"/>
                      <a:pt x="4833" y="12589"/>
                    </a:cubicBezTo>
                    <a:cubicBezTo>
                      <a:pt x="5335" y="11507"/>
                      <a:pt x="5922" y="10455"/>
                      <a:pt x="6578" y="9446"/>
                    </a:cubicBezTo>
                    <a:lnTo>
                      <a:pt x="6578" y="9446"/>
                    </a:lnTo>
                    <a:cubicBezTo>
                      <a:pt x="6388" y="10616"/>
                      <a:pt x="6447" y="11847"/>
                      <a:pt x="6902" y="12942"/>
                    </a:cubicBezTo>
                    <a:cubicBezTo>
                      <a:pt x="7359" y="14003"/>
                      <a:pt x="8151" y="14869"/>
                      <a:pt x="8926" y="15709"/>
                    </a:cubicBezTo>
                    <a:cubicBezTo>
                      <a:pt x="9041" y="15824"/>
                      <a:pt x="9145" y="15874"/>
                      <a:pt x="9239" y="15874"/>
                    </a:cubicBezTo>
                    <a:cubicBezTo>
                      <a:pt x="9757" y="15874"/>
                      <a:pt x="9950" y="14346"/>
                      <a:pt x="9982" y="13965"/>
                    </a:cubicBezTo>
                    <a:cubicBezTo>
                      <a:pt x="10198" y="12138"/>
                      <a:pt x="9390" y="10164"/>
                      <a:pt x="7818" y="9166"/>
                    </a:cubicBezTo>
                    <a:cubicBezTo>
                      <a:pt x="7577" y="9002"/>
                      <a:pt x="7328" y="8852"/>
                      <a:pt x="7067" y="8726"/>
                    </a:cubicBezTo>
                    <a:cubicBezTo>
                      <a:pt x="7878" y="7564"/>
                      <a:pt x="8785" y="6464"/>
                      <a:pt x="9768" y="5439"/>
                    </a:cubicBezTo>
                    <a:lnTo>
                      <a:pt x="9768" y="5439"/>
                    </a:lnTo>
                    <a:cubicBezTo>
                      <a:pt x="9684" y="6832"/>
                      <a:pt x="9756" y="8253"/>
                      <a:pt x="10206" y="9582"/>
                    </a:cubicBezTo>
                    <a:cubicBezTo>
                      <a:pt x="10518" y="10470"/>
                      <a:pt x="10978" y="11318"/>
                      <a:pt x="11511" y="12091"/>
                    </a:cubicBezTo>
                    <a:cubicBezTo>
                      <a:pt x="11564" y="12133"/>
                      <a:pt x="11616" y="12152"/>
                      <a:pt x="11667" y="12152"/>
                    </a:cubicBezTo>
                    <a:cubicBezTo>
                      <a:pt x="12176" y="12152"/>
                      <a:pt x="12590" y="10234"/>
                      <a:pt x="12694" y="9899"/>
                    </a:cubicBezTo>
                    <a:cubicBezTo>
                      <a:pt x="12825" y="9355"/>
                      <a:pt x="12894" y="8793"/>
                      <a:pt x="12845" y="8234"/>
                    </a:cubicBezTo>
                    <a:cubicBezTo>
                      <a:pt x="12757" y="7140"/>
                      <a:pt x="12294" y="6025"/>
                      <a:pt x="11349" y="5407"/>
                    </a:cubicBezTo>
                    <a:cubicBezTo>
                      <a:pt x="11020" y="5173"/>
                      <a:pt x="10639" y="5012"/>
                      <a:pt x="10240" y="4958"/>
                    </a:cubicBezTo>
                    <a:cubicBezTo>
                      <a:pt x="10711" y="4488"/>
                      <a:pt x="11195" y="4034"/>
                      <a:pt x="11697" y="3601"/>
                    </a:cubicBezTo>
                    <a:cubicBezTo>
                      <a:pt x="12743" y="2718"/>
                      <a:pt x="13729" y="1886"/>
                      <a:pt x="14892" y="1178"/>
                    </a:cubicBezTo>
                    <a:lnTo>
                      <a:pt x="14892" y="1178"/>
                    </a:lnTo>
                    <a:cubicBezTo>
                      <a:pt x="14737" y="1352"/>
                      <a:pt x="14587" y="1532"/>
                      <a:pt x="14457" y="1728"/>
                    </a:cubicBezTo>
                    <a:cubicBezTo>
                      <a:pt x="14179" y="2152"/>
                      <a:pt x="13979" y="2624"/>
                      <a:pt x="13818" y="3103"/>
                    </a:cubicBezTo>
                    <a:cubicBezTo>
                      <a:pt x="13494" y="4087"/>
                      <a:pt x="13312" y="5147"/>
                      <a:pt x="13475" y="6180"/>
                    </a:cubicBezTo>
                    <a:cubicBezTo>
                      <a:pt x="13616" y="7149"/>
                      <a:pt x="14046" y="8043"/>
                      <a:pt x="14450" y="8925"/>
                    </a:cubicBezTo>
                    <a:cubicBezTo>
                      <a:pt x="14550" y="9107"/>
                      <a:pt x="14611" y="9326"/>
                      <a:pt x="14763" y="9472"/>
                    </a:cubicBezTo>
                    <a:cubicBezTo>
                      <a:pt x="14806" y="9493"/>
                      <a:pt x="14849" y="9503"/>
                      <a:pt x="14891" y="9503"/>
                    </a:cubicBezTo>
                    <a:cubicBezTo>
                      <a:pt x="15340" y="9503"/>
                      <a:pt x="15677" y="8375"/>
                      <a:pt x="15806" y="8057"/>
                    </a:cubicBezTo>
                    <a:cubicBezTo>
                      <a:pt x="16188" y="6954"/>
                      <a:pt x="16267" y="5773"/>
                      <a:pt x="16274" y="4612"/>
                    </a:cubicBezTo>
                    <a:cubicBezTo>
                      <a:pt x="16278" y="3594"/>
                      <a:pt x="16251" y="2549"/>
                      <a:pt x="15910" y="1578"/>
                    </a:cubicBezTo>
                    <a:cubicBezTo>
                      <a:pt x="15798" y="1283"/>
                      <a:pt x="15638" y="1005"/>
                      <a:pt x="15421" y="775"/>
                    </a:cubicBezTo>
                    <a:cubicBezTo>
                      <a:pt x="15403" y="756"/>
                      <a:pt x="15379" y="750"/>
                      <a:pt x="15356" y="750"/>
                    </a:cubicBezTo>
                    <a:cubicBezTo>
                      <a:pt x="15349" y="748"/>
                      <a:pt x="15341" y="747"/>
                      <a:pt x="15333" y="747"/>
                    </a:cubicBezTo>
                    <a:cubicBezTo>
                      <a:pt x="15328" y="747"/>
                      <a:pt x="15322" y="748"/>
                      <a:pt x="15315" y="750"/>
                    </a:cubicBezTo>
                    <a:cubicBezTo>
                      <a:pt x="15314" y="750"/>
                      <a:pt x="15312" y="750"/>
                      <a:pt x="15311" y="750"/>
                    </a:cubicBezTo>
                    <a:cubicBezTo>
                      <a:pt x="15294" y="750"/>
                      <a:pt x="15276" y="755"/>
                      <a:pt x="15261" y="766"/>
                    </a:cubicBezTo>
                    <a:cubicBezTo>
                      <a:pt x="15253" y="759"/>
                      <a:pt x="15244" y="753"/>
                      <a:pt x="15234" y="750"/>
                    </a:cubicBezTo>
                    <a:cubicBezTo>
                      <a:pt x="14683" y="668"/>
                      <a:pt x="14136" y="561"/>
                      <a:pt x="13594" y="431"/>
                    </a:cubicBezTo>
                    <a:cubicBezTo>
                      <a:pt x="12533" y="166"/>
                      <a:pt x="11423" y="1"/>
                      <a:pt x="10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1592300" y="558913"/>
                <a:ext cx="7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6" extrusionOk="0">
                    <a:moveTo>
                      <a:pt x="3" y="1"/>
                    </a:moveTo>
                    <a:lnTo>
                      <a:pt x="3" y="1"/>
                    </a:lnTo>
                    <a:cubicBezTo>
                      <a:pt x="3" y="2"/>
                      <a:pt x="3" y="3"/>
                      <a:pt x="3" y="3"/>
                    </a:cubicBezTo>
                    <a:lnTo>
                      <a:pt x="3" y="3"/>
                    </a:lnTo>
                    <a:cubicBezTo>
                      <a:pt x="3" y="3"/>
                      <a:pt x="3" y="2"/>
                      <a:pt x="3" y="1"/>
                    </a:cubicBezTo>
                    <a:close/>
                    <a:moveTo>
                      <a:pt x="3" y="3"/>
                    </a:moveTo>
                    <a:cubicBezTo>
                      <a:pt x="3" y="4"/>
                      <a:pt x="3" y="4"/>
                      <a:pt x="2" y="5"/>
                    </a:cubicBezTo>
                    <a:cubicBezTo>
                      <a:pt x="2" y="8"/>
                      <a:pt x="1" y="13"/>
                      <a:pt x="1" y="16"/>
                    </a:cubicBezTo>
                    <a:cubicBezTo>
                      <a:pt x="2" y="13"/>
                      <a:pt x="3" y="8"/>
                      <a:pt x="3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5"/>
              <p:cNvSpPr/>
              <p:nvPr/>
            </p:nvSpPr>
            <p:spPr>
              <a:xfrm>
                <a:off x="1681550" y="616738"/>
                <a:ext cx="29675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094" extrusionOk="0">
                    <a:moveTo>
                      <a:pt x="632" y="0"/>
                    </a:moveTo>
                    <a:cubicBezTo>
                      <a:pt x="578" y="0"/>
                      <a:pt x="527" y="54"/>
                      <a:pt x="545" y="113"/>
                    </a:cubicBezTo>
                    <a:cubicBezTo>
                      <a:pt x="988" y="1283"/>
                      <a:pt x="772" y="2546"/>
                      <a:pt x="213" y="3613"/>
                    </a:cubicBezTo>
                    <a:cubicBezTo>
                      <a:pt x="164" y="3738"/>
                      <a:pt x="1" y="3909"/>
                      <a:pt x="2" y="4030"/>
                    </a:cubicBezTo>
                    <a:cubicBezTo>
                      <a:pt x="12" y="4071"/>
                      <a:pt x="51" y="4093"/>
                      <a:pt x="89" y="4093"/>
                    </a:cubicBezTo>
                    <a:cubicBezTo>
                      <a:pt x="119" y="4093"/>
                      <a:pt x="148" y="4080"/>
                      <a:pt x="163" y="4051"/>
                    </a:cubicBezTo>
                    <a:cubicBezTo>
                      <a:pt x="842" y="2962"/>
                      <a:pt x="1187" y="1583"/>
                      <a:pt x="798" y="330"/>
                    </a:cubicBezTo>
                    <a:cubicBezTo>
                      <a:pt x="756" y="227"/>
                      <a:pt x="755" y="92"/>
                      <a:pt x="675" y="12"/>
                    </a:cubicBezTo>
                    <a:cubicBezTo>
                      <a:pt x="661" y="4"/>
                      <a:pt x="646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5"/>
              <p:cNvSpPr/>
              <p:nvPr/>
            </p:nvSpPr>
            <p:spPr>
              <a:xfrm>
                <a:off x="1660400" y="726513"/>
                <a:ext cx="193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046" extrusionOk="0">
                    <a:moveTo>
                      <a:pt x="680" y="1"/>
                    </a:moveTo>
                    <a:cubicBezTo>
                      <a:pt x="650" y="1"/>
                      <a:pt x="621" y="15"/>
                      <a:pt x="605" y="44"/>
                    </a:cubicBezTo>
                    <a:cubicBezTo>
                      <a:pt x="441" y="349"/>
                      <a:pt x="240" y="636"/>
                      <a:pt x="31" y="914"/>
                    </a:cubicBezTo>
                    <a:cubicBezTo>
                      <a:pt x="1" y="960"/>
                      <a:pt x="29" y="1028"/>
                      <a:pt x="83" y="1042"/>
                    </a:cubicBezTo>
                    <a:cubicBezTo>
                      <a:pt x="91" y="1045"/>
                      <a:pt x="99" y="1046"/>
                      <a:pt x="106" y="1046"/>
                    </a:cubicBezTo>
                    <a:cubicBezTo>
                      <a:pt x="137" y="1046"/>
                      <a:pt x="167" y="1029"/>
                      <a:pt x="183" y="1002"/>
                    </a:cubicBezTo>
                    <a:cubicBezTo>
                      <a:pt x="253" y="907"/>
                      <a:pt x="324" y="814"/>
                      <a:pt x="391" y="718"/>
                    </a:cubicBezTo>
                    <a:cubicBezTo>
                      <a:pt x="524" y="530"/>
                      <a:pt x="646" y="335"/>
                      <a:pt x="757" y="133"/>
                    </a:cubicBezTo>
                    <a:cubicBezTo>
                      <a:pt x="770" y="112"/>
                      <a:pt x="772" y="87"/>
                      <a:pt x="767" y="65"/>
                    </a:cubicBezTo>
                    <a:cubicBezTo>
                      <a:pt x="757" y="24"/>
                      <a:pt x="718" y="1"/>
                      <a:pt x="6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5"/>
              <p:cNvSpPr/>
              <p:nvPr/>
            </p:nvSpPr>
            <p:spPr>
              <a:xfrm>
                <a:off x="1651000" y="626813"/>
                <a:ext cx="41250" cy="1178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4712" extrusionOk="0">
                    <a:moveTo>
                      <a:pt x="1560" y="0"/>
                    </a:moveTo>
                    <a:cubicBezTo>
                      <a:pt x="1516" y="0"/>
                      <a:pt x="1471" y="29"/>
                      <a:pt x="1472" y="86"/>
                    </a:cubicBezTo>
                    <a:cubicBezTo>
                      <a:pt x="1420" y="864"/>
                      <a:pt x="1122" y="1753"/>
                      <a:pt x="834" y="2552"/>
                    </a:cubicBezTo>
                    <a:cubicBezTo>
                      <a:pt x="583" y="3209"/>
                      <a:pt x="236" y="3869"/>
                      <a:pt x="19" y="4600"/>
                    </a:cubicBezTo>
                    <a:cubicBezTo>
                      <a:pt x="1" y="4657"/>
                      <a:pt x="52" y="4712"/>
                      <a:pt x="106" y="4712"/>
                    </a:cubicBezTo>
                    <a:cubicBezTo>
                      <a:pt x="121" y="4712"/>
                      <a:pt x="136" y="4708"/>
                      <a:pt x="149" y="4699"/>
                    </a:cubicBezTo>
                    <a:cubicBezTo>
                      <a:pt x="198" y="4669"/>
                      <a:pt x="198" y="4607"/>
                      <a:pt x="217" y="4558"/>
                    </a:cubicBezTo>
                    <a:cubicBezTo>
                      <a:pt x="492" y="3681"/>
                      <a:pt x="927" y="2929"/>
                      <a:pt x="1208" y="2019"/>
                    </a:cubicBezTo>
                    <a:cubicBezTo>
                      <a:pt x="1404" y="1390"/>
                      <a:pt x="1610" y="750"/>
                      <a:pt x="1649" y="86"/>
                    </a:cubicBezTo>
                    <a:cubicBezTo>
                      <a:pt x="1650" y="29"/>
                      <a:pt x="1605" y="0"/>
                      <a:pt x="1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5"/>
              <p:cNvSpPr/>
              <p:nvPr/>
            </p:nvSpPr>
            <p:spPr>
              <a:xfrm>
                <a:off x="1647850" y="614163"/>
                <a:ext cx="3877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971" extrusionOk="0">
                    <a:moveTo>
                      <a:pt x="1436" y="0"/>
                    </a:moveTo>
                    <a:cubicBezTo>
                      <a:pt x="1415" y="0"/>
                      <a:pt x="1394" y="8"/>
                      <a:pt x="1377" y="26"/>
                    </a:cubicBezTo>
                    <a:cubicBezTo>
                      <a:pt x="874" y="624"/>
                      <a:pt x="474" y="1306"/>
                      <a:pt x="240" y="2053"/>
                    </a:cubicBezTo>
                    <a:cubicBezTo>
                      <a:pt x="148" y="2317"/>
                      <a:pt x="68" y="2586"/>
                      <a:pt x="6" y="2860"/>
                    </a:cubicBezTo>
                    <a:cubicBezTo>
                      <a:pt x="0" y="2883"/>
                      <a:pt x="5" y="2908"/>
                      <a:pt x="16" y="2927"/>
                    </a:cubicBezTo>
                    <a:cubicBezTo>
                      <a:pt x="31" y="2956"/>
                      <a:pt x="62" y="2971"/>
                      <a:pt x="92" y="2971"/>
                    </a:cubicBezTo>
                    <a:cubicBezTo>
                      <a:pt x="115" y="2971"/>
                      <a:pt x="138" y="2963"/>
                      <a:pt x="154" y="2946"/>
                    </a:cubicBezTo>
                    <a:cubicBezTo>
                      <a:pt x="192" y="2898"/>
                      <a:pt x="190" y="2830"/>
                      <a:pt x="208" y="2774"/>
                    </a:cubicBezTo>
                    <a:cubicBezTo>
                      <a:pt x="390" y="2099"/>
                      <a:pt x="584" y="1523"/>
                      <a:pt x="933" y="945"/>
                    </a:cubicBezTo>
                    <a:cubicBezTo>
                      <a:pt x="1124" y="636"/>
                      <a:pt x="1333" y="364"/>
                      <a:pt x="1521" y="122"/>
                    </a:cubicBezTo>
                    <a:cubicBezTo>
                      <a:pt x="1551" y="60"/>
                      <a:pt x="1493" y="0"/>
                      <a:pt x="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5"/>
              <p:cNvSpPr/>
              <p:nvPr/>
            </p:nvSpPr>
            <p:spPr>
              <a:xfrm>
                <a:off x="1642325" y="704488"/>
                <a:ext cx="5575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58" extrusionOk="0">
                    <a:moveTo>
                      <a:pt x="134" y="0"/>
                    </a:moveTo>
                    <a:cubicBezTo>
                      <a:pt x="89" y="0"/>
                      <a:pt x="44" y="29"/>
                      <a:pt x="45" y="86"/>
                    </a:cubicBezTo>
                    <a:cubicBezTo>
                      <a:pt x="20" y="313"/>
                      <a:pt x="9" y="541"/>
                      <a:pt x="1" y="769"/>
                    </a:cubicBezTo>
                    <a:cubicBezTo>
                      <a:pt x="1" y="818"/>
                      <a:pt x="43" y="858"/>
                      <a:pt x="91" y="858"/>
                    </a:cubicBezTo>
                    <a:cubicBezTo>
                      <a:pt x="98" y="858"/>
                      <a:pt x="106" y="857"/>
                      <a:pt x="114" y="854"/>
                    </a:cubicBezTo>
                    <a:cubicBezTo>
                      <a:pt x="152" y="845"/>
                      <a:pt x="179" y="808"/>
                      <a:pt x="179" y="769"/>
                    </a:cubicBezTo>
                    <a:cubicBezTo>
                      <a:pt x="186" y="541"/>
                      <a:pt x="199" y="313"/>
                      <a:pt x="222" y="86"/>
                    </a:cubicBezTo>
                    <a:cubicBezTo>
                      <a:pt x="223" y="29"/>
                      <a:pt x="17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5"/>
              <p:cNvSpPr/>
              <p:nvPr/>
            </p:nvSpPr>
            <p:spPr>
              <a:xfrm>
                <a:off x="1682050" y="517788"/>
                <a:ext cx="54025" cy="31725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1269" extrusionOk="0">
                    <a:moveTo>
                      <a:pt x="2045" y="0"/>
                    </a:moveTo>
                    <a:cubicBezTo>
                      <a:pt x="2025" y="0"/>
                      <a:pt x="2004" y="8"/>
                      <a:pt x="1987" y="26"/>
                    </a:cubicBezTo>
                    <a:cubicBezTo>
                      <a:pt x="1494" y="495"/>
                      <a:pt x="690" y="852"/>
                      <a:pt x="70" y="1110"/>
                    </a:cubicBezTo>
                    <a:cubicBezTo>
                      <a:pt x="0" y="1158"/>
                      <a:pt x="47" y="1268"/>
                      <a:pt x="123" y="1268"/>
                    </a:cubicBezTo>
                    <a:cubicBezTo>
                      <a:pt x="131" y="1268"/>
                      <a:pt x="139" y="1267"/>
                      <a:pt x="148" y="1265"/>
                    </a:cubicBezTo>
                    <a:cubicBezTo>
                      <a:pt x="651" y="1065"/>
                      <a:pt x="1145" y="838"/>
                      <a:pt x="1601" y="544"/>
                    </a:cubicBezTo>
                    <a:cubicBezTo>
                      <a:pt x="1783" y="415"/>
                      <a:pt x="1991" y="297"/>
                      <a:pt x="2131" y="123"/>
                    </a:cubicBezTo>
                    <a:cubicBezTo>
                      <a:pt x="2160" y="61"/>
                      <a:pt x="2103" y="0"/>
                      <a:pt x="20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5"/>
              <p:cNvSpPr/>
              <p:nvPr/>
            </p:nvSpPr>
            <p:spPr>
              <a:xfrm>
                <a:off x="1615050" y="551938"/>
                <a:ext cx="5227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36" extrusionOk="0">
                    <a:moveTo>
                      <a:pt x="1968" y="1"/>
                    </a:moveTo>
                    <a:cubicBezTo>
                      <a:pt x="1960" y="1"/>
                      <a:pt x="1951" y="2"/>
                      <a:pt x="1943" y="5"/>
                    </a:cubicBezTo>
                    <a:cubicBezTo>
                      <a:pt x="1513" y="78"/>
                      <a:pt x="1161" y="126"/>
                      <a:pt x="699" y="148"/>
                    </a:cubicBezTo>
                    <a:cubicBezTo>
                      <a:pt x="660" y="153"/>
                      <a:pt x="613" y="155"/>
                      <a:pt x="564" y="155"/>
                    </a:cubicBezTo>
                    <a:cubicBezTo>
                      <a:pt x="485" y="155"/>
                      <a:pt x="398" y="151"/>
                      <a:pt x="316" y="151"/>
                    </a:cubicBezTo>
                    <a:cubicBezTo>
                      <a:pt x="220" y="151"/>
                      <a:pt x="133" y="157"/>
                      <a:pt x="74" y="182"/>
                    </a:cubicBezTo>
                    <a:cubicBezTo>
                      <a:pt x="1" y="281"/>
                      <a:pt x="93" y="336"/>
                      <a:pt x="186" y="336"/>
                    </a:cubicBezTo>
                    <a:cubicBezTo>
                      <a:pt x="199" y="336"/>
                      <a:pt x="211" y="335"/>
                      <a:pt x="224" y="333"/>
                    </a:cubicBezTo>
                    <a:cubicBezTo>
                      <a:pt x="824" y="327"/>
                      <a:pt x="1438" y="295"/>
                      <a:pt x="2021" y="160"/>
                    </a:cubicBezTo>
                    <a:cubicBezTo>
                      <a:pt x="2090" y="112"/>
                      <a:pt x="2044" y="1"/>
                      <a:pt x="1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5"/>
              <p:cNvSpPr/>
              <p:nvPr/>
            </p:nvSpPr>
            <p:spPr>
              <a:xfrm>
                <a:off x="1671600" y="515488"/>
                <a:ext cx="481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798" extrusionOk="0">
                    <a:moveTo>
                      <a:pt x="1818" y="1"/>
                    </a:moveTo>
                    <a:cubicBezTo>
                      <a:pt x="1804" y="1"/>
                      <a:pt x="1789" y="5"/>
                      <a:pt x="1776" y="13"/>
                    </a:cubicBezTo>
                    <a:cubicBezTo>
                      <a:pt x="1383" y="227"/>
                      <a:pt x="979" y="350"/>
                      <a:pt x="517" y="498"/>
                    </a:cubicBezTo>
                    <a:cubicBezTo>
                      <a:pt x="360" y="564"/>
                      <a:pt x="159" y="568"/>
                      <a:pt x="25" y="669"/>
                    </a:cubicBezTo>
                    <a:cubicBezTo>
                      <a:pt x="1" y="766"/>
                      <a:pt x="39" y="797"/>
                      <a:pt x="104" y="797"/>
                    </a:cubicBezTo>
                    <a:cubicBezTo>
                      <a:pt x="213" y="797"/>
                      <a:pt x="395" y="708"/>
                      <a:pt x="469" y="698"/>
                    </a:cubicBezTo>
                    <a:cubicBezTo>
                      <a:pt x="904" y="566"/>
                      <a:pt x="1338" y="425"/>
                      <a:pt x="1748" y="230"/>
                    </a:cubicBezTo>
                    <a:cubicBezTo>
                      <a:pt x="1803" y="198"/>
                      <a:pt x="1884" y="179"/>
                      <a:pt x="1906" y="113"/>
                    </a:cubicBezTo>
                    <a:cubicBezTo>
                      <a:pt x="1924" y="56"/>
                      <a:pt x="1872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5"/>
              <p:cNvSpPr/>
              <p:nvPr/>
            </p:nvSpPr>
            <p:spPr>
              <a:xfrm>
                <a:off x="1613600" y="537913"/>
                <a:ext cx="3815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516" extrusionOk="0">
                    <a:moveTo>
                      <a:pt x="1404" y="0"/>
                    </a:moveTo>
                    <a:cubicBezTo>
                      <a:pt x="1396" y="0"/>
                      <a:pt x="1387" y="2"/>
                      <a:pt x="1378" y="5"/>
                    </a:cubicBezTo>
                    <a:cubicBezTo>
                      <a:pt x="945" y="120"/>
                      <a:pt x="509" y="228"/>
                      <a:pt x="75" y="343"/>
                    </a:cubicBezTo>
                    <a:cubicBezTo>
                      <a:pt x="42" y="352"/>
                      <a:pt x="13" y="382"/>
                      <a:pt x="11" y="416"/>
                    </a:cubicBezTo>
                    <a:cubicBezTo>
                      <a:pt x="1" y="468"/>
                      <a:pt x="48" y="515"/>
                      <a:pt x="98" y="515"/>
                    </a:cubicBezTo>
                    <a:cubicBezTo>
                      <a:pt x="106" y="515"/>
                      <a:pt x="114" y="514"/>
                      <a:pt x="121" y="512"/>
                    </a:cubicBezTo>
                    <a:cubicBezTo>
                      <a:pt x="294" y="467"/>
                      <a:pt x="465" y="423"/>
                      <a:pt x="636" y="379"/>
                    </a:cubicBezTo>
                    <a:cubicBezTo>
                      <a:pt x="907" y="300"/>
                      <a:pt x="1192" y="254"/>
                      <a:pt x="1456" y="158"/>
                    </a:cubicBezTo>
                    <a:cubicBezTo>
                      <a:pt x="1525" y="111"/>
                      <a:pt x="1479" y="0"/>
                      <a:pt x="14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>
                <a:off x="1622900" y="503013"/>
                <a:ext cx="979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1106" extrusionOk="0">
                    <a:moveTo>
                      <a:pt x="3553" y="0"/>
                    </a:moveTo>
                    <a:cubicBezTo>
                      <a:pt x="2722" y="0"/>
                      <a:pt x="1899" y="173"/>
                      <a:pt x="1122" y="461"/>
                    </a:cubicBezTo>
                    <a:cubicBezTo>
                      <a:pt x="826" y="572"/>
                      <a:pt x="537" y="694"/>
                      <a:pt x="255" y="837"/>
                    </a:cubicBezTo>
                    <a:cubicBezTo>
                      <a:pt x="177" y="889"/>
                      <a:pt x="57" y="909"/>
                      <a:pt x="14" y="995"/>
                    </a:cubicBezTo>
                    <a:cubicBezTo>
                      <a:pt x="1" y="1041"/>
                      <a:pt x="30" y="1093"/>
                      <a:pt x="77" y="1105"/>
                    </a:cubicBezTo>
                    <a:cubicBezTo>
                      <a:pt x="82" y="1106"/>
                      <a:pt x="87" y="1106"/>
                      <a:pt x="93" y="1106"/>
                    </a:cubicBezTo>
                    <a:cubicBezTo>
                      <a:pt x="168" y="1106"/>
                      <a:pt x="231" y="1038"/>
                      <a:pt x="300" y="1013"/>
                    </a:cubicBezTo>
                    <a:cubicBezTo>
                      <a:pt x="1122" y="595"/>
                      <a:pt x="2122" y="270"/>
                      <a:pt x="3028" y="200"/>
                    </a:cubicBezTo>
                    <a:cubicBezTo>
                      <a:pt x="3295" y="173"/>
                      <a:pt x="3567" y="189"/>
                      <a:pt x="3832" y="174"/>
                    </a:cubicBezTo>
                    <a:cubicBezTo>
                      <a:pt x="3918" y="145"/>
                      <a:pt x="3892" y="5"/>
                      <a:pt x="3802" y="5"/>
                    </a:cubicBezTo>
                    <a:cubicBezTo>
                      <a:pt x="3801" y="5"/>
                      <a:pt x="3800" y="5"/>
                      <a:pt x="3798" y="5"/>
                    </a:cubicBezTo>
                    <a:cubicBezTo>
                      <a:pt x="3716" y="2"/>
                      <a:pt x="3634" y="0"/>
                      <a:pt x="3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5"/>
              <p:cNvSpPr/>
              <p:nvPr/>
            </p:nvSpPr>
            <p:spPr>
              <a:xfrm>
                <a:off x="1761425" y="524213"/>
                <a:ext cx="57575" cy="937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3750" extrusionOk="0">
                    <a:moveTo>
                      <a:pt x="120" y="1"/>
                    </a:moveTo>
                    <a:cubicBezTo>
                      <a:pt x="38" y="1"/>
                      <a:pt x="1" y="124"/>
                      <a:pt x="78" y="166"/>
                    </a:cubicBezTo>
                    <a:cubicBezTo>
                      <a:pt x="1160" y="873"/>
                      <a:pt x="1877" y="2112"/>
                      <a:pt x="2072" y="3450"/>
                    </a:cubicBezTo>
                    <a:cubicBezTo>
                      <a:pt x="2105" y="3580"/>
                      <a:pt x="2072" y="3619"/>
                      <a:pt x="2130" y="3723"/>
                    </a:cubicBezTo>
                    <a:cubicBezTo>
                      <a:pt x="2149" y="3741"/>
                      <a:pt x="2171" y="3749"/>
                      <a:pt x="2190" y="3749"/>
                    </a:cubicBezTo>
                    <a:cubicBezTo>
                      <a:pt x="2252" y="3749"/>
                      <a:pt x="2303" y="3675"/>
                      <a:pt x="2273" y="3605"/>
                    </a:cubicBezTo>
                    <a:cubicBezTo>
                      <a:pt x="2129" y="2327"/>
                      <a:pt x="1523" y="1105"/>
                      <a:pt x="531" y="276"/>
                    </a:cubicBezTo>
                    <a:cubicBezTo>
                      <a:pt x="403" y="181"/>
                      <a:pt x="284" y="58"/>
                      <a:pt x="135" y="2"/>
                    </a:cubicBezTo>
                    <a:cubicBezTo>
                      <a:pt x="130" y="1"/>
                      <a:pt x="125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1812200" y="635638"/>
                <a:ext cx="73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030" extrusionOk="0">
                    <a:moveTo>
                      <a:pt x="182" y="0"/>
                    </a:moveTo>
                    <a:cubicBezTo>
                      <a:pt x="142" y="0"/>
                      <a:pt x="104" y="27"/>
                      <a:pt x="98" y="88"/>
                    </a:cubicBezTo>
                    <a:cubicBezTo>
                      <a:pt x="104" y="310"/>
                      <a:pt x="103" y="533"/>
                      <a:pt x="76" y="755"/>
                    </a:cubicBezTo>
                    <a:cubicBezTo>
                      <a:pt x="76" y="846"/>
                      <a:pt x="0" y="1016"/>
                      <a:pt x="142" y="1029"/>
                    </a:cubicBezTo>
                    <a:cubicBezTo>
                      <a:pt x="234" y="1027"/>
                      <a:pt x="233" y="926"/>
                      <a:pt x="240" y="858"/>
                    </a:cubicBezTo>
                    <a:cubicBezTo>
                      <a:pt x="273" y="618"/>
                      <a:pt x="285" y="374"/>
                      <a:pt x="274" y="130"/>
                    </a:cubicBezTo>
                    <a:cubicBezTo>
                      <a:pt x="292" y="50"/>
                      <a:pt x="235" y="0"/>
                      <a:pt x="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1763050" y="545313"/>
                <a:ext cx="3940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3770" extrusionOk="0">
                    <a:moveTo>
                      <a:pt x="119" y="1"/>
                    </a:moveTo>
                    <a:cubicBezTo>
                      <a:pt x="58" y="1"/>
                      <a:pt x="0" y="73"/>
                      <a:pt x="39" y="134"/>
                    </a:cubicBezTo>
                    <a:cubicBezTo>
                      <a:pt x="758" y="1232"/>
                      <a:pt x="1192" y="2393"/>
                      <a:pt x="1384" y="3707"/>
                    </a:cubicBezTo>
                    <a:cubicBezTo>
                      <a:pt x="1396" y="3750"/>
                      <a:pt x="1431" y="3769"/>
                      <a:pt x="1466" y="3769"/>
                    </a:cubicBezTo>
                    <a:cubicBezTo>
                      <a:pt x="1520" y="3769"/>
                      <a:pt x="1575" y="3726"/>
                      <a:pt x="1556" y="3659"/>
                    </a:cubicBezTo>
                    <a:cubicBezTo>
                      <a:pt x="1448" y="2961"/>
                      <a:pt x="1284" y="2269"/>
                      <a:pt x="1011" y="1617"/>
                    </a:cubicBezTo>
                    <a:cubicBezTo>
                      <a:pt x="785" y="1060"/>
                      <a:pt x="515" y="513"/>
                      <a:pt x="170" y="21"/>
                    </a:cubicBezTo>
                    <a:cubicBezTo>
                      <a:pt x="154" y="7"/>
                      <a:pt x="136" y="1"/>
                      <a:pt x="1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1749975" y="546863"/>
                <a:ext cx="3935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3936" extrusionOk="0">
                    <a:moveTo>
                      <a:pt x="105" y="0"/>
                    </a:moveTo>
                    <a:cubicBezTo>
                      <a:pt x="52" y="0"/>
                      <a:pt x="1" y="54"/>
                      <a:pt x="19" y="112"/>
                    </a:cubicBezTo>
                    <a:cubicBezTo>
                      <a:pt x="147" y="667"/>
                      <a:pt x="247" y="1231"/>
                      <a:pt x="427" y="1774"/>
                    </a:cubicBezTo>
                    <a:cubicBezTo>
                      <a:pt x="692" y="2510"/>
                      <a:pt x="1001" y="3245"/>
                      <a:pt x="1404" y="3916"/>
                    </a:cubicBezTo>
                    <a:cubicBezTo>
                      <a:pt x="1419" y="3930"/>
                      <a:pt x="1437" y="3936"/>
                      <a:pt x="1455" y="3936"/>
                    </a:cubicBezTo>
                    <a:cubicBezTo>
                      <a:pt x="1515" y="3936"/>
                      <a:pt x="1573" y="3865"/>
                      <a:pt x="1534" y="3803"/>
                    </a:cubicBezTo>
                    <a:cubicBezTo>
                      <a:pt x="1011" y="2842"/>
                      <a:pt x="595" y="1933"/>
                      <a:pt x="364" y="855"/>
                    </a:cubicBezTo>
                    <a:cubicBezTo>
                      <a:pt x="309" y="591"/>
                      <a:pt x="245" y="330"/>
                      <a:pt x="189" y="66"/>
                    </a:cubicBezTo>
                    <a:cubicBezTo>
                      <a:pt x="184" y="44"/>
                      <a:pt x="169" y="26"/>
                      <a:pt x="148" y="13"/>
                    </a:cubicBezTo>
                    <a:cubicBezTo>
                      <a:pt x="135" y="4"/>
                      <a:pt x="120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1793800" y="655363"/>
                <a:ext cx="97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414" extrusionOk="0">
                    <a:moveTo>
                      <a:pt x="118" y="1"/>
                    </a:moveTo>
                    <a:cubicBezTo>
                      <a:pt x="57" y="1"/>
                      <a:pt x="1" y="72"/>
                      <a:pt x="40" y="134"/>
                    </a:cubicBezTo>
                    <a:cubicBezTo>
                      <a:pt x="113" y="221"/>
                      <a:pt x="154" y="351"/>
                      <a:pt x="254" y="409"/>
                    </a:cubicBezTo>
                    <a:cubicBezTo>
                      <a:pt x="262" y="412"/>
                      <a:pt x="270" y="413"/>
                      <a:pt x="278" y="413"/>
                    </a:cubicBezTo>
                    <a:cubicBezTo>
                      <a:pt x="340" y="413"/>
                      <a:pt x="390" y="337"/>
                      <a:pt x="354" y="279"/>
                    </a:cubicBezTo>
                    <a:cubicBezTo>
                      <a:pt x="288" y="196"/>
                      <a:pt x="240" y="100"/>
                      <a:pt x="170" y="20"/>
                    </a:cubicBezTo>
                    <a:cubicBezTo>
                      <a:pt x="154" y="7"/>
                      <a:pt x="136" y="1"/>
                      <a:pt x="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1843650" y="424913"/>
                <a:ext cx="46675" cy="9217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3687" extrusionOk="0">
                    <a:moveTo>
                      <a:pt x="117" y="1"/>
                    </a:moveTo>
                    <a:cubicBezTo>
                      <a:pt x="37" y="1"/>
                      <a:pt x="1" y="122"/>
                      <a:pt x="78" y="165"/>
                    </a:cubicBezTo>
                    <a:cubicBezTo>
                      <a:pt x="1058" y="813"/>
                      <a:pt x="1618" y="2085"/>
                      <a:pt x="1636" y="3281"/>
                    </a:cubicBezTo>
                    <a:cubicBezTo>
                      <a:pt x="1652" y="3393"/>
                      <a:pt x="1594" y="3574"/>
                      <a:pt x="1652" y="3660"/>
                    </a:cubicBezTo>
                    <a:cubicBezTo>
                      <a:pt x="1674" y="3679"/>
                      <a:pt x="1696" y="3687"/>
                      <a:pt x="1715" y="3687"/>
                    </a:cubicBezTo>
                    <a:cubicBezTo>
                      <a:pt x="1774" y="3687"/>
                      <a:pt x="1818" y="3615"/>
                      <a:pt x="1807" y="3544"/>
                    </a:cubicBezTo>
                    <a:cubicBezTo>
                      <a:pt x="1867" y="2313"/>
                      <a:pt x="1385" y="1011"/>
                      <a:pt x="432" y="206"/>
                    </a:cubicBezTo>
                    <a:cubicBezTo>
                      <a:pt x="335" y="138"/>
                      <a:pt x="248" y="41"/>
                      <a:pt x="135" y="2"/>
                    </a:cubicBezTo>
                    <a:cubicBezTo>
                      <a:pt x="129" y="1"/>
                      <a:pt x="123" y="1"/>
                      <a:pt x="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1876725" y="536063"/>
                <a:ext cx="9800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057" extrusionOk="0">
                    <a:moveTo>
                      <a:pt x="285" y="0"/>
                    </a:moveTo>
                    <a:cubicBezTo>
                      <a:pt x="238" y="0"/>
                      <a:pt x="192" y="36"/>
                      <a:pt x="193" y="87"/>
                    </a:cubicBezTo>
                    <a:cubicBezTo>
                      <a:pt x="173" y="295"/>
                      <a:pt x="93" y="648"/>
                      <a:pt x="14" y="920"/>
                    </a:cubicBezTo>
                    <a:cubicBezTo>
                      <a:pt x="0" y="960"/>
                      <a:pt x="3" y="1012"/>
                      <a:pt x="41" y="1037"/>
                    </a:cubicBezTo>
                    <a:cubicBezTo>
                      <a:pt x="64" y="1051"/>
                      <a:pt x="83" y="1057"/>
                      <a:pt x="100" y="1057"/>
                    </a:cubicBezTo>
                    <a:cubicBezTo>
                      <a:pt x="186" y="1057"/>
                      <a:pt x="204" y="899"/>
                      <a:pt x="225" y="823"/>
                    </a:cubicBezTo>
                    <a:cubicBezTo>
                      <a:pt x="281" y="617"/>
                      <a:pt x="329" y="409"/>
                      <a:pt x="357" y="196"/>
                    </a:cubicBezTo>
                    <a:cubicBezTo>
                      <a:pt x="359" y="139"/>
                      <a:pt x="391" y="71"/>
                      <a:pt x="345" y="26"/>
                    </a:cubicBezTo>
                    <a:cubicBezTo>
                      <a:pt x="328" y="8"/>
                      <a:pt x="306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1842825" y="440238"/>
                <a:ext cx="27575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4258" extrusionOk="0">
                    <a:moveTo>
                      <a:pt x="113" y="0"/>
                    </a:moveTo>
                    <a:cubicBezTo>
                      <a:pt x="51" y="0"/>
                      <a:pt x="0" y="77"/>
                      <a:pt x="37" y="135"/>
                    </a:cubicBezTo>
                    <a:cubicBezTo>
                      <a:pt x="687" y="1341"/>
                      <a:pt x="819" y="2793"/>
                      <a:pt x="925" y="4173"/>
                    </a:cubicBezTo>
                    <a:cubicBezTo>
                      <a:pt x="923" y="4229"/>
                      <a:pt x="968" y="4258"/>
                      <a:pt x="1013" y="4258"/>
                    </a:cubicBezTo>
                    <a:cubicBezTo>
                      <a:pt x="1058" y="4258"/>
                      <a:pt x="1102" y="4230"/>
                      <a:pt x="1102" y="4173"/>
                    </a:cubicBezTo>
                    <a:cubicBezTo>
                      <a:pt x="1033" y="3211"/>
                      <a:pt x="939" y="2248"/>
                      <a:pt x="689" y="1315"/>
                    </a:cubicBezTo>
                    <a:cubicBezTo>
                      <a:pt x="600" y="984"/>
                      <a:pt x="479" y="662"/>
                      <a:pt x="341" y="346"/>
                    </a:cubicBezTo>
                    <a:cubicBezTo>
                      <a:pt x="282" y="241"/>
                      <a:pt x="241" y="64"/>
                      <a:pt x="135" y="4"/>
                    </a:cubicBezTo>
                    <a:cubicBezTo>
                      <a:pt x="128" y="1"/>
                      <a:pt x="120" y="0"/>
                      <a:pt x="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1831500" y="461138"/>
                <a:ext cx="2765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3666" extrusionOk="0">
                    <a:moveTo>
                      <a:pt x="110" y="1"/>
                    </a:moveTo>
                    <a:cubicBezTo>
                      <a:pt x="57" y="1"/>
                      <a:pt x="0" y="51"/>
                      <a:pt x="20" y="113"/>
                    </a:cubicBezTo>
                    <a:cubicBezTo>
                      <a:pt x="199" y="916"/>
                      <a:pt x="325" y="1730"/>
                      <a:pt x="580" y="2516"/>
                    </a:cubicBezTo>
                    <a:cubicBezTo>
                      <a:pt x="712" y="2889"/>
                      <a:pt x="775" y="3310"/>
                      <a:pt x="959" y="3655"/>
                    </a:cubicBezTo>
                    <a:cubicBezTo>
                      <a:pt x="979" y="3663"/>
                      <a:pt x="996" y="3666"/>
                      <a:pt x="1012" y="3666"/>
                    </a:cubicBezTo>
                    <a:cubicBezTo>
                      <a:pt x="1100" y="3666"/>
                      <a:pt x="1106" y="3551"/>
                      <a:pt x="1060" y="3469"/>
                    </a:cubicBezTo>
                    <a:cubicBezTo>
                      <a:pt x="827" y="2742"/>
                      <a:pt x="596" y="2010"/>
                      <a:pt x="436" y="1262"/>
                    </a:cubicBezTo>
                    <a:cubicBezTo>
                      <a:pt x="344" y="855"/>
                      <a:pt x="295" y="433"/>
                      <a:pt x="174" y="34"/>
                    </a:cubicBezTo>
                    <a:cubicBezTo>
                      <a:pt x="158" y="11"/>
                      <a:pt x="134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1861475" y="564238"/>
                <a:ext cx="897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84" extrusionOk="0">
                    <a:moveTo>
                      <a:pt x="118" y="1"/>
                    </a:moveTo>
                    <a:cubicBezTo>
                      <a:pt x="57" y="1"/>
                      <a:pt x="1" y="72"/>
                      <a:pt x="39" y="134"/>
                    </a:cubicBezTo>
                    <a:cubicBezTo>
                      <a:pt x="105" y="209"/>
                      <a:pt x="117" y="384"/>
                      <a:pt x="235" y="384"/>
                    </a:cubicBezTo>
                    <a:cubicBezTo>
                      <a:pt x="237" y="384"/>
                      <a:pt x="238" y="384"/>
                      <a:pt x="240" y="384"/>
                    </a:cubicBezTo>
                    <a:cubicBezTo>
                      <a:pt x="359" y="363"/>
                      <a:pt x="307" y="236"/>
                      <a:pt x="260" y="170"/>
                    </a:cubicBezTo>
                    <a:cubicBezTo>
                      <a:pt x="230" y="121"/>
                      <a:pt x="213" y="59"/>
                      <a:pt x="169" y="21"/>
                    </a:cubicBezTo>
                    <a:cubicBezTo>
                      <a:pt x="153" y="7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1714150" y="415388"/>
                <a:ext cx="10240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977" extrusionOk="0">
                    <a:moveTo>
                      <a:pt x="3974" y="0"/>
                    </a:moveTo>
                    <a:cubicBezTo>
                      <a:pt x="3960" y="0"/>
                      <a:pt x="3945" y="4"/>
                      <a:pt x="3931" y="13"/>
                    </a:cubicBezTo>
                    <a:cubicBezTo>
                      <a:pt x="3002" y="536"/>
                      <a:pt x="1968" y="799"/>
                      <a:pt x="895" y="799"/>
                    </a:cubicBezTo>
                    <a:cubicBezTo>
                      <a:pt x="751" y="799"/>
                      <a:pt x="607" y="795"/>
                      <a:pt x="461" y="785"/>
                    </a:cubicBezTo>
                    <a:cubicBezTo>
                      <a:pt x="452" y="786"/>
                      <a:pt x="442" y="787"/>
                      <a:pt x="431" y="787"/>
                    </a:cubicBezTo>
                    <a:cubicBezTo>
                      <a:pt x="350" y="787"/>
                      <a:pt x="238" y="761"/>
                      <a:pt x="149" y="761"/>
                    </a:cubicBezTo>
                    <a:cubicBezTo>
                      <a:pt x="105" y="761"/>
                      <a:pt x="67" y="767"/>
                      <a:pt x="41" y="785"/>
                    </a:cubicBezTo>
                    <a:cubicBezTo>
                      <a:pt x="1" y="824"/>
                      <a:pt x="10" y="898"/>
                      <a:pt x="58" y="925"/>
                    </a:cubicBezTo>
                    <a:cubicBezTo>
                      <a:pt x="339" y="959"/>
                      <a:pt x="623" y="977"/>
                      <a:pt x="909" y="977"/>
                    </a:cubicBezTo>
                    <a:cubicBezTo>
                      <a:pt x="1460" y="977"/>
                      <a:pt x="2013" y="910"/>
                      <a:pt x="2543" y="764"/>
                    </a:cubicBezTo>
                    <a:cubicBezTo>
                      <a:pt x="3062" y="614"/>
                      <a:pt x="3589" y="432"/>
                      <a:pt x="4044" y="143"/>
                    </a:cubicBezTo>
                    <a:cubicBezTo>
                      <a:pt x="4095" y="84"/>
                      <a:pt x="4040" y="0"/>
                      <a:pt x="39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1663475" y="421363"/>
                <a:ext cx="35250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543" extrusionOk="0">
                    <a:moveTo>
                      <a:pt x="108" y="0"/>
                    </a:moveTo>
                    <a:cubicBezTo>
                      <a:pt x="81" y="0"/>
                      <a:pt x="54" y="12"/>
                      <a:pt x="38" y="34"/>
                    </a:cubicBezTo>
                    <a:cubicBezTo>
                      <a:pt x="0" y="81"/>
                      <a:pt x="27" y="161"/>
                      <a:pt x="86" y="174"/>
                    </a:cubicBezTo>
                    <a:cubicBezTo>
                      <a:pt x="275" y="243"/>
                      <a:pt x="466" y="305"/>
                      <a:pt x="658" y="368"/>
                    </a:cubicBezTo>
                    <a:cubicBezTo>
                      <a:pt x="851" y="427"/>
                      <a:pt x="1043" y="496"/>
                      <a:pt x="1243" y="537"/>
                    </a:cubicBezTo>
                    <a:cubicBezTo>
                      <a:pt x="1259" y="539"/>
                      <a:pt x="1277" y="542"/>
                      <a:pt x="1294" y="542"/>
                    </a:cubicBezTo>
                    <a:cubicBezTo>
                      <a:pt x="1316" y="542"/>
                      <a:pt x="1338" y="537"/>
                      <a:pt x="1354" y="518"/>
                    </a:cubicBezTo>
                    <a:cubicBezTo>
                      <a:pt x="1410" y="467"/>
                      <a:pt x="1369" y="366"/>
                      <a:pt x="1295" y="366"/>
                    </a:cubicBezTo>
                    <a:cubicBezTo>
                      <a:pt x="1294" y="366"/>
                      <a:pt x="1293" y="366"/>
                      <a:pt x="1293" y="366"/>
                    </a:cubicBezTo>
                    <a:cubicBezTo>
                      <a:pt x="1005" y="307"/>
                      <a:pt x="492" y="129"/>
                      <a:pt x="132" y="4"/>
                    </a:cubicBezTo>
                    <a:cubicBezTo>
                      <a:pt x="124" y="1"/>
                      <a:pt x="116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1694900" y="411113"/>
                <a:ext cx="10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02" h="368" extrusionOk="0">
                    <a:moveTo>
                      <a:pt x="3880" y="0"/>
                    </a:moveTo>
                    <a:cubicBezTo>
                      <a:pt x="3871" y="0"/>
                      <a:pt x="3863" y="2"/>
                      <a:pt x="3854" y="4"/>
                    </a:cubicBezTo>
                    <a:cubicBezTo>
                      <a:pt x="3112" y="138"/>
                      <a:pt x="2272" y="185"/>
                      <a:pt x="1436" y="185"/>
                    </a:cubicBezTo>
                    <a:cubicBezTo>
                      <a:pt x="979" y="185"/>
                      <a:pt x="523" y="171"/>
                      <a:pt x="85" y="149"/>
                    </a:cubicBezTo>
                    <a:lnTo>
                      <a:pt x="85" y="149"/>
                    </a:lnTo>
                    <a:cubicBezTo>
                      <a:pt x="1" y="180"/>
                      <a:pt x="26" y="318"/>
                      <a:pt x="118" y="318"/>
                    </a:cubicBezTo>
                    <a:cubicBezTo>
                      <a:pt x="119" y="318"/>
                      <a:pt x="120" y="318"/>
                      <a:pt x="121" y="318"/>
                    </a:cubicBezTo>
                    <a:cubicBezTo>
                      <a:pt x="570" y="349"/>
                      <a:pt x="1021" y="367"/>
                      <a:pt x="1472" y="367"/>
                    </a:cubicBezTo>
                    <a:cubicBezTo>
                      <a:pt x="1795" y="367"/>
                      <a:pt x="2118" y="358"/>
                      <a:pt x="2440" y="336"/>
                    </a:cubicBezTo>
                    <a:cubicBezTo>
                      <a:pt x="2928" y="296"/>
                      <a:pt x="3420" y="270"/>
                      <a:pt x="3901" y="175"/>
                    </a:cubicBezTo>
                    <a:cubicBezTo>
                      <a:pt x="4002" y="148"/>
                      <a:pt x="3971" y="0"/>
                      <a:pt x="3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1670775" y="412613"/>
                <a:ext cx="1055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197" extrusionOk="0">
                    <a:moveTo>
                      <a:pt x="116" y="0"/>
                    </a:moveTo>
                    <a:cubicBezTo>
                      <a:pt x="57" y="0"/>
                      <a:pt x="8" y="18"/>
                      <a:pt x="1" y="89"/>
                    </a:cubicBezTo>
                    <a:cubicBezTo>
                      <a:pt x="3" y="182"/>
                      <a:pt x="104" y="181"/>
                      <a:pt x="173" y="184"/>
                    </a:cubicBezTo>
                    <a:cubicBezTo>
                      <a:pt x="174" y="184"/>
                      <a:pt x="175" y="184"/>
                      <a:pt x="176" y="184"/>
                    </a:cubicBezTo>
                    <a:cubicBezTo>
                      <a:pt x="215" y="184"/>
                      <a:pt x="254" y="196"/>
                      <a:pt x="292" y="196"/>
                    </a:cubicBezTo>
                    <a:cubicBezTo>
                      <a:pt x="307" y="196"/>
                      <a:pt x="322" y="194"/>
                      <a:pt x="335" y="189"/>
                    </a:cubicBezTo>
                    <a:cubicBezTo>
                      <a:pt x="422" y="158"/>
                      <a:pt x="396" y="20"/>
                      <a:pt x="306" y="20"/>
                    </a:cubicBezTo>
                    <a:cubicBezTo>
                      <a:pt x="305" y="20"/>
                      <a:pt x="303" y="20"/>
                      <a:pt x="302" y="20"/>
                    </a:cubicBezTo>
                    <a:cubicBezTo>
                      <a:pt x="301" y="20"/>
                      <a:pt x="301" y="20"/>
                      <a:pt x="300" y="20"/>
                    </a:cubicBezTo>
                    <a:cubicBezTo>
                      <a:pt x="250" y="20"/>
                      <a:pt x="177" y="0"/>
                      <a:pt x="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1686425" y="393713"/>
                <a:ext cx="10492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369" extrusionOk="0">
                    <a:moveTo>
                      <a:pt x="2273" y="1"/>
                    </a:moveTo>
                    <a:cubicBezTo>
                      <a:pt x="1834" y="1"/>
                      <a:pt x="1395" y="23"/>
                      <a:pt x="958" y="87"/>
                    </a:cubicBezTo>
                    <a:cubicBezTo>
                      <a:pt x="667" y="122"/>
                      <a:pt x="377" y="158"/>
                      <a:pt x="86" y="198"/>
                    </a:cubicBezTo>
                    <a:cubicBezTo>
                      <a:pt x="65" y="203"/>
                      <a:pt x="45" y="218"/>
                      <a:pt x="33" y="239"/>
                    </a:cubicBezTo>
                    <a:cubicBezTo>
                      <a:pt x="0" y="340"/>
                      <a:pt x="56" y="369"/>
                      <a:pt x="143" y="369"/>
                    </a:cubicBezTo>
                    <a:cubicBezTo>
                      <a:pt x="263" y="369"/>
                      <a:pt x="442" y="314"/>
                      <a:pt x="535" y="314"/>
                    </a:cubicBezTo>
                    <a:cubicBezTo>
                      <a:pt x="539" y="314"/>
                      <a:pt x="543" y="314"/>
                      <a:pt x="547" y="315"/>
                    </a:cubicBezTo>
                    <a:cubicBezTo>
                      <a:pt x="1149" y="233"/>
                      <a:pt x="1755" y="174"/>
                      <a:pt x="2363" y="174"/>
                    </a:cubicBezTo>
                    <a:cubicBezTo>
                      <a:pt x="2485" y="174"/>
                      <a:pt x="2608" y="176"/>
                      <a:pt x="2731" y="181"/>
                    </a:cubicBezTo>
                    <a:cubicBezTo>
                      <a:pt x="3172" y="192"/>
                      <a:pt x="3615" y="249"/>
                      <a:pt x="4053" y="249"/>
                    </a:cubicBezTo>
                    <a:cubicBezTo>
                      <a:pt x="4072" y="249"/>
                      <a:pt x="4091" y="249"/>
                      <a:pt x="4110" y="248"/>
                    </a:cubicBezTo>
                    <a:cubicBezTo>
                      <a:pt x="4197" y="218"/>
                      <a:pt x="4171" y="78"/>
                      <a:pt x="4080" y="78"/>
                    </a:cubicBezTo>
                    <a:cubicBezTo>
                      <a:pt x="4078" y="78"/>
                      <a:pt x="4077" y="78"/>
                      <a:pt x="4076" y="78"/>
                    </a:cubicBezTo>
                    <a:cubicBezTo>
                      <a:pt x="3476" y="43"/>
                      <a:pt x="2874" y="1"/>
                      <a:pt x="2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1961375" y="334113"/>
                <a:ext cx="13775" cy="13660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5464" extrusionOk="0">
                    <a:moveTo>
                      <a:pt x="182" y="1"/>
                    </a:moveTo>
                    <a:cubicBezTo>
                      <a:pt x="128" y="1"/>
                      <a:pt x="73" y="50"/>
                      <a:pt x="93" y="112"/>
                    </a:cubicBezTo>
                    <a:cubicBezTo>
                      <a:pt x="511" y="1798"/>
                      <a:pt x="369" y="3648"/>
                      <a:pt x="20" y="5349"/>
                    </a:cubicBezTo>
                    <a:cubicBezTo>
                      <a:pt x="1" y="5408"/>
                      <a:pt x="52" y="5464"/>
                      <a:pt x="106" y="5464"/>
                    </a:cubicBezTo>
                    <a:cubicBezTo>
                      <a:pt x="120" y="5464"/>
                      <a:pt x="135" y="5460"/>
                      <a:pt x="149" y="5451"/>
                    </a:cubicBezTo>
                    <a:cubicBezTo>
                      <a:pt x="205" y="5414"/>
                      <a:pt x="196" y="5336"/>
                      <a:pt x="214" y="5278"/>
                    </a:cubicBezTo>
                    <a:cubicBezTo>
                      <a:pt x="430" y="4215"/>
                      <a:pt x="550" y="3131"/>
                      <a:pt x="514" y="2044"/>
                    </a:cubicBezTo>
                    <a:cubicBezTo>
                      <a:pt x="476" y="1374"/>
                      <a:pt x="462" y="675"/>
                      <a:pt x="247" y="35"/>
                    </a:cubicBezTo>
                    <a:cubicBezTo>
                      <a:pt x="230" y="11"/>
                      <a:pt x="206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1957275" y="482288"/>
                <a:ext cx="7400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05" extrusionOk="0">
                    <a:moveTo>
                      <a:pt x="199" y="1"/>
                    </a:moveTo>
                    <a:cubicBezTo>
                      <a:pt x="153" y="1"/>
                      <a:pt x="105" y="33"/>
                      <a:pt x="108" y="87"/>
                    </a:cubicBezTo>
                    <a:cubicBezTo>
                      <a:pt x="103" y="190"/>
                      <a:pt x="22" y="450"/>
                      <a:pt x="1" y="628"/>
                    </a:cubicBezTo>
                    <a:cubicBezTo>
                      <a:pt x="1" y="662"/>
                      <a:pt x="31" y="693"/>
                      <a:pt x="63" y="702"/>
                    </a:cubicBezTo>
                    <a:cubicBezTo>
                      <a:pt x="71" y="704"/>
                      <a:pt x="78" y="704"/>
                      <a:pt x="85" y="704"/>
                    </a:cubicBezTo>
                    <a:cubicBezTo>
                      <a:pt x="205" y="704"/>
                      <a:pt x="186" y="519"/>
                      <a:pt x="220" y="432"/>
                    </a:cubicBezTo>
                    <a:cubicBezTo>
                      <a:pt x="241" y="308"/>
                      <a:pt x="295" y="178"/>
                      <a:pt x="277" y="54"/>
                    </a:cubicBezTo>
                    <a:cubicBezTo>
                      <a:pt x="264" y="17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1927600" y="348638"/>
                <a:ext cx="14700" cy="1330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323" extrusionOk="0">
                    <a:moveTo>
                      <a:pt x="478" y="1"/>
                    </a:moveTo>
                    <a:cubicBezTo>
                      <a:pt x="443" y="1"/>
                      <a:pt x="409" y="20"/>
                      <a:pt x="397" y="64"/>
                    </a:cubicBezTo>
                    <a:cubicBezTo>
                      <a:pt x="101" y="1071"/>
                      <a:pt x="0" y="2127"/>
                      <a:pt x="45" y="3174"/>
                    </a:cubicBezTo>
                    <a:cubicBezTo>
                      <a:pt x="80" y="3883"/>
                      <a:pt x="136" y="4608"/>
                      <a:pt x="348" y="5288"/>
                    </a:cubicBezTo>
                    <a:cubicBezTo>
                      <a:pt x="364" y="5311"/>
                      <a:pt x="390" y="5322"/>
                      <a:pt x="417" y="5322"/>
                    </a:cubicBezTo>
                    <a:cubicBezTo>
                      <a:pt x="448" y="5322"/>
                      <a:pt x="479" y="5307"/>
                      <a:pt x="494" y="5279"/>
                    </a:cubicBezTo>
                    <a:cubicBezTo>
                      <a:pt x="527" y="5194"/>
                      <a:pt x="465" y="5101"/>
                      <a:pt x="454" y="5014"/>
                    </a:cubicBezTo>
                    <a:cubicBezTo>
                      <a:pt x="175" y="3830"/>
                      <a:pt x="150" y="2421"/>
                      <a:pt x="316" y="1247"/>
                    </a:cubicBezTo>
                    <a:cubicBezTo>
                      <a:pt x="374" y="863"/>
                      <a:pt x="462" y="484"/>
                      <a:pt x="568" y="110"/>
                    </a:cubicBezTo>
                    <a:cubicBezTo>
                      <a:pt x="588" y="45"/>
                      <a:pt x="532" y="1"/>
                      <a:pt x="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1941300" y="383538"/>
                <a:ext cx="6825" cy="439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758" extrusionOk="0">
                    <a:moveTo>
                      <a:pt x="182" y="1"/>
                    </a:moveTo>
                    <a:cubicBezTo>
                      <a:pt x="138" y="1"/>
                      <a:pt x="94" y="29"/>
                      <a:pt x="95" y="87"/>
                    </a:cubicBezTo>
                    <a:cubicBezTo>
                      <a:pt x="60" y="605"/>
                      <a:pt x="1" y="1227"/>
                      <a:pt x="89" y="1731"/>
                    </a:cubicBezTo>
                    <a:cubicBezTo>
                      <a:pt x="106" y="1748"/>
                      <a:pt x="129" y="1757"/>
                      <a:pt x="152" y="1757"/>
                    </a:cubicBezTo>
                    <a:cubicBezTo>
                      <a:pt x="175" y="1757"/>
                      <a:pt x="198" y="1748"/>
                      <a:pt x="214" y="1731"/>
                    </a:cubicBezTo>
                    <a:cubicBezTo>
                      <a:pt x="264" y="1671"/>
                      <a:pt x="227" y="1584"/>
                      <a:pt x="233" y="1512"/>
                    </a:cubicBezTo>
                    <a:cubicBezTo>
                      <a:pt x="217" y="1037"/>
                      <a:pt x="223" y="560"/>
                      <a:pt x="271" y="87"/>
                    </a:cubicBezTo>
                    <a:cubicBezTo>
                      <a:pt x="272" y="30"/>
                      <a:pt x="227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1944400" y="449388"/>
                <a:ext cx="56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72" extrusionOk="0">
                    <a:moveTo>
                      <a:pt x="94" y="1"/>
                    </a:moveTo>
                    <a:cubicBezTo>
                      <a:pt x="48" y="1"/>
                      <a:pt x="1" y="33"/>
                      <a:pt x="3" y="87"/>
                    </a:cubicBezTo>
                    <a:cubicBezTo>
                      <a:pt x="25" y="204"/>
                      <a:pt x="4" y="342"/>
                      <a:pt x="61" y="446"/>
                    </a:cubicBezTo>
                    <a:cubicBezTo>
                      <a:pt x="78" y="463"/>
                      <a:pt x="100" y="471"/>
                      <a:pt x="123" y="471"/>
                    </a:cubicBezTo>
                    <a:cubicBezTo>
                      <a:pt x="154" y="471"/>
                      <a:pt x="184" y="456"/>
                      <a:pt x="200" y="428"/>
                    </a:cubicBezTo>
                    <a:cubicBezTo>
                      <a:pt x="223" y="310"/>
                      <a:pt x="183" y="174"/>
                      <a:pt x="172" y="53"/>
                    </a:cubicBezTo>
                    <a:cubicBezTo>
                      <a:pt x="159" y="17"/>
                      <a:pt x="127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1828200" y="316688"/>
                <a:ext cx="1111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28" extrusionOk="0">
                    <a:moveTo>
                      <a:pt x="4323" y="0"/>
                    </a:moveTo>
                    <a:cubicBezTo>
                      <a:pt x="4309" y="0"/>
                      <a:pt x="4294" y="4"/>
                      <a:pt x="4280" y="13"/>
                    </a:cubicBezTo>
                    <a:cubicBezTo>
                      <a:pt x="3103" y="439"/>
                      <a:pt x="1684" y="739"/>
                      <a:pt x="386" y="750"/>
                    </a:cubicBezTo>
                    <a:cubicBezTo>
                      <a:pt x="370" y="753"/>
                      <a:pt x="352" y="754"/>
                      <a:pt x="333" y="754"/>
                    </a:cubicBezTo>
                    <a:cubicBezTo>
                      <a:pt x="281" y="754"/>
                      <a:pt x="222" y="747"/>
                      <a:pt x="168" y="747"/>
                    </a:cubicBezTo>
                    <a:cubicBezTo>
                      <a:pt x="119" y="747"/>
                      <a:pt x="75" y="753"/>
                      <a:pt x="42" y="775"/>
                    </a:cubicBezTo>
                    <a:cubicBezTo>
                      <a:pt x="0" y="813"/>
                      <a:pt x="10" y="885"/>
                      <a:pt x="59" y="914"/>
                    </a:cubicBezTo>
                    <a:cubicBezTo>
                      <a:pt x="190" y="923"/>
                      <a:pt x="321" y="927"/>
                      <a:pt x="453" y="927"/>
                    </a:cubicBezTo>
                    <a:cubicBezTo>
                      <a:pt x="1076" y="927"/>
                      <a:pt x="1707" y="834"/>
                      <a:pt x="2319" y="727"/>
                    </a:cubicBezTo>
                    <a:cubicBezTo>
                      <a:pt x="3018" y="579"/>
                      <a:pt x="3742" y="433"/>
                      <a:pt x="4393" y="143"/>
                    </a:cubicBezTo>
                    <a:cubicBezTo>
                      <a:pt x="4443" y="84"/>
                      <a:pt x="4388" y="0"/>
                      <a:pt x="4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768775" y="325438"/>
                <a:ext cx="3987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485" extrusionOk="0">
                    <a:moveTo>
                      <a:pt x="105" y="1"/>
                    </a:moveTo>
                    <a:cubicBezTo>
                      <a:pt x="102" y="1"/>
                      <a:pt x="100" y="1"/>
                      <a:pt x="98" y="1"/>
                    </a:cubicBezTo>
                    <a:cubicBezTo>
                      <a:pt x="38" y="2"/>
                      <a:pt x="1" y="79"/>
                      <a:pt x="33" y="131"/>
                    </a:cubicBezTo>
                    <a:cubicBezTo>
                      <a:pt x="153" y="226"/>
                      <a:pt x="342" y="220"/>
                      <a:pt x="487" y="274"/>
                    </a:cubicBezTo>
                    <a:cubicBezTo>
                      <a:pt x="811" y="351"/>
                      <a:pt x="1134" y="431"/>
                      <a:pt x="1462" y="483"/>
                    </a:cubicBezTo>
                    <a:cubicBezTo>
                      <a:pt x="1468" y="484"/>
                      <a:pt x="1475" y="485"/>
                      <a:pt x="1481" y="485"/>
                    </a:cubicBezTo>
                    <a:cubicBezTo>
                      <a:pt x="1584" y="485"/>
                      <a:pt x="1595" y="307"/>
                      <a:pt x="1478" y="307"/>
                    </a:cubicBezTo>
                    <a:cubicBezTo>
                      <a:pt x="1478" y="307"/>
                      <a:pt x="1477" y="307"/>
                      <a:pt x="1477" y="307"/>
                    </a:cubicBezTo>
                    <a:cubicBezTo>
                      <a:pt x="1186" y="262"/>
                      <a:pt x="666" y="139"/>
                      <a:pt x="296" y="44"/>
                    </a:cubicBezTo>
                    <a:cubicBezTo>
                      <a:pt x="231" y="32"/>
                      <a:pt x="168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1811025" y="317513"/>
                <a:ext cx="848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290" extrusionOk="0">
                    <a:moveTo>
                      <a:pt x="2744" y="0"/>
                    </a:moveTo>
                    <a:lnTo>
                      <a:pt x="2744" y="0"/>
                    </a:lnTo>
                    <a:cubicBezTo>
                      <a:pt x="1967" y="124"/>
                      <a:pt x="953" y="98"/>
                      <a:pt x="87" y="120"/>
                    </a:cubicBezTo>
                    <a:cubicBezTo>
                      <a:pt x="1" y="151"/>
                      <a:pt x="27" y="289"/>
                      <a:pt x="117" y="289"/>
                    </a:cubicBezTo>
                    <a:cubicBezTo>
                      <a:pt x="118" y="289"/>
                      <a:pt x="119" y="289"/>
                      <a:pt x="121" y="289"/>
                    </a:cubicBezTo>
                    <a:cubicBezTo>
                      <a:pt x="141" y="289"/>
                      <a:pt x="261" y="290"/>
                      <a:pt x="441" y="290"/>
                    </a:cubicBezTo>
                    <a:cubicBezTo>
                      <a:pt x="1275" y="290"/>
                      <a:pt x="3392" y="266"/>
                      <a:pt x="27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803250" y="299463"/>
                <a:ext cx="933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275" extrusionOk="0">
                    <a:moveTo>
                      <a:pt x="1573" y="1"/>
                    </a:moveTo>
                    <a:cubicBezTo>
                      <a:pt x="1064" y="1"/>
                      <a:pt x="558" y="30"/>
                      <a:pt x="61" y="121"/>
                    </a:cubicBezTo>
                    <a:cubicBezTo>
                      <a:pt x="0" y="184"/>
                      <a:pt x="56" y="274"/>
                      <a:pt x="131" y="274"/>
                    </a:cubicBezTo>
                    <a:cubicBezTo>
                      <a:pt x="141" y="274"/>
                      <a:pt x="152" y="272"/>
                      <a:pt x="163" y="269"/>
                    </a:cubicBezTo>
                    <a:cubicBezTo>
                      <a:pt x="685" y="208"/>
                      <a:pt x="1209" y="179"/>
                      <a:pt x="1734" y="179"/>
                    </a:cubicBezTo>
                    <a:cubicBezTo>
                      <a:pt x="1936" y="179"/>
                      <a:pt x="2138" y="184"/>
                      <a:pt x="2340" y="192"/>
                    </a:cubicBezTo>
                    <a:cubicBezTo>
                      <a:pt x="2737" y="202"/>
                      <a:pt x="3139" y="250"/>
                      <a:pt x="3535" y="250"/>
                    </a:cubicBezTo>
                    <a:cubicBezTo>
                      <a:pt x="3573" y="250"/>
                      <a:pt x="3610" y="250"/>
                      <a:pt x="3646" y="249"/>
                    </a:cubicBezTo>
                    <a:cubicBezTo>
                      <a:pt x="3733" y="218"/>
                      <a:pt x="3707" y="79"/>
                      <a:pt x="3616" y="79"/>
                    </a:cubicBezTo>
                    <a:cubicBezTo>
                      <a:pt x="3615" y="79"/>
                      <a:pt x="3614" y="79"/>
                      <a:pt x="3613" y="79"/>
                    </a:cubicBezTo>
                    <a:cubicBezTo>
                      <a:pt x="2939" y="53"/>
                      <a:pt x="2253" y="1"/>
                      <a:pt x="1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1774600" y="304863"/>
                <a:ext cx="1095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210" extrusionOk="0">
                    <a:moveTo>
                      <a:pt x="321" y="3"/>
                    </a:moveTo>
                    <a:cubicBezTo>
                      <a:pt x="321" y="3"/>
                      <a:pt x="321" y="3"/>
                      <a:pt x="320" y="3"/>
                    </a:cubicBezTo>
                    <a:cubicBezTo>
                      <a:pt x="226" y="24"/>
                      <a:pt x="94" y="1"/>
                      <a:pt x="27" y="79"/>
                    </a:cubicBezTo>
                    <a:cubicBezTo>
                      <a:pt x="1" y="118"/>
                      <a:pt x="16" y="176"/>
                      <a:pt x="58" y="199"/>
                    </a:cubicBezTo>
                    <a:cubicBezTo>
                      <a:pt x="76" y="207"/>
                      <a:pt x="95" y="210"/>
                      <a:pt x="113" y="210"/>
                    </a:cubicBezTo>
                    <a:cubicBezTo>
                      <a:pt x="163" y="210"/>
                      <a:pt x="215" y="189"/>
                      <a:pt x="266" y="186"/>
                    </a:cubicBezTo>
                    <a:cubicBezTo>
                      <a:pt x="266" y="186"/>
                      <a:pt x="267" y="186"/>
                      <a:pt x="268" y="186"/>
                    </a:cubicBezTo>
                    <a:cubicBezTo>
                      <a:pt x="284" y="186"/>
                      <a:pt x="373" y="179"/>
                      <a:pt x="383" y="154"/>
                    </a:cubicBezTo>
                    <a:cubicBezTo>
                      <a:pt x="438" y="104"/>
                      <a:pt x="396" y="3"/>
                      <a:pt x="321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" name="Google Shape;383;p5"/>
            <p:cNvGrpSpPr/>
            <p:nvPr/>
          </p:nvGrpSpPr>
          <p:grpSpPr>
            <a:xfrm>
              <a:off x="-94520" y="903461"/>
              <a:ext cx="529579" cy="572703"/>
              <a:chOff x="2904550" y="892363"/>
              <a:chExt cx="322050" cy="348275"/>
            </a:xfrm>
          </p:grpSpPr>
          <p:sp>
            <p:nvSpPr>
              <p:cNvPr id="384" name="Google Shape;384;p5"/>
              <p:cNvSpPr/>
              <p:nvPr/>
            </p:nvSpPr>
            <p:spPr>
              <a:xfrm>
                <a:off x="2904550" y="914313"/>
                <a:ext cx="322050" cy="326325"/>
              </a:xfrm>
              <a:custGeom>
                <a:avLst/>
                <a:gdLst/>
                <a:ahLst/>
                <a:cxnLst/>
                <a:rect l="l" t="t" r="r" b="b"/>
                <a:pathLst>
                  <a:path w="12882" h="13053" extrusionOk="0">
                    <a:moveTo>
                      <a:pt x="4189" y="0"/>
                    </a:moveTo>
                    <a:cubicBezTo>
                      <a:pt x="3890" y="0"/>
                      <a:pt x="3584" y="22"/>
                      <a:pt x="3271" y="67"/>
                    </a:cubicBezTo>
                    <a:cubicBezTo>
                      <a:pt x="3116" y="85"/>
                      <a:pt x="2960" y="107"/>
                      <a:pt x="2804" y="136"/>
                    </a:cubicBezTo>
                    <a:cubicBezTo>
                      <a:pt x="1398" y="199"/>
                      <a:pt x="641" y="1378"/>
                      <a:pt x="377" y="2663"/>
                    </a:cubicBezTo>
                    <a:cubicBezTo>
                      <a:pt x="1" y="4218"/>
                      <a:pt x="306" y="5921"/>
                      <a:pt x="1199" y="7248"/>
                    </a:cubicBezTo>
                    <a:cubicBezTo>
                      <a:pt x="2044" y="8449"/>
                      <a:pt x="3074" y="9536"/>
                      <a:pt x="4243" y="10426"/>
                    </a:cubicBezTo>
                    <a:cubicBezTo>
                      <a:pt x="5342" y="11272"/>
                      <a:pt x="6643" y="11777"/>
                      <a:pt x="7964" y="12157"/>
                    </a:cubicBezTo>
                    <a:cubicBezTo>
                      <a:pt x="9023" y="12463"/>
                      <a:pt x="10072" y="12822"/>
                      <a:pt x="11162" y="13001"/>
                    </a:cubicBezTo>
                    <a:cubicBezTo>
                      <a:pt x="11347" y="13022"/>
                      <a:pt x="11600" y="13052"/>
                      <a:pt x="11855" y="13052"/>
                    </a:cubicBezTo>
                    <a:cubicBezTo>
                      <a:pt x="12294" y="13052"/>
                      <a:pt x="12741" y="12963"/>
                      <a:pt x="12861" y="12583"/>
                    </a:cubicBezTo>
                    <a:cubicBezTo>
                      <a:pt x="12882" y="12366"/>
                      <a:pt x="12782" y="12155"/>
                      <a:pt x="12738" y="11945"/>
                    </a:cubicBezTo>
                    <a:cubicBezTo>
                      <a:pt x="12418" y="10708"/>
                      <a:pt x="12093" y="9470"/>
                      <a:pt x="11709" y="8251"/>
                    </a:cubicBezTo>
                    <a:cubicBezTo>
                      <a:pt x="11003" y="5931"/>
                      <a:pt x="10149" y="3537"/>
                      <a:pt x="8359" y="1821"/>
                    </a:cubicBezTo>
                    <a:cubicBezTo>
                      <a:pt x="7183" y="628"/>
                      <a:pt x="5784" y="0"/>
                      <a:pt x="4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2928850" y="892363"/>
                <a:ext cx="267525" cy="318700"/>
              </a:xfrm>
              <a:custGeom>
                <a:avLst/>
                <a:gdLst/>
                <a:ahLst/>
                <a:cxnLst/>
                <a:rect l="l" t="t" r="r" b="b"/>
                <a:pathLst>
                  <a:path w="10701" h="12748" extrusionOk="0">
                    <a:moveTo>
                      <a:pt x="128" y="0"/>
                    </a:moveTo>
                    <a:cubicBezTo>
                      <a:pt x="86" y="0"/>
                      <a:pt x="39" y="33"/>
                      <a:pt x="22" y="79"/>
                    </a:cubicBezTo>
                    <a:cubicBezTo>
                      <a:pt x="0" y="148"/>
                      <a:pt x="47" y="215"/>
                      <a:pt x="61" y="281"/>
                    </a:cubicBezTo>
                    <a:cubicBezTo>
                      <a:pt x="146" y="541"/>
                      <a:pt x="244" y="795"/>
                      <a:pt x="358" y="1045"/>
                    </a:cubicBezTo>
                    <a:cubicBezTo>
                      <a:pt x="643" y="1661"/>
                      <a:pt x="970" y="2254"/>
                      <a:pt x="1326" y="2830"/>
                    </a:cubicBezTo>
                    <a:cubicBezTo>
                      <a:pt x="1219" y="2978"/>
                      <a:pt x="1157" y="3168"/>
                      <a:pt x="1073" y="3326"/>
                    </a:cubicBezTo>
                    <a:cubicBezTo>
                      <a:pt x="814" y="3906"/>
                      <a:pt x="601" y="4504"/>
                      <a:pt x="401" y="5106"/>
                    </a:cubicBezTo>
                    <a:cubicBezTo>
                      <a:pt x="311" y="5387"/>
                      <a:pt x="217" y="5663"/>
                      <a:pt x="121" y="5940"/>
                    </a:cubicBezTo>
                    <a:cubicBezTo>
                      <a:pt x="94" y="6013"/>
                      <a:pt x="148" y="6095"/>
                      <a:pt x="224" y="6101"/>
                    </a:cubicBezTo>
                    <a:cubicBezTo>
                      <a:pt x="394" y="6096"/>
                      <a:pt x="380" y="5858"/>
                      <a:pt x="443" y="5743"/>
                    </a:cubicBezTo>
                    <a:cubicBezTo>
                      <a:pt x="550" y="5439"/>
                      <a:pt x="643" y="5128"/>
                      <a:pt x="751" y="4824"/>
                    </a:cubicBezTo>
                    <a:cubicBezTo>
                      <a:pt x="956" y="4249"/>
                      <a:pt x="1220" y="3506"/>
                      <a:pt x="1472" y="3061"/>
                    </a:cubicBezTo>
                    <a:cubicBezTo>
                      <a:pt x="1946" y="3800"/>
                      <a:pt x="2469" y="4510"/>
                      <a:pt x="3022" y="5192"/>
                    </a:cubicBezTo>
                    <a:cubicBezTo>
                      <a:pt x="2980" y="5236"/>
                      <a:pt x="2950" y="5294"/>
                      <a:pt x="2923" y="5349"/>
                    </a:cubicBezTo>
                    <a:cubicBezTo>
                      <a:pt x="2859" y="5484"/>
                      <a:pt x="2805" y="5624"/>
                      <a:pt x="2755" y="5766"/>
                    </a:cubicBezTo>
                    <a:cubicBezTo>
                      <a:pt x="2522" y="6422"/>
                      <a:pt x="2373" y="7105"/>
                      <a:pt x="2208" y="7782"/>
                    </a:cubicBezTo>
                    <a:cubicBezTo>
                      <a:pt x="2132" y="8088"/>
                      <a:pt x="2053" y="8394"/>
                      <a:pt x="1970" y="8699"/>
                    </a:cubicBezTo>
                    <a:cubicBezTo>
                      <a:pt x="1943" y="8771"/>
                      <a:pt x="1997" y="8853"/>
                      <a:pt x="2073" y="8858"/>
                    </a:cubicBezTo>
                    <a:cubicBezTo>
                      <a:pt x="2076" y="8859"/>
                      <a:pt x="2080" y="8859"/>
                      <a:pt x="2083" y="8859"/>
                    </a:cubicBezTo>
                    <a:cubicBezTo>
                      <a:pt x="2132" y="8859"/>
                      <a:pt x="2179" y="8826"/>
                      <a:pt x="2195" y="8778"/>
                    </a:cubicBezTo>
                    <a:cubicBezTo>
                      <a:pt x="2316" y="8340"/>
                      <a:pt x="2426" y="7899"/>
                      <a:pt x="2531" y="7456"/>
                    </a:cubicBezTo>
                    <a:cubicBezTo>
                      <a:pt x="2693" y="6780"/>
                      <a:pt x="2907" y="5905"/>
                      <a:pt x="3175" y="5383"/>
                    </a:cubicBezTo>
                    <a:lnTo>
                      <a:pt x="3177" y="5382"/>
                    </a:lnTo>
                    <a:cubicBezTo>
                      <a:pt x="3289" y="5518"/>
                      <a:pt x="3403" y="5656"/>
                      <a:pt x="3519" y="5789"/>
                    </a:cubicBezTo>
                    <a:cubicBezTo>
                      <a:pt x="4007" y="6372"/>
                      <a:pt x="4517" y="6932"/>
                      <a:pt x="5043" y="7479"/>
                    </a:cubicBezTo>
                    <a:cubicBezTo>
                      <a:pt x="5041" y="7482"/>
                      <a:pt x="5040" y="7483"/>
                      <a:pt x="5038" y="7484"/>
                    </a:cubicBezTo>
                    <a:cubicBezTo>
                      <a:pt x="4954" y="7679"/>
                      <a:pt x="4925" y="7894"/>
                      <a:pt x="4867" y="8099"/>
                    </a:cubicBezTo>
                    <a:cubicBezTo>
                      <a:pt x="4700" y="8761"/>
                      <a:pt x="4548" y="9427"/>
                      <a:pt x="4398" y="10093"/>
                    </a:cubicBezTo>
                    <a:cubicBezTo>
                      <a:pt x="4361" y="10275"/>
                      <a:pt x="4307" y="10454"/>
                      <a:pt x="4278" y="10635"/>
                    </a:cubicBezTo>
                    <a:cubicBezTo>
                      <a:pt x="4277" y="10694"/>
                      <a:pt x="4329" y="10744"/>
                      <a:pt x="4387" y="10749"/>
                    </a:cubicBezTo>
                    <a:cubicBezTo>
                      <a:pt x="4566" y="10746"/>
                      <a:pt x="4528" y="10497"/>
                      <a:pt x="4578" y="10375"/>
                    </a:cubicBezTo>
                    <a:cubicBezTo>
                      <a:pt x="4646" y="10081"/>
                      <a:pt x="4711" y="9786"/>
                      <a:pt x="4778" y="9491"/>
                    </a:cubicBezTo>
                    <a:cubicBezTo>
                      <a:pt x="4919" y="8920"/>
                      <a:pt x="5076" y="8159"/>
                      <a:pt x="5230" y="7672"/>
                    </a:cubicBezTo>
                    <a:cubicBezTo>
                      <a:pt x="5905" y="8367"/>
                      <a:pt x="6603" y="9038"/>
                      <a:pt x="7317" y="9695"/>
                    </a:cubicBezTo>
                    <a:cubicBezTo>
                      <a:pt x="7310" y="9709"/>
                      <a:pt x="7301" y="9724"/>
                      <a:pt x="7297" y="9738"/>
                    </a:cubicBezTo>
                    <a:cubicBezTo>
                      <a:pt x="7187" y="10388"/>
                      <a:pt x="7147" y="11051"/>
                      <a:pt x="7067" y="11704"/>
                    </a:cubicBezTo>
                    <a:cubicBezTo>
                      <a:pt x="7045" y="11919"/>
                      <a:pt x="7020" y="12134"/>
                      <a:pt x="7002" y="12348"/>
                    </a:cubicBezTo>
                    <a:cubicBezTo>
                      <a:pt x="6994" y="12418"/>
                      <a:pt x="7054" y="12479"/>
                      <a:pt x="7122" y="12479"/>
                    </a:cubicBezTo>
                    <a:cubicBezTo>
                      <a:pt x="7129" y="12479"/>
                      <a:pt x="7136" y="12479"/>
                      <a:pt x="7143" y="12477"/>
                    </a:cubicBezTo>
                    <a:cubicBezTo>
                      <a:pt x="7293" y="12442"/>
                      <a:pt x="7235" y="12242"/>
                      <a:pt x="7264" y="12127"/>
                    </a:cubicBezTo>
                    <a:cubicBezTo>
                      <a:pt x="7315" y="11631"/>
                      <a:pt x="7371" y="11136"/>
                      <a:pt x="7423" y="10639"/>
                    </a:cubicBezTo>
                    <a:cubicBezTo>
                      <a:pt x="7445" y="10414"/>
                      <a:pt x="7486" y="10054"/>
                      <a:pt x="7513" y="9877"/>
                    </a:cubicBezTo>
                    <a:cubicBezTo>
                      <a:pt x="7748" y="10092"/>
                      <a:pt x="7983" y="10306"/>
                      <a:pt x="8221" y="10518"/>
                    </a:cubicBezTo>
                    <a:cubicBezTo>
                      <a:pt x="8835" y="11078"/>
                      <a:pt x="9434" y="11656"/>
                      <a:pt x="10018" y="12248"/>
                    </a:cubicBezTo>
                    <a:cubicBezTo>
                      <a:pt x="10149" y="12383"/>
                      <a:pt x="10284" y="12514"/>
                      <a:pt x="10410" y="12655"/>
                    </a:cubicBezTo>
                    <a:cubicBezTo>
                      <a:pt x="10442" y="12696"/>
                      <a:pt x="10474" y="12745"/>
                      <a:pt x="10532" y="12747"/>
                    </a:cubicBezTo>
                    <a:cubicBezTo>
                      <a:pt x="10536" y="12747"/>
                      <a:pt x="10539" y="12748"/>
                      <a:pt x="10543" y="12748"/>
                    </a:cubicBezTo>
                    <a:cubicBezTo>
                      <a:pt x="10637" y="12748"/>
                      <a:pt x="10701" y="12625"/>
                      <a:pt x="10633" y="12550"/>
                    </a:cubicBezTo>
                    <a:cubicBezTo>
                      <a:pt x="9736" y="11572"/>
                      <a:pt x="8752" y="10683"/>
                      <a:pt x="7773" y="9787"/>
                    </a:cubicBezTo>
                    <a:cubicBezTo>
                      <a:pt x="8406" y="9634"/>
                      <a:pt x="9029" y="9448"/>
                      <a:pt x="9662" y="9301"/>
                    </a:cubicBezTo>
                    <a:cubicBezTo>
                      <a:pt x="9802" y="9271"/>
                      <a:pt x="9942" y="9239"/>
                      <a:pt x="10083" y="9222"/>
                    </a:cubicBezTo>
                    <a:cubicBezTo>
                      <a:pt x="10131" y="9222"/>
                      <a:pt x="10182" y="9214"/>
                      <a:pt x="10209" y="9168"/>
                    </a:cubicBezTo>
                    <a:cubicBezTo>
                      <a:pt x="10265" y="9092"/>
                      <a:pt x="10202" y="8981"/>
                      <a:pt x="10112" y="8981"/>
                    </a:cubicBezTo>
                    <a:cubicBezTo>
                      <a:pt x="10105" y="8981"/>
                      <a:pt x="10097" y="8981"/>
                      <a:pt x="10089" y="8983"/>
                    </a:cubicBezTo>
                    <a:cubicBezTo>
                      <a:pt x="9381" y="9071"/>
                      <a:pt x="8705" y="9325"/>
                      <a:pt x="8012" y="9485"/>
                    </a:cubicBezTo>
                    <a:cubicBezTo>
                      <a:pt x="7862" y="9522"/>
                      <a:pt x="7710" y="9557"/>
                      <a:pt x="7560" y="9594"/>
                    </a:cubicBezTo>
                    <a:cubicBezTo>
                      <a:pt x="7096" y="9170"/>
                      <a:pt x="6636" y="8744"/>
                      <a:pt x="6189" y="8305"/>
                    </a:cubicBezTo>
                    <a:cubicBezTo>
                      <a:pt x="5942" y="8058"/>
                      <a:pt x="5697" y="7809"/>
                      <a:pt x="5453" y="7559"/>
                    </a:cubicBezTo>
                    <a:cubicBezTo>
                      <a:pt x="5726" y="7489"/>
                      <a:pt x="6001" y="7424"/>
                      <a:pt x="6276" y="7364"/>
                    </a:cubicBezTo>
                    <a:cubicBezTo>
                      <a:pt x="7180" y="7156"/>
                      <a:pt x="8092" y="6990"/>
                      <a:pt x="8984" y="6741"/>
                    </a:cubicBezTo>
                    <a:cubicBezTo>
                      <a:pt x="9041" y="6722"/>
                      <a:pt x="9111" y="6724"/>
                      <a:pt x="9147" y="6669"/>
                    </a:cubicBezTo>
                    <a:cubicBezTo>
                      <a:pt x="9202" y="6594"/>
                      <a:pt x="9139" y="6482"/>
                      <a:pt x="9050" y="6482"/>
                    </a:cubicBezTo>
                    <a:cubicBezTo>
                      <a:pt x="9042" y="6482"/>
                      <a:pt x="9034" y="6483"/>
                      <a:pt x="9026" y="6484"/>
                    </a:cubicBezTo>
                    <a:cubicBezTo>
                      <a:pt x="7793" y="6825"/>
                      <a:pt x="6527" y="7032"/>
                      <a:pt x="5290" y="7352"/>
                    </a:cubicBezTo>
                    <a:cubicBezTo>
                      <a:pt x="5280" y="7354"/>
                      <a:pt x="5270" y="7357"/>
                      <a:pt x="5259" y="7359"/>
                    </a:cubicBezTo>
                    <a:cubicBezTo>
                      <a:pt x="4629" y="6703"/>
                      <a:pt x="4018" y="6030"/>
                      <a:pt x="3440" y="5336"/>
                    </a:cubicBezTo>
                    <a:lnTo>
                      <a:pt x="3443" y="5336"/>
                    </a:lnTo>
                    <a:cubicBezTo>
                      <a:pt x="4635" y="5192"/>
                      <a:pt x="5806" y="4892"/>
                      <a:pt x="6974" y="4614"/>
                    </a:cubicBezTo>
                    <a:cubicBezTo>
                      <a:pt x="7198" y="4564"/>
                      <a:pt x="7423" y="4507"/>
                      <a:pt x="7649" y="4470"/>
                    </a:cubicBezTo>
                    <a:cubicBezTo>
                      <a:pt x="7696" y="4465"/>
                      <a:pt x="7746" y="4455"/>
                      <a:pt x="7773" y="4412"/>
                    </a:cubicBezTo>
                    <a:cubicBezTo>
                      <a:pt x="7828" y="4336"/>
                      <a:pt x="7766" y="4224"/>
                      <a:pt x="7676" y="4224"/>
                    </a:cubicBezTo>
                    <a:cubicBezTo>
                      <a:pt x="7669" y="4224"/>
                      <a:pt x="7661" y="4225"/>
                      <a:pt x="7653" y="4227"/>
                    </a:cubicBezTo>
                    <a:cubicBezTo>
                      <a:pt x="6189" y="4519"/>
                      <a:pt x="4744" y="4947"/>
                      <a:pt x="3256" y="5117"/>
                    </a:cubicBezTo>
                    <a:cubicBezTo>
                      <a:pt x="2677" y="4407"/>
                      <a:pt x="2138" y="3670"/>
                      <a:pt x="1648" y="2901"/>
                    </a:cubicBezTo>
                    <a:cubicBezTo>
                      <a:pt x="1858" y="2875"/>
                      <a:pt x="2350" y="2797"/>
                      <a:pt x="2600" y="2761"/>
                    </a:cubicBezTo>
                    <a:cubicBezTo>
                      <a:pt x="3493" y="2631"/>
                      <a:pt x="4394" y="2572"/>
                      <a:pt x="5284" y="2426"/>
                    </a:cubicBezTo>
                    <a:cubicBezTo>
                      <a:pt x="5342" y="2417"/>
                      <a:pt x="5410" y="2420"/>
                      <a:pt x="5444" y="2364"/>
                    </a:cubicBezTo>
                    <a:cubicBezTo>
                      <a:pt x="5499" y="2288"/>
                      <a:pt x="5437" y="2176"/>
                      <a:pt x="5348" y="2176"/>
                    </a:cubicBezTo>
                    <a:cubicBezTo>
                      <a:pt x="5340" y="2176"/>
                      <a:pt x="5332" y="2177"/>
                      <a:pt x="5324" y="2179"/>
                    </a:cubicBezTo>
                    <a:cubicBezTo>
                      <a:pt x="4058" y="2374"/>
                      <a:pt x="2771" y="2461"/>
                      <a:pt x="1510" y="2683"/>
                    </a:cubicBezTo>
                    <a:cubicBezTo>
                      <a:pt x="1177" y="2144"/>
                      <a:pt x="871" y="1589"/>
                      <a:pt x="599" y="1015"/>
                    </a:cubicBezTo>
                    <a:cubicBezTo>
                      <a:pt x="471" y="741"/>
                      <a:pt x="358" y="460"/>
                      <a:pt x="267" y="173"/>
                    </a:cubicBezTo>
                    <a:cubicBezTo>
                      <a:pt x="267" y="165"/>
                      <a:pt x="256" y="138"/>
                      <a:pt x="254" y="129"/>
                    </a:cubicBezTo>
                    <a:cubicBezTo>
                      <a:pt x="251" y="121"/>
                      <a:pt x="247" y="110"/>
                      <a:pt x="244" y="100"/>
                    </a:cubicBezTo>
                    <a:cubicBezTo>
                      <a:pt x="237" y="52"/>
                      <a:pt x="199" y="10"/>
                      <a:pt x="151" y="4"/>
                    </a:cubicBezTo>
                    <a:cubicBezTo>
                      <a:pt x="144" y="1"/>
                      <a:pt x="136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3009825" y="1084963"/>
                <a:ext cx="13825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1080" extrusionOk="0">
                    <a:moveTo>
                      <a:pt x="429" y="0"/>
                    </a:moveTo>
                    <a:cubicBezTo>
                      <a:pt x="381" y="0"/>
                      <a:pt x="332" y="27"/>
                      <a:pt x="315" y="78"/>
                    </a:cubicBezTo>
                    <a:cubicBezTo>
                      <a:pt x="218" y="357"/>
                      <a:pt x="125" y="639"/>
                      <a:pt x="27" y="919"/>
                    </a:cubicBezTo>
                    <a:cubicBezTo>
                      <a:pt x="0" y="991"/>
                      <a:pt x="54" y="1073"/>
                      <a:pt x="130" y="1079"/>
                    </a:cubicBezTo>
                    <a:cubicBezTo>
                      <a:pt x="134" y="1079"/>
                      <a:pt x="137" y="1079"/>
                      <a:pt x="141" y="1079"/>
                    </a:cubicBezTo>
                    <a:cubicBezTo>
                      <a:pt x="190" y="1079"/>
                      <a:pt x="237" y="1046"/>
                      <a:pt x="254" y="999"/>
                    </a:cubicBezTo>
                    <a:cubicBezTo>
                      <a:pt x="290" y="890"/>
                      <a:pt x="328" y="782"/>
                      <a:pt x="364" y="676"/>
                    </a:cubicBezTo>
                    <a:cubicBezTo>
                      <a:pt x="424" y="504"/>
                      <a:pt x="481" y="330"/>
                      <a:pt x="542" y="159"/>
                    </a:cubicBezTo>
                    <a:cubicBezTo>
                      <a:pt x="553" y="130"/>
                      <a:pt x="551" y="97"/>
                      <a:pt x="537" y="69"/>
                    </a:cubicBezTo>
                    <a:cubicBezTo>
                      <a:pt x="519" y="23"/>
                      <a:pt x="474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3124850" y="1087313"/>
                <a:ext cx="3280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530" extrusionOk="0">
                    <a:moveTo>
                      <a:pt x="1158" y="1"/>
                    </a:moveTo>
                    <a:cubicBezTo>
                      <a:pt x="1150" y="1"/>
                      <a:pt x="1142" y="2"/>
                      <a:pt x="1134" y="3"/>
                    </a:cubicBezTo>
                    <a:cubicBezTo>
                      <a:pt x="874" y="80"/>
                      <a:pt x="755" y="138"/>
                      <a:pt x="527" y="194"/>
                    </a:cubicBezTo>
                    <a:cubicBezTo>
                      <a:pt x="396" y="255"/>
                      <a:pt x="0" y="252"/>
                      <a:pt x="83" y="463"/>
                    </a:cubicBezTo>
                    <a:cubicBezTo>
                      <a:pt x="108" y="513"/>
                      <a:pt x="146" y="529"/>
                      <a:pt x="189" y="529"/>
                    </a:cubicBezTo>
                    <a:cubicBezTo>
                      <a:pt x="256" y="529"/>
                      <a:pt x="334" y="491"/>
                      <a:pt x="396" y="479"/>
                    </a:cubicBezTo>
                    <a:cubicBezTo>
                      <a:pt x="645" y="410"/>
                      <a:pt x="894" y="340"/>
                      <a:pt x="1136" y="249"/>
                    </a:cubicBezTo>
                    <a:cubicBezTo>
                      <a:pt x="1141" y="248"/>
                      <a:pt x="1145" y="247"/>
                      <a:pt x="1151" y="244"/>
                    </a:cubicBezTo>
                    <a:cubicBezTo>
                      <a:pt x="1192" y="237"/>
                      <a:pt x="1232" y="224"/>
                      <a:pt x="1255" y="189"/>
                    </a:cubicBezTo>
                    <a:cubicBezTo>
                      <a:pt x="1312" y="113"/>
                      <a:pt x="1248" y="1"/>
                      <a:pt x="11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3135825" y="1183013"/>
                <a:ext cx="74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005" extrusionOk="0">
                    <a:moveTo>
                      <a:pt x="178" y="0"/>
                    </a:moveTo>
                    <a:cubicBezTo>
                      <a:pt x="118" y="0"/>
                      <a:pt x="58" y="43"/>
                      <a:pt x="54" y="109"/>
                    </a:cubicBezTo>
                    <a:cubicBezTo>
                      <a:pt x="60" y="308"/>
                      <a:pt x="41" y="507"/>
                      <a:pt x="34" y="704"/>
                    </a:cubicBezTo>
                    <a:cubicBezTo>
                      <a:pt x="39" y="788"/>
                      <a:pt x="0" y="889"/>
                      <a:pt x="54" y="963"/>
                    </a:cubicBezTo>
                    <a:cubicBezTo>
                      <a:pt x="76" y="992"/>
                      <a:pt x="108" y="1004"/>
                      <a:pt x="141" y="1004"/>
                    </a:cubicBezTo>
                    <a:cubicBezTo>
                      <a:pt x="201" y="1004"/>
                      <a:pt x="262" y="961"/>
                      <a:pt x="265" y="895"/>
                    </a:cubicBezTo>
                    <a:cubicBezTo>
                      <a:pt x="273" y="648"/>
                      <a:pt x="296" y="400"/>
                      <a:pt x="295" y="152"/>
                    </a:cubicBezTo>
                    <a:cubicBezTo>
                      <a:pt x="295" y="114"/>
                      <a:pt x="294" y="74"/>
                      <a:pt x="267" y="42"/>
                    </a:cubicBezTo>
                    <a:cubicBezTo>
                      <a:pt x="243" y="13"/>
                      <a:pt x="211" y="0"/>
                      <a:pt x="1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3172850" y="1163888"/>
                <a:ext cx="235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334" extrusionOk="0">
                    <a:moveTo>
                      <a:pt x="774" y="0"/>
                    </a:moveTo>
                    <a:cubicBezTo>
                      <a:pt x="767" y="0"/>
                      <a:pt x="759" y="1"/>
                      <a:pt x="751" y="2"/>
                    </a:cubicBezTo>
                    <a:cubicBezTo>
                      <a:pt x="547" y="39"/>
                      <a:pt x="341" y="72"/>
                      <a:pt x="135" y="97"/>
                    </a:cubicBezTo>
                    <a:cubicBezTo>
                      <a:pt x="33" y="111"/>
                      <a:pt x="1" y="259"/>
                      <a:pt x="90" y="314"/>
                    </a:cubicBezTo>
                    <a:cubicBezTo>
                      <a:pt x="119" y="329"/>
                      <a:pt x="150" y="334"/>
                      <a:pt x="182" y="334"/>
                    </a:cubicBezTo>
                    <a:cubicBezTo>
                      <a:pt x="260" y="334"/>
                      <a:pt x="344" y="303"/>
                      <a:pt x="421" y="300"/>
                    </a:cubicBezTo>
                    <a:cubicBezTo>
                      <a:pt x="558" y="273"/>
                      <a:pt x="707" y="271"/>
                      <a:pt x="837" y="222"/>
                    </a:cubicBezTo>
                    <a:cubicBezTo>
                      <a:pt x="940" y="163"/>
                      <a:pt x="884" y="0"/>
                      <a:pt x="7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3032675" y="975113"/>
                <a:ext cx="4207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497" extrusionOk="0">
                    <a:moveTo>
                      <a:pt x="1518" y="0"/>
                    </a:moveTo>
                    <a:cubicBezTo>
                      <a:pt x="1510" y="0"/>
                      <a:pt x="1502" y="1"/>
                      <a:pt x="1494" y="3"/>
                    </a:cubicBezTo>
                    <a:cubicBezTo>
                      <a:pt x="1051" y="115"/>
                      <a:pt x="597" y="172"/>
                      <a:pt x="148" y="251"/>
                    </a:cubicBezTo>
                    <a:cubicBezTo>
                      <a:pt x="91" y="256"/>
                      <a:pt x="28" y="289"/>
                      <a:pt x="21" y="350"/>
                    </a:cubicBezTo>
                    <a:cubicBezTo>
                      <a:pt x="0" y="423"/>
                      <a:pt x="65" y="497"/>
                      <a:pt x="137" y="497"/>
                    </a:cubicBezTo>
                    <a:cubicBezTo>
                      <a:pt x="144" y="497"/>
                      <a:pt x="150" y="496"/>
                      <a:pt x="157" y="494"/>
                    </a:cubicBezTo>
                    <a:cubicBezTo>
                      <a:pt x="630" y="405"/>
                      <a:pt x="1118" y="363"/>
                      <a:pt x="1578" y="223"/>
                    </a:cubicBezTo>
                    <a:cubicBezTo>
                      <a:pt x="1683" y="164"/>
                      <a:pt x="1627" y="0"/>
                      <a:pt x="15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2951425" y="1029338"/>
                <a:ext cx="2090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1921" extrusionOk="0">
                    <a:moveTo>
                      <a:pt x="705" y="1"/>
                    </a:moveTo>
                    <a:cubicBezTo>
                      <a:pt x="656" y="1"/>
                      <a:pt x="608" y="27"/>
                      <a:pt x="591" y="79"/>
                    </a:cubicBezTo>
                    <a:cubicBezTo>
                      <a:pt x="449" y="580"/>
                      <a:pt x="256" y="1065"/>
                      <a:pt x="95" y="1559"/>
                    </a:cubicBezTo>
                    <a:cubicBezTo>
                      <a:pt x="76" y="1655"/>
                      <a:pt x="1" y="1754"/>
                      <a:pt x="34" y="1852"/>
                    </a:cubicBezTo>
                    <a:cubicBezTo>
                      <a:pt x="54" y="1898"/>
                      <a:pt x="99" y="1921"/>
                      <a:pt x="143" y="1921"/>
                    </a:cubicBezTo>
                    <a:cubicBezTo>
                      <a:pt x="192" y="1921"/>
                      <a:pt x="240" y="1894"/>
                      <a:pt x="256" y="1841"/>
                    </a:cubicBezTo>
                    <a:cubicBezTo>
                      <a:pt x="326" y="1620"/>
                      <a:pt x="401" y="1403"/>
                      <a:pt x="475" y="1186"/>
                    </a:cubicBezTo>
                    <a:cubicBezTo>
                      <a:pt x="589" y="859"/>
                      <a:pt x="710" y="534"/>
                      <a:pt x="806" y="200"/>
                    </a:cubicBezTo>
                    <a:cubicBezTo>
                      <a:pt x="820" y="157"/>
                      <a:pt x="836" y="111"/>
                      <a:pt x="814" y="69"/>
                    </a:cubicBezTo>
                    <a:cubicBezTo>
                      <a:pt x="794" y="23"/>
                      <a:pt x="749" y="1"/>
                      <a:pt x="7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5"/>
              <p:cNvSpPr/>
              <p:nvPr/>
            </p:nvSpPr>
            <p:spPr>
              <a:xfrm>
                <a:off x="3089050" y="1028488"/>
                <a:ext cx="422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567" extrusionOk="0">
                    <a:moveTo>
                      <a:pt x="1538" y="0"/>
                    </a:moveTo>
                    <a:cubicBezTo>
                      <a:pt x="1530" y="0"/>
                      <a:pt x="1523" y="1"/>
                      <a:pt x="1515" y="3"/>
                    </a:cubicBezTo>
                    <a:cubicBezTo>
                      <a:pt x="1119" y="151"/>
                      <a:pt x="560" y="221"/>
                      <a:pt x="68" y="347"/>
                    </a:cubicBezTo>
                    <a:cubicBezTo>
                      <a:pt x="17" y="374"/>
                      <a:pt x="0" y="445"/>
                      <a:pt x="24" y="498"/>
                    </a:cubicBezTo>
                    <a:cubicBezTo>
                      <a:pt x="43" y="540"/>
                      <a:pt x="87" y="567"/>
                      <a:pt x="133" y="567"/>
                    </a:cubicBezTo>
                    <a:cubicBezTo>
                      <a:pt x="140" y="567"/>
                      <a:pt x="147" y="566"/>
                      <a:pt x="154" y="565"/>
                    </a:cubicBezTo>
                    <a:cubicBezTo>
                      <a:pt x="286" y="538"/>
                      <a:pt x="420" y="511"/>
                      <a:pt x="552" y="485"/>
                    </a:cubicBezTo>
                    <a:cubicBezTo>
                      <a:pt x="881" y="420"/>
                      <a:pt x="1213" y="356"/>
                      <a:pt x="1530" y="247"/>
                    </a:cubicBezTo>
                    <a:lnTo>
                      <a:pt x="1530" y="247"/>
                    </a:lnTo>
                    <a:cubicBezTo>
                      <a:pt x="1530" y="247"/>
                      <a:pt x="1530" y="247"/>
                      <a:pt x="1530" y="247"/>
                    </a:cubicBezTo>
                    <a:cubicBezTo>
                      <a:pt x="1535" y="247"/>
                      <a:pt x="1629" y="219"/>
                      <a:pt x="1635" y="189"/>
                    </a:cubicBezTo>
                    <a:cubicBezTo>
                      <a:pt x="1691" y="112"/>
                      <a:pt x="1628" y="0"/>
                      <a:pt x="15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5"/>
              <p:cNvSpPr/>
              <p:nvPr/>
            </p:nvSpPr>
            <p:spPr>
              <a:xfrm>
                <a:off x="3056225" y="1042963"/>
                <a:ext cx="11100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257" extrusionOk="0">
                    <a:moveTo>
                      <a:pt x="294" y="9"/>
                    </a:moveTo>
                    <a:cubicBezTo>
                      <a:pt x="227" y="18"/>
                      <a:pt x="147" y="1"/>
                      <a:pt x="86" y="36"/>
                    </a:cubicBezTo>
                    <a:cubicBezTo>
                      <a:pt x="1" y="83"/>
                      <a:pt x="19" y="220"/>
                      <a:pt x="110" y="250"/>
                    </a:cubicBezTo>
                    <a:cubicBezTo>
                      <a:pt x="127" y="255"/>
                      <a:pt x="144" y="257"/>
                      <a:pt x="161" y="257"/>
                    </a:cubicBezTo>
                    <a:cubicBezTo>
                      <a:pt x="198" y="257"/>
                      <a:pt x="236" y="249"/>
                      <a:pt x="273" y="249"/>
                    </a:cubicBezTo>
                    <a:cubicBezTo>
                      <a:pt x="274" y="248"/>
                      <a:pt x="275" y="248"/>
                      <a:pt x="277" y="248"/>
                    </a:cubicBezTo>
                    <a:cubicBezTo>
                      <a:pt x="280" y="248"/>
                      <a:pt x="284" y="249"/>
                      <a:pt x="290" y="249"/>
                    </a:cubicBezTo>
                    <a:cubicBezTo>
                      <a:pt x="303" y="249"/>
                      <a:pt x="325" y="245"/>
                      <a:pt x="362" y="220"/>
                    </a:cubicBezTo>
                    <a:cubicBezTo>
                      <a:pt x="444" y="157"/>
                      <a:pt x="397" y="14"/>
                      <a:pt x="294" y="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5"/>
              <p:cNvSpPr/>
              <p:nvPr/>
            </p:nvSpPr>
            <p:spPr>
              <a:xfrm>
                <a:off x="3067975" y="1135013"/>
                <a:ext cx="1290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516" h="1506" extrusionOk="0">
                    <a:moveTo>
                      <a:pt x="359" y="0"/>
                    </a:moveTo>
                    <a:cubicBezTo>
                      <a:pt x="309" y="0"/>
                      <a:pt x="259" y="33"/>
                      <a:pt x="244" y="110"/>
                    </a:cubicBezTo>
                    <a:cubicBezTo>
                      <a:pt x="186" y="409"/>
                      <a:pt x="83" y="848"/>
                      <a:pt x="29" y="1242"/>
                    </a:cubicBezTo>
                    <a:cubicBezTo>
                      <a:pt x="25" y="1301"/>
                      <a:pt x="1" y="1363"/>
                      <a:pt x="17" y="1422"/>
                    </a:cubicBezTo>
                    <a:cubicBezTo>
                      <a:pt x="29" y="1474"/>
                      <a:pt x="81" y="1506"/>
                      <a:pt x="132" y="1506"/>
                    </a:cubicBezTo>
                    <a:cubicBezTo>
                      <a:pt x="159" y="1506"/>
                      <a:pt x="187" y="1497"/>
                      <a:pt x="208" y="1477"/>
                    </a:cubicBezTo>
                    <a:cubicBezTo>
                      <a:pt x="285" y="1385"/>
                      <a:pt x="255" y="1242"/>
                      <a:pt x="288" y="1129"/>
                    </a:cubicBezTo>
                    <a:cubicBezTo>
                      <a:pt x="347" y="757"/>
                      <a:pt x="403" y="518"/>
                      <a:pt x="472" y="190"/>
                    </a:cubicBezTo>
                    <a:cubicBezTo>
                      <a:pt x="516" y="78"/>
                      <a:pt x="437" y="0"/>
                      <a:pt x="3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" name="Google Shape;395;p5"/>
            <p:cNvGrpSpPr/>
            <p:nvPr/>
          </p:nvGrpSpPr>
          <p:grpSpPr>
            <a:xfrm rot="2134328">
              <a:off x="-194621" y="390250"/>
              <a:ext cx="729752" cy="399617"/>
              <a:chOff x="3364475" y="2221750"/>
              <a:chExt cx="337025" cy="184550"/>
            </a:xfrm>
          </p:grpSpPr>
          <p:sp>
            <p:nvSpPr>
              <p:cNvPr id="396" name="Google Shape;396;p5"/>
              <p:cNvSpPr/>
              <p:nvPr/>
            </p:nvSpPr>
            <p:spPr>
              <a:xfrm>
                <a:off x="3364475" y="2243500"/>
                <a:ext cx="320175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12807" h="6036" extrusionOk="0">
                    <a:moveTo>
                      <a:pt x="5784" y="1"/>
                    </a:moveTo>
                    <a:cubicBezTo>
                      <a:pt x="5774" y="1"/>
                      <a:pt x="5765" y="1"/>
                      <a:pt x="5755" y="3"/>
                    </a:cubicBezTo>
                    <a:cubicBezTo>
                      <a:pt x="5122" y="355"/>
                      <a:pt x="4548" y="860"/>
                      <a:pt x="4001" y="1344"/>
                    </a:cubicBezTo>
                    <a:cubicBezTo>
                      <a:pt x="3778" y="1572"/>
                      <a:pt x="3532" y="1802"/>
                      <a:pt x="3350" y="2070"/>
                    </a:cubicBezTo>
                    <a:cubicBezTo>
                      <a:pt x="2304" y="1715"/>
                      <a:pt x="1297" y="1266"/>
                      <a:pt x="344" y="710"/>
                    </a:cubicBezTo>
                    <a:cubicBezTo>
                      <a:pt x="311" y="688"/>
                      <a:pt x="275" y="678"/>
                      <a:pt x="240" y="678"/>
                    </a:cubicBezTo>
                    <a:cubicBezTo>
                      <a:pt x="116" y="678"/>
                      <a:pt x="0" y="798"/>
                      <a:pt x="36" y="930"/>
                    </a:cubicBezTo>
                    <a:cubicBezTo>
                      <a:pt x="51" y="1005"/>
                      <a:pt x="113" y="1053"/>
                      <a:pt x="174" y="1090"/>
                    </a:cubicBezTo>
                    <a:cubicBezTo>
                      <a:pt x="515" y="1303"/>
                      <a:pt x="875" y="1487"/>
                      <a:pt x="1240" y="1654"/>
                    </a:cubicBezTo>
                    <a:cubicBezTo>
                      <a:pt x="1866" y="1952"/>
                      <a:pt x="2505" y="2212"/>
                      <a:pt x="3156" y="2434"/>
                    </a:cubicBezTo>
                    <a:cubicBezTo>
                      <a:pt x="3156" y="2435"/>
                      <a:pt x="3155" y="2435"/>
                      <a:pt x="3155" y="2437"/>
                    </a:cubicBezTo>
                    <a:cubicBezTo>
                      <a:pt x="3131" y="2526"/>
                      <a:pt x="3135" y="2619"/>
                      <a:pt x="3168" y="2705"/>
                    </a:cubicBezTo>
                    <a:cubicBezTo>
                      <a:pt x="3588" y="3816"/>
                      <a:pt x="4136" y="4872"/>
                      <a:pt x="4672" y="5930"/>
                    </a:cubicBezTo>
                    <a:cubicBezTo>
                      <a:pt x="4711" y="6004"/>
                      <a:pt x="4774" y="6035"/>
                      <a:pt x="4838" y="6035"/>
                    </a:cubicBezTo>
                    <a:cubicBezTo>
                      <a:pt x="4977" y="6035"/>
                      <a:pt x="5119" y="5892"/>
                      <a:pt x="5031" y="5735"/>
                    </a:cubicBezTo>
                    <a:cubicBezTo>
                      <a:pt x="4547" y="4798"/>
                      <a:pt x="3903" y="3493"/>
                      <a:pt x="3596" y="2695"/>
                    </a:cubicBezTo>
                    <a:cubicBezTo>
                      <a:pt x="3580" y="2670"/>
                      <a:pt x="3562" y="2599"/>
                      <a:pt x="3551" y="2563"/>
                    </a:cubicBezTo>
                    <a:lnTo>
                      <a:pt x="3551" y="2563"/>
                    </a:lnTo>
                    <a:cubicBezTo>
                      <a:pt x="4755" y="2944"/>
                      <a:pt x="5995" y="3196"/>
                      <a:pt x="7249" y="3344"/>
                    </a:cubicBezTo>
                    <a:cubicBezTo>
                      <a:pt x="7493" y="3895"/>
                      <a:pt x="7937" y="4339"/>
                      <a:pt x="8270" y="4837"/>
                    </a:cubicBezTo>
                    <a:cubicBezTo>
                      <a:pt x="8524" y="5143"/>
                      <a:pt x="8711" y="5516"/>
                      <a:pt x="9012" y="5776"/>
                    </a:cubicBezTo>
                    <a:cubicBezTo>
                      <a:pt x="9047" y="5800"/>
                      <a:pt x="9082" y="5810"/>
                      <a:pt x="9117" y="5810"/>
                    </a:cubicBezTo>
                    <a:cubicBezTo>
                      <a:pt x="9267" y="5810"/>
                      <a:pt x="9397" y="5622"/>
                      <a:pt x="9286" y="5486"/>
                    </a:cubicBezTo>
                    <a:cubicBezTo>
                      <a:pt x="8843" y="4961"/>
                      <a:pt x="8172" y="4057"/>
                      <a:pt x="7742" y="3401"/>
                    </a:cubicBezTo>
                    <a:lnTo>
                      <a:pt x="7742" y="3401"/>
                    </a:lnTo>
                    <a:cubicBezTo>
                      <a:pt x="8440" y="3466"/>
                      <a:pt x="9142" y="3498"/>
                      <a:pt x="9845" y="3498"/>
                    </a:cubicBezTo>
                    <a:cubicBezTo>
                      <a:pt x="10611" y="3498"/>
                      <a:pt x="11377" y="3460"/>
                      <a:pt x="12140" y="3387"/>
                    </a:cubicBezTo>
                    <a:cubicBezTo>
                      <a:pt x="12379" y="3382"/>
                      <a:pt x="12807" y="3359"/>
                      <a:pt x="12596" y="3018"/>
                    </a:cubicBezTo>
                    <a:cubicBezTo>
                      <a:pt x="12535" y="2968"/>
                      <a:pt x="12464" y="2952"/>
                      <a:pt x="12389" y="2952"/>
                    </a:cubicBezTo>
                    <a:cubicBezTo>
                      <a:pt x="12268" y="2952"/>
                      <a:pt x="12135" y="2993"/>
                      <a:pt x="12016" y="2993"/>
                    </a:cubicBezTo>
                    <a:cubicBezTo>
                      <a:pt x="12006" y="2993"/>
                      <a:pt x="11996" y="2992"/>
                      <a:pt x="11986" y="2992"/>
                    </a:cubicBezTo>
                    <a:cubicBezTo>
                      <a:pt x="11272" y="3056"/>
                      <a:pt x="10557" y="3088"/>
                      <a:pt x="9845" y="3088"/>
                    </a:cubicBezTo>
                    <a:cubicBezTo>
                      <a:pt x="9124" y="3088"/>
                      <a:pt x="8406" y="3055"/>
                      <a:pt x="7694" y="2986"/>
                    </a:cubicBezTo>
                    <a:cubicBezTo>
                      <a:pt x="7870" y="2536"/>
                      <a:pt x="8507" y="1784"/>
                      <a:pt x="9036" y="1304"/>
                    </a:cubicBezTo>
                    <a:cubicBezTo>
                      <a:pt x="9172" y="1138"/>
                      <a:pt x="9437" y="1042"/>
                      <a:pt x="9483" y="824"/>
                    </a:cubicBezTo>
                    <a:cubicBezTo>
                      <a:pt x="9490" y="701"/>
                      <a:pt x="9381" y="614"/>
                      <a:pt x="9272" y="614"/>
                    </a:cubicBezTo>
                    <a:cubicBezTo>
                      <a:pt x="9225" y="614"/>
                      <a:pt x="9177" y="630"/>
                      <a:pt x="9139" y="668"/>
                    </a:cubicBezTo>
                    <a:cubicBezTo>
                      <a:pt x="8547" y="1176"/>
                      <a:pt x="7989" y="1736"/>
                      <a:pt x="7550" y="2384"/>
                    </a:cubicBezTo>
                    <a:cubicBezTo>
                      <a:pt x="7447" y="2554"/>
                      <a:pt x="7337" y="2741"/>
                      <a:pt x="7277" y="2937"/>
                    </a:cubicBezTo>
                    <a:cubicBezTo>
                      <a:pt x="6076" y="2798"/>
                      <a:pt x="4895" y="2560"/>
                      <a:pt x="3757" y="2206"/>
                    </a:cubicBezTo>
                    <a:cubicBezTo>
                      <a:pt x="4124" y="1730"/>
                      <a:pt x="4813" y="1156"/>
                      <a:pt x="5377" y="739"/>
                    </a:cubicBezTo>
                    <a:cubicBezTo>
                      <a:pt x="5570" y="597"/>
                      <a:pt x="5625" y="557"/>
                      <a:pt x="5873" y="383"/>
                    </a:cubicBezTo>
                    <a:cubicBezTo>
                      <a:pt x="5953" y="342"/>
                      <a:pt x="5996" y="243"/>
                      <a:pt x="5974" y="156"/>
                    </a:cubicBezTo>
                    <a:cubicBezTo>
                      <a:pt x="5953" y="71"/>
                      <a:pt x="5872" y="1"/>
                      <a:pt x="57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5"/>
              <p:cNvSpPr/>
              <p:nvPr/>
            </p:nvSpPr>
            <p:spPr>
              <a:xfrm>
                <a:off x="3650150" y="2301050"/>
                <a:ext cx="51350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1751" extrusionOk="0">
                    <a:moveTo>
                      <a:pt x="1230" y="0"/>
                    </a:moveTo>
                    <a:cubicBezTo>
                      <a:pt x="1144" y="0"/>
                      <a:pt x="1058" y="12"/>
                      <a:pt x="974" y="32"/>
                    </a:cubicBezTo>
                    <a:cubicBezTo>
                      <a:pt x="822" y="32"/>
                      <a:pt x="672" y="71"/>
                      <a:pt x="546" y="169"/>
                    </a:cubicBezTo>
                    <a:cubicBezTo>
                      <a:pt x="1" y="561"/>
                      <a:pt x="122" y="1422"/>
                      <a:pt x="740" y="1671"/>
                    </a:cubicBezTo>
                    <a:cubicBezTo>
                      <a:pt x="855" y="1725"/>
                      <a:pt x="978" y="1750"/>
                      <a:pt x="1099" y="1750"/>
                    </a:cubicBezTo>
                    <a:cubicBezTo>
                      <a:pt x="1584" y="1750"/>
                      <a:pt x="2054" y="1353"/>
                      <a:pt x="2025" y="831"/>
                    </a:cubicBezTo>
                    <a:cubicBezTo>
                      <a:pt x="2004" y="468"/>
                      <a:pt x="1769" y="78"/>
                      <a:pt x="1385" y="14"/>
                    </a:cubicBezTo>
                    <a:cubicBezTo>
                      <a:pt x="1334" y="5"/>
                      <a:pt x="1282" y="0"/>
                      <a:pt x="12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5"/>
              <p:cNvSpPr/>
              <p:nvPr/>
            </p:nvSpPr>
            <p:spPr>
              <a:xfrm>
                <a:off x="3574050" y="2235625"/>
                <a:ext cx="51300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1751" extrusionOk="0">
                    <a:moveTo>
                      <a:pt x="1226" y="0"/>
                    </a:moveTo>
                    <a:cubicBezTo>
                      <a:pt x="1141" y="0"/>
                      <a:pt x="1056" y="11"/>
                      <a:pt x="973" y="31"/>
                    </a:cubicBezTo>
                    <a:cubicBezTo>
                      <a:pt x="821" y="31"/>
                      <a:pt x="672" y="71"/>
                      <a:pt x="545" y="169"/>
                    </a:cubicBezTo>
                    <a:cubicBezTo>
                      <a:pt x="0" y="561"/>
                      <a:pt x="120" y="1422"/>
                      <a:pt x="738" y="1671"/>
                    </a:cubicBezTo>
                    <a:cubicBezTo>
                      <a:pt x="854" y="1726"/>
                      <a:pt x="977" y="1751"/>
                      <a:pt x="1098" y="1751"/>
                    </a:cubicBezTo>
                    <a:cubicBezTo>
                      <a:pt x="1582" y="1751"/>
                      <a:pt x="2051" y="1353"/>
                      <a:pt x="2025" y="832"/>
                    </a:cubicBezTo>
                    <a:cubicBezTo>
                      <a:pt x="2003" y="468"/>
                      <a:pt x="1767" y="78"/>
                      <a:pt x="1384" y="14"/>
                    </a:cubicBezTo>
                    <a:cubicBezTo>
                      <a:pt x="1332" y="5"/>
                      <a:pt x="1279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5"/>
              <p:cNvSpPr/>
              <p:nvPr/>
            </p:nvSpPr>
            <p:spPr>
              <a:xfrm>
                <a:off x="3569700" y="2362525"/>
                <a:ext cx="51325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1751" extrusionOk="0">
                    <a:moveTo>
                      <a:pt x="1230" y="0"/>
                    </a:moveTo>
                    <a:cubicBezTo>
                      <a:pt x="1144" y="0"/>
                      <a:pt x="1058" y="12"/>
                      <a:pt x="973" y="32"/>
                    </a:cubicBezTo>
                    <a:cubicBezTo>
                      <a:pt x="822" y="32"/>
                      <a:pt x="672" y="71"/>
                      <a:pt x="546" y="168"/>
                    </a:cubicBezTo>
                    <a:cubicBezTo>
                      <a:pt x="1" y="560"/>
                      <a:pt x="121" y="1422"/>
                      <a:pt x="738" y="1671"/>
                    </a:cubicBezTo>
                    <a:cubicBezTo>
                      <a:pt x="854" y="1725"/>
                      <a:pt x="977" y="1750"/>
                      <a:pt x="1099" y="1750"/>
                    </a:cubicBezTo>
                    <a:cubicBezTo>
                      <a:pt x="1583" y="1750"/>
                      <a:pt x="2052" y="1353"/>
                      <a:pt x="2025" y="831"/>
                    </a:cubicBezTo>
                    <a:cubicBezTo>
                      <a:pt x="2004" y="467"/>
                      <a:pt x="1767" y="77"/>
                      <a:pt x="1385" y="13"/>
                    </a:cubicBezTo>
                    <a:cubicBezTo>
                      <a:pt x="1334" y="4"/>
                      <a:pt x="1282" y="0"/>
                      <a:pt x="12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5"/>
              <p:cNvSpPr/>
              <p:nvPr/>
            </p:nvSpPr>
            <p:spPr>
              <a:xfrm>
                <a:off x="3456200" y="2360900"/>
                <a:ext cx="51300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1751" extrusionOk="0">
                    <a:moveTo>
                      <a:pt x="1228" y="0"/>
                    </a:moveTo>
                    <a:cubicBezTo>
                      <a:pt x="1142" y="0"/>
                      <a:pt x="1056" y="12"/>
                      <a:pt x="972" y="32"/>
                    </a:cubicBezTo>
                    <a:cubicBezTo>
                      <a:pt x="820" y="32"/>
                      <a:pt x="672" y="71"/>
                      <a:pt x="544" y="168"/>
                    </a:cubicBezTo>
                    <a:cubicBezTo>
                      <a:pt x="0" y="560"/>
                      <a:pt x="120" y="1422"/>
                      <a:pt x="738" y="1671"/>
                    </a:cubicBezTo>
                    <a:cubicBezTo>
                      <a:pt x="854" y="1725"/>
                      <a:pt x="977" y="1750"/>
                      <a:pt x="1098" y="1750"/>
                    </a:cubicBezTo>
                    <a:cubicBezTo>
                      <a:pt x="1583" y="1750"/>
                      <a:pt x="2051" y="1353"/>
                      <a:pt x="2024" y="831"/>
                    </a:cubicBezTo>
                    <a:cubicBezTo>
                      <a:pt x="2002" y="467"/>
                      <a:pt x="1767" y="77"/>
                      <a:pt x="1383" y="13"/>
                    </a:cubicBezTo>
                    <a:cubicBezTo>
                      <a:pt x="1332" y="4"/>
                      <a:pt x="1280" y="0"/>
                      <a:pt x="12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5"/>
              <p:cNvSpPr/>
              <p:nvPr/>
            </p:nvSpPr>
            <p:spPr>
              <a:xfrm>
                <a:off x="3483550" y="2221750"/>
                <a:ext cx="51325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1751" extrusionOk="0">
                    <a:moveTo>
                      <a:pt x="1225" y="0"/>
                    </a:moveTo>
                    <a:cubicBezTo>
                      <a:pt x="1140" y="0"/>
                      <a:pt x="1055" y="12"/>
                      <a:pt x="972" y="32"/>
                    </a:cubicBezTo>
                    <a:cubicBezTo>
                      <a:pt x="820" y="32"/>
                      <a:pt x="671" y="71"/>
                      <a:pt x="544" y="168"/>
                    </a:cubicBezTo>
                    <a:cubicBezTo>
                      <a:pt x="0" y="561"/>
                      <a:pt x="120" y="1422"/>
                      <a:pt x="738" y="1671"/>
                    </a:cubicBezTo>
                    <a:cubicBezTo>
                      <a:pt x="854" y="1726"/>
                      <a:pt x="976" y="1751"/>
                      <a:pt x="1098" y="1751"/>
                    </a:cubicBezTo>
                    <a:cubicBezTo>
                      <a:pt x="1583" y="1751"/>
                      <a:pt x="2052" y="1353"/>
                      <a:pt x="2024" y="832"/>
                    </a:cubicBezTo>
                    <a:cubicBezTo>
                      <a:pt x="2002" y="467"/>
                      <a:pt x="1767" y="77"/>
                      <a:pt x="1383" y="14"/>
                    </a:cubicBezTo>
                    <a:cubicBezTo>
                      <a:pt x="1331" y="5"/>
                      <a:pt x="1278" y="0"/>
                      <a:pt x="1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2" name="Google Shape;402;p5"/>
            <p:cNvGrpSpPr/>
            <p:nvPr/>
          </p:nvGrpSpPr>
          <p:grpSpPr>
            <a:xfrm rot="5400000">
              <a:off x="8452906" y="3898316"/>
              <a:ext cx="861059" cy="874454"/>
              <a:chOff x="1447050" y="59713"/>
              <a:chExt cx="291825" cy="296375"/>
            </a:xfrm>
          </p:grpSpPr>
          <p:sp>
            <p:nvSpPr>
              <p:cNvPr id="403" name="Google Shape;403;p5"/>
              <p:cNvSpPr/>
              <p:nvPr/>
            </p:nvSpPr>
            <p:spPr>
              <a:xfrm>
                <a:off x="1447050" y="59713"/>
                <a:ext cx="291825" cy="296375"/>
              </a:xfrm>
              <a:custGeom>
                <a:avLst/>
                <a:gdLst/>
                <a:ahLst/>
                <a:cxnLst/>
                <a:rect l="l" t="t" r="r" b="b"/>
                <a:pathLst>
                  <a:path w="11673" h="11855" extrusionOk="0">
                    <a:moveTo>
                      <a:pt x="11554" y="1"/>
                    </a:moveTo>
                    <a:cubicBezTo>
                      <a:pt x="11546" y="1"/>
                      <a:pt x="11537" y="2"/>
                      <a:pt x="11528" y="5"/>
                    </a:cubicBezTo>
                    <a:cubicBezTo>
                      <a:pt x="10383" y="430"/>
                      <a:pt x="9691" y="1388"/>
                      <a:pt x="9228" y="2458"/>
                    </a:cubicBezTo>
                    <a:cubicBezTo>
                      <a:pt x="9225" y="2458"/>
                      <a:pt x="9220" y="2458"/>
                      <a:pt x="9216" y="2458"/>
                    </a:cubicBezTo>
                    <a:cubicBezTo>
                      <a:pt x="9214" y="2458"/>
                      <a:pt x="9212" y="2458"/>
                      <a:pt x="9210" y="2458"/>
                    </a:cubicBezTo>
                    <a:cubicBezTo>
                      <a:pt x="8613" y="2665"/>
                      <a:pt x="7990" y="2598"/>
                      <a:pt x="7329" y="2702"/>
                    </a:cubicBezTo>
                    <a:cubicBezTo>
                      <a:pt x="6489" y="2788"/>
                      <a:pt x="5704" y="3238"/>
                      <a:pt x="5227" y="3939"/>
                    </a:cubicBezTo>
                    <a:cubicBezTo>
                      <a:pt x="5174" y="4019"/>
                      <a:pt x="5110" y="4102"/>
                      <a:pt x="5099" y="4198"/>
                    </a:cubicBezTo>
                    <a:cubicBezTo>
                      <a:pt x="5096" y="4259"/>
                      <a:pt x="5147" y="4303"/>
                      <a:pt x="5201" y="4303"/>
                    </a:cubicBezTo>
                    <a:cubicBezTo>
                      <a:pt x="5220" y="4303"/>
                      <a:pt x="5240" y="4298"/>
                      <a:pt x="5257" y="4286"/>
                    </a:cubicBezTo>
                    <a:cubicBezTo>
                      <a:pt x="5521" y="4083"/>
                      <a:pt x="5828" y="3855"/>
                      <a:pt x="6193" y="3708"/>
                    </a:cubicBezTo>
                    <a:cubicBezTo>
                      <a:pt x="6692" y="3461"/>
                      <a:pt x="7423" y="3515"/>
                      <a:pt x="8070" y="3466"/>
                    </a:cubicBezTo>
                    <a:cubicBezTo>
                      <a:pt x="8424" y="3428"/>
                      <a:pt x="8745" y="3249"/>
                      <a:pt x="9002" y="3004"/>
                    </a:cubicBezTo>
                    <a:cubicBezTo>
                      <a:pt x="9008" y="2997"/>
                      <a:pt x="9014" y="2990"/>
                      <a:pt x="9020" y="2984"/>
                    </a:cubicBezTo>
                    <a:lnTo>
                      <a:pt x="9020" y="2984"/>
                    </a:lnTo>
                    <a:cubicBezTo>
                      <a:pt x="8948" y="3186"/>
                      <a:pt x="8880" y="3391"/>
                      <a:pt x="8819" y="3596"/>
                    </a:cubicBezTo>
                    <a:cubicBezTo>
                      <a:pt x="8678" y="4018"/>
                      <a:pt x="8498" y="4435"/>
                      <a:pt x="8284" y="4833"/>
                    </a:cubicBezTo>
                    <a:cubicBezTo>
                      <a:pt x="8266" y="4831"/>
                      <a:pt x="8249" y="4830"/>
                      <a:pt x="8232" y="4830"/>
                    </a:cubicBezTo>
                    <a:cubicBezTo>
                      <a:pt x="8068" y="4830"/>
                      <a:pt x="7902" y="4915"/>
                      <a:pt x="7745" y="4956"/>
                    </a:cubicBezTo>
                    <a:cubicBezTo>
                      <a:pt x="7529" y="5032"/>
                      <a:pt x="7291" y="5093"/>
                      <a:pt x="7126" y="5100"/>
                    </a:cubicBezTo>
                    <a:cubicBezTo>
                      <a:pt x="7087" y="5103"/>
                      <a:pt x="7049" y="5104"/>
                      <a:pt x="7010" y="5104"/>
                    </a:cubicBezTo>
                    <a:cubicBezTo>
                      <a:pt x="6745" y="5104"/>
                      <a:pt x="6480" y="5044"/>
                      <a:pt x="6216" y="5044"/>
                    </a:cubicBezTo>
                    <a:cubicBezTo>
                      <a:pt x="6120" y="5044"/>
                      <a:pt x="6024" y="5052"/>
                      <a:pt x="5928" y="5074"/>
                    </a:cubicBezTo>
                    <a:cubicBezTo>
                      <a:pt x="5628" y="5147"/>
                      <a:pt x="5353" y="5304"/>
                      <a:pt x="5121" y="5509"/>
                    </a:cubicBezTo>
                    <a:cubicBezTo>
                      <a:pt x="5048" y="5586"/>
                      <a:pt x="4849" y="5716"/>
                      <a:pt x="4964" y="5827"/>
                    </a:cubicBezTo>
                    <a:cubicBezTo>
                      <a:pt x="4979" y="5841"/>
                      <a:pt x="5000" y="5846"/>
                      <a:pt x="5020" y="5846"/>
                    </a:cubicBezTo>
                    <a:cubicBezTo>
                      <a:pt x="5033" y="5846"/>
                      <a:pt x="5047" y="5844"/>
                      <a:pt x="5059" y="5840"/>
                    </a:cubicBezTo>
                    <a:cubicBezTo>
                      <a:pt x="5186" y="5786"/>
                      <a:pt x="5319" y="5747"/>
                      <a:pt x="5452" y="5716"/>
                    </a:cubicBezTo>
                    <a:cubicBezTo>
                      <a:pt x="5540" y="5688"/>
                      <a:pt x="5701" y="5677"/>
                      <a:pt x="5849" y="5677"/>
                    </a:cubicBezTo>
                    <a:cubicBezTo>
                      <a:pt x="5966" y="5677"/>
                      <a:pt x="6074" y="5684"/>
                      <a:pt x="6131" y="5696"/>
                    </a:cubicBezTo>
                    <a:cubicBezTo>
                      <a:pt x="6384" y="5730"/>
                      <a:pt x="6642" y="5796"/>
                      <a:pt x="6898" y="5796"/>
                    </a:cubicBezTo>
                    <a:cubicBezTo>
                      <a:pt x="7013" y="5796"/>
                      <a:pt x="7128" y="5782"/>
                      <a:pt x="7242" y="5747"/>
                    </a:cubicBezTo>
                    <a:cubicBezTo>
                      <a:pt x="7497" y="5672"/>
                      <a:pt x="7736" y="5548"/>
                      <a:pt x="7949" y="5393"/>
                    </a:cubicBezTo>
                    <a:lnTo>
                      <a:pt x="7949" y="5393"/>
                    </a:lnTo>
                    <a:cubicBezTo>
                      <a:pt x="7781" y="5647"/>
                      <a:pt x="7599" y="5891"/>
                      <a:pt x="7400" y="6114"/>
                    </a:cubicBezTo>
                    <a:cubicBezTo>
                      <a:pt x="6884" y="6699"/>
                      <a:pt x="6355" y="7158"/>
                      <a:pt x="5683" y="7508"/>
                    </a:cubicBezTo>
                    <a:cubicBezTo>
                      <a:pt x="5676" y="7501"/>
                      <a:pt x="5669" y="7494"/>
                      <a:pt x="5658" y="7489"/>
                    </a:cubicBezTo>
                    <a:cubicBezTo>
                      <a:pt x="4904" y="6974"/>
                      <a:pt x="3963" y="6633"/>
                      <a:pt x="3044" y="6633"/>
                    </a:cubicBezTo>
                    <a:cubicBezTo>
                      <a:pt x="2368" y="6633"/>
                      <a:pt x="1704" y="6817"/>
                      <a:pt x="1136" y="7254"/>
                    </a:cubicBezTo>
                    <a:cubicBezTo>
                      <a:pt x="1022" y="7324"/>
                      <a:pt x="871" y="7533"/>
                      <a:pt x="1095" y="7566"/>
                    </a:cubicBezTo>
                    <a:cubicBezTo>
                      <a:pt x="1458" y="7514"/>
                      <a:pt x="1698" y="7449"/>
                      <a:pt x="2050" y="7441"/>
                    </a:cubicBezTo>
                    <a:cubicBezTo>
                      <a:pt x="2065" y="7441"/>
                      <a:pt x="2080" y="7441"/>
                      <a:pt x="2095" y="7441"/>
                    </a:cubicBezTo>
                    <a:cubicBezTo>
                      <a:pt x="2479" y="7441"/>
                      <a:pt x="2783" y="7495"/>
                      <a:pt x="3175" y="7611"/>
                    </a:cubicBezTo>
                    <a:cubicBezTo>
                      <a:pt x="3577" y="7737"/>
                      <a:pt x="3969" y="7908"/>
                      <a:pt x="4395" y="7908"/>
                    </a:cubicBezTo>
                    <a:cubicBezTo>
                      <a:pt x="4416" y="7908"/>
                      <a:pt x="4438" y="7908"/>
                      <a:pt x="4459" y="7907"/>
                    </a:cubicBezTo>
                    <a:cubicBezTo>
                      <a:pt x="4575" y="7903"/>
                      <a:pt x="4693" y="7898"/>
                      <a:pt x="4810" y="7890"/>
                    </a:cubicBezTo>
                    <a:lnTo>
                      <a:pt x="4810" y="7890"/>
                    </a:lnTo>
                    <a:cubicBezTo>
                      <a:pt x="4291" y="8090"/>
                      <a:pt x="3733" y="8280"/>
                      <a:pt x="3230" y="8537"/>
                    </a:cubicBezTo>
                    <a:cubicBezTo>
                      <a:pt x="3188" y="8521"/>
                      <a:pt x="3139" y="8524"/>
                      <a:pt x="3096" y="8514"/>
                    </a:cubicBezTo>
                    <a:cubicBezTo>
                      <a:pt x="3037" y="8509"/>
                      <a:pt x="2977" y="8507"/>
                      <a:pt x="2918" y="8507"/>
                    </a:cubicBezTo>
                    <a:cubicBezTo>
                      <a:pt x="1649" y="8507"/>
                      <a:pt x="651" y="9655"/>
                      <a:pt x="311" y="10812"/>
                    </a:cubicBezTo>
                    <a:cubicBezTo>
                      <a:pt x="260" y="10983"/>
                      <a:pt x="0" y="11854"/>
                      <a:pt x="297" y="11854"/>
                    </a:cubicBezTo>
                    <a:cubicBezTo>
                      <a:pt x="316" y="11854"/>
                      <a:pt x="337" y="11851"/>
                      <a:pt x="361" y="11843"/>
                    </a:cubicBezTo>
                    <a:cubicBezTo>
                      <a:pt x="566" y="11615"/>
                      <a:pt x="706" y="11359"/>
                      <a:pt x="876" y="11171"/>
                    </a:cubicBezTo>
                    <a:cubicBezTo>
                      <a:pt x="1178" y="10796"/>
                      <a:pt x="1633" y="10322"/>
                      <a:pt x="1950" y="10085"/>
                    </a:cubicBezTo>
                    <a:cubicBezTo>
                      <a:pt x="2340" y="9790"/>
                      <a:pt x="2755" y="9517"/>
                      <a:pt x="3074" y="9142"/>
                    </a:cubicBezTo>
                    <a:cubicBezTo>
                      <a:pt x="3178" y="9001"/>
                      <a:pt x="3315" y="8851"/>
                      <a:pt x="3344" y="8676"/>
                    </a:cubicBezTo>
                    <a:cubicBezTo>
                      <a:pt x="4119" y="8297"/>
                      <a:pt x="4937" y="8079"/>
                      <a:pt x="5745" y="7676"/>
                    </a:cubicBezTo>
                    <a:cubicBezTo>
                      <a:pt x="5869" y="7610"/>
                      <a:pt x="5988" y="7538"/>
                      <a:pt x="6109" y="7464"/>
                    </a:cubicBezTo>
                    <a:lnTo>
                      <a:pt x="6109" y="7464"/>
                    </a:lnTo>
                    <a:cubicBezTo>
                      <a:pt x="5784" y="7871"/>
                      <a:pt x="5369" y="8249"/>
                      <a:pt x="5055" y="8716"/>
                    </a:cubicBezTo>
                    <a:cubicBezTo>
                      <a:pt x="4589" y="9377"/>
                      <a:pt x="4481" y="10221"/>
                      <a:pt x="4548" y="11012"/>
                    </a:cubicBezTo>
                    <a:cubicBezTo>
                      <a:pt x="4555" y="11112"/>
                      <a:pt x="4592" y="11287"/>
                      <a:pt x="4703" y="11287"/>
                    </a:cubicBezTo>
                    <a:cubicBezTo>
                      <a:pt x="4721" y="11287"/>
                      <a:pt x="4740" y="11282"/>
                      <a:pt x="4762" y="11272"/>
                    </a:cubicBezTo>
                    <a:cubicBezTo>
                      <a:pt x="4888" y="11157"/>
                      <a:pt x="4913" y="10963"/>
                      <a:pt x="4996" y="10817"/>
                    </a:cubicBezTo>
                    <a:cubicBezTo>
                      <a:pt x="5281" y="10208"/>
                      <a:pt x="5621" y="9728"/>
                      <a:pt x="6040" y="9250"/>
                    </a:cubicBezTo>
                    <a:cubicBezTo>
                      <a:pt x="6505" y="8741"/>
                      <a:pt x="6959" y="8166"/>
                      <a:pt x="6912" y="7436"/>
                    </a:cubicBezTo>
                    <a:cubicBezTo>
                      <a:pt x="6906" y="7286"/>
                      <a:pt x="6883" y="7140"/>
                      <a:pt x="6858" y="6994"/>
                    </a:cubicBezTo>
                    <a:cubicBezTo>
                      <a:pt x="6853" y="6974"/>
                      <a:pt x="6840" y="6956"/>
                      <a:pt x="6821" y="6944"/>
                    </a:cubicBezTo>
                    <a:lnTo>
                      <a:pt x="6821" y="6943"/>
                    </a:lnTo>
                    <a:cubicBezTo>
                      <a:pt x="7566" y="6309"/>
                      <a:pt x="8154" y="5501"/>
                      <a:pt x="8586" y="4618"/>
                    </a:cubicBezTo>
                    <a:cubicBezTo>
                      <a:pt x="8701" y="5001"/>
                      <a:pt x="8695" y="5328"/>
                      <a:pt x="8608" y="5710"/>
                    </a:cubicBezTo>
                    <a:cubicBezTo>
                      <a:pt x="8443" y="6504"/>
                      <a:pt x="8105" y="7275"/>
                      <a:pt x="8183" y="8102"/>
                    </a:cubicBezTo>
                    <a:cubicBezTo>
                      <a:pt x="8202" y="8214"/>
                      <a:pt x="8162" y="8369"/>
                      <a:pt x="8254" y="8453"/>
                    </a:cubicBezTo>
                    <a:cubicBezTo>
                      <a:pt x="8268" y="8461"/>
                      <a:pt x="8283" y="8465"/>
                      <a:pt x="8297" y="8465"/>
                    </a:cubicBezTo>
                    <a:cubicBezTo>
                      <a:pt x="8340" y="8465"/>
                      <a:pt x="8381" y="8433"/>
                      <a:pt x="8390" y="8389"/>
                    </a:cubicBezTo>
                    <a:cubicBezTo>
                      <a:pt x="8444" y="7622"/>
                      <a:pt x="8941" y="7066"/>
                      <a:pt x="9214" y="6335"/>
                    </a:cubicBezTo>
                    <a:cubicBezTo>
                      <a:pt x="9388" y="5869"/>
                      <a:pt x="9565" y="5345"/>
                      <a:pt x="9413" y="4849"/>
                    </a:cubicBezTo>
                    <a:cubicBezTo>
                      <a:pt x="9343" y="4640"/>
                      <a:pt x="9206" y="4457"/>
                      <a:pt x="9046" y="4305"/>
                    </a:cubicBezTo>
                    <a:cubicBezTo>
                      <a:pt x="8971" y="4251"/>
                      <a:pt x="8892" y="4166"/>
                      <a:pt x="8800" y="4143"/>
                    </a:cubicBezTo>
                    <a:cubicBezTo>
                      <a:pt x="8896" y="3910"/>
                      <a:pt x="8986" y="3674"/>
                      <a:pt x="9058" y="3434"/>
                    </a:cubicBezTo>
                    <a:cubicBezTo>
                      <a:pt x="9208" y="2951"/>
                      <a:pt x="9387" y="2476"/>
                      <a:pt x="9619" y="2037"/>
                    </a:cubicBezTo>
                    <a:cubicBezTo>
                      <a:pt x="9624" y="2357"/>
                      <a:pt x="9721" y="2679"/>
                      <a:pt x="9906" y="2935"/>
                    </a:cubicBezTo>
                    <a:cubicBezTo>
                      <a:pt x="10187" y="3297"/>
                      <a:pt x="10563" y="3525"/>
                      <a:pt x="10745" y="3901"/>
                    </a:cubicBezTo>
                    <a:cubicBezTo>
                      <a:pt x="10858" y="4118"/>
                      <a:pt x="10907" y="4370"/>
                      <a:pt x="10899" y="4652"/>
                    </a:cubicBezTo>
                    <a:cubicBezTo>
                      <a:pt x="10916" y="4764"/>
                      <a:pt x="10838" y="4954"/>
                      <a:pt x="10972" y="5008"/>
                    </a:cubicBezTo>
                    <a:cubicBezTo>
                      <a:pt x="10981" y="5011"/>
                      <a:pt x="10989" y="5012"/>
                      <a:pt x="10998" y="5012"/>
                    </a:cubicBezTo>
                    <a:cubicBezTo>
                      <a:pt x="11052" y="5012"/>
                      <a:pt x="11095" y="4963"/>
                      <a:pt x="11122" y="4918"/>
                    </a:cubicBezTo>
                    <a:cubicBezTo>
                      <a:pt x="11189" y="4808"/>
                      <a:pt x="11232" y="4683"/>
                      <a:pt x="11270" y="4560"/>
                    </a:cubicBezTo>
                    <a:cubicBezTo>
                      <a:pt x="11428" y="4041"/>
                      <a:pt x="11401" y="3460"/>
                      <a:pt x="11114" y="2990"/>
                    </a:cubicBezTo>
                    <a:cubicBezTo>
                      <a:pt x="10950" y="2647"/>
                      <a:pt x="10542" y="2414"/>
                      <a:pt x="10317" y="2231"/>
                    </a:cubicBezTo>
                    <a:cubicBezTo>
                      <a:pt x="10139" y="2080"/>
                      <a:pt x="10055" y="1984"/>
                      <a:pt x="9951" y="1797"/>
                    </a:cubicBezTo>
                    <a:cubicBezTo>
                      <a:pt x="9916" y="1748"/>
                      <a:pt x="9896" y="1679"/>
                      <a:pt x="9852" y="1636"/>
                    </a:cubicBezTo>
                    <a:cubicBezTo>
                      <a:pt x="10161" y="1161"/>
                      <a:pt x="10545" y="744"/>
                      <a:pt x="11040" y="439"/>
                    </a:cubicBezTo>
                    <a:cubicBezTo>
                      <a:pt x="11245" y="309"/>
                      <a:pt x="11423" y="233"/>
                      <a:pt x="11606" y="159"/>
                    </a:cubicBezTo>
                    <a:cubicBezTo>
                      <a:pt x="11673" y="113"/>
                      <a:pt x="11630" y="1"/>
                      <a:pt x="11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5"/>
              <p:cNvSpPr/>
              <p:nvPr/>
            </p:nvSpPr>
            <p:spPr>
              <a:xfrm>
                <a:off x="1461700" y="307638"/>
                <a:ext cx="19200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935" extrusionOk="0">
                    <a:moveTo>
                      <a:pt x="678" y="0"/>
                    </a:moveTo>
                    <a:cubicBezTo>
                      <a:pt x="678" y="0"/>
                      <a:pt x="677" y="0"/>
                      <a:pt x="677" y="0"/>
                    </a:cubicBezTo>
                    <a:cubicBezTo>
                      <a:pt x="585" y="15"/>
                      <a:pt x="541" y="125"/>
                      <a:pt x="477" y="184"/>
                    </a:cubicBezTo>
                    <a:cubicBezTo>
                      <a:pt x="320" y="378"/>
                      <a:pt x="169" y="577"/>
                      <a:pt x="31" y="784"/>
                    </a:cubicBezTo>
                    <a:cubicBezTo>
                      <a:pt x="13" y="808"/>
                      <a:pt x="1" y="840"/>
                      <a:pt x="10" y="871"/>
                    </a:cubicBezTo>
                    <a:cubicBezTo>
                      <a:pt x="20" y="912"/>
                      <a:pt x="59" y="935"/>
                      <a:pt x="98" y="935"/>
                    </a:cubicBezTo>
                    <a:cubicBezTo>
                      <a:pt x="127" y="935"/>
                      <a:pt x="156" y="921"/>
                      <a:pt x="172" y="893"/>
                    </a:cubicBezTo>
                    <a:cubicBezTo>
                      <a:pt x="359" y="612"/>
                      <a:pt x="497" y="431"/>
                      <a:pt x="708" y="187"/>
                    </a:cubicBezTo>
                    <a:cubicBezTo>
                      <a:pt x="732" y="157"/>
                      <a:pt x="768" y="130"/>
                      <a:pt x="765" y="88"/>
                    </a:cubicBezTo>
                    <a:cubicBezTo>
                      <a:pt x="765" y="42"/>
                      <a:pt x="725" y="0"/>
                      <a:pt x="6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5"/>
              <p:cNvSpPr/>
              <p:nvPr/>
            </p:nvSpPr>
            <p:spPr>
              <a:xfrm>
                <a:off x="1486125" y="289888"/>
                <a:ext cx="13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3" extrusionOk="0">
                    <a:moveTo>
                      <a:pt x="466" y="0"/>
                    </a:moveTo>
                    <a:cubicBezTo>
                      <a:pt x="412" y="0"/>
                      <a:pt x="354" y="54"/>
                      <a:pt x="312" y="87"/>
                    </a:cubicBezTo>
                    <a:cubicBezTo>
                      <a:pt x="217" y="166"/>
                      <a:pt x="104" y="233"/>
                      <a:pt x="31" y="330"/>
                    </a:cubicBezTo>
                    <a:cubicBezTo>
                      <a:pt x="0" y="393"/>
                      <a:pt x="58" y="452"/>
                      <a:pt x="116" y="452"/>
                    </a:cubicBezTo>
                    <a:cubicBezTo>
                      <a:pt x="137" y="452"/>
                      <a:pt x="158" y="444"/>
                      <a:pt x="175" y="426"/>
                    </a:cubicBezTo>
                    <a:cubicBezTo>
                      <a:pt x="318" y="297"/>
                      <a:pt x="386" y="256"/>
                      <a:pt x="528" y="140"/>
                    </a:cubicBezTo>
                    <a:cubicBezTo>
                      <a:pt x="551" y="114"/>
                      <a:pt x="552" y="72"/>
                      <a:pt x="535" y="43"/>
                    </a:cubicBezTo>
                    <a:cubicBezTo>
                      <a:pt x="514" y="12"/>
                      <a:pt x="491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5"/>
              <p:cNvSpPr/>
              <p:nvPr/>
            </p:nvSpPr>
            <p:spPr>
              <a:xfrm>
                <a:off x="1535200" y="236963"/>
                <a:ext cx="35750" cy="1267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07" extrusionOk="0">
                    <a:moveTo>
                      <a:pt x="110" y="1"/>
                    </a:moveTo>
                    <a:cubicBezTo>
                      <a:pt x="92" y="1"/>
                      <a:pt x="74" y="4"/>
                      <a:pt x="57" y="11"/>
                    </a:cubicBezTo>
                    <a:cubicBezTo>
                      <a:pt x="17" y="34"/>
                      <a:pt x="0" y="92"/>
                      <a:pt x="26" y="131"/>
                    </a:cubicBezTo>
                    <a:cubicBezTo>
                      <a:pt x="103" y="212"/>
                      <a:pt x="244" y="185"/>
                      <a:pt x="346" y="225"/>
                    </a:cubicBezTo>
                    <a:cubicBezTo>
                      <a:pt x="646" y="296"/>
                      <a:pt x="945" y="378"/>
                      <a:pt x="1236" y="481"/>
                    </a:cubicBezTo>
                    <a:cubicBezTo>
                      <a:pt x="1263" y="485"/>
                      <a:pt x="1267" y="507"/>
                      <a:pt x="1314" y="507"/>
                    </a:cubicBezTo>
                    <a:cubicBezTo>
                      <a:pt x="1321" y="507"/>
                      <a:pt x="1330" y="506"/>
                      <a:pt x="1340" y="505"/>
                    </a:cubicBezTo>
                    <a:cubicBezTo>
                      <a:pt x="1415" y="489"/>
                      <a:pt x="1429" y="380"/>
                      <a:pt x="1362" y="344"/>
                    </a:cubicBezTo>
                    <a:cubicBezTo>
                      <a:pt x="1013" y="204"/>
                      <a:pt x="645" y="112"/>
                      <a:pt x="277" y="30"/>
                    </a:cubicBezTo>
                    <a:cubicBezTo>
                      <a:pt x="222" y="26"/>
                      <a:pt x="164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5"/>
              <p:cNvSpPr/>
              <p:nvPr/>
            </p:nvSpPr>
            <p:spPr>
              <a:xfrm>
                <a:off x="1507300" y="233788"/>
                <a:ext cx="142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183" extrusionOk="0">
                    <a:moveTo>
                      <a:pt x="229" y="0"/>
                    </a:moveTo>
                    <a:cubicBezTo>
                      <a:pt x="107" y="0"/>
                      <a:pt x="1" y="22"/>
                      <a:pt x="74" y="155"/>
                    </a:cubicBezTo>
                    <a:cubicBezTo>
                      <a:pt x="96" y="177"/>
                      <a:pt x="123" y="181"/>
                      <a:pt x="151" y="181"/>
                    </a:cubicBezTo>
                    <a:cubicBezTo>
                      <a:pt x="167" y="181"/>
                      <a:pt x="183" y="180"/>
                      <a:pt x="198" y="180"/>
                    </a:cubicBezTo>
                    <a:cubicBezTo>
                      <a:pt x="212" y="179"/>
                      <a:pt x="227" y="179"/>
                      <a:pt x="241" y="179"/>
                    </a:cubicBezTo>
                    <a:cubicBezTo>
                      <a:pt x="288" y="179"/>
                      <a:pt x="334" y="183"/>
                      <a:pt x="381" y="183"/>
                    </a:cubicBezTo>
                    <a:cubicBezTo>
                      <a:pt x="414" y="183"/>
                      <a:pt x="447" y="181"/>
                      <a:pt x="480" y="174"/>
                    </a:cubicBezTo>
                    <a:cubicBezTo>
                      <a:pt x="569" y="142"/>
                      <a:pt x="540" y="4"/>
                      <a:pt x="448" y="4"/>
                    </a:cubicBezTo>
                    <a:cubicBezTo>
                      <a:pt x="447" y="4"/>
                      <a:pt x="447" y="4"/>
                      <a:pt x="446" y="4"/>
                    </a:cubicBezTo>
                    <a:cubicBezTo>
                      <a:pt x="435" y="5"/>
                      <a:pt x="421" y="6"/>
                      <a:pt x="405" y="6"/>
                    </a:cubicBezTo>
                    <a:cubicBezTo>
                      <a:pt x="357" y="6"/>
                      <a:pt x="291" y="0"/>
                      <a:pt x="2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5"/>
              <p:cNvSpPr/>
              <p:nvPr/>
            </p:nvSpPr>
            <p:spPr>
              <a:xfrm>
                <a:off x="1568425" y="284188"/>
                <a:ext cx="19125" cy="300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648" y="0"/>
                    </a:moveTo>
                    <a:cubicBezTo>
                      <a:pt x="562" y="0"/>
                      <a:pt x="521" y="135"/>
                      <a:pt x="469" y="195"/>
                    </a:cubicBezTo>
                    <a:cubicBezTo>
                      <a:pt x="295" y="467"/>
                      <a:pt x="151" y="759"/>
                      <a:pt x="41" y="1063"/>
                    </a:cubicBezTo>
                    <a:cubicBezTo>
                      <a:pt x="0" y="1138"/>
                      <a:pt x="61" y="1199"/>
                      <a:pt x="121" y="1199"/>
                    </a:cubicBezTo>
                    <a:cubicBezTo>
                      <a:pt x="155" y="1199"/>
                      <a:pt x="188" y="1180"/>
                      <a:pt x="203" y="1134"/>
                    </a:cubicBezTo>
                    <a:cubicBezTo>
                      <a:pt x="312" y="822"/>
                      <a:pt x="474" y="503"/>
                      <a:pt x="688" y="184"/>
                    </a:cubicBezTo>
                    <a:cubicBezTo>
                      <a:pt x="734" y="137"/>
                      <a:pt x="764" y="53"/>
                      <a:pt x="693" y="11"/>
                    </a:cubicBezTo>
                    <a:cubicBezTo>
                      <a:pt x="677" y="3"/>
                      <a:pt x="662" y="0"/>
                      <a:pt x="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5"/>
              <p:cNvSpPr/>
              <p:nvPr/>
            </p:nvSpPr>
            <p:spPr>
              <a:xfrm>
                <a:off x="1592800" y="262513"/>
                <a:ext cx="132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41" extrusionOk="0">
                    <a:moveTo>
                      <a:pt x="266" y="1"/>
                    </a:moveTo>
                    <a:cubicBezTo>
                      <a:pt x="265" y="1"/>
                      <a:pt x="265" y="1"/>
                      <a:pt x="265" y="1"/>
                    </a:cubicBezTo>
                    <a:cubicBezTo>
                      <a:pt x="204" y="19"/>
                      <a:pt x="192" y="92"/>
                      <a:pt x="156" y="137"/>
                    </a:cubicBezTo>
                    <a:cubicBezTo>
                      <a:pt x="100" y="235"/>
                      <a:pt x="74" y="252"/>
                      <a:pt x="32" y="319"/>
                    </a:cubicBezTo>
                    <a:cubicBezTo>
                      <a:pt x="1" y="381"/>
                      <a:pt x="58" y="441"/>
                      <a:pt x="116" y="441"/>
                    </a:cubicBezTo>
                    <a:cubicBezTo>
                      <a:pt x="138" y="441"/>
                      <a:pt x="159" y="433"/>
                      <a:pt x="176" y="414"/>
                    </a:cubicBezTo>
                    <a:cubicBezTo>
                      <a:pt x="241" y="326"/>
                      <a:pt x="528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5"/>
              <p:cNvSpPr/>
              <p:nvPr/>
            </p:nvSpPr>
            <p:spPr>
              <a:xfrm>
                <a:off x="1618900" y="191813"/>
                <a:ext cx="1775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73" extrusionOk="0">
                    <a:moveTo>
                      <a:pt x="587" y="0"/>
                    </a:moveTo>
                    <a:cubicBezTo>
                      <a:pt x="579" y="0"/>
                      <a:pt x="570" y="1"/>
                      <a:pt x="562" y="4"/>
                    </a:cubicBezTo>
                    <a:cubicBezTo>
                      <a:pt x="383" y="65"/>
                      <a:pt x="222" y="85"/>
                      <a:pt x="90" y="98"/>
                    </a:cubicBezTo>
                    <a:cubicBezTo>
                      <a:pt x="89" y="98"/>
                      <a:pt x="88" y="98"/>
                      <a:pt x="87" y="98"/>
                    </a:cubicBezTo>
                    <a:cubicBezTo>
                      <a:pt x="41" y="98"/>
                      <a:pt x="0" y="139"/>
                      <a:pt x="2" y="186"/>
                    </a:cubicBezTo>
                    <a:cubicBezTo>
                      <a:pt x="6" y="255"/>
                      <a:pt x="53" y="272"/>
                      <a:pt x="108" y="272"/>
                    </a:cubicBezTo>
                    <a:cubicBezTo>
                      <a:pt x="151" y="272"/>
                      <a:pt x="198" y="262"/>
                      <a:pt x="234" y="257"/>
                    </a:cubicBezTo>
                    <a:cubicBezTo>
                      <a:pt x="361" y="237"/>
                      <a:pt x="488" y="218"/>
                      <a:pt x="608" y="174"/>
                    </a:cubicBezTo>
                    <a:cubicBezTo>
                      <a:pt x="710" y="149"/>
                      <a:pt x="678" y="0"/>
                      <a:pt x="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5"/>
              <p:cNvSpPr/>
              <p:nvPr/>
            </p:nvSpPr>
            <p:spPr>
              <a:xfrm>
                <a:off x="1599675" y="193463"/>
                <a:ext cx="830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89" extrusionOk="0">
                    <a:moveTo>
                      <a:pt x="136" y="0"/>
                    </a:moveTo>
                    <a:cubicBezTo>
                      <a:pt x="108" y="0"/>
                      <a:pt x="83" y="8"/>
                      <a:pt x="65" y="34"/>
                    </a:cubicBezTo>
                    <a:cubicBezTo>
                      <a:pt x="0" y="130"/>
                      <a:pt x="110" y="188"/>
                      <a:pt x="201" y="188"/>
                    </a:cubicBezTo>
                    <a:cubicBezTo>
                      <a:pt x="225" y="188"/>
                      <a:pt x="248" y="184"/>
                      <a:pt x="266" y="176"/>
                    </a:cubicBezTo>
                    <a:cubicBezTo>
                      <a:pt x="332" y="141"/>
                      <a:pt x="319" y="34"/>
                      <a:pt x="244" y="16"/>
                    </a:cubicBezTo>
                    <a:cubicBezTo>
                      <a:pt x="211" y="13"/>
                      <a:pt x="171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5"/>
              <p:cNvSpPr/>
              <p:nvPr/>
            </p:nvSpPr>
            <p:spPr>
              <a:xfrm>
                <a:off x="1659375" y="220413"/>
                <a:ext cx="1022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409" h="795" extrusionOk="0">
                    <a:moveTo>
                      <a:pt x="302" y="0"/>
                    </a:moveTo>
                    <a:cubicBezTo>
                      <a:pt x="262" y="0"/>
                      <a:pt x="226" y="27"/>
                      <a:pt x="216" y="65"/>
                    </a:cubicBezTo>
                    <a:cubicBezTo>
                      <a:pt x="171" y="224"/>
                      <a:pt x="120" y="384"/>
                      <a:pt x="61" y="539"/>
                    </a:cubicBezTo>
                    <a:cubicBezTo>
                      <a:pt x="33" y="641"/>
                      <a:pt x="1" y="639"/>
                      <a:pt x="6" y="730"/>
                    </a:cubicBezTo>
                    <a:cubicBezTo>
                      <a:pt x="16" y="771"/>
                      <a:pt x="55" y="794"/>
                      <a:pt x="93" y="794"/>
                    </a:cubicBezTo>
                    <a:cubicBezTo>
                      <a:pt x="123" y="794"/>
                      <a:pt x="152" y="781"/>
                      <a:pt x="168" y="752"/>
                    </a:cubicBezTo>
                    <a:cubicBezTo>
                      <a:pt x="249" y="554"/>
                      <a:pt x="316" y="351"/>
                      <a:pt x="376" y="146"/>
                    </a:cubicBezTo>
                    <a:cubicBezTo>
                      <a:pt x="408" y="83"/>
                      <a:pt x="378" y="0"/>
                      <a:pt x="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5"/>
              <p:cNvSpPr/>
              <p:nvPr/>
            </p:nvSpPr>
            <p:spPr>
              <a:xfrm>
                <a:off x="1670125" y="188488"/>
                <a:ext cx="4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520" extrusionOk="0">
                    <a:moveTo>
                      <a:pt x="101" y="0"/>
                    </a:moveTo>
                    <a:cubicBezTo>
                      <a:pt x="101" y="0"/>
                      <a:pt x="100" y="0"/>
                      <a:pt x="99" y="0"/>
                    </a:cubicBezTo>
                    <a:cubicBezTo>
                      <a:pt x="3" y="1"/>
                      <a:pt x="7" y="104"/>
                      <a:pt x="15" y="175"/>
                    </a:cubicBezTo>
                    <a:cubicBezTo>
                      <a:pt x="18" y="261"/>
                      <a:pt x="13" y="348"/>
                      <a:pt x="2" y="433"/>
                    </a:cubicBezTo>
                    <a:cubicBezTo>
                      <a:pt x="1" y="491"/>
                      <a:pt x="45" y="520"/>
                      <a:pt x="90" y="520"/>
                    </a:cubicBezTo>
                    <a:cubicBezTo>
                      <a:pt x="135" y="520"/>
                      <a:pt x="180" y="491"/>
                      <a:pt x="178" y="433"/>
                    </a:cubicBezTo>
                    <a:cubicBezTo>
                      <a:pt x="193" y="319"/>
                      <a:pt x="197" y="204"/>
                      <a:pt x="187" y="88"/>
                    </a:cubicBezTo>
                    <a:cubicBezTo>
                      <a:pt x="188" y="42"/>
                      <a:pt x="147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5"/>
              <p:cNvSpPr/>
              <p:nvPr/>
            </p:nvSpPr>
            <p:spPr>
              <a:xfrm>
                <a:off x="1631900" y="132963"/>
                <a:ext cx="3397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272" extrusionOk="0">
                    <a:moveTo>
                      <a:pt x="1229" y="1"/>
                    </a:moveTo>
                    <a:lnTo>
                      <a:pt x="1229" y="1"/>
                    </a:lnTo>
                    <a:cubicBezTo>
                      <a:pt x="859" y="39"/>
                      <a:pt x="488" y="55"/>
                      <a:pt x="118" y="94"/>
                    </a:cubicBezTo>
                    <a:cubicBezTo>
                      <a:pt x="118" y="94"/>
                      <a:pt x="117" y="94"/>
                      <a:pt x="116" y="94"/>
                    </a:cubicBezTo>
                    <a:cubicBezTo>
                      <a:pt x="42" y="94"/>
                      <a:pt x="1" y="194"/>
                      <a:pt x="56" y="246"/>
                    </a:cubicBezTo>
                    <a:cubicBezTo>
                      <a:pt x="82" y="265"/>
                      <a:pt x="113" y="271"/>
                      <a:pt x="145" y="271"/>
                    </a:cubicBezTo>
                    <a:cubicBezTo>
                      <a:pt x="203" y="271"/>
                      <a:pt x="266" y="251"/>
                      <a:pt x="322" y="251"/>
                    </a:cubicBezTo>
                    <a:cubicBezTo>
                      <a:pt x="327" y="251"/>
                      <a:pt x="331" y="251"/>
                      <a:pt x="335" y="251"/>
                    </a:cubicBezTo>
                    <a:cubicBezTo>
                      <a:pt x="624" y="229"/>
                      <a:pt x="915" y="209"/>
                      <a:pt x="1203" y="182"/>
                    </a:cubicBezTo>
                    <a:cubicBezTo>
                      <a:pt x="1207" y="182"/>
                      <a:pt x="1212" y="182"/>
                      <a:pt x="1216" y="182"/>
                    </a:cubicBezTo>
                    <a:cubicBezTo>
                      <a:pt x="1334" y="182"/>
                      <a:pt x="1358" y="10"/>
                      <a:pt x="1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5"/>
              <p:cNvSpPr/>
              <p:nvPr/>
            </p:nvSpPr>
            <p:spPr>
              <a:xfrm>
                <a:off x="1609525" y="137238"/>
                <a:ext cx="10650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226" extrusionOk="0">
                    <a:moveTo>
                      <a:pt x="312" y="1"/>
                    </a:moveTo>
                    <a:cubicBezTo>
                      <a:pt x="304" y="1"/>
                      <a:pt x="297" y="2"/>
                      <a:pt x="289" y="4"/>
                    </a:cubicBezTo>
                    <a:cubicBezTo>
                      <a:pt x="200" y="34"/>
                      <a:pt x="1" y="43"/>
                      <a:pt x="65" y="183"/>
                    </a:cubicBezTo>
                    <a:cubicBezTo>
                      <a:pt x="82" y="215"/>
                      <a:pt x="109" y="225"/>
                      <a:pt x="139" y="225"/>
                    </a:cubicBezTo>
                    <a:cubicBezTo>
                      <a:pt x="169" y="225"/>
                      <a:pt x="203" y="214"/>
                      <a:pt x="232" y="203"/>
                    </a:cubicBezTo>
                    <a:cubicBezTo>
                      <a:pt x="284" y="183"/>
                      <a:pt x="357" y="187"/>
                      <a:pt x="390" y="134"/>
                    </a:cubicBezTo>
                    <a:cubicBezTo>
                      <a:pt x="425" y="76"/>
                      <a:pt x="376" y="1"/>
                      <a:pt x="3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5"/>
              <p:cNvSpPr/>
              <p:nvPr/>
            </p:nvSpPr>
            <p:spPr>
              <a:xfrm>
                <a:off x="1708225" y="134038"/>
                <a:ext cx="190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016" extrusionOk="0">
                    <a:moveTo>
                      <a:pt x="172" y="1"/>
                    </a:moveTo>
                    <a:cubicBezTo>
                      <a:pt x="161" y="1"/>
                      <a:pt x="150" y="3"/>
                      <a:pt x="138" y="8"/>
                    </a:cubicBezTo>
                    <a:cubicBezTo>
                      <a:pt x="1" y="82"/>
                      <a:pt x="163" y="201"/>
                      <a:pt x="220" y="273"/>
                    </a:cubicBezTo>
                    <a:cubicBezTo>
                      <a:pt x="281" y="347"/>
                      <a:pt x="347" y="440"/>
                      <a:pt x="420" y="569"/>
                    </a:cubicBezTo>
                    <a:cubicBezTo>
                      <a:pt x="512" y="720"/>
                      <a:pt x="523" y="803"/>
                      <a:pt x="588" y="981"/>
                    </a:cubicBezTo>
                    <a:cubicBezTo>
                      <a:pt x="604" y="1005"/>
                      <a:pt x="628" y="1015"/>
                      <a:pt x="652" y="1015"/>
                    </a:cubicBezTo>
                    <a:cubicBezTo>
                      <a:pt x="705" y="1015"/>
                      <a:pt x="761" y="966"/>
                      <a:pt x="742" y="904"/>
                    </a:cubicBezTo>
                    <a:cubicBezTo>
                      <a:pt x="678" y="624"/>
                      <a:pt x="526" y="369"/>
                      <a:pt x="344" y="148"/>
                    </a:cubicBezTo>
                    <a:cubicBezTo>
                      <a:pt x="293" y="103"/>
                      <a:pt x="247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5"/>
              <p:cNvSpPr/>
              <p:nvPr/>
            </p:nvSpPr>
            <p:spPr>
              <a:xfrm>
                <a:off x="1694550" y="118113"/>
                <a:ext cx="865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91" extrusionOk="0">
                    <a:moveTo>
                      <a:pt x="117" y="0"/>
                    </a:moveTo>
                    <a:cubicBezTo>
                      <a:pt x="94" y="0"/>
                      <a:pt x="70" y="13"/>
                      <a:pt x="46" y="46"/>
                    </a:cubicBezTo>
                    <a:cubicBezTo>
                      <a:pt x="1" y="138"/>
                      <a:pt x="126" y="231"/>
                      <a:pt x="191" y="282"/>
                    </a:cubicBezTo>
                    <a:cubicBezTo>
                      <a:pt x="203" y="287"/>
                      <a:pt x="215" y="290"/>
                      <a:pt x="226" y="290"/>
                    </a:cubicBezTo>
                    <a:cubicBezTo>
                      <a:pt x="295" y="290"/>
                      <a:pt x="346" y="194"/>
                      <a:pt x="288" y="139"/>
                    </a:cubicBezTo>
                    <a:cubicBezTo>
                      <a:pt x="240" y="94"/>
                      <a:pt x="180" y="0"/>
                      <a:pt x="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" name="Google Shape;418;p5"/>
            <p:cNvGrpSpPr/>
            <p:nvPr/>
          </p:nvGrpSpPr>
          <p:grpSpPr>
            <a:xfrm rot="5400000">
              <a:off x="8516859" y="4601152"/>
              <a:ext cx="572725" cy="714021"/>
              <a:chOff x="3554350" y="416463"/>
              <a:chExt cx="282925" cy="352725"/>
            </a:xfrm>
          </p:grpSpPr>
          <p:sp>
            <p:nvSpPr>
              <p:cNvPr id="419" name="Google Shape;419;p5"/>
              <p:cNvSpPr/>
              <p:nvPr/>
            </p:nvSpPr>
            <p:spPr>
              <a:xfrm>
                <a:off x="3554350" y="453263"/>
                <a:ext cx="253500" cy="315925"/>
              </a:xfrm>
              <a:custGeom>
                <a:avLst/>
                <a:gdLst/>
                <a:ahLst/>
                <a:cxnLst/>
                <a:rect l="l" t="t" r="r" b="b"/>
                <a:pathLst>
                  <a:path w="10140" h="12637" extrusionOk="0">
                    <a:moveTo>
                      <a:pt x="9270" y="0"/>
                    </a:moveTo>
                    <a:cubicBezTo>
                      <a:pt x="8412" y="0"/>
                      <a:pt x="7578" y="302"/>
                      <a:pt x="6786" y="614"/>
                    </a:cubicBezTo>
                    <a:cubicBezTo>
                      <a:pt x="5280" y="1237"/>
                      <a:pt x="3888" y="2150"/>
                      <a:pt x="2746" y="3318"/>
                    </a:cubicBezTo>
                    <a:cubicBezTo>
                      <a:pt x="1989" y="4126"/>
                      <a:pt x="1408" y="5090"/>
                      <a:pt x="1014" y="6123"/>
                    </a:cubicBezTo>
                    <a:cubicBezTo>
                      <a:pt x="598" y="7205"/>
                      <a:pt x="362" y="8343"/>
                      <a:pt x="216" y="9489"/>
                    </a:cubicBezTo>
                    <a:cubicBezTo>
                      <a:pt x="109" y="10349"/>
                      <a:pt x="0" y="11229"/>
                      <a:pt x="142" y="12089"/>
                    </a:cubicBezTo>
                    <a:cubicBezTo>
                      <a:pt x="221" y="12503"/>
                      <a:pt x="388" y="12637"/>
                      <a:pt x="609" y="12637"/>
                    </a:cubicBezTo>
                    <a:cubicBezTo>
                      <a:pt x="811" y="12637"/>
                      <a:pt x="1058" y="12525"/>
                      <a:pt x="1324" y="12413"/>
                    </a:cubicBezTo>
                    <a:cubicBezTo>
                      <a:pt x="2026" y="12128"/>
                      <a:pt x="2727" y="11841"/>
                      <a:pt x="3413" y="11523"/>
                    </a:cubicBezTo>
                    <a:cubicBezTo>
                      <a:pt x="4441" y="11056"/>
                      <a:pt x="5450" y="10526"/>
                      <a:pt x="6321" y="9800"/>
                    </a:cubicBezTo>
                    <a:cubicBezTo>
                      <a:pt x="7417" y="8940"/>
                      <a:pt x="8399" y="7918"/>
                      <a:pt x="9080" y="6696"/>
                    </a:cubicBezTo>
                    <a:cubicBezTo>
                      <a:pt x="9930" y="5148"/>
                      <a:pt x="10140" y="3334"/>
                      <a:pt x="10139" y="1592"/>
                    </a:cubicBezTo>
                    <a:cubicBezTo>
                      <a:pt x="10130" y="1267"/>
                      <a:pt x="10103" y="942"/>
                      <a:pt x="10049" y="622"/>
                    </a:cubicBezTo>
                    <a:cubicBezTo>
                      <a:pt x="10028" y="525"/>
                      <a:pt x="10014" y="420"/>
                      <a:pt x="9984" y="323"/>
                    </a:cubicBezTo>
                    <a:cubicBezTo>
                      <a:pt x="9989" y="323"/>
                      <a:pt x="9993" y="323"/>
                      <a:pt x="9997" y="323"/>
                    </a:cubicBezTo>
                    <a:cubicBezTo>
                      <a:pt x="9999" y="323"/>
                      <a:pt x="10000" y="323"/>
                      <a:pt x="10001" y="323"/>
                    </a:cubicBezTo>
                    <a:cubicBezTo>
                      <a:pt x="10060" y="323"/>
                      <a:pt x="10108" y="267"/>
                      <a:pt x="10112" y="210"/>
                    </a:cubicBezTo>
                    <a:cubicBezTo>
                      <a:pt x="10115" y="124"/>
                      <a:pt x="10034" y="80"/>
                      <a:pt x="9959" y="74"/>
                    </a:cubicBezTo>
                    <a:cubicBezTo>
                      <a:pt x="9831" y="46"/>
                      <a:pt x="9702" y="25"/>
                      <a:pt x="9572" y="13"/>
                    </a:cubicBezTo>
                    <a:cubicBezTo>
                      <a:pt x="9471" y="4"/>
                      <a:pt x="9370" y="0"/>
                      <a:pt x="92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5"/>
              <p:cNvSpPr/>
              <p:nvPr/>
            </p:nvSpPr>
            <p:spPr>
              <a:xfrm>
                <a:off x="3584075" y="416463"/>
                <a:ext cx="253200" cy="321750"/>
              </a:xfrm>
              <a:custGeom>
                <a:avLst/>
                <a:gdLst/>
                <a:ahLst/>
                <a:cxnLst/>
                <a:rect l="l" t="t" r="r" b="b"/>
                <a:pathLst>
                  <a:path w="10128" h="12870" extrusionOk="0">
                    <a:moveTo>
                      <a:pt x="9989" y="1"/>
                    </a:moveTo>
                    <a:cubicBezTo>
                      <a:pt x="9855" y="1"/>
                      <a:pt x="9802" y="198"/>
                      <a:pt x="9717" y="280"/>
                    </a:cubicBezTo>
                    <a:cubicBezTo>
                      <a:pt x="9451" y="651"/>
                      <a:pt x="9140" y="1053"/>
                      <a:pt x="8903" y="1329"/>
                    </a:cubicBezTo>
                    <a:cubicBezTo>
                      <a:pt x="8141" y="2186"/>
                      <a:pt x="7446" y="3099"/>
                      <a:pt x="6758" y="4015"/>
                    </a:cubicBezTo>
                    <a:cubicBezTo>
                      <a:pt x="6680" y="3952"/>
                      <a:pt x="6575" y="3934"/>
                      <a:pt x="6478" y="3917"/>
                    </a:cubicBezTo>
                    <a:cubicBezTo>
                      <a:pt x="5817" y="3810"/>
                      <a:pt x="5148" y="3782"/>
                      <a:pt x="4482" y="3722"/>
                    </a:cubicBezTo>
                    <a:cubicBezTo>
                      <a:pt x="4179" y="3697"/>
                      <a:pt x="3876" y="3679"/>
                      <a:pt x="3574" y="3654"/>
                    </a:cubicBezTo>
                    <a:cubicBezTo>
                      <a:pt x="3542" y="3650"/>
                      <a:pt x="3505" y="3646"/>
                      <a:pt x="3470" y="3646"/>
                    </a:cubicBezTo>
                    <a:cubicBezTo>
                      <a:pt x="3381" y="3646"/>
                      <a:pt x="3300" y="3672"/>
                      <a:pt x="3317" y="3792"/>
                    </a:cubicBezTo>
                    <a:cubicBezTo>
                      <a:pt x="3344" y="3907"/>
                      <a:pt x="3475" y="3885"/>
                      <a:pt x="3564" y="3896"/>
                    </a:cubicBezTo>
                    <a:cubicBezTo>
                      <a:pt x="4008" y="3929"/>
                      <a:pt x="4452" y="3957"/>
                      <a:pt x="4896" y="3996"/>
                    </a:cubicBezTo>
                    <a:cubicBezTo>
                      <a:pt x="5437" y="4044"/>
                      <a:pt x="6276" y="4091"/>
                      <a:pt x="6596" y="4191"/>
                    </a:cubicBezTo>
                    <a:cubicBezTo>
                      <a:pt x="6600" y="4194"/>
                      <a:pt x="6606" y="4200"/>
                      <a:pt x="6611" y="4210"/>
                    </a:cubicBezTo>
                    <a:cubicBezTo>
                      <a:pt x="6423" y="4461"/>
                      <a:pt x="6234" y="4714"/>
                      <a:pt x="6045" y="4964"/>
                    </a:cubicBezTo>
                    <a:cubicBezTo>
                      <a:pt x="5796" y="5294"/>
                      <a:pt x="5549" y="5624"/>
                      <a:pt x="5299" y="5953"/>
                    </a:cubicBezTo>
                    <a:cubicBezTo>
                      <a:pt x="5146" y="5901"/>
                      <a:pt x="4977" y="5904"/>
                      <a:pt x="4819" y="5889"/>
                    </a:cubicBezTo>
                    <a:cubicBezTo>
                      <a:pt x="4061" y="5862"/>
                      <a:pt x="3304" y="5825"/>
                      <a:pt x="2551" y="5736"/>
                    </a:cubicBezTo>
                    <a:cubicBezTo>
                      <a:pt x="2295" y="5707"/>
                      <a:pt x="1891" y="5658"/>
                      <a:pt x="1742" y="5628"/>
                    </a:cubicBezTo>
                    <a:cubicBezTo>
                      <a:pt x="1730" y="5624"/>
                      <a:pt x="1718" y="5622"/>
                      <a:pt x="1706" y="5622"/>
                    </a:cubicBezTo>
                    <a:cubicBezTo>
                      <a:pt x="1645" y="5622"/>
                      <a:pt x="1587" y="5673"/>
                      <a:pt x="1586" y="5736"/>
                    </a:cubicBezTo>
                    <a:cubicBezTo>
                      <a:pt x="1587" y="5918"/>
                      <a:pt x="1895" y="5873"/>
                      <a:pt x="2023" y="5912"/>
                    </a:cubicBezTo>
                    <a:cubicBezTo>
                      <a:pt x="2481" y="5971"/>
                      <a:pt x="2941" y="6020"/>
                      <a:pt x="3402" y="6057"/>
                    </a:cubicBezTo>
                    <a:cubicBezTo>
                      <a:pt x="3948" y="6112"/>
                      <a:pt x="4677" y="6094"/>
                      <a:pt x="5142" y="6160"/>
                    </a:cubicBezTo>
                    <a:cubicBezTo>
                      <a:pt x="4695" y="6752"/>
                      <a:pt x="4247" y="7345"/>
                      <a:pt x="3800" y="7937"/>
                    </a:cubicBezTo>
                    <a:cubicBezTo>
                      <a:pt x="3759" y="7917"/>
                      <a:pt x="3715" y="7905"/>
                      <a:pt x="3670" y="7897"/>
                    </a:cubicBezTo>
                    <a:cubicBezTo>
                      <a:pt x="3097" y="7807"/>
                      <a:pt x="2512" y="7838"/>
                      <a:pt x="1934" y="7805"/>
                    </a:cubicBezTo>
                    <a:cubicBezTo>
                      <a:pt x="1548" y="7790"/>
                      <a:pt x="1163" y="7764"/>
                      <a:pt x="777" y="7738"/>
                    </a:cubicBezTo>
                    <a:cubicBezTo>
                      <a:pt x="745" y="7735"/>
                      <a:pt x="709" y="7730"/>
                      <a:pt x="673" y="7730"/>
                    </a:cubicBezTo>
                    <a:cubicBezTo>
                      <a:pt x="597" y="7730"/>
                      <a:pt x="525" y="7750"/>
                      <a:pt x="519" y="7844"/>
                    </a:cubicBezTo>
                    <a:cubicBezTo>
                      <a:pt x="526" y="7974"/>
                      <a:pt x="647" y="7980"/>
                      <a:pt x="763" y="7980"/>
                    </a:cubicBezTo>
                    <a:cubicBezTo>
                      <a:pt x="775" y="7980"/>
                      <a:pt x="787" y="7980"/>
                      <a:pt x="799" y="7980"/>
                    </a:cubicBezTo>
                    <a:cubicBezTo>
                      <a:pt x="839" y="7980"/>
                      <a:pt x="876" y="7981"/>
                      <a:pt x="907" y="7987"/>
                    </a:cubicBezTo>
                    <a:cubicBezTo>
                      <a:pt x="1246" y="8009"/>
                      <a:pt x="1586" y="8030"/>
                      <a:pt x="1926" y="8045"/>
                    </a:cubicBezTo>
                    <a:cubicBezTo>
                      <a:pt x="2481" y="8082"/>
                      <a:pt x="3180" y="8041"/>
                      <a:pt x="3644" y="8142"/>
                    </a:cubicBezTo>
                    <a:cubicBezTo>
                      <a:pt x="3463" y="8382"/>
                      <a:pt x="3282" y="8622"/>
                      <a:pt x="3102" y="8863"/>
                    </a:cubicBezTo>
                    <a:cubicBezTo>
                      <a:pt x="2876" y="9155"/>
                      <a:pt x="2648" y="9443"/>
                      <a:pt x="2419" y="9731"/>
                    </a:cubicBezTo>
                    <a:cubicBezTo>
                      <a:pt x="2399" y="9716"/>
                      <a:pt x="2376" y="9704"/>
                      <a:pt x="2351" y="9696"/>
                    </a:cubicBezTo>
                    <a:cubicBezTo>
                      <a:pt x="2231" y="9660"/>
                      <a:pt x="2106" y="9642"/>
                      <a:pt x="1982" y="9626"/>
                    </a:cubicBezTo>
                    <a:cubicBezTo>
                      <a:pt x="1473" y="9567"/>
                      <a:pt x="961" y="9558"/>
                      <a:pt x="449" y="9550"/>
                    </a:cubicBezTo>
                    <a:cubicBezTo>
                      <a:pt x="436" y="9552"/>
                      <a:pt x="423" y="9552"/>
                      <a:pt x="408" y="9552"/>
                    </a:cubicBezTo>
                    <a:cubicBezTo>
                      <a:pt x="349" y="9552"/>
                      <a:pt x="275" y="9543"/>
                      <a:pt x="207" y="9543"/>
                    </a:cubicBezTo>
                    <a:cubicBezTo>
                      <a:pt x="96" y="9543"/>
                      <a:pt x="0" y="9568"/>
                      <a:pt x="11" y="9696"/>
                    </a:cubicBezTo>
                    <a:cubicBezTo>
                      <a:pt x="36" y="9777"/>
                      <a:pt x="102" y="9793"/>
                      <a:pt x="176" y="9793"/>
                    </a:cubicBezTo>
                    <a:cubicBezTo>
                      <a:pt x="226" y="9793"/>
                      <a:pt x="279" y="9786"/>
                      <a:pt x="325" y="9786"/>
                    </a:cubicBezTo>
                    <a:cubicBezTo>
                      <a:pt x="344" y="9786"/>
                      <a:pt x="361" y="9787"/>
                      <a:pt x="376" y="9789"/>
                    </a:cubicBezTo>
                    <a:cubicBezTo>
                      <a:pt x="905" y="9798"/>
                      <a:pt x="1436" y="9806"/>
                      <a:pt x="1964" y="9865"/>
                    </a:cubicBezTo>
                    <a:cubicBezTo>
                      <a:pt x="2110" y="9887"/>
                      <a:pt x="2137" y="9885"/>
                      <a:pt x="2262" y="9923"/>
                    </a:cubicBezTo>
                    <a:cubicBezTo>
                      <a:pt x="2262" y="9925"/>
                      <a:pt x="2263" y="9928"/>
                      <a:pt x="2263" y="9930"/>
                    </a:cubicBezTo>
                    <a:cubicBezTo>
                      <a:pt x="1636" y="10720"/>
                      <a:pt x="1011" y="11507"/>
                      <a:pt x="432" y="12333"/>
                    </a:cubicBezTo>
                    <a:cubicBezTo>
                      <a:pt x="340" y="12443"/>
                      <a:pt x="313" y="12485"/>
                      <a:pt x="179" y="12621"/>
                    </a:cubicBezTo>
                    <a:cubicBezTo>
                      <a:pt x="145" y="12653"/>
                      <a:pt x="104" y="12687"/>
                      <a:pt x="102" y="12740"/>
                    </a:cubicBezTo>
                    <a:cubicBezTo>
                      <a:pt x="98" y="12815"/>
                      <a:pt x="163" y="12870"/>
                      <a:pt x="227" y="12870"/>
                    </a:cubicBezTo>
                    <a:cubicBezTo>
                      <a:pt x="255" y="12870"/>
                      <a:pt x="283" y="12860"/>
                      <a:pt x="305" y="12837"/>
                    </a:cubicBezTo>
                    <a:cubicBezTo>
                      <a:pt x="841" y="12284"/>
                      <a:pt x="1227" y="11602"/>
                      <a:pt x="1714" y="11006"/>
                    </a:cubicBezTo>
                    <a:cubicBezTo>
                      <a:pt x="1920" y="10751"/>
                      <a:pt x="2124" y="10494"/>
                      <a:pt x="2328" y="10237"/>
                    </a:cubicBezTo>
                    <a:cubicBezTo>
                      <a:pt x="2479" y="10879"/>
                      <a:pt x="2705" y="11515"/>
                      <a:pt x="3003" y="12097"/>
                    </a:cubicBezTo>
                    <a:cubicBezTo>
                      <a:pt x="3025" y="12117"/>
                      <a:pt x="3050" y="12126"/>
                      <a:pt x="3075" y="12126"/>
                    </a:cubicBezTo>
                    <a:cubicBezTo>
                      <a:pt x="3156" y="12126"/>
                      <a:pt x="3234" y="12033"/>
                      <a:pt x="3184" y="11948"/>
                    </a:cubicBezTo>
                    <a:cubicBezTo>
                      <a:pt x="2895" y="11299"/>
                      <a:pt x="2665" y="10710"/>
                      <a:pt x="2519" y="9994"/>
                    </a:cubicBezTo>
                    <a:cubicBezTo>
                      <a:pt x="2940" y="9459"/>
                      <a:pt x="3356" y="8920"/>
                      <a:pt x="3770" y="8378"/>
                    </a:cubicBezTo>
                    <a:cubicBezTo>
                      <a:pt x="3838" y="8543"/>
                      <a:pt x="3905" y="8707"/>
                      <a:pt x="3973" y="8871"/>
                    </a:cubicBezTo>
                    <a:cubicBezTo>
                      <a:pt x="4225" y="9488"/>
                      <a:pt x="4484" y="10104"/>
                      <a:pt x="4723" y="10726"/>
                    </a:cubicBezTo>
                    <a:cubicBezTo>
                      <a:pt x="4742" y="10786"/>
                      <a:pt x="4788" y="10810"/>
                      <a:pt x="4833" y="10810"/>
                    </a:cubicBezTo>
                    <a:cubicBezTo>
                      <a:pt x="4913" y="10810"/>
                      <a:pt x="4996" y="10735"/>
                      <a:pt x="4945" y="10635"/>
                    </a:cubicBezTo>
                    <a:cubicBezTo>
                      <a:pt x="4626" y="9819"/>
                      <a:pt x="4287" y="9010"/>
                      <a:pt x="3954" y="8198"/>
                    </a:cubicBezTo>
                    <a:cubicBezTo>
                      <a:pt x="3948" y="8186"/>
                      <a:pt x="3943" y="8172"/>
                      <a:pt x="3938" y="8159"/>
                    </a:cubicBezTo>
                    <a:cubicBezTo>
                      <a:pt x="4391" y="7565"/>
                      <a:pt x="4840" y="6968"/>
                      <a:pt x="5289" y="6371"/>
                    </a:cubicBezTo>
                    <a:cubicBezTo>
                      <a:pt x="5334" y="6470"/>
                      <a:pt x="5377" y="6568"/>
                      <a:pt x="5420" y="6669"/>
                    </a:cubicBezTo>
                    <a:cubicBezTo>
                      <a:pt x="5750" y="7487"/>
                      <a:pt x="6146" y="8273"/>
                      <a:pt x="6545" y="9058"/>
                    </a:cubicBezTo>
                    <a:cubicBezTo>
                      <a:pt x="6568" y="9102"/>
                      <a:pt x="6607" y="9121"/>
                      <a:pt x="6645" y="9121"/>
                    </a:cubicBezTo>
                    <a:cubicBezTo>
                      <a:pt x="6725" y="9121"/>
                      <a:pt x="6806" y="9040"/>
                      <a:pt x="6757" y="8945"/>
                    </a:cubicBezTo>
                    <a:cubicBezTo>
                      <a:pt x="6325" y="8105"/>
                      <a:pt x="5914" y="7255"/>
                      <a:pt x="5557" y="6380"/>
                    </a:cubicBezTo>
                    <a:cubicBezTo>
                      <a:pt x="5518" y="6308"/>
                      <a:pt x="5490" y="6226"/>
                      <a:pt x="5453" y="6149"/>
                    </a:cubicBezTo>
                    <a:cubicBezTo>
                      <a:pt x="5877" y="5585"/>
                      <a:pt x="6301" y="5019"/>
                      <a:pt x="6726" y="4456"/>
                    </a:cubicBezTo>
                    <a:cubicBezTo>
                      <a:pt x="6794" y="4616"/>
                      <a:pt x="6871" y="4811"/>
                      <a:pt x="6920" y="4935"/>
                    </a:cubicBezTo>
                    <a:cubicBezTo>
                      <a:pt x="7206" y="5596"/>
                      <a:pt x="7415" y="6306"/>
                      <a:pt x="7794" y="6919"/>
                    </a:cubicBezTo>
                    <a:cubicBezTo>
                      <a:pt x="7816" y="6939"/>
                      <a:pt x="7841" y="6948"/>
                      <a:pt x="7866" y="6948"/>
                    </a:cubicBezTo>
                    <a:cubicBezTo>
                      <a:pt x="7948" y="6948"/>
                      <a:pt x="8026" y="6855"/>
                      <a:pt x="7976" y="6771"/>
                    </a:cubicBezTo>
                    <a:cubicBezTo>
                      <a:pt x="7526" y="5970"/>
                      <a:pt x="7277" y="5071"/>
                      <a:pt x="6886" y="4244"/>
                    </a:cubicBezTo>
                    <a:cubicBezTo>
                      <a:pt x="7050" y="4026"/>
                      <a:pt x="7213" y="3809"/>
                      <a:pt x="7379" y="3592"/>
                    </a:cubicBezTo>
                    <a:cubicBezTo>
                      <a:pt x="8092" y="2601"/>
                      <a:pt x="8834" y="1816"/>
                      <a:pt x="9596" y="847"/>
                    </a:cubicBezTo>
                    <a:cubicBezTo>
                      <a:pt x="9763" y="629"/>
                      <a:pt x="9922" y="404"/>
                      <a:pt x="10085" y="183"/>
                    </a:cubicBezTo>
                    <a:cubicBezTo>
                      <a:pt x="10127" y="121"/>
                      <a:pt x="10093" y="26"/>
                      <a:pt x="10020" y="4"/>
                    </a:cubicBezTo>
                    <a:cubicBezTo>
                      <a:pt x="10009" y="2"/>
                      <a:pt x="9999" y="1"/>
                      <a:pt x="99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" name="Google Shape;421;p5"/>
            <p:cNvGrpSpPr/>
            <p:nvPr/>
          </p:nvGrpSpPr>
          <p:grpSpPr>
            <a:xfrm rot="10800000">
              <a:off x="8562379" y="3154665"/>
              <a:ext cx="642120" cy="749589"/>
              <a:chOff x="4313750" y="1561175"/>
              <a:chExt cx="318275" cy="371525"/>
            </a:xfrm>
          </p:grpSpPr>
          <p:sp>
            <p:nvSpPr>
              <p:cNvPr id="422" name="Google Shape;422;p5"/>
              <p:cNvSpPr/>
              <p:nvPr/>
            </p:nvSpPr>
            <p:spPr>
              <a:xfrm>
                <a:off x="4313750" y="1561175"/>
                <a:ext cx="280650" cy="334825"/>
              </a:xfrm>
              <a:custGeom>
                <a:avLst/>
                <a:gdLst/>
                <a:ahLst/>
                <a:cxnLst/>
                <a:rect l="l" t="t" r="r" b="b"/>
                <a:pathLst>
                  <a:path w="11226" h="13393" extrusionOk="0">
                    <a:moveTo>
                      <a:pt x="152" y="0"/>
                    </a:moveTo>
                    <a:cubicBezTo>
                      <a:pt x="78" y="0"/>
                      <a:pt x="1" y="70"/>
                      <a:pt x="32" y="155"/>
                    </a:cubicBezTo>
                    <a:cubicBezTo>
                      <a:pt x="555" y="1304"/>
                      <a:pt x="1220" y="2375"/>
                      <a:pt x="1965" y="3391"/>
                    </a:cubicBezTo>
                    <a:cubicBezTo>
                      <a:pt x="1935" y="3415"/>
                      <a:pt x="1911" y="3446"/>
                      <a:pt x="1895" y="3481"/>
                    </a:cubicBezTo>
                    <a:cubicBezTo>
                      <a:pt x="1829" y="3636"/>
                      <a:pt x="1780" y="3797"/>
                      <a:pt x="1749" y="3962"/>
                    </a:cubicBezTo>
                    <a:cubicBezTo>
                      <a:pt x="1607" y="4716"/>
                      <a:pt x="1527" y="5479"/>
                      <a:pt x="1453" y="6243"/>
                    </a:cubicBezTo>
                    <a:cubicBezTo>
                      <a:pt x="1416" y="6630"/>
                      <a:pt x="1387" y="7015"/>
                      <a:pt x="1352" y="7401"/>
                    </a:cubicBezTo>
                    <a:cubicBezTo>
                      <a:pt x="1349" y="7415"/>
                      <a:pt x="1342" y="7476"/>
                      <a:pt x="1348" y="7493"/>
                    </a:cubicBezTo>
                    <a:cubicBezTo>
                      <a:pt x="1352" y="7541"/>
                      <a:pt x="1392" y="7579"/>
                      <a:pt x="1439" y="7589"/>
                    </a:cubicBezTo>
                    <a:cubicBezTo>
                      <a:pt x="1449" y="7591"/>
                      <a:pt x="1458" y="7592"/>
                      <a:pt x="1466" y="7592"/>
                    </a:cubicBezTo>
                    <a:cubicBezTo>
                      <a:pt x="1655" y="7592"/>
                      <a:pt x="1582" y="7217"/>
                      <a:pt x="1620" y="7085"/>
                    </a:cubicBezTo>
                    <a:cubicBezTo>
                      <a:pt x="1657" y="6643"/>
                      <a:pt x="1682" y="6368"/>
                      <a:pt x="1725" y="5933"/>
                    </a:cubicBezTo>
                    <a:cubicBezTo>
                      <a:pt x="1817" y="5173"/>
                      <a:pt x="1878" y="4205"/>
                      <a:pt x="2112" y="3586"/>
                    </a:cubicBezTo>
                    <a:cubicBezTo>
                      <a:pt x="2538" y="4156"/>
                      <a:pt x="2987" y="4709"/>
                      <a:pt x="3449" y="5249"/>
                    </a:cubicBezTo>
                    <a:cubicBezTo>
                      <a:pt x="3768" y="5614"/>
                      <a:pt x="4089" y="5976"/>
                      <a:pt x="4418" y="6334"/>
                    </a:cubicBezTo>
                    <a:cubicBezTo>
                      <a:pt x="4393" y="6351"/>
                      <a:pt x="4370" y="6372"/>
                      <a:pt x="4353" y="6397"/>
                    </a:cubicBezTo>
                    <a:cubicBezTo>
                      <a:pt x="4263" y="6633"/>
                      <a:pt x="4259" y="6895"/>
                      <a:pt x="4228" y="7144"/>
                    </a:cubicBezTo>
                    <a:cubicBezTo>
                      <a:pt x="4162" y="7848"/>
                      <a:pt x="4062" y="8738"/>
                      <a:pt x="3968" y="9540"/>
                    </a:cubicBezTo>
                    <a:cubicBezTo>
                      <a:pt x="3916" y="9955"/>
                      <a:pt x="3869" y="10370"/>
                      <a:pt x="3806" y="10784"/>
                    </a:cubicBezTo>
                    <a:cubicBezTo>
                      <a:pt x="3799" y="10917"/>
                      <a:pt x="3677" y="11165"/>
                      <a:pt x="3887" y="11182"/>
                    </a:cubicBezTo>
                    <a:cubicBezTo>
                      <a:pt x="3940" y="11181"/>
                      <a:pt x="3986" y="11141"/>
                      <a:pt x="3998" y="11089"/>
                    </a:cubicBezTo>
                    <a:cubicBezTo>
                      <a:pt x="4019" y="10970"/>
                      <a:pt x="4038" y="10851"/>
                      <a:pt x="4056" y="10732"/>
                    </a:cubicBezTo>
                    <a:cubicBezTo>
                      <a:pt x="4136" y="10172"/>
                      <a:pt x="4202" y="9608"/>
                      <a:pt x="4267" y="9045"/>
                    </a:cubicBezTo>
                    <a:cubicBezTo>
                      <a:pt x="4381" y="8155"/>
                      <a:pt x="4413" y="7356"/>
                      <a:pt x="4557" y="6528"/>
                    </a:cubicBezTo>
                    <a:cubicBezTo>
                      <a:pt x="4564" y="6525"/>
                      <a:pt x="4574" y="6521"/>
                      <a:pt x="4584" y="6517"/>
                    </a:cubicBezTo>
                    <a:cubicBezTo>
                      <a:pt x="5041" y="7012"/>
                      <a:pt x="5510" y="7496"/>
                      <a:pt x="5999" y="7960"/>
                    </a:cubicBezTo>
                    <a:cubicBezTo>
                      <a:pt x="6486" y="8417"/>
                      <a:pt x="6990" y="8857"/>
                      <a:pt x="7503" y="9285"/>
                    </a:cubicBezTo>
                    <a:cubicBezTo>
                      <a:pt x="7493" y="9294"/>
                      <a:pt x="7483" y="9305"/>
                      <a:pt x="7474" y="9318"/>
                    </a:cubicBezTo>
                    <a:cubicBezTo>
                      <a:pt x="7458" y="9349"/>
                      <a:pt x="7457" y="9382"/>
                      <a:pt x="7468" y="9411"/>
                    </a:cubicBezTo>
                    <a:lnTo>
                      <a:pt x="7467" y="9411"/>
                    </a:lnTo>
                    <a:cubicBezTo>
                      <a:pt x="7614" y="10251"/>
                      <a:pt x="7679" y="11472"/>
                      <a:pt x="7745" y="12443"/>
                    </a:cubicBezTo>
                    <a:cubicBezTo>
                      <a:pt x="7761" y="12723"/>
                      <a:pt x="7781" y="13000"/>
                      <a:pt x="7810" y="13277"/>
                    </a:cubicBezTo>
                    <a:cubicBezTo>
                      <a:pt x="7812" y="13310"/>
                      <a:pt x="7825" y="13340"/>
                      <a:pt x="7849" y="13362"/>
                    </a:cubicBezTo>
                    <a:cubicBezTo>
                      <a:pt x="7872" y="13382"/>
                      <a:pt x="7901" y="13392"/>
                      <a:pt x="7930" y="13392"/>
                    </a:cubicBezTo>
                    <a:cubicBezTo>
                      <a:pt x="7973" y="13392"/>
                      <a:pt x="8016" y="13370"/>
                      <a:pt x="8036" y="13329"/>
                    </a:cubicBezTo>
                    <a:cubicBezTo>
                      <a:pt x="8069" y="13254"/>
                      <a:pt x="8032" y="13169"/>
                      <a:pt x="8032" y="13092"/>
                    </a:cubicBezTo>
                    <a:cubicBezTo>
                      <a:pt x="7956" y="12134"/>
                      <a:pt x="7916" y="11175"/>
                      <a:pt x="7815" y="10220"/>
                    </a:cubicBezTo>
                    <a:cubicBezTo>
                      <a:pt x="7792" y="9966"/>
                      <a:pt x="7758" y="9714"/>
                      <a:pt x="7714" y="9462"/>
                    </a:cubicBezTo>
                    <a:lnTo>
                      <a:pt x="7714" y="9462"/>
                    </a:lnTo>
                    <a:cubicBezTo>
                      <a:pt x="8248" y="9901"/>
                      <a:pt x="8789" y="10327"/>
                      <a:pt x="9336" y="10748"/>
                    </a:cubicBezTo>
                    <a:cubicBezTo>
                      <a:pt x="9649" y="10985"/>
                      <a:pt x="9969" y="11214"/>
                      <a:pt x="10286" y="11442"/>
                    </a:cubicBezTo>
                    <a:cubicBezTo>
                      <a:pt x="10361" y="11486"/>
                      <a:pt x="10441" y="11581"/>
                      <a:pt x="10524" y="11581"/>
                    </a:cubicBezTo>
                    <a:cubicBezTo>
                      <a:pt x="10552" y="11581"/>
                      <a:pt x="10580" y="11570"/>
                      <a:pt x="10608" y="11543"/>
                    </a:cubicBezTo>
                    <a:cubicBezTo>
                      <a:pt x="10739" y="11366"/>
                      <a:pt x="10415" y="11272"/>
                      <a:pt x="10318" y="11170"/>
                    </a:cubicBezTo>
                    <a:cubicBezTo>
                      <a:pt x="10037" y="10970"/>
                      <a:pt x="9758" y="10767"/>
                      <a:pt x="9482" y="10558"/>
                    </a:cubicBezTo>
                    <a:cubicBezTo>
                      <a:pt x="8978" y="10168"/>
                      <a:pt x="8475" y="9774"/>
                      <a:pt x="7981" y="9371"/>
                    </a:cubicBezTo>
                    <a:cubicBezTo>
                      <a:pt x="8122" y="9324"/>
                      <a:pt x="8263" y="9276"/>
                      <a:pt x="8405" y="9236"/>
                    </a:cubicBezTo>
                    <a:cubicBezTo>
                      <a:pt x="9267" y="8965"/>
                      <a:pt x="10127" y="8680"/>
                      <a:pt x="10984" y="8393"/>
                    </a:cubicBezTo>
                    <a:cubicBezTo>
                      <a:pt x="11052" y="8365"/>
                      <a:pt x="11141" y="8364"/>
                      <a:pt x="11180" y="8294"/>
                    </a:cubicBezTo>
                    <a:cubicBezTo>
                      <a:pt x="11225" y="8215"/>
                      <a:pt x="11157" y="8116"/>
                      <a:pt x="11073" y="8116"/>
                    </a:cubicBezTo>
                    <a:cubicBezTo>
                      <a:pt x="11061" y="8116"/>
                      <a:pt x="11049" y="8118"/>
                      <a:pt x="11037" y="8122"/>
                    </a:cubicBezTo>
                    <a:cubicBezTo>
                      <a:pt x="9997" y="8485"/>
                      <a:pt x="8734" y="8859"/>
                      <a:pt x="7765" y="9195"/>
                    </a:cubicBezTo>
                    <a:cubicBezTo>
                      <a:pt x="7198" y="8727"/>
                      <a:pt x="6645" y="8245"/>
                      <a:pt x="6111" y="7741"/>
                    </a:cubicBezTo>
                    <a:cubicBezTo>
                      <a:pt x="5665" y="7309"/>
                      <a:pt x="5241" y="6873"/>
                      <a:pt x="4829" y="6435"/>
                    </a:cubicBezTo>
                    <a:cubicBezTo>
                      <a:pt x="4872" y="6421"/>
                      <a:pt x="4914" y="6409"/>
                      <a:pt x="4949" y="6400"/>
                    </a:cubicBezTo>
                    <a:cubicBezTo>
                      <a:pt x="6153" y="6096"/>
                      <a:pt x="7377" y="5882"/>
                      <a:pt x="8589" y="5608"/>
                    </a:cubicBezTo>
                    <a:cubicBezTo>
                      <a:pt x="8880" y="5528"/>
                      <a:pt x="9205" y="5487"/>
                      <a:pt x="9481" y="5370"/>
                    </a:cubicBezTo>
                    <a:cubicBezTo>
                      <a:pt x="9570" y="5302"/>
                      <a:pt x="9507" y="5157"/>
                      <a:pt x="9406" y="5157"/>
                    </a:cubicBezTo>
                    <a:cubicBezTo>
                      <a:pt x="9394" y="5157"/>
                      <a:pt x="9381" y="5160"/>
                      <a:pt x="9368" y="5164"/>
                    </a:cubicBezTo>
                    <a:cubicBezTo>
                      <a:pt x="7851" y="5582"/>
                      <a:pt x="6284" y="5797"/>
                      <a:pt x="4765" y="6204"/>
                    </a:cubicBezTo>
                    <a:cubicBezTo>
                      <a:pt x="4728" y="6219"/>
                      <a:pt x="4689" y="6230"/>
                      <a:pt x="4650" y="6242"/>
                    </a:cubicBezTo>
                    <a:cubicBezTo>
                      <a:pt x="3830" y="5357"/>
                      <a:pt x="3066" y="4448"/>
                      <a:pt x="2330" y="3480"/>
                    </a:cubicBezTo>
                    <a:cubicBezTo>
                      <a:pt x="2509" y="3403"/>
                      <a:pt x="2691" y="3330"/>
                      <a:pt x="2876" y="3272"/>
                    </a:cubicBezTo>
                    <a:cubicBezTo>
                      <a:pt x="3816" y="2986"/>
                      <a:pt x="4761" y="2720"/>
                      <a:pt x="5690" y="2402"/>
                    </a:cubicBezTo>
                    <a:cubicBezTo>
                      <a:pt x="5761" y="2371"/>
                      <a:pt x="5858" y="2371"/>
                      <a:pt x="5898" y="2298"/>
                    </a:cubicBezTo>
                    <a:cubicBezTo>
                      <a:pt x="5944" y="2219"/>
                      <a:pt x="5875" y="2121"/>
                      <a:pt x="5792" y="2121"/>
                    </a:cubicBezTo>
                    <a:cubicBezTo>
                      <a:pt x="5780" y="2121"/>
                      <a:pt x="5767" y="2123"/>
                      <a:pt x="5755" y="2127"/>
                    </a:cubicBezTo>
                    <a:cubicBezTo>
                      <a:pt x="5124" y="2338"/>
                      <a:pt x="4491" y="2543"/>
                      <a:pt x="3852" y="2728"/>
                    </a:cubicBezTo>
                    <a:cubicBezTo>
                      <a:pt x="3292" y="2900"/>
                      <a:pt x="2717" y="3042"/>
                      <a:pt x="2182" y="3284"/>
                    </a:cubicBezTo>
                    <a:cubicBezTo>
                      <a:pt x="2125" y="3209"/>
                      <a:pt x="2069" y="3133"/>
                      <a:pt x="2013" y="3058"/>
                    </a:cubicBezTo>
                    <a:cubicBezTo>
                      <a:pt x="1513" y="2382"/>
                      <a:pt x="1083" y="1657"/>
                      <a:pt x="681" y="920"/>
                    </a:cubicBezTo>
                    <a:cubicBezTo>
                      <a:pt x="502" y="596"/>
                      <a:pt x="370" y="323"/>
                      <a:pt x="237" y="43"/>
                    </a:cubicBezTo>
                    <a:cubicBezTo>
                      <a:pt x="215" y="13"/>
                      <a:pt x="183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5"/>
              <p:cNvSpPr/>
              <p:nvPr/>
            </p:nvSpPr>
            <p:spPr>
              <a:xfrm>
                <a:off x="4555500" y="1823350"/>
                <a:ext cx="73800" cy="78075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3123" extrusionOk="0">
                    <a:moveTo>
                      <a:pt x="2118" y="0"/>
                    </a:moveTo>
                    <a:cubicBezTo>
                      <a:pt x="1516" y="0"/>
                      <a:pt x="750" y="157"/>
                      <a:pt x="541" y="212"/>
                    </a:cubicBezTo>
                    <a:cubicBezTo>
                      <a:pt x="388" y="246"/>
                      <a:pt x="239" y="288"/>
                      <a:pt x="86" y="325"/>
                    </a:cubicBezTo>
                    <a:cubicBezTo>
                      <a:pt x="56" y="335"/>
                      <a:pt x="32" y="355"/>
                      <a:pt x="17" y="382"/>
                    </a:cubicBezTo>
                    <a:cubicBezTo>
                      <a:pt x="2" y="408"/>
                      <a:pt x="1" y="436"/>
                      <a:pt x="7" y="462"/>
                    </a:cubicBezTo>
                    <a:cubicBezTo>
                      <a:pt x="8" y="599"/>
                      <a:pt x="115" y="721"/>
                      <a:pt x="146" y="856"/>
                    </a:cubicBezTo>
                    <a:cubicBezTo>
                      <a:pt x="252" y="1155"/>
                      <a:pt x="343" y="1460"/>
                      <a:pt x="429" y="1767"/>
                    </a:cubicBezTo>
                    <a:cubicBezTo>
                      <a:pt x="547" y="2152"/>
                      <a:pt x="604" y="2563"/>
                      <a:pt x="777" y="2930"/>
                    </a:cubicBezTo>
                    <a:cubicBezTo>
                      <a:pt x="829" y="3032"/>
                      <a:pt x="916" y="3123"/>
                      <a:pt x="1006" y="3123"/>
                    </a:cubicBezTo>
                    <a:cubicBezTo>
                      <a:pt x="1056" y="3123"/>
                      <a:pt x="1107" y="3094"/>
                      <a:pt x="1152" y="3022"/>
                    </a:cubicBezTo>
                    <a:cubicBezTo>
                      <a:pt x="1241" y="2807"/>
                      <a:pt x="1210" y="2565"/>
                      <a:pt x="1217" y="2340"/>
                    </a:cubicBezTo>
                    <a:cubicBezTo>
                      <a:pt x="1215" y="2259"/>
                      <a:pt x="1210" y="2135"/>
                      <a:pt x="1204" y="2020"/>
                    </a:cubicBezTo>
                    <a:lnTo>
                      <a:pt x="1204" y="2020"/>
                    </a:lnTo>
                    <a:cubicBezTo>
                      <a:pt x="1333" y="2205"/>
                      <a:pt x="1517" y="2460"/>
                      <a:pt x="1639" y="2583"/>
                    </a:cubicBezTo>
                    <a:cubicBezTo>
                      <a:pt x="1745" y="2684"/>
                      <a:pt x="1865" y="2800"/>
                      <a:pt x="2019" y="2806"/>
                    </a:cubicBezTo>
                    <a:cubicBezTo>
                      <a:pt x="2019" y="2806"/>
                      <a:pt x="2020" y="2806"/>
                      <a:pt x="2020" y="2806"/>
                    </a:cubicBezTo>
                    <a:cubicBezTo>
                      <a:pt x="2143" y="2806"/>
                      <a:pt x="2233" y="2682"/>
                      <a:pt x="2222" y="2567"/>
                    </a:cubicBezTo>
                    <a:cubicBezTo>
                      <a:pt x="2181" y="2245"/>
                      <a:pt x="1982" y="1865"/>
                      <a:pt x="1819" y="1568"/>
                    </a:cubicBezTo>
                    <a:lnTo>
                      <a:pt x="1819" y="1568"/>
                    </a:lnTo>
                    <a:cubicBezTo>
                      <a:pt x="1915" y="1621"/>
                      <a:pt x="2012" y="1673"/>
                      <a:pt x="2113" y="1719"/>
                    </a:cubicBezTo>
                    <a:cubicBezTo>
                      <a:pt x="2265" y="1785"/>
                      <a:pt x="2426" y="1870"/>
                      <a:pt x="2596" y="1870"/>
                    </a:cubicBezTo>
                    <a:cubicBezTo>
                      <a:pt x="2609" y="1870"/>
                      <a:pt x="2621" y="1869"/>
                      <a:pt x="2634" y="1868"/>
                    </a:cubicBezTo>
                    <a:cubicBezTo>
                      <a:pt x="2807" y="1850"/>
                      <a:pt x="2835" y="1676"/>
                      <a:pt x="2748" y="1547"/>
                    </a:cubicBezTo>
                    <a:cubicBezTo>
                      <a:pt x="2491" y="1214"/>
                      <a:pt x="2123" y="998"/>
                      <a:pt x="1827" y="778"/>
                    </a:cubicBezTo>
                    <a:cubicBezTo>
                      <a:pt x="2207" y="748"/>
                      <a:pt x="2743" y="738"/>
                      <a:pt x="2889" y="402"/>
                    </a:cubicBezTo>
                    <a:cubicBezTo>
                      <a:pt x="2951" y="94"/>
                      <a:pt x="2583" y="0"/>
                      <a:pt x="21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5"/>
              <p:cNvSpPr/>
              <p:nvPr/>
            </p:nvSpPr>
            <p:spPr>
              <a:xfrm>
                <a:off x="4471175" y="1856500"/>
                <a:ext cx="898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3048" extrusionOk="0">
                    <a:moveTo>
                      <a:pt x="1563" y="1"/>
                    </a:moveTo>
                    <a:cubicBezTo>
                      <a:pt x="1560" y="1"/>
                      <a:pt x="1558" y="1"/>
                      <a:pt x="1555" y="1"/>
                    </a:cubicBezTo>
                    <a:cubicBezTo>
                      <a:pt x="1532" y="5"/>
                      <a:pt x="1510" y="14"/>
                      <a:pt x="1490" y="30"/>
                    </a:cubicBezTo>
                    <a:cubicBezTo>
                      <a:pt x="1488" y="30"/>
                      <a:pt x="1485" y="30"/>
                      <a:pt x="1483" y="32"/>
                    </a:cubicBezTo>
                    <a:cubicBezTo>
                      <a:pt x="1437" y="43"/>
                      <a:pt x="1403" y="77"/>
                      <a:pt x="1383" y="119"/>
                    </a:cubicBezTo>
                    <a:cubicBezTo>
                      <a:pt x="1305" y="293"/>
                      <a:pt x="1229" y="469"/>
                      <a:pt x="1136" y="637"/>
                    </a:cubicBezTo>
                    <a:cubicBezTo>
                      <a:pt x="851" y="1165"/>
                      <a:pt x="467" y="1628"/>
                      <a:pt x="156" y="2140"/>
                    </a:cubicBezTo>
                    <a:cubicBezTo>
                      <a:pt x="88" y="2259"/>
                      <a:pt x="6" y="2385"/>
                      <a:pt x="1" y="2526"/>
                    </a:cubicBezTo>
                    <a:cubicBezTo>
                      <a:pt x="5" y="2618"/>
                      <a:pt x="91" y="2700"/>
                      <a:pt x="183" y="2700"/>
                    </a:cubicBezTo>
                    <a:cubicBezTo>
                      <a:pt x="281" y="2695"/>
                      <a:pt x="368" y="2634"/>
                      <a:pt x="450" y="2582"/>
                    </a:cubicBezTo>
                    <a:cubicBezTo>
                      <a:pt x="600" y="2484"/>
                      <a:pt x="800" y="2330"/>
                      <a:pt x="943" y="2241"/>
                    </a:cubicBezTo>
                    <a:lnTo>
                      <a:pt x="943" y="2241"/>
                    </a:lnTo>
                    <a:cubicBezTo>
                      <a:pt x="916" y="2337"/>
                      <a:pt x="884" y="2434"/>
                      <a:pt x="857" y="2530"/>
                    </a:cubicBezTo>
                    <a:cubicBezTo>
                      <a:pt x="813" y="2690"/>
                      <a:pt x="735" y="2965"/>
                      <a:pt x="938" y="3042"/>
                    </a:cubicBezTo>
                    <a:cubicBezTo>
                      <a:pt x="953" y="3046"/>
                      <a:pt x="967" y="3048"/>
                      <a:pt x="981" y="3048"/>
                    </a:cubicBezTo>
                    <a:cubicBezTo>
                      <a:pt x="1082" y="3048"/>
                      <a:pt x="1161" y="2955"/>
                      <a:pt x="1217" y="2877"/>
                    </a:cubicBezTo>
                    <a:cubicBezTo>
                      <a:pt x="1349" y="2692"/>
                      <a:pt x="1453" y="2489"/>
                      <a:pt x="1558" y="2287"/>
                    </a:cubicBezTo>
                    <a:cubicBezTo>
                      <a:pt x="1596" y="2216"/>
                      <a:pt x="1620" y="2170"/>
                      <a:pt x="1645" y="2132"/>
                    </a:cubicBezTo>
                    <a:cubicBezTo>
                      <a:pt x="1782" y="2405"/>
                      <a:pt x="2038" y="2987"/>
                      <a:pt x="2278" y="2987"/>
                    </a:cubicBezTo>
                    <a:cubicBezTo>
                      <a:pt x="2337" y="2987"/>
                      <a:pt x="2395" y="2952"/>
                      <a:pt x="2450" y="2869"/>
                    </a:cubicBezTo>
                    <a:cubicBezTo>
                      <a:pt x="2486" y="2785"/>
                      <a:pt x="2481" y="2687"/>
                      <a:pt x="2477" y="2596"/>
                    </a:cubicBezTo>
                    <a:cubicBezTo>
                      <a:pt x="2458" y="2314"/>
                      <a:pt x="2393" y="2039"/>
                      <a:pt x="2320" y="1767"/>
                    </a:cubicBezTo>
                    <a:cubicBezTo>
                      <a:pt x="2317" y="1734"/>
                      <a:pt x="2312" y="1698"/>
                      <a:pt x="2308" y="1665"/>
                    </a:cubicBezTo>
                    <a:lnTo>
                      <a:pt x="2308" y="1665"/>
                    </a:lnTo>
                    <a:cubicBezTo>
                      <a:pt x="2414" y="1748"/>
                      <a:pt x="2520" y="1832"/>
                      <a:pt x="2629" y="1914"/>
                    </a:cubicBezTo>
                    <a:cubicBezTo>
                      <a:pt x="2848" y="2060"/>
                      <a:pt x="3090" y="2296"/>
                      <a:pt x="3367" y="2296"/>
                    </a:cubicBezTo>
                    <a:cubicBezTo>
                      <a:pt x="3389" y="2296"/>
                      <a:pt x="3411" y="2295"/>
                      <a:pt x="3432" y="2292"/>
                    </a:cubicBezTo>
                    <a:cubicBezTo>
                      <a:pt x="3544" y="2265"/>
                      <a:pt x="3593" y="2136"/>
                      <a:pt x="3569" y="2030"/>
                    </a:cubicBezTo>
                    <a:cubicBezTo>
                      <a:pt x="3530" y="1829"/>
                      <a:pt x="3390" y="1663"/>
                      <a:pt x="3275" y="1499"/>
                    </a:cubicBezTo>
                    <a:cubicBezTo>
                      <a:pt x="3026" y="1174"/>
                      <a:pt x="2734" y="886"/>
                      <a:pt x="2422" y="619"/>
                    </a:cubicBezTo>
                    <a:cubicBezTo>
                      <a:pt x="2212" y="445"/>
                      <a:pt x="1995" y="272"/>
                      <a:pt x="1761" y="129"/>
                    </a:cubicBezTo>
                    <a:cubicBezTo>
                      <a:pt x="1740" y="112"/>
                      <a:pt x="1719" y="96"/>
                      <a:pt x="1699" y="79"/>
                    </a:cubicBezTo>
                    <a:cubicBezTo>
                      <a:pt x="1658" y="47"/>
                      <a:pt x="1618" y="1"/>
                      <a:pt x="15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5"/>
              <p:cNvSpPr/>
              <p:nvPr/>
            </p:nvSpPr>
            <p:spPr>
              <a:xfrm>
                <a:off x="4561900" y="1721675"/>
                <a:ext cx="701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3004" extrusionOk="0">
                    <a:moveTo>
                      <a:pt x="1467" y="1"/>
                    </a:moveTo>
                    <a:lnTo>
                      <a:pt x="1467" y="1"/>
                    </a:lnTo>
                    <a:cubicBezTo>
                      <a:pt x="1247" y="38"/>
                      <a:pt x="1130" y="267"/>
                      <a:pt x="992" y="422"/>
                    </a:cubicBezTo>
                    <a:cubicBezTo>
                      <a:pt x="629" y="900"/>
                      <a:pt x="320" y="1418"/>
                      <a:pt x="59" y="1956"/>
                    </a:cubicBezTo>
                    <a:cubicBezTo>
                      <a:pt x="0" y="2044"/>
                      <a:pt x="44" y="2130"/>
                      <a:pt x="110" y="2157"/>
                    </a:cubicBezTo>
                    <a:cubicBezTo>
                      <a:pt x="113" y="2169"/>
                      <a:pt x="119" y="2182"/>
                      <a:pt x="125" y="2193"/>
                    </a:cubicBezTo>
                    <a:cubicBezTo>
                      <a:pt x="402" y="2404"/>
                      <a:pt x="752" y="2515"/>
                      <a:pt x="1066" y="2664"/>
                    </a:cubicBezTo>
                    <a:cubicBezTo>
                      <a:pt x="1398" y="2803"/>
                      <a:pt x="1735" y="2957"/>
                      <a:pt x="2096" y="2995"/>
                    </a:cubicBezTo>
                    <a:cubicBezTo>
                      <a:pt x="2128" y="3001"/>
                      <a:pt x="2164" y="3004"/>
                      <a:pt x="2200" y="3004"/>
                    </a:cubicBezTo>
                    <a:cubicBezTo>
                      <a:pt x="2375" y="3004"/>
                      <a:pt x="2572" y="2929"/>
                      <a:pt x="2517" y="2722"/>
                    </a:cubicBezTo>
                    <a:cubicBezTo>
                      <a:pt x="2413" y="2508"/>
                      <a:pt x="2193" y="2372"/>
                      <a:pt x="2021" y="2216"/>
                    </a:cubicBezTo>
                    <a:cubicBezTo>
                      <a:pt x="1977" y="2180"/>
                      <a:pt x="1934" y="2146"/>
                      <a:pt x="1890" y="2112"/>
                    </a:cubicBezTo>
                    <a:cubicBezTo>
                      <a:pt x="1923" y="2112"/>
                      <a:pt x="1955" y="2113"/>
                      <a:pt x="1973" y="2113"/>
                    </a:cubicBezTo>
                    <a:cubicBezTo>
                      <a:pt x="2015" y="2111"/>
                      <a:pt x="2059" y="2111"/>
                      <a:pt x="2104" y="2111"/>
                    </a:cubicBezTo>
                    <a:cubicBezTo>
                      <a:pt x="2114" y="2111"/>
                      <a:pt x="2123" y="2111"/>
                      <a:pt x="2133" y="2111"/>
                    </a:cubicBezTo>
                    <a:cubicBezTo>
                      <a:pt x="2328" y="2111"/>
                      <a:pt x="2543" y="2108"/>
                      <a:pt x="2689" y="1988"/>
                    </a:cubicBezTo>
                    <a:cubicBezTo>
                      <a:pt x="2805" y="1876"/>
                      <a:pt x="2752" y="1676"/>
                      <a:pt x="2621" y="1603"/>
                    </a:cubicBezTo>
                    <a:cubicBezTo>
                      <a:pt x="2426" y="1486"/>
                      <a:pt x="2096" y="1438"/>
                      <a:pt x="1847" y="1409"/>
                    </a:cubicBezTo>
                    <a:cubicBezTo>
                      <a:pt x="2054" y="1283"/>
                      <a:pt x="2263" y="1151"/>
                      <a:pt x="2420" y="967"/>
                    </a:cubicBezTo>
                    <a:cubicBezTo>
                      <a:pt x="2550" y="820"/>
                      <a:pt x="2612" y="588"/>
                      <a:pt x="2379" y="510"/>
                    </a:cubicBezTo>
                    <a:cubicBezTo>
                      <a:pt x="2358" y="505"/>
                      <a:pt x="2336" y="502"/>
                      <a:pt x="2315" y="502"/>
                    </a:cubicBezTo>
                    <a:cubicBezTo>
                      <a:pt x="2247" y="502"/>
                      <a:pt x="2179" y="524"/>
                      <a:pt x="2117" y="547"/>
                    </a:cubicBezTo>
                    <a:cubicBezTo>
                      <a:pt x="1933" y="616"/>
                      <a:pt x="1751" y="694"/>
                      <a:pt x="1571" y="773"/>
                    </a:cubicBezTo>
                    <a:cubicBezTo>
                      <a:pt x="1503" y="801"/>
                      <a:pt x="1424" y="837"/>
                      <a:pt x="1351" y="867"/>
                    </a:cubicBezTo>
                    <a:cubicBezTo>
                      <a:pt x="1543" y="564"/>
                      <a:pt x="1835" y="65"/>
                      <a:pt x="1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5"/>
              <p:cNvSpPr/>
              <p:nvPr/>
            </p:nvSpPr>
            <p:spPr>
              <a:xfrm>
                <a:off x="4369425" y="1787550"/>
                <a:ext cx="85800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3432" h="3159" extrusionOk="0">
                    <a:moveTo>
                      <a:pt x="1999" y="1"/>
                    </a:moveTo>
                    <a:cubicBezTo>
                      <a:pt x="1944" y="1"/>
                      <a:pt x="1898" y="44"/>
                      <a:pt x="1884" y="95"/>
                    </a:cubicBezTo>
                    <a:cubicBezTo>
                      <a:pt x="1863" y="81"/>
                      <a:pt x="1837" y="73"/>
                      <a:pt x="1811" y="73"/>
                    </a:cubicBezTo>
                    <a:cubicBezTo>
                      <a:pt x="1780" y="73"/>
                      <a:pt x="1749" y="84"/>
                      <a:pt x="1727" y="110"/>
                    </a:cubicBezTo>
                    <a:cubicBezTo>
                      <a:pt x="1663" y="186"/>
                      <a:pt x="1597" y="259"/>
                      <a:pt x="1530" y="333"/>
                    </a:cubicBezTo>
                    <a:cubicBezTo>
                      <a:pt x="1384" y="465"/>
                      <a:pt x="1253" y="618"/>
                      <a:pt x="1110" y="750"/>
                    </a:cubicBezTo>
                    <a:cubicBezTo>
                      <a:pt x="996" y="860"/>
                      <a:pt x="890" y="978"/>
                      <a:pt x="785" y="1099"/>
                    </a:cubicBezTo>
                    <a:cubicBezTo>
                      <a:pt x="540" y="1357"/>
                      <a:pt x="307" y="1623"/>
                      <a:pt x="116" y="1922"/>
                    </a:cubicBezTo>
                    <a:cubicBezTo>
                      <a:pt x="1" y="2102"/>
                      <a:pt x="52" y="2334"/>
                      <a:pt x="240" y="2334"/>
                    </a:cubicBezTo>
                    <a:cubicBezTo>
                      <a:pt x="277" y="2334"/>
                      <a:pt x="319" y="2325"/>
                      <a:pt x="367" y="2305"/>
                    </a:cubicBezTo>
                    <a:cubicBezTo>
                      <a:pt x="566" y="2223"/>
                      <a:pt x="755" y="2077"/>
                      <a:pt x="918" y="1985"/>
                    </a:cubicBezTo>
                    <a:lnTo>
                      <a:pt x="918" y="1985"/>
                    </a:lnTo>
                    <a:cubicBezTo>
                      <a:pt x="902" y="2022"/>
                      <a:pt x="881" y="2063"/>
                      <a:pt x="855" y="2122"/>
                    </a:cubicBezTo>
                    <a:cubicBezTo>
                      <a:pt x="741" y="2395"/>
                      <a:pt x="577" y="2661"/>
                      <a:pt x="550" y="2959"/>
                    </a:cubicBezTo>
                    <a:cubicBezTo>
                      <a:pt x="547" y="3061"/>
                      <a:pt x="620" y="3159"/>
                      <a:pt x="724" y="3159"/>
                    </a:cubicBezTo>
                    <a:cubicBezTo>
                      <a:pt x="733" y="3159"/>
                      <a:pt x="743" y="3158"/>
                      <a:pt x="752" y="3156"/>
                    </a:cubicBezTo>
                    <a:cubicBezTo>
                      <a:pt x="884" y="3139"/>
                      <a:pt x="977" y="3031"/>
                      <a:pt x="1071" y="2948"/>
                    </a:cubicBezTo>
                    <a:cubicBezTo>
                      <a:pt x="1335" y="2720"/>
                      <a:pt x="1594" y="2282"/>
                      <a:pt x="1787" y="2101"/>
                    </a:cubicBezTo>
                    <a:cubicBezTo>
                      <a:pt x="1845" y="2278"/>
                      <a:pt x="2011" y="2877"/>
                      <a:pt x="2192" y="3100"/>
                    </a:cubicBezTo>
                    <a:cubicBezTo>
                      <a:pt x="2226" y="3139"/>
                      <a:pt x="2275" y="3159"/>
                      <a:pt x="2323" y="3159"/>
                    </a:cubicBezTo>
                    <a:cubicBezTo>
                      <a:pt x="2382" y="3159"/>
                      <a:pt x="2441" y="3128"/>
                      <a:pt x="2471" y="3067"/>
                    </a:cubicBezTo>
                    <a:cubicBezTo>
                      <a:pt x="2507" y="2988"/>
                      <a:pt x="2510" y="2901"/>
                      <a:pt x="2511" y="2815"/>
                    </a:cubicBezTo>
                    <a:cubicBezTo>
                      <a:pt x="2507" y="2525"/>
                      <a:pt x="2435" y="2086"/>
                      <a:pt x="2402" y="1792"/>
                    </a:cubicBezTo>
                    <a:lnTo>
                      <a:pt x="2402" y="1792"/>
                    </a:lnTo>
                    <a:cubicBezTo>
                      <a:pt x="2618" y="2036"/>
                      <a:pt x="2996" y="2451"/>
                      <a:pt x="3227" y="2451"/>
                    </a:cubicBezTo>
                    <a:cubicBezTo>
                      <a:pt x="3285" y="2451"/>
                      <a:pt x="3334" y="2425"/>
                      <a:pt x="3369" y="2363"/>
                    </a:cubicBezTo>
                    <a:cubicBezTo>
                      <a:pt x="3432" y="2218"/>
                      <a:pt x="3326" y="2072"/>
                      <a:pt x="3276" y="1938"/>
                    </a:cubicBezTo>
                    <a:cubicBezTo>
                      <a:pt x="3027" y="1366"/>
                      <a:pt x="2664" y="854"/>
                      <a:pt x="2303" y="348"/>
                    </a:cubicBezTo>
                    <a:cubicBezTo>
                      <a:pt x="2234" y="251"/>
                      <a:pt x="2166" y="155"/>
                      <a:pt x="2101" y="57"/>
                    </a:cubicBezTo>
                    <a:cubicBezTo>
                      <a:pt x="2084" y="31"/>
                      <a:pt x="2057" y="13"/>
                      <a:pt x="2027" y="4"/>
                    </a:cubicBezTo>
                    <a:cubicBezTo>
                      <a:pt x="2018" y="2"/>
                      <a:pt x="2008" y="1"/>
                      <a:pt x="19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5"/>
              <p:cNvSpPr/>
              <p:nvPr/>
            </p:nvSpPr>
            <p:spPr>
              <a:xfrm>
                <a:off x="4497750" y="1649425"/>
                <a:ext cx="948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3255" extrusionOk="0">
                    <a:moveTo>
                      <a:pt x="1790" y="0"/>
                    </a:moveTo>
                    <a:cubicBezTo>
                      <a:pt x="1740" y="0"/>
                      <a:pt x="1684" y="18"/>
                      <a:pt x="1633" y="49"/>
                    </a:cubicBezTo>
                    <a:cubicBezTo>
                      <a:pt x="1463" y="86"/>
                      <a:pt x="1319" y="224"/>
                      <a:pt x="1196" y="339"/>
                    </a:cubicBezTo>
                    <a:cubicBezTo>
                      <a:pt x="980" y="559"/>
                      <a:pt x="806" y="818"/>
                      <a:pt x="636" y="1075"/>
                    </a:cubicBezTo>
                    <a:cubicBezTo>
                      <a:pt x="437" y="1392"/>
                      <a:pt x="195" y="1692"/>
                      <a:pt x="62" y="2044"/>
                    </a:cubicBezTo>
                    <a:cubicBezTo>
                      <a:pt x="58" y="2060"/>
                      <a:pt x="55" y="2075"/>
                      <a:pt x="55" y="2090"/>
                    </a:cubicBezTo>
                    <a:cubicBezTo>
                      <a:pt x="51" y="2098"/>
                      <a:pt x="47" y="2102"/>
                      <a:pt x="43" y="2110"/>
                    </a:cubicBezTo>
                    <a:cubicBezTo>
                      <a:pt x="0" y="2189"/>
                      <a:pt x="54" y="2258"/>
                      <a:pt x="119" y="2278"/>
                    </a:cubicBezTo>
                    <a:cubicBezTo>
                      <a:pt x="119" y="2279"/>
                      <a:pt x="120" y="2280"/>
                      <a:pt x="120" y="2281"/>
                    </a:cubicBezTo>
                    <a:cubicBezTo>
                      <a:pt x="146" y="2319"/>
                      <a:pt x="188" y="2337"/>
                      <a:pt x="231" y="2348"/>
                    </a:cubicBezTo>
                    <a:lnTo>
                      <a:pt x="312" y="2372"/>
                    </a:lnTo>
                    <a:cubicBezTo>
                      <a:pt x="383" y="2408"/>
                      <a:pt x="458" y="2437"/>
                      <a:pt x="519" y="2462"/>
                    </a:cubicBezTo>
                    <a:cubicBezTo>
                      <a:pt x="888" y="2637"/>
                      <a:pt x="1337" y="2831"/>
                      <a:pt x="1731" y="3010"/>
                    </a:cubicBezTo>
                    <a:cubicBezTo>
                      <a:pt x="1984" y="3106"/>
                      <a:pt x="2243" y="3254"/>
                      <a:pt x="2518" y="3254"/>
                    </a:cubicBezTo>
                    <a:cubicBezTo>
                      <a:pt x="2536" y="3254"/>
                      <a:pt x="2554" y="3254"/>
                      <a:pt x="2572" y="3253"/>
                    </a:cubicBezTo>
                    <a:cubicBezTo>
                      <a:pt x="2745" y="3243"/>
                      <a:pt x="2784" y="3071"/>
                      <a:pt x="2702" y="2939"/>
                    </a:cubicBezTo>
                    <a:cubicBezTo>
                      <a:pt x="2566" y="2720"/>
                      <a:pt x="2350" y="2532"/>
                      <a:pt x="2208" y="2364"/>
                    </a:cubicBezTo>
                    <a:lnTo>
                      <a:pt x="2208" y="2364"/>
                    </a:lnTo>
                    <a:cubicBezTo>
                      <a:pt x="2401" y="2377"/>
                      <a:pt x="2751" y="2413"/>
                      <a:pt x="3058" y="2413"/>
                    </a:cubicBezTo>
                    <a:cubicBezTo>
                      <a:pt x="3462" y="2413"/>
                      <a:pt x="3792" y="2351"/>
                      <a:pt x="3589" y="2090"/>
                    </a:cubicBezTo>
                    <a:cubicBezTo>
                      <a:pt x="3490" y="2001"/>
                      <a:pt x="3356" y="1969"/>
                      <a:pt x="3236" y="1920"/>
                    </a:cubicBezTo>
                    <a:cubicBezTo>
                      <a:pt x="2914" y="1799"/>
                      <a:pt x="2578" y="1727"/>
                      <a:pt x="2243" y="1664"/>
                    </a:cubicBezTo>
                    <a:cubicBezTo>
                      <a:pt x="2562" y="1373"/>
                      <a:pt x="3472" y="547"/>
                      <a:pt x="2795" y="476"/>
                    </a:cubicBezTo>
                    <a:lnTo>
                      <a:pt x="2795" y="476"/>
                    </a:lnTo>
                    <a:cubicBezTo>
                      <a:pt x="2402" y="551"/>
                      <a:pt x="2048" y="758"/>
                      <a:pt x="1705" y="969"/>
                    </a:cubicBezTo>
                    <a:cubicBezTo>
                      <a:pt x="1815" y="813"/>
                      <a:pt x="1901" y="644"/>
                      <a:pt x="1956" y="461"/>
                    </a:cubicBezTo>
                    <a:cubicBezTo>
                      <a:pt x="1983" y="384"/>
                      <a:pt x="2001" y="299"/>
                      <a:pt x="1977" y="218"/>
                    </a:cubicBezTo>
                    <a:cubicBezTo>
                      <a:pt x="1974" y="205"/>
                      <a:pt x="1970" y="193"/>
                      <a:pt x="1964" y="180"/>
                    </a:cubicBezTo>
                    <a:cubicBezTo>
                      <a:pt x="1949" y="52"/>
                      <a:pt x="1876" y="0"/>
                      <a:pt x="17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5"/>
              <p:cNvSpPr/>
              <p:nvPr/>
            </p:nvSpPr>
            <p:spPr>
              <a:xfrm>
                <a:off x="4315200" y="1704325"/>
                <a:ext cx="75400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2977" extrusionOk="0">
                    <a:moveTo>
                      <a:pt x="1543" y="0"/>
                    </a:moveTo>
                    <a:cubicBezTo>
                      <a:pt x="1542" y="0"/>
                      <a:pt x="1540" y="0"/>
                      <a:pt x="1539" y="0"/>
                    </a:cubicBezTo>
                    <a:cubicBezTo>
                      <a:pt x="1501" y="2"/>
                      <a:pt x="1473" y="21"/>
                      <a:pt x="1452" y="45"/>
                    </a:cubicBezTo>
                    <a:cubicBezTo>
                      <a:pt x="1444" y="43"/>
                      <a:pt x="1435" y="42"/>
                      <a:pt x="1427" y="42"/>
                    </a:cubicBezTo>
                    <a:cubicBezTo>
                      <a:pt x="1317" y="42"/>
                      <a:pt x="1280" y="190"/>
                      <a:pt x="1218" y="263"/>
                    </a:cubicBezTo>
                    <a:cubicBezTo>
                      <a:pt x="1080" y="481"/>
                      <a:pt x="825" y="768"/>
                      <a:pt x="576" y="1008"/>
                    </a:cubicBezTo>
                    <a:cubicBezTo>
                      <a:pt x="385" y="1198"/>
                      <a:pt x="167" y="1377"/>
                      <a:pt x="40" y="1620"/>
                    </a:cubicBezTo>
                    <a:cubicBezTo>
                      <a:pt x="5" y="1694"/>
                      <a:pt x="1" y="1798"/>
                      <a:pt x="67" y="1857"/>
                    </a:cubicBezTo>
                    <a:cubicBezTo>
                      <a:pt x="104" y="1889"/>
                      <a:pt x="147" y="1899"/>
                      <a:pt x="192" y="1899"/>
                    </a:cubicBezTo>
                    <a:cubicBezTo>
                      <a:pt x="244" y="1899"/>
                      <a:pt x="297" y="1886"/>
                      <a:pt x="345" y="1874"/>
                    </a:cubicBezTo>
                    <a:cubicBezTo>
                      <a:pt x="515" y="1831"/>
                      <a:pt x="677" y="1762"/>
                      <a:pt x="844" y="1705"/>
                    </a:cubicBezTo>
                    <a:lnTo>
                      <a:pt x="844" y="1705"/>
                    </a:lnTo>
                    <a:lnTo>
                      <a:pt x="826" y="1754"/>
                    </a:lnTo>
                    <a:cubicBezTo>
                      <a:pt x="783" y="1956"/>
                      <a:pt x="430" y="2613"/>
                      <a:pt x="736" y="2683"/>
                    </a:cubicBezTo>
                    <a:cubicBezTo>
                      <a:pt x="745" y="2685"/>
                      <a:pt x="754" y="2686"/>
                      <a:pt x="763" y="2686"/>
                    </a:cubicBezTo>
                    <a:cubicBezTo>
                      <a:pt x="867" y="2686"/>
                      <a:pt x="945" y="2589"/>
                      <a:pt x="1015" y="2521"/>
                    </a:cubicBezTo>
                    <a:cubicBezTo>
                      <a:pt x="1162" y="2369"/>
                      <a:pt x="1292" y="2204"/>
                      <a:pt x="1410" y="2027"/>
                    </a:cubicBezTo>
                    <a:cubicBezTo>
                      <a:pt x="1501" y="2272"/>
                      <a:pt x="1598" y="2514"/>
                      <a:pt x="1720" y="2743"/>
                    </a:cubicBezTo>
                    <a:cubicBezTo>
                      <a:pt x="1772" y="2853"/>
                      <a:pt x="1877" y="2977"/>
                      <a:pt x="1989" y="2977"/>
                    </a:cubicBezTo>
                    <a:cubicBezTo>
                      <a:pt x="2034" y="2977"/>
                      <a:pt x="2080" y="2957"/>
                      <a:pt x="2124" y="2908"/>
                    </a:cubicBezTo>
                    <a:cubicBezTo>
                      <a:pt x="2189" y="2830"/>
                      <a:pt x="2180" y="2721"/>
                      <a:pt x="2185" y="2627"/>
                    </a:cubicBezTo>
                    <a:cubicBezTo>
                      <a:pt x="2186" y="2418"/>
                      <a:pt x="2162" y="2211"/>
                      <a:pt x="2130" y="2006"/>
                    </a:cubicBezTo>
                    <a:cubicBezTo>
                      <a:pt x="2120" y="1911"/>
                      <a:pt x="2101" y="1815"/>
                      <a:pt x="2085" y="1718"/>
                    </a:cubicBezTo>
                    <a:cubicBezTo>
                      <a:pt x="2082" y="1690"/>
                      <a:pt x="2077" y="1662"/>
                      <a:pt x="2074" y="1633"/>
                    </a:cubicBezTo>
                    <a:lnTo>
                      <a:pt x="2074" y="1633"/>
                    </a:lnTo>
                    <a:cubicBezTo>
                      <a:pt x="2246" y="1767"/>
                      <a:pt x="2533" y="1985"/>
                      <a:pt x="2744" y="1985"/>
                    </a:cubicBezTo>
                    <a:cubicBezTo>
                      <a:pt x="2827" y="1985"/>
                      <a:pt x="2898" y="1951"/>
                      <a:pt x="2946" y="1866"/>
                    </a:cubicBezTo>
                    <a:cubicBezTo>
                      <a:pt x="3015" y="1686"/>
                      <a:pt x="2865" y="1518"/>
                      <a:pt x="2774" y="1375"/>
                    </a:cubicBezTo>
                    <a:cubicBezTo>
                      <a:pt x="2530" y="1039"/>
                      <a:pt x="2242" y="738"/>
                      <a:pt x="1969" y="427"/>
                    </a:cubicBezTo>
                    <a:cubicBezTo>
                      <a:pt x="1853" y="297"/>
                      <a:pt x="1744" y="160"/>
                      <a:pt x="1626" y="32"/>
                    </a:cubicBezTo>
                    <a:cubicBezTo>
                      <a:pt x="1604" y="11"/>
                      <a:pt x="1574" y="0"/>
                      <a:pt x="1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5"/>
              <p:cNvSpPr/>
              <p:nvPr/>
            </p:nvSpPr>
            <p:spPr>
              <a:xfrm>
                <a:off x="4418550" y="1581725"/>
                <a:ext cx="73125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2722" extrusionOk="0">
                    <a:moveTo>
                      <a:pt x="1404" y="1"/>
                    </a:moveTo>
                    <a:cubicBezTo>
                      <a:pt x="1386" y="1"/>
                      <a:pt x="1368" y="4"/>
                      <a:pt x="1350" y="10"/>
                    </a:cubicBezTo>
                    <a:cubicBezTo>
                      <a:pt x="1247" y="46"/>
                      <a:pt x="1180" y="140"/>
                      <a:pt x="1110" y="219"/>
                    </a:cubicBezTo>
                    <a:cubicBezTo>
                      <a:pt x="705" y="706"/>
                      <a:pt x="378" y="1249"/>
                      <a:pt x="55" y="1791"/>
                    </a:cubicBezTo>
                    <a:cubicBezTo>
                      <a:pt x="41" y="1812"/>
                      <a:pt x="37" y="1818"/>
                      <a:pt x="38" y="1818"/>
                    </a:cubicBezTo>
                    <a:cubicBezTo>
                      <a:pt x="38" y="1818"/>
                      <a:pt x="38" y="1818"/>
                      <a:pt x="38" y="1817"/>
                    </a:cubicBezTo>
                    <a:lnTo>
                      <a:pt x="38" y="1817"/>
                    </a:lnTo>
                    <a:cubicBezTo>
                      <a:pt x="10" y="1852"/>
                      <a:pt x="0" y="1904"/>
                      <a:pt x="23" y="1943"/>
                    </a:cubicBezTo>
                    <a:cubicBezTo>
                      <a:pt x="41" y="1987"/>
                      <a:pt x="87" y="2011"/>
                      <a:pt x="131" y="2011"/>
                    </a:cubicBezTo>
                    <a:cubicBezTo>
                      <a:pt x="174" y="2045"/>
                      <a:pt x="233" y="2046"/>
                      <a:pt x="284" y="2065"/>
                    </a:cubicBezTo>
                    <a:cubicBezTo>
                      <a:pt x="588" y="2174"/>
                      <a:pt x="1002" y="2319"/>
                      <a:pt x="1400" y="2427"/>
                    </a:cubicBezTo>
                    <a:cubicBezTo>
                      <a:pt x="1781" y="2532"/>
                      <a:pt x="2159" y="2671"/>
                      <a:pt x="2553" y="2719"/>
                    </a:cubicBezTo>
                    <a:cubicBezTo>
                      <a:pt x="2566" y="2721"/>
                      <a:pt x="2580" y="2722"/>
                      <a:pt x="2594" y="2722"/>
                    </a:cubicBezTo>
                    <a:cubicBezTo>
                      <a:pt x="2716" y="2722"/>
                      <a:pt x="2857" y="2643"/>
                      <a:pt x="2813" y="2505"/>
                    </a:cubicBezTo>
                    <a:cubicBezTo>
                      <a:pt x="2691" y="2284"/>
                      <a:pt x="2430" y="2169"/>
                      <a:pt x="2239" y="2012"/>
                    </a:cubicBezTo>
                    <a:cubicBezTo>
                      <a:pt x="2180" y="1968"/>
                      <a:pt x="2099" y="1917"/>
                      <a:pt x="2025" y="1872"/>
                    </a:cubicBezTo>
                    <a:cubicBezTo>
                      <a:pt x="2269" y="1852"/>
                      <a:pt x="2594" y="1822"/>
                      <a:pt x="2795" y="1715"/>
                    </a:cubicBezTo>
                    <a:cubicBezTo>
                      <a:pt x="2865" y="1665"/>
                      <a:pt x="2925" y="1573"/>
                      <a:pt x="2891" y="1484"/>
                    </a:cubicBezTo>
                    <a:cubicBezTo>
                      <a:pt x="2854" y="1386"/>
                      <a:pt x="2741" y="1359"/>
                      <a:pt x="2649" y="1335"/>
                    </a:cubicBezTo>
                    <a:cubicBezTo>
                      <a:pt x="2435" y="1291"/>
                      <a:pt x="2217" y="1272"/>
                      <a:pt x="2001" y="1254"/>
                    </a:cubicBezTo>
                    <a:cubicBezTo>
                      <a:pt x="1939" y="1249"/>
                      <a:pt x="1895" y="1246"/>
                      <a:pt x="1856" y="1243"/>
                    </a:cubicBezTo>
                    <a:cubicBezTo>
                      <a:pt x="2014" y="1096"/>
                      <a:pt x="2174" y="951"/>
                      <a:pt x="2310" y="783"/>
                    </a:cubicBezTo>
                    <a:cubicBezTo>
                      <a:pt x="2375" y="701"/>
                      <a:pt x="2440" y="600"/>
                      <a:pt x="2404" y="492"/>
                    </a:cubicBezTo>
                    <a:cubicBezTo>
                      <a:pt x="2362" y="400"/>
                      <a:pt x="2292" y="368"/>
                      <a:pt x="2209" y="368"/>
                    </a:cubicBezTo>
                    <a:cubicBezTo>
                      <a:pt x="2038" y="368"/>
                      <a:pt x="1812" y="509"/>
                      <a:pt x="1679" y="558"/>
                    </a:cubicBezTo>
                    <a:cubicBezTo>
                      <a:pt x="1607" y="592"/>
                      <a:pt x="1519" y="639"/>
                      <a:pt x="1438" y="682"/>
                    </a:cubicBezTo>
                    <a:cubicBezTo>
                      <a:pt x="1492" y="574"/>
                      <a:pt x="1542" y="465"/>
                      <a:pt x="1576" y="349"/>
                    </a:cubicBezTo>
                    <a:cubicBezTo>
                      <a:pt x="1608" y="252"/>
                      <a:pt x="1616" y="133"/>
                      <a:pt x="1541" y="54"/>
                    </a:cubicBezTo>
                    <a:cubicBezTo>
                      <a:pt x="1502" y="22"/>
                      <a:pt x="1453" y="1"/>
                      <a:pt x="14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33" name="Google Shape;433;p6"/>
          <p:cNvGrpSpPr/>
          <p:nvPr/>
        </p:nvGrpSpPr>
        <p:grpSpPr>
          <a:xfrm>
            <a:off x="-121690" y="-313545"/>
            <a:ext cx="9379876" cy="5749674"/>
            <a:chOff x="-121690" y="-313545"/>
            <a:chExt cx="9379876" cy="5749674"/>
          </a:xfrm>
        </p:grpSpPr>
        <p:grpSp>
          <p:nvGrpSpPr>
            <p:cNvPr id="434" name="Google Shape;434;p6"/>
            <p:cNvGrpSpPr/>
            <p:nvPr/>
          </p:nvGrpSpPr>
          <p:grpSpPr>
            <a:xfrm>
              <a:off x="8377423" y="-72055"/>
              <a:ext cx="850242" cy="942848"/>
              <a:chOff x="4144825" y="2050200"/>
              <a:chExt cx="486325" cy="539325"/>
            </a:xfrm>
          </p:grpSpPr>
          <p:sp>
            <p:nvSpPr>
              <p:cNvPr id="435" name="Google Shape;435;p6"/>
              <p:cNvSpPr/>
              <p:nvPr/>
            </p:nvSpPr>
            <p:spPr>
              <a:xfrm>
                <a:off x="4144825" y="2307075"/>
                <a:ext cx="316025" cy="282450"/>
              </a:xfrm>
              <a:custGeom>
                <a:avLst/>
                <a:gdLst/>
                <a:ahLst/>
                <a:cxnLst/>
                <a:rect l="l" t="t" r="r" b="b"/>
                <a:pathLst>
                  <a:path w="12641" h="11298" extrusionOk="0">
                    <a:moveTo>
                      <a:pt x="11073" y="0"/>
                    </a:moveTo>
                    <a:cubicBezTo>
                      <a:pt x="11049" y="0"/>
                      <a:pt x="11025" y="2"/>
                      <a:pt x="11002" y="7"/>
                    </a:cubicBezTo>
                    <a:cubicBezTo>
                      <a:pt x="10992" y="6"/>
                      <a:pt x="10981" y="6"/>
                      <a:pt x="10970" y="6"/>
                    </a:cubicBezTo>
                    <a:cubicBezTo>
                      <a:pt x="10941" y="6"/>
                      <a:pt x="10912" y="9"/>
                      <a:pt x="10884" y="17"/>
                    </a:cubicBezTo>
                    <a:cubicBezTo>
                      <a:pt x="10298" y="256"/>
                      <a:pt x="9709" y="490"/>
                      <a:pt x="9104" y="685"/>
                    </a:cubicBezTo>
                    <a:cubicBezTo>
                      <a:pt x="7948" y="1057"/>
                      <a:pt x="6747" y="1276"/>
                      <a:pt x="5550" y="1487"/>
                    </a:cubicBezTo>
                    <a:cubicBezTo>
                      <a:pt x="4338" y="1706"/>
                      <a:pt x="3108" y="1885"/>
                      <a:pt x="1942" y="2277"/>
                    </a:cubicBezTo>
                    <a:cubicBezTo>
                      <a:pt x="1345" y="2471"/>
                      <a:pt x="751" y="2755"/>
                      <a:pt x="388" y="3262"/>
                    </a:cubicBezTo>
                    <a:cubicBezTo>
                      <a:pt x="161" y="3537"/>
                      <a:pt x="1" y="3917"/>
                      <a:pt x="188" y="4246"/>
                    </a:cubicBezTo>
                    <a:cubicBezTo>
                      <a:pt x="407" y="4694"/>
                      <a:pt x="903" y="4855"/>
                      <a:pt x="1522" y="4855"/>
                    </a:cubicBezTo>
                    <a:cubicBezTo>
                      <a:pt x="2642" y="4855"/>
                      <a:pt x="4163" y="4328"/>
                      <a:pt x="5163" y="4028"/>
                    </a:cubicBezTo>
                    <a:lnTo>
                      <a:pt x="5163" y="4028"/>
                    </a:lnTo>
                    <a:cubicBezTo>
                      <a:pt x="4216" y="4914"/>
                      <a:pt x="2409" y="6555"/>
                      <a:pt x="2650" y="7394"/>
                    </a:cubicBezTo>
                    <a:cubicBezTo>
                      <a:pt x="2726" y="7630"/>
                      <a:pt x="2969" y="7719"/>
                      <a:pt x="3211" y="7719"/>
                    </a:cubicBezTo>
                    <a:cubicBezTo>
                      <a:pt x="3278" y="7719"/>
                      <a:pt x="3345" y="7712"/>
                      <a:pt x="3408" y="7700"/>
                    </a:cubicBezTo>
                    <a:cubicBezTo>
                      <a:pt x="4426" y="7418"/>
                      <a:pt x="5278" y="6746"/>
                      <a:pt x="6170" y="6223"/>
                    </a:cubicBezTo>
                    <a:cubicBezTo>
                      <a:pt x="6371" y="6098"/>
                      <a:pt x="6658" y="5904"/>
                      <a:pt x="6919" y="5730"/>
                    </a:cubicBezTo>
                    <a:lnTo>
                      <a:pt x="6919" y="5730"/>
                    </a:lnTo>
                    <a:cubicBezTo>
                      <a:pt x="6436" y="6600"/>
                      <a:pt x="5813" y="7840"/>
                      <a:pt x="5661" y="8825"/>
                    </a:cubicBezTo>
                    <a:cubicBezTo>
                      <a:pt x="5570" y="9373"/>
                      <a:pt x="5745" y="9874"/>
                      <a:pt x="6254" y="9874"/>
                    </a:cubicBezTo>
                    <a:cubicBezTo>
                      <a:pt x="6368" y="9874"/>
                      <a:pt x="6499" y="9849"/>
                      <a:pt x="6648" y="9793"/>
                    </a:cubicBezTo>
                    <a:cubicBezTo>
                      <a:pt x="7125" y="9610"/>
                      <a:pt x="7461" y="9225"/>
                      <a:pt x="7758" y="8841"/>
                    </a:cubicBezTo>
                    <a:cubicBezTo>
                      <a:pt x="8255" y="8222"/>
                      <a:pt x="8629" y="7528"/>
                      <a:pt x="9006" y="6841"/>
                    </a:cubicBezTo>
                    <a:cubicBezTo>
                      <a:pt x="9125" y="7772"/>
                      <a:pt x="9291" y="8705"/>
                      <a:pt x="9618" y="9593"/>
                    </a:cubicBezTo>
                    <a:cubicBezTo>
                      <a:pt x="9794" y="10085"/>
                      <a:pt x="10024" y="10572"/>
                      <a:pt x="10412" y="10947"/>
                    </a:cubicBezTo>
                    <a:cubicBezTo>
                      <a:pt x="10596" y="11152"/>
                      <a:pt x="10880" y="11297"/>
                      <a:pt x="11158" y="11297"/>
                    </a:cubicBezTo>
                    <a:cubicBezTo>
                      <a:pt x="11319" y="11297"/>
                      <a:pt x="11478" y="11248"/>
                      <a:pt x="11614" y="11132"/>
                    </a:cubicBezTo>
                    <a:cubicBezTo>
                      <a:pt x="12640" y="10162"/>
                      <a:pt x="11592" y="6999"/>
                      <a:pt x="11365" y="5721"/>
                    </a:cubicBezTo>
                    <a:cubicBezTo>
                      <a:pt x="11079" y="4291"/>
                      <a:pt x="10824" y="2446"/>
                      <a:pt x="11188" y="989"/>
                    </a:cubicBezTo>
                    <a:cubicBezTo>
                      <a:pt x="11241" y="625"/>
                      <a:pt x="11419" y="445"/>
                      <a:pt x="11376" y="204"/>
                    </a:cubicBezTo>
                    <a:cubicBezTo>
                      <a:pt x="11337" y="71"/>
                      <a:pt x="11204" y="0"/>
                      <a:pt x="110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6"/>
              <p:cNvSpPr/>
              <p:nvPr/>
            </p:nvSpPr>
            <p:spPr>
              <a:xfrm>
                <a:off x="4315375" y="2050200"/>
                <a:ext cx="315775" cy="388100"/>
              </a:xfrm>
              <a:custGeom>
                <a:avLst/>
                <a:gdLst/>
                <a:ahLst/>
                <a:cxnLst/>
                <a:rect l="l" t="t" r="r" b="b"/>
                <a:pathLst>
                  <a:path w="12631" h="15524" extrusionOk="0">
                    <a:moveTo>
                      <a:pt x="12063" y="1"/>
                    </a:moveTo>
                    <a:cubicBezTo>
                      <a:pt x="11813" y="1"/>
                      <a:pt x="11568" y="183"/>
                      <a:pt x="11379" y="333"/>
                    </a:cubicBezTo>
                    <a:cubicBezTo>
                      <a:pt x="10025" y="1408"/>
                      <a:pt x="4694" y="8672"/>
                      <a:pt x="3872" y="10293"/>
                    </a:cubicBezTo>
                    <a:cubicBezTo>
                      <a:pt x="3253" y="10413"/>
                      <a:pt x="2627" y="10505"/>
                      <a:pt x="2004" y="10604"/>
                    </a:cubicBezTo>
                    <a:cubicBezTo>
                      <a:pt x="1500" y="10685"/>
                      <a:pt x="981" y="10753"/>
                      <a:pt x="512" y="10967"/>
                    </a:cubicBezTo>
                    <a:cubicBezTo>
                      <a:pt x="298" y="11063"/>
                      <a:pt x="58" y="11213"/>
                      <a:pt x="19" y="11462"/>
                    </a:cubicBezTo>
                    <a:cubicBezTo>
                      <a:pt x="0" y="11616"/>
                      <a:pt x="130" y="11762"/>
                      <a:pt x="282" y="11773"/>
                    </a:cubicBezTo>
                    <a:cubicBezTo>
                      <a:pt x="336" y="11778"/>
                      <a:pt x="389" y="11780"/>
                      <a:pt x="443" y="11780"/>
                    </a:cubicBezTo>
                    <a:cubicBezTo>
                      <a:pt x="749" y="11780"/>
                      <a:pt x="1054" y="11708"/>
                      <a:pt x="1353" y="11643"/>
                    </a:cubicBezTo>
                    <a:cubicBezTo>
                      <a:pt x="1644" y="11573"/>
                      <a:pt x="1927" y="11490"/>
                      <a:pt x="2210" y="11397"/>
                    </a:cubicBezTo>
                    <a:lnTo>
                      <a:pt x="2210" y="11397"/>
                    </a:lnTo>
                    <a:cubicBezTo>
                      <a:pt x="1829" y="11600"/>
                      <a:pt x="1451" y="11815"/>
                      <a:pt x="1094" y="12064"/>
                    </a:cubicBezTo>
                    <a:cubicBezTo>
                      <a:pt x="859" y="12239"/>
                      <a:pt x="580" y="12410"/>
                      <a:pt x="466" y="12694"/>
                    </a:cubicBezTo>
                    <a:cubicBezTo>
                      <a:pt x="387" y="12906"/>
                      <a:pt x="534" y="13092"/>
                      <a:pt x="736" y="13092"/>
                    </a:cubicBezTo>
                    <a:cubicBezTo>
                      <a:pt x="764" y="13092"/>
                      <a:pt x="792" y="13088"/>
                      <a:pt x="821" y="13081"/>
                    </a:cubicBezTo>
                    <a:cubicBezTo>
                      <a:pt x="1327" y="12949"/>
                      <a:pt x="1791" y="12691"/>
                      <a:pt x="2241" y="12432"/>
                    </a:cubicBezTo>
                    <a:cubicBezTo>
                      <a:pt x="2836" y="12076"/>
                      <a:pt x="3404" y="11668"/>
                      <a:pt x="3897" y="11180"/>
                    </a:cubicBezTo>
                    <a:cubicBezTo>
                      <a:pt x="3932" y="11144"/>
                      <a:pt x="3968" y="11109"/>
                      <a:pt x="4003" y="11073"/>
                    </a:cubicBezTo>
                    <a:lnTo>
                      <a:pt x="4003" y="11073"/>
                    </a:lnTo>
                    <a:cubicBezTo>
                      <a:pt x="3676" y="11638"/>
                      <a:pt x="3312" y="12184"/>
                      <a:pt x="2990" y="12754"/>
                    </a:cubicBezTo>
                    <a:cubicBezTo>
                      <a:pt x="2799" y="13082"/>
                      <a:pt x="2620" y="13418"/>
                      <a:pt x="2481" y="13771"/>
                    </a:cubicBezTo>
                    <a:cubicBezTo>
                      <a:pt x="2397" y="14002"/>
                      <a:pt x="2310" y="14247"/>
                      <a:pt x="2334" y="14495"/>
                    </a:cubicBezTo>
                    <a:cubicBezTo>
                      <a:pt x="2354" y="14765"/>
                      <a:pt x="2506" y="14877"/>
                      <a:pt x="2684" y="14877"/>
                    </a:cubicBezTo>
                    <a:cubicBezTo>
                      <a:pt x="2843" y="14877"/>
                      <a:pt x="3022" y="14790"/>
                      <a:pt x="3151" y="14647"/>
                    </a:cubicBezTo>
                    <a:cubicBezTo>
                      <a:pt x="3407" y="14373"/>
                      <a:pt x="3545" y="14013"/>
                      <a:pt x="3689" y="13673"/>
                    </a:cubicBezTo>
                    <a:cubicBezTo>
                      <a:pt x="3932" y="13070"/>
                      <a:pt x="4122" y="12445"/>
                      <a:pt x="4289" y="11816"/>
                    </a:cubicBezTo>
                    <a:lnTo>
                      <a:pt x="4289" y="11816"/>
                    </a:lnTo>
                    <a:cubicBezTo>
                      <a:pt x="4273" y="12097"/>
                      <a:pt x="4255" y="12378"/>
                      <a:pt x="4223" y="12656"/>
                    </a:cubicBezTo>
                    <a:cubicBezTo>
                      <a:pt x="4137" y="13552"/>
                      <a:pt x="4038" y="14582"/>
                      <a:pt x="4620" y="15337"/>
                    </a:cubicBezTo>
                    <a:cubicBezTo>
                      <a:pt x="4719" y="15457"/>
                      <a:pt x="4845" y="15523"/>
                      <a:pt x="4958" y="15523"/>
                    </a:cubicBezTo>
                    <a:cubicBezTo>
                      <a:pt x="5093" y="15523"/>
                      <a:pt x="5210" y="15429"/>
                      <a:pt x="5241" y="15217"/>
                    </a:cubicBezTo>
                    <a:cubicBezTo>
                      <a:pt x="5300" y="14821"/>
                      <a:pt x="5263" y="14421"/>
                      <a:pt x="5205" y="14029"/>
                    </a:cubicBezTo>
                    <a:cubicBezTo>
                      <a:pt x="5113" y="13397"/>
                      <a:pt x="4982" y="12774"/>
                      <a:pt x="4858" y="12149"/>
                    </a:cubicBezTo>
                    <a:cubicBezTo>
                      <a:pt x="4755" y="11600"/>
                      <a:pt x="4699" y="11207"/>
                      <a:pt x="4647" y="10649"/>
                    </a:cubicBezTo>
                    <a:cubicBezTo>
                      <a:pt x="4637" y="10600"/>
                      <a:pt x="4640" y="10541"/>
                      <a:pt x="4637" y="10481"/>
                    </a:cubicBezTo>
                    <a:cubicBezTo>
                      <a:pt x="5349" y="9254"/>
                      <a:pt x="11512" y="1702"/>
                      <a:pt x="12324" y="1060"/>
                    </a:cubicBezTo>
                    <a:cubicBezTo>
                      <a:pt x="12429" y="977"/>
                      <a:pt x="12586" y="928"/>
                      <a:pt x="12608" y="777"/>
                    </a:cubicBezTo>
                    <a:cubicBezTo>
                      <a:pt x="12630" y="649"/>
                      <a:pt x="12602" y="505"/>
                      <a:pt x="12530" y="393"/>
                    </a:cubicBezTo>
                    <a:cubicBezTo>
                      <a:pt x="12505" y="249"/>
                      <a:pt x="12417" y="118"/>
                      <a:pt x="12283" y="54"/>
                    </a:cubicBezTo>
                    <a:cubicBezTo>
                      <a:pt x="12210" y="17"/>
                      <a:pt x="12137" y="1"/>
                      <a:pt x="120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37" name="Google Shape;437;p6"/>
              <p:cNvGrpSpPr/>
              <p:nvPr/>
            </p:nvGrpSpPr>
            <p:grpSpPr>
              <a:xfrm>
                <a:off x="4331300" y="2317375"/>
                <a:ext cx="106325" cy="103950"/>
                <a:chOff x="4331300" y="2317375"/>
                <a:chExt cx="106325" cy="103950"/>
              </a:xfrm>
            </p:grpSpPr>
            <p:sp>
              <p:nvSpPr>
                <p:cNvPr id="438" name="Google Shape;438;p6"/>
                <p:cNvSpPr/>
                <p:nvPr/>
              </p:nvSpPr>
              <p:spPr>
                <a:xfrm>
                  <a:off x="4429575" y="2397850"/>
                  <a:ext cx="8050" cy="2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939" extrusionOk="0">
                      <a:moveTo>
                        <a:pt x="127" y="1"/>
                      </a:moveTo>
                      <a:cubicBezTo>
                        <a:pt x="64" y="1"/>
                        <a:pt x="1" y="50"/>
                        <a:pt x="2" y="120"/>
                      </a:cubicBezTo>
                      <a:cubicBezTo>
                        <a:pt x="30" y="352"/>
                        <a:pt x="68" y="584"/>
                        <a:pt x="78" y="818"/>
                      </a:cubicBezTo>
                      <a:cubicBezTo>
                        <a:pt x="78" y="850"/>
                        <a:pt x="92" y="883"/>
                        <a:pt x="115" y="905"/>
                      </a:cubicBezTo>
                      <a:cubicBezTo>
                        <a:pt x="137" y="928"/>
                        <a:pt x="166" y="938"/>
                        <a:pt x="195" y="938"/>
                      </a:cubicBezTo>
                      <a:cubicBezTo>
                        <a:pt x="258" y="938"/>
                        <a:pt x="321" y="889"/>
                        <a:pt x="320" y="818"/>
                      </a:cubicBezTo>
                      <a:cubicBezTo>
                        <a:pt x="310" y="584"/>
                        <a:pt x="272" y="352"/>
                        <a:pt x="244" y="120"/>
                      </a:cubicBezTo>
                      <a:cubicBezTo>
                        <a:pt x="244" y="88"/>
                        <a:pt x="230" y="58"/>
                        <a:pt x="207" y="34"/>
                      </a:cubicBezTo>
                      <a:cubicBezTo>
                        <a:pt x="185" y="11"/>
                        <a:pt x="156" y="1"/>
                        <a:pt x="1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6"/>
                <p:cNvSpPr/>
                <p:nvPr/>
              </p:nvSpPr>
              <p:spPr>
                <a:xfrm>
                  <a:off x="4424750" y="2364100"/>
                  <a:ext cx="8550" cy="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" h="787" extrusionOk="0">
                      <a:moveTo>
                        <a:pt x="134" y="0"/>
                      </a:moveTo>
                      <a:cubicBezTo>
                        <a:pt x="123" y="0"/>
                        <a:pt x="112" y="2"/>
                        <a:pt x="102" y="5"/>
                      </a:cubicBezTo>
                      <a:cubicBezTo>
                        <a:pt x="39" y="22"/>
                        <a:pt x="0" y="89"/>
                        <a:pt x="18" y="152"/>
                      </a:cubicBezTo>
                      <a:cubicBezTo>
                        <a:pt x="41" y="314"/>
                        <a:pt x="62" y="474"/>
                        <a:pt x="87" y="634"/>
                      </a:cubicBezTo>
                      <a:cubicBezTo>
                        <a:pt x="80" y="736"/>
                        <a:pt x="148" y="786"/>
                        <a:pt x="214" y="786"/>
                      </a:cubicBezTo>
                      <a:cubicBezTo>
                        <a:pt x="279" y="786"/>
                        <a:pt x="342" y="736"/>
                        <a:pt x="326" y="636"/>
                      </a:cubicBezTo>
                      <a:lnTo>
                        <a:pt x="249" y="88"/>
                      </a:lnTo>
                      <a:cubicBezTo>
                        <a:pt x="236" y="37"/>
                        <a:pt x="185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440;p6"/>
                <p:cNvSpPr/>
                <p:nvPr/>
              </p:nvSpPr>
              <p:spPr>
                <a:xfrm>
                  <a:off x="4399225" y="2320400"/>
                  <a:ext cx="27650" cy="5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" h="2279" extrusionOk="0">
                      <a:moveTo>
                        <a:pt x="987" y="0"/>
                      </a:moveTo>
                      <a:cubicBezTo>
                        <a:pt x="936" y="0"/>
                        <a:pt x="885" y="28"/>
                        <a:pt x="871" y="87"/>
                      </a:cubicBezTo>
                      <a:cubicBezTo>
                        <a:pt x="686" y="644"/>
                        <a:pt x="431" y="1158"/>
                        <a:pt x="171" y="1750"/>
                      </a:cubicBezTo>
                      <a:cubicBezTo>
                        <a:pt x="118" y="1881"/>
                        <a:pt x="48" y="2009"/>
                        <a:pt x="4" y="2143"/>
                      </a:cubicBezTo>
                      <a:cubicBezTo>
                        <a:pt x="1" y="2159"/>
                        <a:pt x="2" y="2173"/>
                        <a:pt x="7" y="2189"/>
                      </a:cubicBezTo>
                      <a:cubicBezTo>
                        <a:pt x="20" y="2244"/>
                        <a:pt x="71" y="2278"/>
                        <a:pt x="124" y="2278"/>
                      </a:cubicBezTo>
                      <a:cubicBezTo>
                        <a:pt x="144" y="2278"/>
                        <a:pt x="164" y="2273"/>
                        <a:pt x="183" y="2262"/>
                      </a:cubicBezTo>
                      <a:cubicBezTo>
                        <a:pt x="257" y="2205"/>
                        <a:pt x="269" y="2097"/>
                        <a:pt x="313" y="2019"/>
                      </a:cubicBezTo>
                      <a:cubicBezTo>
                        <a:pt x="575" y="1382"/>
                        <a:pt x="927" y="764"/>
                        <a:pt x="1106" y="102"/>
                      </a:cubicBezTo>
                      <a:cubicBezTo>
                        <a:pt x="1101" y="35"/>
                        <a:pt x="1044" y="0"/>
                        <a:pt x="98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" name="Google Shape;441;p6"/>
                <p:cNvSpPr/>
                <p:nvPr/>
              </p:nvSpPr>
              <p:spPr>
                <a:xfrm>
                  <a:off x="4389375" y="2385325"/>
                  <a:ext cx="10075" cy="1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" h="467" extrusionOk="0">
                      <a:moveTo>
                        <a:pt x="267" y="1"/>
                      </a:moveTo>
                      <a:cubicBezTo>
                        <a:pt x="227" y="1"/>
                        <a:pt x="186" y="20"/>
                        <a:pt x="164" y="60"/>
                      </a:cubicBezTo>
                      <a:cubicBezTo>
                        <a:pt x="119" y="164"/>
                        <a:pt x="1" y="259"/>
                        <a:pt x="16" y="378"/>
                      </a:cubicBezTo>
                      <a:cubicBezTo>
                        <a:pt x="30" y="432"/>
                        <a:pt x="83" y="467"/>
                        <a:pt x="135" y="467"/>
                      </a:cubicBezTo>
                      <a:cubicBezTo>
                        <a:pt x="156" y="467"/>
                        <a:pt x="176" y="462"/>
                        <a:pt x="195" y="450"/>
                      </a:cubicBezTo>
                      <a:cubicBezTo>
                        <a:pt x="263" y="394"/>
                        <a:pt x="292" y="301"/>
                        <a:pt x="343" y="229"/>
                      </a:cubicBezTo>
                      <a:cubicBezTo>
                        <a:pt x="370" y="187"/>
                        <a:pt x="403" y="139"/>
                        <a:pt x="385" y="87"/>
                      </a:cubicBezTo>
                      <a:cubicBezTo>
                        <a:pt x="371" y="31"/>
                        <a:pt x="319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" name="Google Shape;442;p6"/>
                <p:cNvSpPr/>
                <p:nvPr/>
              </p:nvSpPr>
              <p:spPr>
                <a:xfrm>
                  <a:off x="4379775" y="2317375"/>
                  <a:ext cx="31700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" h="1010" extrusionOk="0">
                      <a:moveTo>
                        <a:pt x="1142" y="0"/>
                      </a:moveTo>
                      <a:cubicBezTo>
                        <a:pt x="1112" y="0"/>
                        <a:pt x="1082" y="11"/>
                        <a:pt x="1060" y="36"/>
                      </a:cubicBezTo>
                      <a:cubicBezTo>
                        <a:pt x="743" y="343"/>
                        <a:pt x="444" y="525"/>
                        <a:pt x="67" y="816"/>
                      </a:cubicBezTo>
                      <a:cubicBezTo>
                        <a:pt x="0" y="897"/>
                        <a:pt x="75" y="1010"/>
                        <a:pt x="164" y="1010"/>
                      </a:cubicBezTo>
                      <a:cubicBezTo>
                        <a:pt x="183" y="1010"/>
                        <a:pt x="204" y="1004"/>
                        <a:pt x="223" y="991"/>
                      </a:cubicBezTo>
                      <a:cubicBezTo>
                        <a:pt x="553" y="759"/>
                        <a:pt x="879" y="522"/>
                        <a:pt x="1180" y="256"/>
                      </a:cubicBezTo>
                      <a:cubicBezTo>
                        <a:pt x="1219" y="219"/>
                        <a:pt x="1267" y="180"/>
                        <a:pt x="1266" y="120"/>
                      </a:cubicBezTo>
                      <a:cubicBezTo>
                        <a:pt x="1268" y="50"/>
                        <a:pt x="1205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" name="Google Shape;443;p6"/>
                <p:cNvSpPr/>
                <p:nvPr/>
              </p:nvSpPr>
              <p:spPr>
                <a:xfrm>
                  <a:off x="4344625" y="2350225"/>
                  <a:ext cx="22025" cy="1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575" extrusionOk="0">
                      <a:moveTo>
                        <a:pt x="715" y="0"/>
                      </a:moveTo>
                      <a:cubicBezTo>
                        <a:pt x="695" y="0"/>
                        <a:pt x="675" y="6"/>
                        <a:pt x="656" y="18"/>
                      </a:cubicBezTo>
                      <a:cubicBezTo>
                        <a:pt x="472" y="133"/>
                        <a:pt x="287" y="243"/>
                        <a:pt x="102" y="351"/>
                      </a:cubicBezTo>
                      <a:cubicBezTo>
                        <a:pt x="0" y="408"/>
                        <a:pt x="46" y="574"/>
                        <a:pt x="160" y="574"/>
                      </a:cubicBezTo>
                      <a:cubicBezTo>
                        <a:pt x="162" y="574"/>
                        <a:pt x="163" y="574"/>
                        <a:pt x="164" y="574"/>
                      </a:cubicBezTo>
                      <a:cubicBezTo>
                        <a:pt x="269" y="557"/>
                        <a:pt x="352" y="474"/>
                        <a:pt x="445" y="428"/>
                      </a:cubicBezTo>
                      <a:cubicBezTo>
                        <a:pt x="567" y="349"/>
                        <a:pt x="705" y="289"/>
                        <a:pt x="813" y="193"/>
                      </a:cubicBezTo>
                      <a:cubicBezTo>
                        <a:pt x="880" y="113"/>
                        <a:pt x="804" y="0"/>
                        <a:pt x="7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444;p6"/>
                <p:cNvSpPr/>
                <p:nvPr/>
              </p:nvSpPr>
              <p:spPr>
                <a:xfrm>
                  <a:off x="4358950" y="2318350"/>
                  <a:ext cx="28450" cy="1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469" extrusionOk="0">
                      <a:moveTo>
                        <a:pt x="986" y="0"/>
                      </a:moveTo>
                      <a:cubicBezTo>
                        <a:pt x="976" y="0"/>
                        <a:pt x="965" y="2"/>
                        <a:pt x="953" y="5"/>
                      </a:cubicBezTo>
                      <a:cubicBezTo>
                        <a:pt x="737" y="75"/>
                        <a:pt x="517" y="131"/>
                        <a:pt x="297" y="189"/>
                      </a:cubicBezTo>
                      <a:cubicBezTo>
                        <a:pt x="213" y="221"/>
                        <a:pt x="94" y="210"/>
                        <a:pt x="40" y="293"/>
                      </a:cubicBezTo>
                      <a:cubicBezTo>
                        <a:pt x="0" y="357"/>
                        <a:pt x="39" y="450"/>
                        <a:pt x="114" y="467"/>
                      </a:cubicBezTo>
                      <a:cubicBezTo>
                        <a:pt x="123" y="468"/>
                        <a:pt x="132" y="469"/>
                        <a:pt x="141" y="469"/>
                      </a:cubicBezTo>
                      <a:cubicBezTo>
                        <a:pt x="209" y="469"/>
                        <a:pt x="276" y="434"/>
                        <a:pt x="343" y="424"/>
                      </a:cubicBezTo>
                      <a:cubicBezTo>
                        <a:pt x="569" y="365"/>
                        <a:pt x="795" y="308"/>
                        <a:pt x="1017" y="237"/>
                      </a:cubicBezTo>
                      <a:cubicBezTo>
                        <a:pt x="1048" y="229"/>
                        <a:pt x="1074" y="207"/>
                        <a:pt x="1090" y="180"/>
                      </a:cubicBezTo>
                      <a:cubicBezTo>
                        <a:pt x="1138" y="102"/>
                        <a:pt x="1071" y="0"/>
                        <a:pt x="9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" name="Google Shape;445;p6"/>
                <p:cNvSpPr/>
                <p:nvPr/>
              </p:nvSpPr>
              <p:spPr>
                <a:xfrm>
                  <a:off x="4331300" y="2329275"/>
                  <a:ext cx="16625" cy="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318" extrusionOk="0">
                      <a:moveTo>
                        <a:pt x="499" y="1"/>
                      </a:moveTo>
                      <a:cubicBezTo>
                        <a:pt x="488" y="1"/>
                        <a:pt x="477" y="2"/>
                        <a:pt x="465" y="6"/>
                      </a:cubicBezTo>
                      <a:cubicBezTo>
                        <a:pt x="353" y="42"/>
                        <a:pt x="234" y="55"/>
                        <a:pt x="121" y="80"/>
                      </a:cubicBezTo>
                      <a:cubicBezTo>
                        <a:pt x="89" y="88"/>
                        <a:pt x="64" y="110"/>
                        <a:pt x="48" y="137"/>
                      </a:cubicBezTo>
                      <a:cubicBezTo>
                        <a:pt x="1" y="216"/>
                        <a:pt x="67" y="318"/>
                        <a:pt x="152" y="318"/>
                      </a:cubicBezTo>
                      <a:cubicBezTo>
                        <a:pt x="162" y="318"/>
                        <a:pt x="173" y="316"/>
                        <a:pt x="184" y="313"/>
                      </a:cubicBezTo>
                      <a:cubicBezTo>
                        <a:pt x="311" y="279"/>
                        <a:pt x="455" y="282"/>
                        <a:pt x="570" y="215"/>
                      </a:cubicBezTo>
                      <a:cubicBezTo>
                        <a:pt x="664" y="150"/>
                        <a:pt x="601" y="1"/>
                        <a:pt x="4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6" name="Google Shape;446;p6"/>
              <p:cNvGrpSpPr/>
              <p:nvPr/>
            </p:nvGrpSpPr>
            <p:grpSpPr>
              <a:xfrm>
                <a:off x="4181900" y="2335025"/>
                <a:ext cx="247800" cy="239650"/>
                <a:chOff x="4181900" y="2335025"/>
                <a:chExt cx="247800" cy="239650"/>
              </a:xfrm>
            </p:grpSpPr>
            <p:sp>
              <p:nvSpPr>
                <p:cNvPr id="447" name="Google Shape;447;p6"/>
                <p:cNvSpPr/>
                <p:nvPr/>
              </p:nvSpPr>
              <p:spPr>
                <a:xfrm>
                  <a:off x="4422175" y="2574625"/>
                  <a:ext cx="300" cy="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0" y="0"/>
                      </a:moveTo>
                      <a:cubicBezTo>
                        <a:pt x="5" y="1"/>
                        <a:pt x="6" y="1"/>
                        <a:pt x="9" y="1"/>
                      </a:cubicBezTo>
                      <a:lnTo>
                        <a:pt x="11" y="1"/>
                      </a:lnTo>
                      <a:cubicBezTo>
                        <a:pt x="9" y="1"/>
                        <a:pt x="6" y="1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6"/>
                <p:cNvSpPr/>
                <p:nvPr/>
              </p:nvSpPr>
              <p:spPr>
                <a:xfrm>
                  <a:off x="4380475" y="2415075"/>
                  <a:ext cx="100" cy="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9" extrusionOk="0">
                      <a:moveTo>
                        <a:pt x="0" y="0"/>
                      </a:moveTo>
                      <a:cubicBezTo>
                        <a:pt x="0" y="4"/>
                        <a:pt x="0" y="6"/>
                        <a:pt x="1" y="8"/>
                      </a:cubicBezTo>
                      <a:cubicBezTo>
                        <a:pt x="1" y="8"/>
                        <a:pt x="1" y="9"/>
                        <a:pt x="4" y="9"/>
                      </a:cubicBezTo>
                      <a:cubicBezTo>
                        <a:pt x="1" y="6"/>
                        <a:pt x="1" y="3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6"/>
                <p:cNvSpPr/>
                <p:nvPr/>
              </p:nvSpPr>
              <p:spPr>
                <a:xfrm>
                  <a:off x="4322800" y="2335025"/>
                  <a:ext cx="175" cy="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12" extrusionOk="0">
                      <a:moveTo>
                        <a:pt x="7" y="0"/>
                      </a:moveTo>
                      <a:cubicBezTo>
                        <a:pt x="6" y="2"/>
                        <a:pt x="6" y="3"/>
                        <a:pt x="5" y="4"/>
                      </a:cubicBezTo>
                      <a:lnTo>
                        <a:pt x="5" y="4"/>
                      </a:lnTo>
                      <a:cubicBezTo>
                        <a:pt x="6" y="3"/>
                        <a:pt x="6" y="2"/>
                        <a:pt x="7" y="0"/>
                      </a:cubicBezTo>
                      <a:close/>
                      <a:moveTo>
                        <a:pt x="5" y="4"/>
                      </a:moveTo>
                      <a:lnTo>
                        <a:pt x="5" y="4"/>
                      </a:lnTo>
                      <a:cubicBezTo>
                        <a:pt x="4" y="6"/>
                        <a:pt x="2" y="8"/>
                        <a:pt x="0" y="11"/>
                      </a:cubicBezTo>
                      <a:cubicBezTo>
                        <a:pt x="2" y="10"/>
                        <a:pt x="4" y="7"/>
                        <a:pt x="5" y="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6"/>
                <p:cNvSpPr/>
                <p:nvPr/>
              </p:nvSpPr>
              <p:spPr>
                <a:xfrm>
                  <a:off x="4418725" y="2525350"/>
                  <a:ext cx="10975" cy="4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1612" extrusionOk="0">
                      <a:moveTo>
                        <a:pt x="136" y="0"/>
                      </a:moveTo>
                      <a:cubicBezTo>
                        <a:pt x="95" y="0"/>
                        <a:pt x="53" y="25"/>
                        <a:pt x="31" y="61"/>
                      </a:cubicBezTo>
                      <a:cubicBezTo>
                        <a:pt x="1" y="117"/>
                        <a:pt x="28" y="182"/>
                        <a:pt x="30" y="242"/>
                      </a:cubicBezTo>
                      <a:cubicBezTo>
                        <a:pt x="51" y="410"/>
                        <a:pt x="72" y="578"/>
                        <a:pt x="95" y="747"/>
                      </a:cubicBezTo>
                      <a:cubicBezTo>
                        <a:pt x="143" y="1055"/>
                        <a:pt x="173" y="1302"/>
                        <a:pt x="208" y="1541"/>
                      </a:cubicBezTo>
                      <a:cubicBezTo>
                        <a:pt x="225" y="1590"/>
                        <a:pt x="268" y="1612"/>
                        <a:pt x="312" y="1612"/>
                      </a:cubicBezTo>
                      <a:cubicBezTo>
                        <a:pt x="374" y="1612"/>
                        <a:pt x="439" y="1567"/>
                        <a:pt x="436" y="1492"/>
                      </a:cubicBezTo>
                      <a:cubicBezTo>
                        <a:pt x="381" y="972"/>
                        <a:pt x="304" y="608"/>
                        <a:pt x="255" y="120"/>
                      </a:cubicBezTo>
                      <a:cubicBezTo>
                        <a:pt x="255" y="72"/>
                        <a:pt x="225" y="25"/>
                        <a:pt x="181" y="11"/>
                      </a:cubicBezTo>
                      <a:cubicBezTo>
                        <a:pt x="167" y="4"/>
                        <a:pt x="152" y="0"/>
                        <a:pt x="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451;p6"/>
                <p:cNvSpPr/>
                <p:nvPr/>
              </p:nvSpPr>
              <p:spPr>
                <a:xfrm>
                  <a:off x="4402400" y="2429525"/>
                  <a:ext cx="21075" cy="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" h="2988" extrusionOk="0">
                      <a:moveTo>
                        <a:pt x="143" y="1"/>
                      </a:moveTo>
                      <a:cubicBezTo>
                        <a:pt x="69" y="1"/>
                        <a:pt x="0" y="75"/>
                        <a:pt x="25" y="153"/>
                      </a:cubicBezTo>
                      <a:cubicBezTo>
                        <a:pt x="206" y="1038"/>
                        <a:pt x="379" y="1923"/>
                        <a:pt x="565" y="2806"/>
                      </a:cubicBezTo>
                      <a:cubicBezTo>
                        <a:pt x="581" y="2867"/>
                        <a:pt x="581" y="2940"/>
                        <a:pt x="642" y="2972"/>
                      </a:cubicBezTo>
                      <a:cubicBezTo>
                        <a:pt x="660" y="2983"/>
                        <a:pt x="680" y="2988"/>
                        <a:pt x="699" y="2988"/>
                      </a:cubicBezTo>
                      <a:cubicBezTo>
                        <a:pt x="773" y="2988"/>
                        <a:pt x="842" y="2913"/>
                        <a:pt x="817" y="2834"/>
                      </a:cubicBezTo>
                      <a:cubicBezTo>
                        <a:pt x="674" y="2165"/>
                        <a:pt x="538" y="1493"/>
                        <a:pt x="406" y="819"/>
                      </a:cubicBezTo>
                      <a:cubicBezTo>
                        <a:pt x="357" y="576"/>
                        <a:pt x="307" y="334"/>
                        <a:pt x="256" y="90"/>
                      </a:cubicBezTo>
                      <a:cubicBezTo>
                        <a:pt x="249" y="59"/>
                        <a:pt x="227" y="33"/>
                        <a:pt x="200" y="17"/>
                      </a:cubicBezTo>
                      <a:cubicBezTo>
                        <a:pt x="182" y="6"/>
                        <a:pt x="162" y="1"/>
                        <a:pt x="1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" name="Google Shape;452;p6"/>
                <p:cNvSpPr/>
                <p:nvPr/>
              </p:nvSpPr>
              <p:spPr>
                <a:xfrm>
                  <a:off x="4380625" y="2438550"/>
                  <a:ext cx="26050" cy="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" h="3885" extrusionOk="0">
                      <a:moveTo>
                        <a:pt x="149" y="0"/>
                      </a:moveTo>
                      <a:cubicBezTo>
                        <a:pt x="76" y="0"/>
                        <a:pt x="1" y="68"/>
                        <a:pt x="27" y="152"/>
                      </a:cubicBezTo>
                      <a:cubicBezTo>
                        <a:pt x="163" y="1048"/>
                        <a:pt x="388" y="1928"/>
                        <a:pt x="553" y="2820"/>
                      </a:cubicBezTo>
                      <a:cubicBezTo>
                        <a:pt x="615" y="3134"/>
                        <a:pt x="681" y="3448"/>
                        <a:pt x="774" y="3756"/>
                      </a:cubicBezTo>
                      <a:cubicBezTo>
                        <a:pt x="784" y="3799"/>
                        <a:pt x="799" y="3845"/>
                        <a:pt x="842" y="3868"/>
                      </a:cubicBezTo>
                      <a:cubicBezTo>
                        <a:pt x="860" y="3879"/>
                        <a:pt x="880" y="3884"/>
                        <a:pt x="899" y="3884"/>
                      </a:cubicBezTo>
                      <a:cubicBezTo>
                        <a:pt x="972" y="3884"/>
                        <a:pt x="1042" y="3810"/>
                        <a:pt x="1017" y="3732"/>
                      </a:cubicBezTo>
                      <a:cubicBezTo>
                        <a:pt x="842" y="3149"/>
                        <a:pt x="753" y="2547"/>
                        <a:pt x="624" y="1953"/>
                      </a:cubicBezTo>
                      <a:cubicBezTo>
                        <a:pt x="477" y="1323"/>
                        <a:pt x="372" y="673"/>
                        <a:pt x="237" y="46"/>
                      </a:cubicBezTo>
                      <a:cubicBezTo>
                        <a:pt x="214" y="14"/>
                        <a:pt x="182" y="0"/>
                        <a:pt x="14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453;p6"/>
                <p:cNvSpPr/>
                <p:nvPr/>
              </p:nvSpPr>
              <p:spPr>
                <a:xfrm>
                  <a:off x="4328125" y="2424225"/>
                  <a:ext cx="45200" cy="8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3473" extrusionOk="0">
                      <a:moveTo>
                        <a:pt x="1663" y="1"/>
                      </a:moveTo>
                      <a:cubicBezTo>
                        <a:pt x="1616" y="1"/>
                        <a:pt x="1569" y="27"/>
                        <a:pt x="1552" y="88"/>
                      </a:cubicBezTo>
                      <a:cubicBezTo>
                        <a:pt x="1193" y="1147"/>
                        <a:pt x="541" y="2255"/>
                        <a:pt x="15" y="3338"/>
                      </a:cubicBezTo>
                      <a:cubicBezTo>
                        <a:pt x="1" y="3419"/>
                        <a:pt x="71" y="3473"/>
                        <a:pt x="139" y="3473"/>
                      </a:cubicBezTo>
                      <a:cubicBezTo>
                        <a:pt x="178" y="3473"/>
                        <a:pt x="217" y="3455"/>
                        <a:pt x="238" y="3413"/>
                      </a:cubicBezTo>
                      <a:cubicBezTo>
                        <a:pt x="785" y="2341"/>
                        <a:pt x="1384" y="1289"/>
                        <a:pt x="1785" y="151"/>
                      </a:cubicBezTo>
                      <a:cubicBezTo>
                        <a:pt x="1808" y="60"/>
                        <a:pt x="1735" y="1"/>
                        <a:pt x="16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454;p6"/>
                <p:cNvSpPr/>
                <p:nvPr/>
              </p:nvSpPr>
              <p:spPr>
                <a:xfrm>
                  <a:off x="4299725" y="2503075"/>
                  <a:ext cx="161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" h="1125" extrusionOk="0">
                      <a:moveTo>
                        <a:pt x="511" y="1"/>
                      </a:moveTo>
                      <a:cubicBezTo>
                        <a:pt x="500" y="1"/>
                        <a:pt x="490" y="2"/>
                        <a:pt x="480" y="5"/>
                      </a:cubicBezTo>
                      <a:cubicBezTo>
                        <a:pt x="451" y="16"/>
                        <a:pt x="424" y="32"/>
                        <a:pt x="408" y="62"/>
                      </a:cubicBezTo>
                      <a:cubicBezTo>
                        <a:pt x="353" y="178"/>
                        <a:pt x="299" y="295"/>
                        <a:pt x="247" y="411"/>
                      </a:cubicBezTo>
                      <a:cubicBezTo>
                        <a:pt x="165" y="598"/>
                        <a:pt x="85" y="786"/>
                        <a:pt x="8" y="975"/>
                      </a:cubicBezTo>
                      <a:cubicBezTo>
                        <a:pt x="0" y="1007"/>
                        <a:pt x="4" y="1040"/>
                        <a:pt x="22" y="1067"/>
                      </a:cubicBezTo>
                      <a:cubicBezTo>
                        <a:pt x="44" y="1106"/>
                        <a:pt x="83" y="1124"/>
                        <a:pt x="123" y="1124"/>
                      </a:cubicBezTo>
                      <a:cubicBezTo>
                        <a:pt x="175" y="1124"/>
                        <a:pt x="228" y="1093"/>
                        <a:pt x="241" y="1037"/>
                      </a:cubicBezTo>
                      <a:cubicBezTo>
                        <a:pt x="300" y="892"/>
                        <a:pt x="463" y="508"/>
                        <a:pt x="576" y="270"/>
                      </a:cubicBezTo>
                      <a:cubicBezTo>
                        <a:pt x="597" y="212"/>
                        <a:pt x="647" y="155"/>
                        <a:pt x="629" y="89"/>
                      </a:cubicBezTo>
                      <a:cubicBezTo>
                        <a:pt x="615" y="36"/>
                        <a:pt x="563" y="1"/>
                        <a:pt x="51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455;p6"/>
                <p:cNvSpPr/>
                <p:nvPr/>
              </p:nvSpPr>
              <p:spPr>
                <a:xfrm>
                  <a:off x="4323875" y="2396625"/>
                  <a:ext cx="388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" h="2972" extrusionOk="0">
                      <a:moveTo>
                        <a:pt x="1425" y="1"/>
                      </a:moveTo>
                      <a:cubicBezTo>
                        <a:pt x="1384" y="1"/>
                        <a:pt x="1343" y="20"/>
                        <a:pt x="1322" y="60"/>
                      </a:cubicBezTo>
                      <a:cubicBezTo>
                        <a:pt x="868" y="927"/>
                        <a:pt x="475" y="1825"/>
                        <a:pt x="72" y="2717"/>
                      </a:cubicBezTo>
                      <a:cubicBezTo>
                        <a:pt x="49" y="2772"/>
                        <a:pt x="1" y="2823"/>
                        <a:pt x="21" y="2887"/>
                      </a:cubicBezTo>
                      <a:cubicBezTo>
                        <a:pt x="34" y="2942"/>
                        <a:pt x="87" y="2972"/>
                        <a:pt x="139" y="2972"/>
                      </a:cubicBezTo>
                      <a:cubicBezTo>
                        <a:pt x="180" y="2972"/>
                        <a:pt x="221" y="2953"/>
                        <a:pt x="242" y="2913"/>
                      </a:cubicBezTo>
                      <a:cubicBezTo>
                        <a:pt x="557" y="2248"/>
                        <a:pt x="841" y="1569"/>
                        <a:pt x="1165" y="909"/>
                      </a:cubicBezTo>
                      <a:cubicBezTo>
                        <a:pt x="1283" y="662"/>
                        <a:pt x="1406" y="421"/>
                        <a:pt x="1532" y="178"/>
                      </a:cubicBezTo>
                      <a:cubicBezTo>
                        <a:pt x="1548" y="151"/>
                        <a:pt x="1553" y="117"/>
                        <a:pt x="1543" y="87"/>
                      </a:cubicBezTo>
                      <a:cubicBezTo>
                        <a:pt x="1529" y="31"/>
                        <a:pt x="1477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6;p6"/>
                <p:cNvSpPr/>
                <p:nvPr/>
              </p:nvSpPr>
              <p:spPr>
                <a:xfrm>
                  <a:off x="4266175" y="2381525"/>
                  <a:ext cx="86150" cy="8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6" h="3220" extrusionOk="0">
                      <a:moveTo>
                        <a:pt x="3308" y="1"/>
                      </a:moveTo>
                      <a:cubicBezTo>
                        <a:pt x="3269" y="1"/>
                        <a:pt x="3230" y="19"/>
                        <a:pt x="3209" y="61"/>
                      </a:cubicBezTo>
                      <a:cubicBezTo>
                        <a:pt x="2385" y="1077"/>
                        <a:pt x="1204" y="2209"/>
                        <a:pt x="115" y="2994"/>
                      </a:cubicBezTo>
                      <a:cubicBezTo>
                        <a:pt x="1" y="3062"/>
                        <a:pt x="69" y="3220"/>
                        <a:pt x="175" y="3220"/>
                      </a:cubicBezTo>
                      <a:cubicBezTo>
                        <a:pt x="195" y="3220"/>
                        <a:pt x="216" y="3214"/>
                        <a:pt x="238" y="3202"/>
                      </a:cubicBezTo>
                      <a:cubicBezTo>
                        <a:pt x="897" y="2711"/>
                        <a:pt x="1537" y="2190"/>
                        <a:pt x="2116" y="1606"/>
                      </a:cubicBezTo>
                      <a:cubicBezTo>
                        <a:pt x="2456" y="1268"/>
                        <a:pt x="2784" y="914"/>
                        <a:pt x="3106" y="559"/>
                      </a:cubicBezTo>
                      <a:cubicBezTo>
                        <a:pt x="3214" y="421"/>
                        <a:pt x="3366" y="299"/>
                        <a:pt x="3431" y="134"/>
                      </a:cubicBezTo>
                      <a:cubicBezTo>
                        <a:pt x="3446" y="55"/>
                        <a:pt x="3376" y="1"/>
                        <a:pt x="33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7;p6"/>
                <p:cNvSpPr/>
                <p:nvPr/>
              </p:nvSpPr>
              <p:spPr>
                <a:xfrm>
                  <a:off x="4238550" y="2471175"/>
                  <a:ext cx="1447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429" extrusionOk="0">
                      <a:moveTo>
                        <a:pt x="413" y="1"/>
                      </a:moveTo>
                      <a:cubicBezTo>
                        <a:pt x="393" y="1"/>
                        <a:pt x="373" y="6"/>
                        <a:pt x="354" y="19"/>
                      </a:cubicBezTo>
                      <a:cubicBezTo>
                        <a:pt x="254" y="104"/>
                        <a:pt x="79" y="160"/>
                        <a:pt x="22" y="278"/>
                      </a:cubicBezTo>
                      <a:cubicBezTo>
                        <a:pt x="1" y="350"/>
                        <a:pt x="61" y="428"/>
                        <a:pt x="137" y="428"/>
                      </a:cubicBezTo>
                      <a:cubicBezTo>
                        <a:pt x="137" y="428"/>
                        <a:pt x="138" y="428"/>
                        <a:pt x="138" y="428"/>
                      </a:cubicBezTo>
                      <a:cubicBezTo>
                        <a:pt x="206" y="425"/>
                        <a:pt x="255" y="367"/>
                        <a:pt x="311" y="336"/>
                      </a:cubicBezTo>
                      <a:cubicBezTo>
                        <a:pt x="376" y="287"/>
                        <a:pt x="457" y="252"/>
                        <a:pt x="511" y="193"/>
                      </a:cubicBezTo>
                      <a:cubicBezTo>
                        <a:pt x="578" y="113"/>
                        <a:pt x="502" y="1"/>
                        <a:pt x="4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6"/>
                <p:cNvSpPr/>
                <p:nvPr/>
              </p:nvSpPr>
              <p:spPr>
                <a:xfrm>
                  <a:off x="4260900" y="2393450"/>
                  <a:ext cx="52100" cy="4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" h="1882" extrusionOk="0">
                      <a:moveTo>
                        <a:pt x="1957" y="1"/>
                      </a:moveTo>
                      <a:cubicBezTo>
                        <a:pt x="1927" y="1"/>
                        <a:pt x="1898" y="12"/>
                        <a:pt x="1875" y="36"/>
                      </a:cubicBezTo>
                      <a:cubicBezTo>
                        <a:pt x="1267" y="572"/>
                        <a:pt x="673" y="1122"/>
                        <a:pt x="84" y="1676"/>
                      </a:cubicBezTo>
                      <a:cubicBezTo>
                        <a:pt x="0" y="1763"/>
                        <a:pt x="82" y="1881"/>
                        <a:pt x="174" y="1881"/>
                      </a:cubicBezTo>
                      <a:cubicBezTo>
                        <a:pt x="201" y="1881"/>
                        <a:pt x="230" y="1870"/>
                        <a:pt x="256" y="1844"/>
                      </a:cubicBezTo>
                      <a:cubicBezTo>
                        <a:pt x="663" y="1475"/>
                        <a:pt x="1049" y="1082"/>
                        <a:pt x="1468" y="724"/>
                      </a:cubicBezTo>
                      <a:cubicBezTo>
                        <a:pt x="1662" y="553"/>
                        <a:pt x="1854" y="380"/>
                        <a:pt x="2047" y="204"/>
                      </a:cubicBezTo>
                      <a:cubicBezTo>
                        <a:pt x="2069" y="183"/>
                        <a:pt x="2081" y="152"/>
                        <a:pt x="2081" y="121"/>
                      </a:cubicBezTo>
                      <a:cubicBezTo>
                        <a:pt x="2083" y="50"/>
                        <a:pt x="2020" y="1"/>
                        <a:pt x="19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6"/>
                <p:cNvSpPr/>
                <p:nvPr/>
              </p:nvSpPr>
              <p:spPr>
                <a:xfrm>
                  <a:off x="4241125" y="2368850"/>
                  <a:ext cx="72125" cy="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5" h="1232" extrusionOk="0">
                      <a:moveTo>
                        <a:pt x="2743" y="0"/>
                      </a:moveTo>
                      <a:cubicBezTo>
                        <a:pt x="2723" y="0"/>
                        <a:pt x="2702" y="5"/>
                        <a:pt x="2683" y="17"/>
                      </a:cubicBezTo>
                      <a:cubicBezTo>
                        <a:pt x="1960" y="299"/>
                        <a:pt x="925" y="689"/>
                        <a:pt x="94" y="1017"/>
                      </a:cubicBezTo>
                      <a:cubicBezTo>
                        <a:pt x="1" y="1083"/>
                        <a:pt x="63" y="1232"/>
                        <a:pt x="166" y="1232"/>
                      </a:cubicBezTo>
                      <a:cubicBezTo>
                        <a:pt x="177" y="1232"/>
                        <a:pt x="188" y="1230"/>
                        <a:pt x="200" y="1226"/>
                      </a:cubicBezTo>
                      <a:cubicBezTo>
                        <a:pt x="1020" y="928"/>
                        <a:pt x="1824" y="589"/>
                        <a:pt x="2644" y="294"/>
                      </a:cubicBezTo>
                      <a:cubicBezTo>
                        <a:pt x="2719" y="255"/>
                        <a:pt x="2834" y="245"/>
                        <a:pt x="2861" y="152"/>
                      </a:cubicBezTo>
                      <a:cubicBezTo>
                        <a:pt x="2885" y="73"/>
                        <a:pt x="2816" y="0"/>
                        <a:pt x="27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6"/>
                <p:cNvSpPr/>
                <p:nvPr/>
              </p:nvSpPr>
              <p:spPr>
                <a:xfrm>
                  <a:off x="4186075" y="2401550"/>
                  <a:ext cx="37975" cy="1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550" extrusionOk="0">
                      <a:moveTo>
                        <a:pt x="1365" y="0"/>
                      </a:moveTo>
                      <a:cubicBezTo>
                        <a:pt x="1355" y="0"/>
                        <a:pt x="1344" y="2"/>
                        <a:pt x="1333" y="5"/>
                      </a:cubicBezTo>
                      <a:cubicBezTo>
                        <a:pt x="1042" y="100"/>
                        <a:pt x="748" y="187"/>
                        <a:pt x="449" y="252"/>
                      </a:cubicBezTo>
                      <a:cubicBezTo>
                        <a:pt x="322" y="297"/>
                        <a:pt x="0" y="278"/>
                        <a:pt x="91" y="492"/>
                      </a:cubicBezTo>
                      <a:cubicBezTo>
                        <a:pt x="121" y="536"/>
                        <a:pt x="161" y="550"/>
                        <a:pt x="205" y="550"/>
                      </a:cubicBezTo>
                      <a:cubicBezTo>
                        <a:pt x="286" y="550"/>
                        <a:pt x="382" y="502"/>
                        <a:pt x="457" y="497"/>
                      </a:cubicBezTo>
                      <a:cubicBezTo>
                        <a:pt x="748" y="435"/>
                        <a:pt x="1034" y="354"/>
                        <a:pt x="1316" y="263"/>
                      </a:cubicBezTo>
                      <a:cubicBezTo>
                        <a:pt x="1371" y="243"/>
                        <a:pt x="1440" y="236"/>
                        <a:pt x="1470" y="180"/>
                      </a:cubicBezTo>
                      <a:cubicBezTo>
                        <a:pt x="1518" y="101"/>
                        <a:pt x="1451" y="0"/>
                        <a:pt x="13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6"/>
                <p:cNvSpPr/>
                <p:nvPr/>
              </p:nvSpPr>
              <p:spPr>
                <a:xfrm>
                  <a:off x="4181900" y="2362550"/>
                  <a:ext cx="8567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7" h="1256" extrusionOk="0">
                      <a:moveTo>
                        <a:pt x="3274" y="0"/>
                      </a:moveTo>
                      <a:cubicBezTo>
                        <a:pt x="3263" y="0"/>
                        <a:pt x="3252" y="2"/>
                        <a:pt x="3241" y="5"/>
                      </a:cubicBezTo>
                      <a:cubicBezTo>
                        <a:pt x="2360" y="232"/>
                        <a:pt x="1493" y="507"/>
                        <a:pt x="644" y="833"/>
                      </a:cubicBezTo>
                      <a:cubicBezTo>
                        <a:pt x="470" y="897"/>
                        <a:pt x="295" y="957"/>
                        <a:pt x="122" y="1020"/>
                      </a:cubicBezTo>
                      <a:cubicBezTo>
                        <a:pt x="90" y="1028"/>
                        <a:pt x="64" y="1048"/>
                        <a:pt x="48" y="1076"/>
                      </a:cubicBezTo>
                      <a:cubicBezTo>
                        <a:pt x="0" y="1154"/>
                        <a:pt x="66" y="1256"/>
                        <a:pt x="152" y="1256"/>
                      </a:cubicBezTo>
                      <a:cubicBezTo>
                        <a:pt x="163" y="1256"/>
                        <a:pt x="174" y="1254"/>
                        <a:pt x="186" y="1251"/>
                      </a:cubicBezTo>
                      <a:cubicBezTo>
                        <a:pt x="941" y="983"/>
                        <a:pt x="1688" y="688"/>
                        <a:pt x="2460" y="470"/>
                      </a:cubicBezTo>
                      <a:cubicBezTo>
                        <a:pt x="2728" y="390"/>
                        <a:pt x="2999" y="318"/>
                        <a:pt x="3268" y="248"/>
                      </a:cubicBezTo>
                      <a:cubicBezTo>
                        <a:pt x="3312" y="238"/>
                        <a:pt x="3356" y="222"/>
                        <a:pt x="3378" y="181"/>
                      </a:cubicBezTo>
                      <a:cubicBezTo>
                        <a:pt x="3426" y="102"/>
                        <a:pt x="3358" y="0"/>
                        <a:pt x="327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62" name="Google Shape;462;p6"/>
            <p:cNvGrpSpPr/>
            <p:nvPr/>
          </p:nvGrpSpPr>
          <p:grpSpPr>
            <a:xfrm>
              <a:off x="-11" y="4263623"/>
              <a:ext cx="669795" cy="879867"/>
              <a:chOff x="2171663" y="1373075"/>
              <a:chExt cx="178650" cy="234675"/>
            </a:xfrm>
          </p:grpSpPr>
          <p:sp>
            <p:nvSpPr>
              <p:cNvPr id="463" name="Google Shape;463;p6"/>
              <p:cNvSpPr/>
              <p:nvPr/>
            </p:nvSpPr>
            <p:spPr>
              <a:xfrm>
                <a:off x="2171663" y="1373075"/>
                <a:ext cx="178650" cy="234675"/>
              </a:xfrm>
              <a:custGeom>
                <a:avLst/>
                <a:gdLst/>
                <a:ahLst/>
                <a:cxnLst/>
                <a:rect l="l" t="t" r="r" b="b"/>
                <a:pathLst>
                  <a:path w="7146" h="9387" extrusionOk="0">
                    <a:moveTo>
                      <a:pt x="5658" y="1"/>
                    </a:moveTo>
                    <a:cubicBezTo>
                      <a:pt x="5263" y="1"/>
                      <a:pt x="4894" y="427"/>
                      <a:pt x="4747" y="776"/>
                    </a:cubicBezTo>
                    <a:cubicBezTo>
                      <a:pt x="4583" y="1130"/>
                      <a:pt x="4523" y="1525"/>
                      <a:pt x="4504" y="1913"/>
                    </a:cubicBezTo>
                    <a:cubicBezTo>
                      <a:pt x="4495" y="2179"/>
                      <a:pt x="4518" y="2447"/>
                      <a:pt x="4547" y="2712"/>
                    </a:cubicBezTo>
                    <a:cubicBezTo>
                      <a:pt x="4556" y="2750"/>
                      <a:pt x="4554" y="2797"/>
                      <a:pt x="4561" y="2839"/>
                    </a:cubicBezTo>
                    <a:cubicBezTo>
                      <a:pt x="4310" y="3383"/>
                      <a:pt x="4023" y="3918"/>
                      <a:pt x="3715" y="4442"/>
                    </a:cubicBezTo>
                    <a:cubicBezTo>
                      <a:pt x="3601" y="3935"/>
                      <a:pt x="3547" y="3416"/>
                      <a:pt x="3420" y="2913"/>
                    </a:cubicBezTo>
                    <a:cubicBezTo>
                      <a:pt x="3329" y="2536"/>
                      <a:pt x="3218" y="2160"/>
                      <a:pt x="3076" y="1797"/>
                    </a:cubicBezTo>
                    <a:cubicBezTo>
                      <a:pt x="2989" y="1574"/>
                      <a:pt x="2879" y="1353"/>
                      <a:pt x="2702" y="1188"/>
                    </a:cubicBezTo>
                    <a:cubicBezTo>
                      <a:pt x="2573" y="1083"/>
                      <a:pt x="2460" y="1039"/>
                      <a:pt x="2364" y="1039"/>
                    </a:cubicBezTo>
                    <a:cubicBezTo>
                      <a:pt x="2057" y="1039"/>
                      <a:pt x="1920" y="1489"/>
                      <a:pt x="1982" y="1861"/>
                    </a:cubicBezTo>
                    <a:cubicBezTo>
                      <a:pt x="2117" y="2961"/>
                      <a:pt x="2768" y="3941"/>
                      <a:pt x="3588" y="4662"/>
                    </a:cubicBezTo>
                    <a:cubicBezTo>
                      <a:pt x="3175" y="5349"/>
                      <a:pt x="2723" y="6009"/>
                      <a:pt x="2254" y="6641"/>
                    </a:cubicBezTo>
                    <a:cubicBezTo>
                      <a:pt x="2164" y="6096"/>
                      <a:pt x="2016" y="5556"/>
                      <a:pt x="1836" y="5034"/>
                    </a:cubicBezTo>
                    <a:cubicBezTo>
                      <a:pt x="1687" y="4634"/>
                      <a:pt x="1517" y="4218"/>
                      <a:pt x="1196" y="3926"/>
                    </a:cubicBezTo>
                    <a:cubicBezTo>
                      <a:pt x="1079" y="3805"/>
                      <a:pt x="953" y="3752"/>
                      <a:pt x="838" y="3752"/>
                    </a:cubicBezTo>
                    <a:cubicBezTo>
                      <a:pt x="595" y="3752"/>
                      <a:pt x="405" y="3990"/>
                      <a:pt x="474" y="4326"/>
                    </a:cubicBezTo>
                    <a:cubicBezTo>
                      <a:pt x="691" y="5330"/>
                      <a:pt x="1355" y="6165"/>
                      <a:pt x="2108" y="6837"/>
                    </a:cubicBezTo>
                    <a:cubicBezTo>
                      <a:pt x="1934" y="7066"/>
                      <a:pt x="1760" y="7291"/>
                      <a:pt x="1584" y="7510"/>
                    </a:cubicBezTo>
                    <a:cubicBezTo>
                      <a:pt x="1187" y="8012"/>
                      <a:pt x="757" y="8486"/>
                      <a:pt x="315" y="8949"/>
                    </a:cubicBezTo>
                    <a:cubicBezTo>
                      <a:pt x="221" y="9047"/>
                      <a:pt x="129" y="9145"/>
                      <a:pt x="27" y="9236"/>
                    </a:cubicBezTo>
                    <a:cubicBezTo>
                      <a:pt x="11" y="9252"/>
                      <a:pt x="1" y="9275"/>
                      <a:pt x="1" y="9298"/>
                    </a:cubicBezTo>
                    <a:cubicBezTo>
                      <a:pt x="0" y="9349"/>
                      <a:pt x="47" y="9386"/>
                      <a:pt x="94" y="9386"/>
                    </a:cubicBezTo>
                    <a:cubicBezTo>
                      <a:pt x="115" y="9386"/>
                      <a:pt x="136" y="9378"/>
                      <a:pt x="153" y="9361"/>
                    </a:cubicBezTo>
                    <a:cubicBezTo>
                      <a:pt x="919" y="8613"/>
                      <a:pt x="1608" y="7792"/>
                      <a:pt x="2252" y="6937"/>
                    </a:cubicBezTo>
                    <a:cubicBezTo>
                      <a:pt x="2276" y="6944"/>
                      <a:pt x="2302" y="6946"/>
                      <a:pt x="2328" y="6946"/>
                    </a:cubicBezTo>
                    <a:cubicBezTo>
                      <a:pt x="2410" y="6946"/>
                      <a:pt x="2498" y="6921"/>
                      <a:pt x="2581" y="6921"/>
                    </a:cubicBezTo>
                    <a:cubicBezTo>
                      <a:pt x="2595" y="6921"/>
                      <a:pt x="2610" y="6922"/>
                      <a:pt x="2624" y="6924"/>
                    </a:cubicBezTo>
                    <a:cubicBezTo>
                      <a:pt x="3090" y="6924"/>
                      <a:pt x="3551" y="7005"/>
                      <a:pt x="4017" y="7006"/>
                    </a:cubicBezTo>
                    <a:cubicBezTo>
                      <a:pt x="4104" y="7006"/>
                      <a:pt x="4192" y="7007"/>
                      <a:pt x="4280" y="7007"/>
                    </a:cubicBezTo>
                    <a:cubicBezTo>
                      <a:pt x="4965" y="7007"/>
                      <a:pt x="5674" y="6978"/>
                      <a:pt x="6289" y="6654"/>
                    </a:cubicBezTo>
                    <a:cubicBezTo>
                      <a:pt x="6583" y="6496"/>
                      <a:pt x="6721" y="6157"/>
                      <a:pt x="6405" y="5935"/>
                    </a:cubicBezTo>
                    <a:cubicBezTo>
                      <a:pt x="6185" y="5792"/>
                      <a:pt x="5917" y="5754"/>
                      <a:pt x="5660" y="5737"/>
                    </a:cubicBezTo>
                    <a:cubicBezTo>
                      <a:pt x="5587" y="5731"/>
                      <a:pt x="5513" y="5729"/>
                      <a:pt x="5440" y="5729"/>
                    </a:cubicBezTo>
                    <a:cubicBezTo>
                      <a:pt x="5005" y="5729"/>
                      <a:pt x="4572" y="5816"/>
                      <a:pt x="4158" y="5945"/>
                    </a:cubicBezTo>
                    <a:cubicBezTo>
                      <a:pt x="3606" y="6143"/>
                      <a:pt x="2984" y="6349"/>
                      <a:pt x="2467" y="6647"/>
                    </a:cubicBezTo>
                    <a:cubicBezTo>
                      <a:pt x="2592" y="6479"/>
                      <a:pt x="2713" y="6308"/>
                      <a:pt x="2836" y="6137"/>
                    </a:cubicBezTo>
                    <a:cubicBezTo>
                      <a:pt x="3158" y="5683"/>
                      <a:pt x="3464" y="5214"/>
                      <a:pt x="3751" y="4736"/>
                    </a:cubicBezTo>
                    <a:cubicBezTo>
                      <a:pt x="3758" y="4737"/>
                      <a:pt x="3765" y="4738"/>
                      <a:pt x="3774" y="4738"/>
                    </a:cubicBezTo>
                    <a:cubicBezTo>
                      <a:pt x="4170" y="4726"/>
                      <a:pt x="4560" y="4646"/>
                      <a:pt x="4949" y="4572"/>
                    </a:cubicBezTo>
                    <a:cubicBezTo>
                      <a:pt x="5673" y="4424"/>
                      <a:pt x="6457" y="4254"/>
                      <a:pt x="6993" y="3707"/>
                    </a:cubicBezTo>
                    <a:cubicBezTo>
                      <a:pt x="7110" y="3571"/>
                      <a:pt x="7145" y="3350"/>
                      <a:pt x="7040" y="3199"/>
                    </a:cubicBezTo>
                    <a:cubicBezTo>
                      <a:pt x="6930" y="3072"/>
                      <a:pt x="6756" y="3039"/>
                      <a:pt x="6589" y="3039"/>
                    </a:cubicBezTo>
                    <a:cubicBezTo>
                      <a:pt x="6535" y="3039"/>
                      <a:pt x="6483" y="3042"/>
                      <a:pt x="6433" y="3047"/>
                    </a:cubicBezTo>
                    <a:cubicBezTo>
                      <a:pt x="5952" y="3108"/>
                      <a:pt x="5507" y="3323"/>
                      <a:pt x="5088" y="3559"/>
                    </a:cubicBezTo>
                    <a:cubicBezTo>
                      <a:pt x="4720" y="3772"/>
                      <a:pt x="4364" y="4005"/>
                      <a:pt x="4025" y="4261"/>
                    </a:cubicBezTo>
                    <a:cubicBezTo>
                      <a:pt x="4266" y="3832"/>
                      <a:pt x="4491" y="3395"/>
                      <a:pt x="4699" y="2950"/>
                    </a:cubicBezTo>
                    <a:cubicBezTo>
                      <a:pt x="4701" y="2950"/>
                      <a:pt x="4703" y="2950"/>
                      <a:pt x="4706" y="2950"/>
                    </a:cubicBezTo>
                    <a:cubicBezTo>
                      <a:pt x="4720" y="2950"/>
                      <a:pt x="4734" y="2947"/>
                      <a:pt x="4747" y="2938"/>
                    </a:cubicBezTo>
                    <a:cubicBezTo>
                      <a:pt x="5160" y="2667"/>
                      <a:pt x="5520" y="2319"/>
                      <a:pt x="5850" y="1952"/>
                    </a:cubicBezTo>
                    <a:cubicBezTo>
                      <a:pt x="6082" y="1688"/>
                      <a:pt x="6283" y="1375"/>
                      <a:pt x="6315" y="1019"/>
                    </a:cubicBezTo>
                    <a:cubicBezTo>
                      <a:pt x="6350" y="680"/>
                      <a:pt x="6266" y="302"/>
                      <a:pt x="5972" y="99"/>
                    </a:cubicBezTo>
                    <a:cubicBezTo>
                      <a:pt x="5868" y="30"/>
                      <a:pt x="5762" y="1"/>
                      <a:pt x="56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>
                <a:off x="2289613" y="1399200"/>
                <a:ext cx="109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469" extrusionOk="0">
                    <a:moveTo>
                      <a:pt x="332" y="1"/>
                    </a:moveTo>
                    <a:cubicBezTo>
                      <a:pt x="317" y="1"/>
                      <a:pt x="302" y="5"/>
                      <a:pt x="289" y="13"/>
                    </a:cubicBezTo>
                    <a:cubicBezTo>
                      <a:pt x="221" y="69"/>
                      <a:pt x="225" y="173"/>
                      <a:pt x="193" y="251"/>
                    </a:cubicBezTo>
                    <a:cubicBezTo>
                      <a:pt x="81" y="617"/>
                      <a:pt x="5" y="996"/>
                      <a:pt x="0" y="1379"/>
                    </a:cubicBezTo>
                    <a:cubicBezTo>
                      <a:pt x="0" y="1413"/>
                      <a:pt x="22" y="1449"/>
                      <a:pt x="54" y="1460"/>
                    </a:cubicBezTo>
                    <a:cubicBezTo>
                      <a:pt x="65" y="1466"/>
                      <a:pt x="76" y="1468"/>
                      <a:pt x="87" y="1468"/>
                    </a:cubicBezTo>
                    <a:cubicBezTo>
                      <a:pt x="133" y="1468"/>
                      <a:pt x="179" y="1428"/>
                      <a:pt x="178" y="1379"/>
                    </a:cubicBezTo>
                    <a:cubicBezTo>
                      <a:pt x="186" y="1036"/>
                      <a:pt x="225" y="805"/>
                      <a:pt x="316" y="464"/>
                    </a:cubicBezTo>
                    <a:cubicBezTo>
                      <a:pt x="334" y="330"/>
                      <a:pt x="438" y="175"/>
                      <a:pt x="409" y="44"/>
                    </a:cubicBezTo>
                    <a:cubicBezTo>
                      <a:pt x="394" y="17"/>
                      <a:pt x="363" y="1"/>
                      <a:pt x="3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6"/>
              <p:cNvSpPr/>
              <p:nvPr/>
            </p:nvSpPr>
            <p:spPr>
              <a:xfrm>
                <a:off x="2299913" y="1389875"/>
                <a:ext cx="5750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178" extrusionOk="0">
                    <a:moveTo>
                      <a:pt x="112" y="1"/>
                    </a:moveTo>
                    <a:cubicBezTo>
                      <a:pt x="0" y="1"/>
                      <a:pt x="0" y="177"/>
                      <a:pt x="112" y="177"/>
                    </a:cubicBezTo>
                    <a:cubicBezTo>
                      <a:pt x="113" y="177"/>
                      <a:pt x="114" y="177"/>
                      <a:pt x="114" y="177"/>
                    </a:cubicBezTo>
                    <a:cubicBezTo>
                      <a:pt x="115" y="177"/>
                      <a:pt x="116" y="177"/>
                      <a:pt x="117" y="177"/>
                    </a:cubicBezTo>
                    <a:cubicBezTo>
                      <a:pt x="230" y="177"/>
                      <a:pt x="230" y="1"/>
                      <a:pt x="117" y="1"/>
                    </a:cubicBezTo>
                    <a:cubicBezTo>
                      <a:pt x="116" y="1"/>
                      <a:pt x="115" y="1"/>
                      <a:pt x="114" y="1"/>
                    </a:cubicBezTo>
                    <a:cubicBezTo>
                      <a:pt x="114" y="1"/>
                      <a:pt x="113" y="1"/>
                      <a:pt x="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>
                <a:off x="2305813" y="1377325"/>
                <a:ext cx="87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20" extrusionOk="0">
                    <a:moveTo>
                      <a:pt x="206" y="0"/>
                    </a:moveTo>
                    <a:cubicBezTo>
                      <a:pt x="118" y="0"/>
                      <a:pt x="36" y="151"/>
                      <a:pt x="12" y="220"/>
                    </a:cubicBezTo>
                    <a:cubicBezTo>
                      <a:pt x="1" y="279"/>
                      <a:pt x="53" y="319"/>
                      <a:pt x="103" y="319"/>
                    </a:cubicBezTo>
                    <a:cubicBezTo>
                      <a:pt x="131" y="319"/>
                      <a:pt x="159" y="307"/>
                      <a:pt x="175" y="277"/>
                    </a:cubicBezTo>
                    <a:cubicBezTo>
                      <a:pt x="191" y="195"/>
                      <a:pt x="349" y="143"/>
                      <a:pt x="265" y="25"/>
                    </a:cubicBezTo>
                    <a:cubicBezTo>
                      <a:pt x="246" y="8"/>
                      <a:pt x="226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2299388" y="1390350"/>
                <a:ext cx="21650" cy="4047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619" extrusionOk="0">
                    <a:moveTo>
                      <a:pt x="739" y="0"/>
                    </a:moveTo>
                    <a:cubicBezTo>
                      <a:pt x="640" y="0"/>
                      <a:pt x="641" y="198"/>
                      <a:pt x="609" y="280"/>
                    </a:cubicBezTo>
                    <a:cubicBezTo>
                      <a:pt x="504" y="634"/>
                      <a:pt x="381" y="885"/>
                      <a:pt x="177" y="1213"/>
                    </a:cubicBezTo>
                    <a:cubicBezTo>
                      <a:pt x="126" y="1323"/>
                      <a:pt x="0" y="1433"/>
                      <a:pt x="2" y="1555"/>
                    </a:cubicBezTo>
                    <a:cubicBezTo>
                      <a:pt x="12" y="1596"/>
                      <a:pt x="51" y="1619"/>
                      <a:pt x="89" y="1619"/>
                    </a:cubicBezTo>
                    <a:cubicBezTo>
                      <a:pt x="118" y="1619"/>
                      <a:pt x="147" y="1605"/>
                      <a:pt x="163" y="1576"/>
                    </a:cubicBezTo>
                    <a:cubicBezTo>
                      <a:pt x="429" y="1152"/>
                      <a:pt x="694" y="715"/>
                      <a:pt x="806" y="221"/>
                    </a:cubicBezTo>
                    <a:cubicBezTo>
                      <a:pt x="816" y="156"/>
                      <a:pt x="865" y="68"/>
                      <a:pt x="799" y="19"/>
                    </a:cubicBezTo>
                    <a:cubicBezTo>
                      <a:pt x="776" y="6"/>
                      <a:pt x="756" y="0"/>
                      <a:pt x="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>
                <a:off x="2232013" y="1418350"/>
                <a:ext cx="23725" cy="54425"/>
              </a:xfrm>
              <a:custGeom>
                <a:avLst/>
                <a:gdLst/>
                <a:ahLst/>
                <a:cxnLst/>
                <a:rect l="l" t="t" r="r" b="b"/>
                <a:pathLst>
                  <a:path w="949" h="2177" extrusionOk="0">
                    <a:moveTo>
                      <a:pt x="110" y="1"/>
                    </a:moveTo>
                    <a:cubicBezTo>
                      <a:pt x="56" y="1"/>
                      <a:pt x="1" y="51"/>
                      <a:pt x="21" y="113"/>
                    </a:cubicBezTo>
                    <a:cubicBezTo>
                      <a:pt x="134" y="741"/>
                      <a:pt x="360" y="1345"/>
                      <a:pt x="644" y="1917"/>
                    </a:cubicBezTo>
                    <a:cubicBezTo>
                      <a:pt x="699" y="1999"/>
                      <a:pt x="722" y="2125"/>
                      <a:pt x="813" y="2173"/>
                    </a:cubicBezTo>
                    <a:cubicBezTo>
                      <a:pt x="820" y="2175"/>
                      <a:pt x="828" y="2176"/>
                      <a:pt x="836" y="2176"/>
                    </a:cubicBezTo>
                    <a:cubicBezTo>
                      <a:pt x="898" y="2176"/>
                      <a:pt x="949" y="2101"/>
                      <a:pt x="912" y="2043"/>
                    </a:cubicBezTo>
                    <a:cubicBezTo>
                      <a:pt x="551" y="1403"/>
                      <a:pt x="341" y="771"/>
                      <a:pt x="175" y="35"/>
                    </a:cubicBezTo>
                    <a:cubicBezTo>
                      <a:pt x="158" y="11"/>
                      <a:pt x="134" y="1"/>
                      <a:pt x="1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>
                <a:off x="2278588" y="1466050"/>
                <a:ext cx="436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689" extrusionOk="0">
                    <a:moveTo>
                      <a:pt x="1655" y="0"/>
                    </a:moveTo>
                    <a:cubicBezTo>
                      <a:pt x="1592" y="0"/>
                      <a:pt x="1507" y="56"/>
                      <a:pt x="1452" y="75"/>
                    </a:cubicBezTo>
                    <a:cubicBezTo>
                      <a:pt x="1096" y="237"/>
                      <a:pt x="579" y="409"/>
                      <a:pt x="125" y="509"/>
                    </a:cubicBezTo>
                    <a:cubicBezTo>
                      <a:pt x="1" y="513"/>
                      <a:pt x="10" y="688"/>
                      <a:pt x="118" y="688"/>
                    </a:cubicBezTo>
                    <a:cubicBezTo>
                      <a:pt x="126" y="688"/>
                      <a:pt x="134" y="687"/>
                      <a:pt x="143" y="685"/>
                    </a:cubicBezTo>
                    <a:cubicBezTo>
                      <a:pt x="613" y="582"/>
                      <a:pt x="1075" y="434"/>
                      <a:pt x="1514" y="239"/>
                    </a:cubicBezTo>
                    <a:cubicBezTo>
                      <a:pt x="1589" y="194"/>
                      <a:pt x="1744" y="187"/>
                      <a:pt x="1734" y="74"/>
                    </a:cubicBezTo>
                    <a:cubicBezTo>
                      <a:pt x="1722" y="19"/>
                      <a:pt x="1692" y="0"/>
                      <a:pt x="1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>
                <a:off x="2328463" y="1459550"/>
                <a:ext cx="104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246" extrusionOk="0">
                    <a:moveTo>
                      <a:pt x="282" y="0"/>
                    </a:moveTo>
                    <a:cubicBezTo>
                      <a:pt x="205" y="0"/>
                      <a:pt x="100" y="70"/>
                      <a:pt x="52" y="103"/>
                    </a:cubicBezTo>
                    <a:cubicBezTo>
                      <a:pt x="1" y="161"/>
                      <a:pt x="58" y="245"/>
                      <a:pt x="123" y="245"/>
                    </a:cubicBezTo>
                    <a:cubicBezTo>
                      <a:pt x="138" y="245"/>
                      <a:pt x="152" y="241"/>
                      <a:pt x="166" y="233"/>
                    </a:cubicBezTo>
                    <a:cubicBezTo>
                      <a:pt x="243" y="189"/>
                      <a:pt x="416" y="163"/>
                      <a:pt x="356" y="40"/>
                    </a:cubicBezTo>
                    <a:cubicBezTo>
                      <a:pt x="339" y="11"/>
                      <a:pt x="313" y="0"/>
                      <a:pt x="2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6"/>
              <p:cNvSpPr/>
              <p:nvPr/>
            </p:nvSpPr>
            <p:spPr>
              <a:xfrm>
                <a:off x="2191463" y="1477875"/>
                <a:ext cx="14425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862" extrusionOk="0">
                    <a:moveTo>
                      <a:pt x="123" y="0"/>
                    </a:moveTo>
                    <a:cubicBezTo>
                      <a:pt x="62" y="0"/>
                      <a:pt x="0" y="65"/>
                      <a:pt x="41" y="133"/>
                    </a:cubicBezTo>
                    <a:cubicBezTo>
                      <a:pt x="159" y="363"/>
                      <a:pt x="281" y="590"/>
                      <a:pt x="404" y="819"/>
                    </a:cubicBezTo>
                    <a:cubicBezTo>
                      <a:pt x="419" y="847"/>
                      <a:pt x="449" y="862"/>
                      <a:pt x="480" y="862"/>
                    </a:cubicBezTo>
                    <a:cubicBezTo>
                      <a:pt x="503" y="862"/>
                      <a:pt x="526" y="853"/>
                      <a:pt x="543" y="836"/>
                    </a:cubicBezTo>
                    <a:cubicBezTo>
                      <a:pt x="572" y="809"/>
                      <a:pt x="577" y="763"/>
                      <a:pt x="556" y="729"/>
                    </a:cubicBezTo>
                    <a:cubicBezTo>
                      <a:pt x="435" y="501"/>
                      <a:pt x="309" y="274"/>
                      <a:pt x="193" y="43"/>
                    </a:cubicBezTo>
                    <a:cubicBezTo>
                      <a:pt x="176" y="13"/>
                      <a:pt x="150" y="0"/>
                      <a:pt x="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6"/>
              <p:cNvSpPr/>
              <p:nvPr/>
            </p:nvSpPr>
            <p:spPr>
              <a:xfrm>
                <a:off x="2206988" y="1506625"/>
                <a:ext cx="1142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79" extrusionOk="0">
                    <a:moveTo>
                      <a:pt x="109" y="1"/>
                    </a:moveTo>
                    <a:cubicBezTo>
                      <a:pt x="56" y="1"/>
                      <a:pt x="0" y="44"/>
                      <a:pt x="19" y="111"/>
                    </a:cubicBezTo>
                    <a:cubicBezTo>
                      <a:pt x="83" y="272"/>
                      <a:pt x="174" y="423"/>
                      <a:pt x="254" y="579"/>
                    </a:cubicBezTo>
                    <a:cubicBezTo>
                      <a:pt x="271" y="629"/>
                      <a:pt x="315" y="678"/>
                      <a:pt x="364" y="678"/>
                    </a:cubicBezTo>
                    <a:cubicBezTo>
                      <a:pt x="383" y="678"/>
                      <a:pt x="403" y="671"/>
                      <a:pt x="423" y="652"/>
                    </a:cubicBezTo>
                    <a:cubicBezTo>
                      <a:pt x="451" y="624"/>
                      <a:pt x="456" y="579"/>
                      <a:pt x="437" y="544"/>
                    </a:cubicBezTo>
                    <a:cubicBezTo>
                      <a:pt x="356" y="395"/>
                      <a:pt x="223" y="151"/>
                      <a:pt x="190" y="64"/>
                    </a:cubicBezTo>
                    <a:cubicBezTo>
                      <a:pt x="179" y="20"/>
                      <a:pt x="144" y="1"/>
                      <a:pt x="1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6"/>
              <p:cNvSpPr/>
              <p:nvPr/>
            </p:nvSpPr>
            <p:spPr>
              <a:xfrm>
                <a:off x="2247163" y="1529850"/>
                <a:ext cx="50725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420" extrusionOk="0">
                    <a:moveTo>
                      <a:pt x="1885" y="1"/>
                    </a:moveTo>
                    <a:cubicBezTo>
                      <a:pt x="1842" y="1"/>
                      <a:pt x="1795" y="8"/>
                      <a:pt x="1762" y="14"/>
                    </a:cubicBezTo>
                    <a:cubicBezTo>
                      <a:pt x="1191" y="81"/>
                      <a:pt x="658" y="197"/>
                      <a:pt x="140" y="242"/>
                    </a:cubicBezTo>
                    <a:cubicBezTo>
                      <a:pt x="135" y="241"/>
                      <a:pt x="130" y="241"/>
                      <a:pt x="126" y="241"/>
                    </a:cubicBezTo>
                    <a:cubicBezTo>
                      <a:pt x="14" y="241"/>
                      <a:pt x="1" y="416"/>
                      <a:pt x="122" y="420"/>
                    </a:cubicBezTo>
                    <a:cubicBezTo>
                      <a:pt x="715" y="372"/>
                      <a:pt x="1337" y="231"/>
                      <a:pt x="1858" y="179"/>
                    </a:cubicBezTo>
                    <a:cubicBezTo>
                      <a:pt x="1909" y="175"/>
                      <a:pt x="1980" y="179"/>
                      <a:pt x="2000" y="119"/>
                    </a:cubicBezTo>
                    <a:cubicBezTo>
                      <a:pt x="2029" y="23"/>
                      <a:pt x="1961" y="1"/>
                      <a:pt x="1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6"/>
              <p:cNvSpPr/>
              <p:nvPr/>
            </p:nvSpPr>
            <p:spPr>
              <a:xfrm>
                <a:off x="2306788" y="1526975"/>
                <a:ext cx="103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10" extrusionOk="0">
                    <a:moveTo>
                      <a:pt x="305" y="0"/>
                    </a:moveTo>
                    <a:cubicBezTo>
                      <a:pt x="288" y="0"/>
                      <a:pt x="271" y="3"/>
                      <a:pt x="255" y="9"/>
                    </a:cubicBezTo>
                    <a:cubicBezTo>
                      <a:pt x="195" y="27"/>
                      <a:pt x="123" y="17"/>
                      <a:pt x="70" y="52"/>
                    </a:cubicBezTo>
                    <a:cubicBezTo>
                      <a:pt x="1" y="99"/>
                      <a:pt x="47" y="209"/>
                      <a:pt x="122" y="209"/>
                    </a:cubicBezTo>
                    <a:cubicBezTo>
                      <a:pt x="130" y="209"/>
                      <a:pt x="139" y="208"/>
                      <a:pt x="147" y="206"/>
                    </a:cubicBezTo>
                    <a:cubicBezTo>
                      <a:pt x="232" y="178"/>
                      <a:pt x="384" y="210"/>
                      <a:pt x="405" y="98"/>
                    </a:cubicBezTo>
                    <a:cubicBezTo>
                      <a:pt x="414" y="34"/>
                      <a:pt x="360" y="0"/>
                      <a:pt x="3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5" name="Google Shape;475;p6"/>
            <p:cNvGrpSpPr/>
            <p:nvPr/>
          </p:nvGrpSpPr>
          <p:grpSpPr>
            <a:xfrm rot="-364980">
              <a:off x="8822247" y="778810"/>
              <a:ext cx="419880" cy="325423"/>
              <a:chOff x="3499700" y="817413"/>
              <a:chExt cx="167650" cy="129925"/>
            </a:xfrm>
          </p:grpSpPr>
          <p:sp>
            <p:nvSpPr>
              <p:cNvPr id="476" name="Google Shape;476;p6"/>
              <p:cNvSpPr/>
              <p:nvPr/>
            </p:nvSpPr>
            <p:spPr>
              <a:xfrm>
                <a:off x="3499700" y="817413"/>
                <a:ext cx="167350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5197" extrusionOk="0">
                    <a:moveTo>
                      <a:pt x="6565" y="0"/>
                    </a:moveTo>
                    <a:cubicBezTo>
                      <a:pt x="6564" y="0"/>
                      <a:pt x="6563" y="0"/>
                      <a:pt x="6562" y="0"/>
                    </a:cubicBezTo>
                    <a:cubicBezTo>
                      <a:pt x="4941" y="413"/>
                      <a:pt x="3313" y="1062"/>
                      <a:pt x="2047" y="2184"/>
                    </a:cubicBezTo>
                    <a:cubicBezTo>
                      <a:pt x="1283" y="2862"/>
                      <a:pt x="752" y="3754"/>
                      <a:pt x="247" y="4631"/>
                    </a:cubicBezTo>
                    <a:cubicBezTo>
                      <a:pt x="1" y="5073"/>
                      <a:pt x="61" y="5196"/>
                      <a:pt x="247" y="5196"/>
                    </a:cubicBezTo>
                    <a:cubicBezTo>
                      <a:pt x="439" y="5196"/>
                      <a:pt x="766" y="5063"/>
                      <a:pt x="1024" y="5015"/>
                    </a:cubicBezTo>
                    <a:cubicBezTo>
                      <a:pt x="2437" y="4626"/>
                      <a:pt x="3854" y="4085"/>
                      <a:pt x="4930" y="3059"/>
                    </a:cubicBezTo>
                    <a:cubicBezTo>
                      <a:pt x="5476" y="2546"/>
                      <a:pt x="5945" y="1941"/>
                      <a:pt x="6286" y="1274"/>
                    </a:cubicBezTo>
                    <a:cubicBezTo>
                      <a:pt x="6459" y="911"/>
                      <a:pt x="6645" y="536"/>
                      <a:pt x="6689" y="131"/>
                    </a:cubicBezTo>
                    <a:cubicBezTo>
                      <a:pt x="6693" y="81"/>
                      <a:pt x="6665" y="50"/>
                      <a:pt x="6629" y="38"/>
                    </a:cubicBezTo>
                    <a:cubicBezTo>
                      <a:pt x="6615" y="17"/>
                      <a:pt x="6593" y="0"/>
                      <a:pt x="65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6"/>
              <p:cNvSpPr/>
              <p:nvPr/>
            </p:nvSpPr>
            <p:spPr>
              <a:xfrm>
                <a:off x="3519825" y="817788"/>
                <a:ext cx="147525" cy="115100"/>
              </a:xfrm>
              <a:custGeom>
                <a:avLst/>
                <a:gdLst/>
                <a:ahLst/>
                <a:cxnLst/>
                <a:rect l="l" t="t" r="r" b="b"/>
                <a:pathLst>
                  <a:path w="5901" h="4604" extrusionOk="0">
                    <a:moveTo>
                      <a:pt x="5784" y="0"/>
                    </a:moveTo>
                    <a:cubicBezTo>
                      <a:pt x="5763" y="0"/>
                      <a:pt x="5743" y="8"/>
                      <a:pt x="5726" y="25"/>
                    </a:cubicBezTo>
                    <a:cubicBezTo>
                      <a:pt x="5215" y="532"/>
                      <a:pt x="4696" y="1015"/>
                      <a:pt x="4165" y="1480"/>
                    </a:cubicBezTo>
                    <a:cubicBezTo>
                      <a:pt x="4102" y="1443"/>
                      <a:pt x="4034" y="1417"/>
                      <a:pt x="3966" y="1394"/>
                    </a:cubicBezTo>
                    <a:cubicBezTo>
                      <a:pt x="3633" y="1309"/>
                      <a:pt x="3281" y="1227"/>
                      <a:pt x="2940" y="1216"/>
                    </a:cubicBezTo>
                    <a:cubicBezTo>
                      <a:pt x="2873" y="1238"/>
                      <a:pt x="2867" y="1339"/>
                      <a:pt x="2929" y="1373"/>
                    </a:cubicBezTo>
                    <a:cubicBezTo>
                      <a:pt x="3071" y="1409"/>
                      <a:pt x="3290" y="1423"/>
                      <a:pt x="3496" y="1468"/>
                    </a:cubicBezTo>
                    <a:cubicBezTo>
                      <a:pt x="3668" y="1497"/>
                      <a:pt x="3886" y="1550"/>
                      <a:pt x="4020" y="1606"/>
                    </a:cubicBezTo>
                    <a:cubicBezTo>
                      <a:pt x="3634" y="1940"/>
                      <a:pt x="3244" y="2265"/>
                      <a:pt x="2842" y="2576"/>
                    </a:cubicBezTo>
                    <a:cubicBezTo>
                      <a:pt x="2746" y="2521"/>
                      <a:pt x="2638" y="2488"/>
                      <a:pt x="2535" y="2451"/>
                    </a:cubicBezTo>
                    <a:cubicBezTo>
                      <a:pt x="2211" y="2348"/>
                      <a:pt x="1881" y="2250"/>
                      <a:pt x="1550" y="2180"/>
                    </a:cubicBezTo>
                    <a:cubicBezTo>
                      <a:pt x="1507" y="2182"/>
                      <a:pt x="1474" y="2224"/>
                      <a:pt x="1473" y="2266"/>
                    </a:cubicBezTo>
                    <a:cubicBezTo>
                      <a:pt x="1473" y="2305"/>
                      <a:pt x="1500" y="2342"/>
                      <a:pt x="1538" y="2352"/>
                    </a:cubicBezTo>
                    <a:cubicBezTo>
                      <a:pt x="1686" y="2392"/>
                      <a:pt x="1833" y="2431"/>
                      <a:pt x="1981" y="2471"/>
                    </a:cubicBezTo>
                    <a:cubicBezTo>
                      <a:pt x="2229" y="2541"/>
                      <a:pt x="2482" y="2606"/>
                      <a:pt x="2685" y="2700"/>
                    </a:cubicBezTo>
                    <a:cubicBezTo>
                      <a:pt x="2303" y="2992"/>
                      <a:pt x="1913" y="3274"/>
                      <a:pt x="1512" y="3544"/>
                    </a:cubicBezTo>
                    <a:cubicBezTo>
                      <a:pt x="1489" y="3536"/>
                      <a:pt x="1463" y="3529"/>
                      <a:pt x="1440" y="3520"/>
                    </a:cubicBezTo>
                    <a:cubicBezTo>
                      <a:pt x="1106" y="3420"/>
                      <a:pt x="769" y="3306"/>
                      <a:pt x="428" y="3243"/>
                    </a:cubicBezTo>
                    <a:cubicBezTo>
                      <a:pt x="366" y="3248"/>
                      <a:pt x="332" y="3325"/>
                      <a:pt x="363" y="3376"/>
                    </a:cubicBezTo>
                    <a:cubicBezTo>
                      <a:pt x="419" y="3444"/>
                      <a:pt x="529" y="3433"/>
                      <a:pt x="609" y="3464"/>
                    </a:cubicBezTo>
                    <a:cubicBezTo>
                      <a:pt x="794" y="3507"/>
                      <a:pt x="1125" y="3609"/>
                      <a:pt x="1322" y="3669"/>
                    </a:cubicBezTo>
                    <a:cubicBezTo>
                      <a:pt x="919" y="3936"/>
                      <a:pt x="509" y="4193"/>
                      <a:pt x="83" y="4437"/>
                    </a:cubicBezTo>
                    <a:cubicBezTo>
                      <a:pt x="0" y="4484"/>
                      <a:pt x="49" y="4603"/>
                      <a:pt x="127" y="4603"/>
                    </a:cubicBezTo>
                    <a:cubicBezTo>
                      <a:pt x="141" y="4603"/>
                      <a:pt x="156" y="4599"/>
                      <a:pt x="171" y="4590"/>
                    </a:cubicBezTo>
                    <a:cubicBezTo>
                      <a:pt x="587" y="4329"/>
                      <a:pt x="1009" y="4075"/>
                      <a:pt x="1425" y="3813"/>
                    </a:cubicBezTo>
                    <a:lnTo>
                      <a:pt x="1425" y="3813"/>
                    </a:lnTo>
                    <a:lnTo>
                      <a:pt x="1355" y="4503"/>
                    </a:lnTo>
                    <a:cubicBezTo>
                      <a:pt x="1355" y="4560"/>
                      <a:pt x="1400" y="4589"/>
                      <a:pt x="1444" y="4589"/>
                    </a:cubicBezTo>
                    <a:cubicBezTo>
                      <a:pt x="1489" y="4589"/>
                      <a:pt x="1534" y="4560"/>
                      <a:pt x="1533" y="4503"/>
                    </a:cubicBezTo>
                    <a:lnTo>
                      <a:pt x="1614" y="3691"/>
                    </a:lnTo>
                    <a:cubicBezTo>
                      <a:pt x="1890" y="3512"/>
                      <a:pt x="2166" y="3329"/>
                      <a:pt x="2429" y="3132"/>
                    </a:cubicBezTo>
                    <a:cubicBezTo>
                      <a:pt x="2542" y="3047"/>
                      <a:pt x="2654" y="2959"/>
                      <a:pt x="2767" y="2872"/>
                    </a:cubicBezTo>
                    <a:lnTo>
                      <a:pt x="2767" y="2872"/>
                    </a:lnTo>
                    <a:cubicBezTo>
                      <a:pt x="2732" y="3148"/>
                      <a:pt x="2668" y="3578"/>
                      <a:pt x="2641" y="3813"/>
                    </a:cubicBezTo>
                    <a:cubicBezTo>
                      <a:pt x="2621" y="3879"/>
                      <a:pt x="2677" y="3923"/>
                      <a:pt x="2731" y="3923"/>
                    </a:cubicBezTo>
                    <a:cubicBezTo>
                      <a:pt x="2767" y="3923"/>
                      <a:pt x="2801" y="3904"/>
                      <a:pt x="2812" y="3860"/>
                    </a:cubicBezTo>
                    <a:cubicBezTo>
                      <a:pt x="2854" y="3505"/>
                      <a:pt x="2916" y="3126"/>
                      <a:pt x="2958" y="2739"/>
                    </a:cubicBezTo>
                    <a:cubicBezTo>
                      <a:pt x="2958" y="2734"/>
                      <a:pt x="2957" y="2730"/>
                      <a:pt x="2957" y="2726"/>
                    </a:cubicBezTo>
                    <a:cubicBezTo>
                      <a:pt x="3358" y="2408"/>
                      <a:pt x="3748" y="2077"/>
                      <a:pt x="4134" y="1741"/>
                    </a:cubicBezTo>
                    <a:lnTo>
                      <a:pt x="4134" y="1741"/>
                    </a:lnTo>
                    <a:cubicBezTo>
                      <a:pt x="4114" y="1963"/>
                      <a:pt x="4073" y="2436"/>
                      <a:pt x="4004" y="2734"/>
                    </a:cubicBezTo>
                    <a:cubicBezTo>
                      <a:pt x="3962" y="2813"/>
                      <a:pt x="4023" y="2877"/>
                      <a:pt x="4084" y="2877"/>
                    </a:cubicBezTo>
                    <a:cubicBezTo>
                      <a:pt x="4116" y="2877"/>
                      <a:pt x="4149" y="2859"/>
                      <a:pt x="4165" y="2813"/>
                    </a:cubicBezTo>
                    <a:cubicBezTo>
                      <a:pt x="4250" y="2444"/>
                      <a:pt x="4286" y="2065"/>
                      <a:pt x="4312" y="1687"/>
                    </a:cubicBezTo>
                    <a:cubicBezTo>
                      <a:pt x="4313" y="1658"/>
                      <a:pt x="4307" y="1627"/>
                      <a:pt x="4295" y="1601"/>
                    </a:cubicBezTo>
                    <a:cubicBezTo>
                      <a:pt x="4491" y="1430"/>
                      <a:pt x="4686" y="1258"/>
                      <a:pt x="4880" y="1085"/>
                    </a:cubicBezTo>
                    <a:cubicBezTo>
                      <a:pt x="5214" y="771"/>
                      <a:pt x="5555" y="455"/>
                      <a:pt x="5872" y="125"/>
                    </a:cubicBezTo>
                    <a:cubicBezTo>
                      <a:pt x="5900" y="62"/>
                      <a:pt x="5842" y="0"/>
                      <a:pt x="57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8" name="Google Shape;478;p6"/>
            <p:cNvGrpSpPr/>
            <p:nvPr/>
          </p:nvGrpSpPr>
          <p:grpSpPr>
            <a:xfrm rot="-5400000">
              <a:off x="-293276" y="3843128"/>
              <a:ext cx="758576" cy="415404"/>
              <a:chOff x="3364475" y="2221750"/>
              <a:chExt cx="337025" cy="184550"/>
            </a:xfrm>
          </p:grpSpPr>
          <p:sp>
            <p:nvSpPr>
              <p:cNvPr id="479" name="Google Shape;479;p6"/>
              <p:cNvSpPr/>
              <p:nvPr/>
            </p:nvSpPr>
            <p:spPr>
              <a:xfrm>
                <a:off x="3364475" y="2243500"/>
                <a:ext cx="320175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12807" h="6036" extrusionOk="0">
                    <a:moveTo>
                      <a:pt x="5784" y="1"/>
                    </a:moveTo>
                    <a:cubicBezTo>
                      <a:pt x="5774" y="1"/>
                      <a:pt x="5765" y="1"/>
                      <a:pt x="5755" y="3"/>
                    </a:cubicBezTo>
                    <a:cubicBezTo>
                      <a:pt x="5122" y="355"/>
                      <a:pt x="4548" y="860"/>
                      <a:pt x="4001" y="1344"/>
                    </a:cubicBezTo>
                    <a:cubicBezTo>
                      <a:pt x="3778" y="1572"/>
                      <a:pt x="3532" y="1802"/>
                      <a:pt x="3350" y="2070"/>
                    </a:cubicBezTo>
                    <a:cubicBezTo>
                      <a:pt x="2304" y="1715"/>
                      <a:pt x="1297" y="1266"/>
                      <a:pt x="344" y="710"/>
                    </a:cubicBezTo>
                    <a:cubicBezTo>
                      <a:pt x="311" y="688"/>
                      <a:pt x="275" y="678"/>
                      <a:pt x="240" y="678"/>
                    </a:cubicBezTo>
                    <a:cubicBezTo>
                      <a:pt x="116" y="678"/>
                      <a:pt x="0" y="798"/>
                      <a:pt x="36" y="930"/>
                    </a:cubicBezTo>
                    <a:cubicBezTo>
                      <a:pt x="51" y="1005"/>
                      <a:pt x="113" y="1053"/>
                      <a:pt x="174" y="1090"/>
                    </a:cubicBezTo>
                    <a:cubicBezTo>
                      <a:pt x="515" y="1303"/>
                      <a:pt x="875" y="1487"/>
                      <a:pt x="1240" y="1654"/>
                    </a:cubicBezTo>
                    <a:cubicBezTo>
                      <a:pt x="1866" y="1952"/>
                      <a:pt x="2505" y="2212"/>
                      <a:pt x="3156" y="2434"/>
                    </a:cubicBezTo>
                    <a:cubicBezTo>
                      <a:pt x="3156" y="2435"/>
                      <a:pt x="3155" y="2435"/>
                      <a:pt x="3155" y="2437"/>
                    </a:cubicBezTo>
                    <a:cubicBezTo>
                      <a:pt x="3131" y="2526"/>
                      <a:pt x="3135" y="2619"/>
                      <a:pt x="3168" y="2705"/>
                    </a:cubicBezTo>
                    <a:cubicBezTo>
                      <a:pt x="3588" y="3816"/>
                      <a:pt x="4136" y="4872"/>
                      <a:pt x="4672" y="5930"/>
                    </a:cubicBezTo>
                    <a:cubicBezTo>
                      <a:pt x="4711" y="6004"/>
                      <a:pt x="4774" y="6035"/>
                      <a:pt x="4838" y="6035"/>
                    </a:cubicBezTo>
                    <a:cubicBezTo>
                      <a:pt x="4977" y="6035"/>
                      <a:pt x="5119" y="5892"/>
                      <a:pt x="5031" y="5735"/>
                    </a:cubicBezTo>
                    <a:cubicBezTo>
                      <a:pt x="4547" y="4798"/>
                      <a:pt x="3903" y="3493"/>
                      <a:pt x="3596" y="2695"/>
                    </a:cubicBezTo>
                    <a:cubicBezTo>
                      <a:pt x="3580" y="2670"/>
                      <a:pt x="3562" y="2599"/>
                      <a:pt x="3551" y="2563"/>
                    </a:cubicBezTo>
                    <a:lnTo>
                      <a:pt x="3551" y="2563"/>
                    </a:lnTo>
                    <a:cubicBezTo>
                      <a:pt x="4755" y="2944"/>
                      <a:pt x="5995" y="3196"/>
                      <a:pt x="7249" y="3344"/>
                    </a:cubicBezTo>
                    <a:cubicBezTo>
                      <a:pt x="7493" y="3895"/>
                      <a:pt x="7937" y="4339"/>
                      <a:pt x="8270" y="4837"/>
                    </a:cubicBezTo>
                    <a:cubicBezTo>
                      <a:pt x="8524" y="5143"/>
                      <a:pt x="8711" y="5516"/>
                      <a:pt x="9012" y="5776"/>
                    </a:cubicBezTo>
                    <a:cubicBezTo>
                      <a:pt x="9047" y="5800"/>
                      <a:pt x="9082" y="5810"/>
                      <a:pt x="9117" y="5810"/>
                    </a:cubicBezTo>
                    <a:cubicBezTo>
                      <a:pt x="9267" y="5810"/>
                      <a:pt x="9397" y="5622"/>
                      <a:pt x="9286" y="5486"/>
                    </a:cubicBezTo>
                    <a:cubicBezTo>
                      <a:pt x="8843" y="4961"/>
                      <a:pt x="8172" y="4057"/>
                      <a:pt x="7742" y="3401"/>
                    </a:cubicBezTo>
                    <a:lnTo>
                      <a:pt x="7742" y="3401"/>
                    </a:lnTo>
                    <a:cubicBezTo>
                      <a:pt x="8440" y="3466"/>
                      <a:pt x="9142" y="3498"/>
                      <a:pt x="9845" y="3498"/>
                    </a:cubicBezTo>
                    <a:cubicBezTo>
                      <a:pt x="10611" y="3498"/>
                      <a:pt x="11377" y="3460"/>
                      <a:pt x="12140" y="3387"/>
                    </a:cubicBezTo>
                    <a:cubicBezTo>
                      <a:pt x="12379" y="3382"/>
                      <a:pt x="12807" y="3359"/>
                      <a:pt x="12596" y="3018"/>
                    </a:cubicBezTo>
                    <a:cubicBezTo>
                      <a:pt x="12535" y="2968"/>
                      <a:pt x="12464" y="2952"/>
                      <a:pt x="12389" y="2952"/>
                    </a:cubicBezTo>
                    <a:cubicBezTo>
                      <a:pt x="12268" y="2952"/>
                      <a:pt x="12135" y="2993"/>
                      <a:pt x="12016" y="2993"/>
                    </a:cubicBezTo>
                    <a:cubicBezTo>
                      <a:pt x="12006" y="2993"/>
                      <a:pt x="11996" y="2992"/>
                      <a:pt x="11986" y="2992"/>
                    </a:cubicBezTo>
                    <a:cubicBezTo>
                      <a:pt x="11272" y="3056"/>
                      <a:pt x="10557" y="3088"/>
                      <a:pt x="9845" y="3088"/>
                    </a:cubicBezTo>
                    <a:cubicBezTo>
                      <a:pt x="9124" y="3088"/>
                      <a:pt x="8406" y="3055"/>
                      <a:pt x="7694" y="2986"/>
                    </a:cubicBezTo>
                    <a:cubicBezTo>
                      <a:pt x="7870" y="2536"/>
                      <a:pt x="8507" y="1784"/>
                      <a:pt x="9036" y="1304"/>
                    </a:cubicBezTo>
                    <a:cubicBezTo>
                      <a:pt x="9172" y="1138"/>
                      <a:pt x="9437" y="1042"/>
                      <a:pt x="9483" y="824"/>
                    </a:cubicBezTo>
                    <a:cubicBezTo>
                      <a:pt x="9490" y="701"/>
                      <a:pt x="9381" y="614"/>
                      <a:pt x="9272" y="614"/>
                    </a:cubicBezTo>
                    <a:cubicBezTo>
                      <a:pt x="9225" y="614"/>
                      <a:pt x="9177" y="630"/>
                      <a:pt x="9139" y="668"/>
                    </a:cubicBezTo>
                    <a:cubicBezTo>
                      <a:pt x="8547" y="1176"/>
                      <a:pt x="7989" y="1736"/>
                      <a:pt x="7550" y="2384"/>
                    </a:cubicBezTo>
                    <a:cubicBezTo>
                      <a:pt x="7447" y="2554"/>
                      <a:pt x="7337" y="2741"/>
                      <a:pt x="7277" y="2937"/>
                    </a:cubicBezTo>
                    <a:cubicBezTo>
                      <a:pt x="6076" y="2798"/>
                      <a:pt x="4895" y="2560"/>
                      <a:pt x="3757" y="2206"/>
                    </a:cubicBezTo>
                    <a:cubicBezTo>
                      <a:pt x="4124" y="1730"/>
                      <a:pt x="4813" y="1156"/>
                      <a:pt x="5377" y="739"/>
                    </a:cubicBezTo>
                    <a:cubicBezTo>
                      <a:pt x="5570" y="597"/>
                      <a:pt x="5625" y="557"/>
                      <a:pt x="5873" y="383"/>
                    </a:cubicBezTo>
                    <a:cubicBezTo>
                      <a:pt x="5953" y="342"/>
                      <a:pt x="5996" y="243"/>
                      <a:pt x="5974" y="156"/>
                    </a:cubicBezTo>
                    <a:cubicBezTo>
                      <a:pt x="5953" y="71"/>
                      <a:pt x="5872" y="1"/>
                      <a:pt x="57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6"/>
              <p:cNvSpPr/>
              <p:nvPr/>
            </p:nvSpPr>
            <p:spPr>
              <a:xfrm>
                <a:off x="3650150" y="2301050"/>
                <a:ext cx="51350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1751" extrusionOk="0">
                    <a:moveTo>
                      <a:pt x="1230" y="0"/>
                    </a:moveTo>
                    <a:cubicBezTo>
                      <a:pt x="1144" y="0"/>
                      <a:pt x="1058" y="12"/>
                      <a:pt x="974" y="32"/>
                    </a:cubicBezTo>
                    <a:cubicBezTo>
                      <a:pt x="822" y="32"/>
                      <a:pt x="672" y="71"/>
                      <a:pt x="546" y="169"/>
                    </a:cubicBezTo>
                    <a:cubicBezTo>
                      <a:pt x="1" y="561"/>
                      <a:pt x="122" y="1422"/>
                      <a:pt x="740" y="1671"/>
                    </a:cubicBezTo>
                    <a:cubicBezTo>
                      <a:pt x="855" y="1725"/>
                      <a:pt x="978" y="1750"/>
                      <a:pt x="1099" y="1750"/>
                    </a:cubicBezTo>
                    <a:cubicBezTo>
                      <a:pt x="1584" y="1750"/>
                      <a:pt x="2054" y="1353"/>
                      <a:pt x="2025" y="831"/>
                    </a:cubicBezTo>
                    <a:cubicBezTo>
                      <a:pt x="2004" y="468"/>
                      <a:pt x="1769" y="78"/>
                      <a:pt x="1385" y="14"/>
                    </a:cubicBezTo>
                    <a:cubicBezTo>
                      <a:pt x="1334" y="5"/>
                      <a:pt x="1282" y="0"/>
                      <a:pt x="12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6"/>
              <p:cNvSpPr/>
              <p:nvPr/>
            </p:nvSpPr>
            <p:spPr>
              <a:xfrm>
                <a:off x="3574050" y="2235625"/>
                <a:ext cx="51300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1751" extrusionOk="0">
                    <a:moveTo>
                      <a:pt x="1226" y="0"/>
                    </a:moveTo>
                    <a:cubicBezTo>
                      <a:pt x="1141" y="0"/>
                      <a:pt x="1056" y="11"/>
                      <a:pt x="973" y="31"/>
                    </a:cubicBezTo>
                    <a:cubicBezTo>
                      <a:pt x="821" y="31"/>
                      <a:pt x="672" y="71"/>
                      <a:pt x="545" y="169"/>
                    </a:cubicBezTo>
                    <a:cubicBezTo>
                      <a:pt x="0" y="561"/>
                      <a:pt x="120" y="1422"/>
                      <a:pt x="738" y="1671"/>
                    </a:cubicBezTo>
                    <a:cubicBezTo>
                      <a:pt x="854" y="1726"/>
                      <a:pt x="977" y="1751"/>
                      <a:pt x="1098" y="1751"/>
                    </a:cubicBezTo>
                    <a:cubicBezTo>
                      <a:pt x="1582" y="1751"/>
                      <a:pt x="2051" y="1353"/>
                      <a:pt x="2025" y="832"/>
                    </a:cubicBezTo>
                    <a:cubicBezTo>
                      <a:pt x="2003" y="468"/>
                      <a:pt x="1767" y="78"/>
                      <a:pt x="1384" y="14"/>
                    </a:cubicBezTo>
                    <a:cubicBezTo>
                      <a:pt x="1332" y="5"/>
                      <a:pt x="1279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6"/>
              <p:cNvSpPr/>
              <p:nvPr/>
            </p:nvSpPr>
            <p:spPr>
              <a:xfrm>
                <a:off x="3569700" y="2362525"/>
                <a:ext cx="51325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1751" extrusionOk="0">
                    <a:moveTo>
                      <a:pt x="1230" y="0"/>
                    </a:moveTo>
                    <a:cubicBezTo>
                      <a:pt x="1144" y="0"/>
                      <a:pt x="1058" y="12"/>
                      <a:pt x="973" y="32"/>
                    </a:cubicBezTo>
                    <a:cubicBezTo>
                      <a:pt x="822" y="32"/>
                      <a:pt x="672" y="71"/>
                      <a:pt x="546" y="168"/>
                    </a:cubicBezTo>
                    <a:cubicBezTo>
                      <a:pt x="1" y="560"/>
                      <a:pt x="121" y="1422"/>
                      <a:pt x="738" y="1671"/>
                    </a:cubicBezTo>
                    <a:cubicBezTo>
                      <a:pt x="854" y="1725"/>
                      <a:pt x="977" y="1750"/>
                      <a:pt x="1099" y="1750"/>
                    </a:cubicBezTo>
                    <a:cubicBezTo>
                      <a:pt x="1583" y="1750"/>
                      <a:pt x="2052" y="1353"/>
                      <a:pt x="2025" y="831"/>
                    </a:cubicBezTo>
                    <a:cubicBezTo>
                      <a:pt x="2004" y="467"/>
                      <a:pt x="1767" y="77"/>
                      <a:pt x="1385" y="13"/>
                    </a:cubicBezTo>
                    <a:cubicBezTo>
                      <a:pt x="1334" y="4"/>
                      <a:pt x="1282" y="0"/>
                      <a:pt x="12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6"/>
              <p:cNvSpPr/>
              <p:nvPr/>
            </p:nvSpPr>
            <p:spPr>
              <a:xfrm>
                <a:off x="3456200" y="2360900"/>
                <a:ext cx="51300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1751" extrusionOk="0">
                    <a:moveTo>
                      <a:pt x="1228" y="0"/>
                    </a:moveTo>
                    <a:cubicBezTo>
                      <a:pt x="1142" y="0"/>
                      <a:pt x="1056" y="12"/>
                      <a:pt x="972" y="32"/>
                    </a:cubicBezTo>
                    <a:cubicBezTo>
                      <a:pt x="820" y="32"/>
                      <a:pt x="672" y="71"/>
                      <a:pt x="544" y="168"/>
                    </a:cubicBezTo>
                    <a:cubicBezTo>
                      <a:pt x="0" y="560"/>
                      <a:pt x="120" y="1422"/>
                      <a:pt x="738" y="1671"/>
                    </a:cubicBezTo>
                    <a:cubicBezTo>
                      <a:pt x="854" y="1725"/>
                      <a:pt x="977" y="1750"/>
                      <a:pt x="1098" y="1750"/>
                    </a:cubicBezTo>
                    <a:cubicBezTo>
                      <a:pt x="1583" y="1750"/>
                      <a:pt x="2051" y="1353"/>
                      <a:pt x="2024" y="831"/>
                    </a:cubicBezTo>
                    <a:cubicBezTo>
                      <a:pt x="2002" y="467"/>
                      <a:pt x="1767" y="77"/>
                      <a:pt x="1383" y="13"/>
                    </a:cubicBezTo>
                    <a:cubicBezTo>
                      <a:pt x="1332" y="4"/>
                      <a:pt x="1280" y="0"/>
                      <a:pt x="12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6"/>
              <p:cNvSpPr/>
              <p:nvPr/>
            </p:nvSpPr>
            <p:spPr>
              <a:xfrm>
                <a:off x="3483550" y="2221750"/>
                <a:ext cx="51325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1751" extrusionOk="0">
                    <a:moveTo>
                      <a:pt x="1225" y="0"/>
                    </a:moveTo>
                    <a:cubicBezTo>
                      <a:pt x="1140" y="0"/>
                      <a:pt x="1055" y="12"/>
                      <a:pt x="972" y="32"/>
                    </a:cubicBezTo>
                    <a:cubicBezTo>
                      <a:pt x="820" y="32"/>
                      <a:pt x="671" y="71"/>
                      <a:pt x="544" y="168"/>
                    </a:cubicBezTo>
                    <a:cubicBezTo>
                      <a:pt x="0" y="561"/>
                      <a:pt x="120" y="1422"/>
                      <a:pt x="738" y="1671"/>
                    </a:cubicBezTo>
                    <a:cubicBezTo>
                      <a:pt x="854" y="1726"/>
                      <a:pt x="976" y="1751"/>
                      <a:pt x="1098" y="1751"/>
                    </a:cubicBezTo>
                    <a:cubicBezTo>
                      <a:pt x="1583" y="1751"/>
                      <a:pt x="2052" y="1353"/>
                      <a:pt x="2024" y="832"/>
                    </a:cubicBezTo>
                    <a:cubicBezTo>
                      <a:pt x="2002" y="467"/>
                      <a:pt x="1767" y="77"/>
                      <a:pt x="1383" y="14"/>
                    </a:cubicBezTo>
                    <a:cubicBezTo>
                      <a:pt x="1331" y="5"/>
                      <a:pt x="1278" y="0"/>
                      <a:pt x="1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5" name="Google Shape;485;p6"/>
            <p:cNvGrpSpPr/>
            <p:nvPr/>
          </p:nvGrpSpPr>
          <p:grpSpPr>
            <a:xfrm rot="-6278727">
              <a:off x="8323293" y="-449126"/>
              <a:ext cx="514952" cy="1029736"/>
              <a:chOff x="4941500" y="1532375"/>
              <a:chExt cx="231300" cy="462525"/>
            </a:xfrm>
          </p:grpSpPr>
          <p:sp>
            <p:nvSpPr>
              <p:cNvPr id="486" name="Google Shape;486;p6"/>
              <p:cNvSpPr/>
              <p:nvPr/>
            </p:nvSpPr>
            <p:spPr>
              <a:xfrm>
                <a:off x="4981225" y="1568775"/>
                <a:ext cx="1458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7045" extrusionOk="0">
                    <a:moveTo>
                      <a:pt x="590" y="0"/>
                    </a:moveTo>
                    <a:cubicBezTo>
                      <a:pt x="467" y="7"/>
                      <a:pt x="463" y="131"/>
                      <a:pt x="467" y="229"/>
                    </a:cubicBezTo>
                    <a:cubicBezTo>
                      <a:pt x="465" y="377"/>
                      <a:pt x="465" y="528"/>
                      <a:pt x="465" y="677"/>
                    </a:cubicBezTo>
                    <a:cubicBezTo>
                      <a:pt x="465" y="1324"/>
                      <a:pt x="489" y="1973"/>
                      <a:pt x="563" y="2616"/>
                    </a:cubicBezTo>
                    <a:cubicBezTo>
                      <a:pt x="677" y="3803"/>
                      <a:pt x="961" y="4966"/>
                      <a:pt x="1400" y="6074"/>
                    </a:cubicBezTo>
                    <a:cubicBezTo>
                      <a:pt x="1955" y="7564"/>
                      <a:pt x="2534" y="9052"/>
                      <a:pt x="2840" y="10617"/>
                    </a:cubicBezTo>
                    <a:cubicBezTo>
                      <a:pt x="2994" y="11391"/>
                      <a:pt x="3091" y="12186"/>
                      <a:pt x="3129" y="12994"/>
                    </a:cubicBezTo>
                    <a:cubicBezTo>
                      <a:pt x="2683" y="12063"/>
                      <a:pt x="2114" y="11197"/>
                      <a:pt x="1610" y="10298"/>
                    </a:cubicBezTo>
                    <a:cubicBezTo>
                      <a:pt x="1077" y="9376"/>
                      <a:pt x="683" y="8375"/>
                      <a:pt x="230" y="7421"/>
                    </a:cubicBezTo>
                    <a:cubicBezTo>
                      <a:pt x="209" y="7402"/>
                      <a:pt x="185" y="7395"/>
                      <a:pt x="161" y="7395"/>
                    </a:cubicBezTo>
                    <a:cubicBezTo>
                      <a:pt x="79" y="7395"/>
                      <a:pt x="0" y="7491"/>
                      <a:pt x="54" y="7575"/>
                    </a:cubicBezTo>
                    <a:cubicBezTo>
                      <a:pt x="452" y="8515"/>
                      <a:pt x="867" y="9449"/>
                      <a:pt x="1361" y="10342"/>
                    </a:cubicBezTo>
                    <a:cubicBezTo>
                      <a:pt x="1786" y="11121"/>
                      <a:pt x="2281" y="11859"/>
                      <a:pt x="2687" y="12648"/>
                    </a:cubicBezTo>
                    <a:cubicBezTo>
                      <a:pt x="2855" y="12964"/>
                      <a:pt x="3033" y="13348"/>
                      <a:pt x="3146" y="13602"/>
                    </a:cubicBezTo>
                    <a:cubicBezTo>
                      <a:pt x="3151" y="14200"/>
                      <a:pt x="3122" y="14803"/>
                      <a:pt x="3057" y="15407"/>
                    </a:cubicBezTo>
                    <a:cubicBezTo>
                      <a:pt x="3010" y="15839"/>
                      <a:pt x="2931" y="16342"/>
                      <a:pt x="2812" y="16845"/>
                    </a:cubicBezTo>
                    <a:cubicBezTo>
                      <a:pt x="2794" y="16905"/>
                      <a:pt x="2784" y="16980"/>
                      <a:pt x="2843" y="17020"/>
                    </a:cubicBezTo>
                    <a:cubicBezTo>
                      <a:pt x="2864" y="17037"/>
                      <a:pt x="2889" y="17045"/>
                      <a:pt x="2914" y="17045"/>
                    </a:cubicBezTo>
                    <a:cubicBezTo>
                      <a:pt x="2966" y="17045"/>
                      <a:pt x="3019" y="17011"/>
                      <a:pt x="3032" y="16958"/>
                    </a:cubicBezTo>
                    <a:cubicBezTo>
                      <a:pt x="3278" y="15888"/>
                      <a:pt x="3390" y="14794"/>
                      <a:pt x="3387" y="13700"/>
                    </a:cubicBezTo>
                    <a:cubicBezTo>
                      <a:pt x="3411" y="13679"/>
                      <a:pt x="3425" y="13650"/>
                      <a:pt x="3425" y="13614"/>
                    </a:cubicBezTo>
                    <a:cubicBezTo>
                      <a:pt x="3806" y="11552"/>
                      <a:pt x="4842" y="9476"/>
                      <a:pt x="5780" y="7487"/>
                    </a:cubicBezTo>
                    <a:cubicBezTo>
                      <a:pt x="5832" y="7394"/>
                      <a:pt x="5752" y="7305"/>
                      <a:pt x="5670" y="7305"/>
                    </a:cubicBezTo>
                    <a:cubicBezTo>
                      <a:pt x="5634" y="7305"/>
                      <a:pt x="5597" y="7323"/>
                      <a:pt x="5572" y="7366"/>
                    </a:cubicBezTo>
                    <a:cubicBezTo>
                      <a:pt x="5008" y="8580"/>
                      <a:pt x="4404" y="9778"/>
                      <a:pt x="3928" y="11032"/>
                    </a:cubicBezTo>
                    <a:cubicBezTo>
                      <a:pt x="3713" y="11617"/>
                      <a:pt x="3518" y="12210"/>
                      <a:pt x="3359" y="12812"/>
                    </a:cubicBezTo>
                    <a:cubicBezTo>
                      <a:pt x="3297" y="11773"/>
                      <a:pt x="3135" y="10740"/>
                      <a:pt x="2881" y="9729"/>
                    </a:cubicBezTo>
                    <a:cubicBezTo>
                      <a:pt x="2882" y="9724"/>
                      <a:pt x="2885" y="9718"/>
                      <a:pt x="2885" y="9712"/>
                    </a:cubicBezTo>
                    <a:cubicBezTo>
                      <a:pt x="2828" y="8466"/>
                      <a:pt x="2885" y="7210"/>
                      <a:pt x="3044" y="5972"/>
                    </a:cubicBezTo>
                    <a:cubicBezTo>
                      <a:pt x="3190" y="4831"/>
                      <a:pt x="3553" y="3351"/>
                      <a:pt x="3850" y="2116"/>
                    </a:cubicBezTo>
                    <a:cubicBezTo>
                      <a:pt x="3862" y="2055"/>
                      <a:pt x="3895" y="1991"/>
                      <a:pt x="3861" y="1934"/>
                    </a:cubicBezTo>
                    <a:cubicBezTo>
                      <a:pt x="3836" y="1893"/>
                      <a:pt x="3799" y="1875"/>
                      <a:pt x="3761" y="1875"/>
                    </a:cubicBezTo>
                    <a:cubicBezTo>
                      <a:pt x="3697" y="1875"/>
                      <a:pt x="3632" y="1927"/>
                      <a:pt x="3630" y="2006"/>
                    </a:cubicBezTo>
                    <a:cubicBezTo>
                      <a:pt x="3270" y="3510"/>
                      <a:pt x="2887" y="5015"/>
                      <a:pt x="2734" y="6557"/>
                    </a:cubicBezTo>
                    <a:cubicBezTo>
                      <a:pt x="2660" y="7304"/>
                      <a:pt x="2626" y="8056"/>
                      <a:pt x="2624" y="8808"/>
                    </a:cubicBezTo>
                    <a:cubicBezTo>
                      <a:pt x="2605" y="8746"/>
                      <a:pt x="2588" y="8684"/>
                      <a:pt x="2567" y="8622"/>
                    </a:cubicBezTo>
                    <a:cubicBezTo>
                      <a:pt x="2162" y="7322"/>
                      <a:pt x="1604" y="6073"/>
                      <a:pt x="1209" y="4771"/>
                    </a:cubicBezTo>
                    <a:cubicBezTo>
                      <a:pt x="989" y="4021"/>
                      <a:pt x="879" y="3289"/>
                      <a:pt x="801" y="2585"/>
                    </a:cubicBezTo>
                    <a:cubicBezTo>
                      <a:pt x="720" y="1874"/>
                      <a:pt x="701" y="1159"/>
                      <a:pt x="705" y="444"/>
                    </a:cubicBezTo>
                    <a:cubicBezTo>
                      <a:pt x="698" y="321"/>
                      <a:pt x="726" y="193"/>
                      <a:pt x="700" y="74"/>
                    </a:cubicBezTo>
                    <a:cubicBezTo>
                      <a:pt x="685" y="29"/>
                      <a:pt x="636" y="0"/>
                      <a:pt x="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6"/>
              <p:cNvSpPr/>
              <p:nvPr/>
            </p:nvSpPr>
            <p:spPr>
              <a:xfrm>
                <a:off x="4948675" y="1532375"/>
                <a:ext cx="804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2824" extrusionOk="0">
                    <a:moveTo>
                      <a:pt x="2358" y="1"/>
                    </a:moveTo>
                    <a:cubicBezTo>
                      <a:pt x="2273" y="1"/>
                      <a:pt x="2179" y="49"/>
                      <a:pt x="2119" y="136"/>
                    </a:cubicBezTo>
                    <a:cubicBezTo>
                      <a:pt x="1944" y="338"/>
                      <a:pt x="1827" y="652"/>
                      <a:pt x="1734" y="896"/>
                    </a:cubicBezTo>
                    <a:cubicBezTo>
                      <a:pt x="1682" y="730"/>
                      <a:pt x="1610" y="519"/>
                      <a:pt x="1546" y="402"/>
                    </a:cubicBezTo>
                    <a:cubicBezTo>
                      <a:pt x="1483" y="275"/>
                      <a:pt x="1395" y="217"/>
                      <a:pt x="1315" y="217"/>
                    </a:cubicBezTo>
                    <a:cubicBezTo>
                      <a:pt x="1205" y="217"/>
                      <a:pt x="1108" y="323"/>
                      <a:pt x="1096" y="506"/>
                    </a:cubicBezTo>
                    <a:cubicBezTo>
                      <a:pt x="1081" y="814"/>
                      <a:pt x="1135" y="1078"/>
                      <a:pt x="1166" y="1333"/>
                    </a:cubicBezTo>
                    <a:cubicBezTo>
                      <a:pt x="977" y="1150"/>
                      <a:pt x="776" y="975"/>
                      <a:pt x="520" y="911"/>
                    </a:cubicBezTo>
                    <a:cubicBezTo>
                      <a:pt x="490" y="905"/>
                      <a:pt x="459" y="901"/>
                      <a:pt x="428" y="901"/>
                    </a:cubicBezTo>
                    <a:cubicBezTo>
                      <a:pt x="342" y="901"/>
                      <a:pt x="256" y="929"/>
                      <a:pt x="207" y="1004"/>
                    </a:cubicBezTo>
                    <a:cubicBezTo>
                      <a:pt x="0" y="1301"/>
                      <a:pt x="755" y="2030"/>
                      <a:pt x="971" y="2231"/>
                    </a:cubicBezTo>
                    <a:cubicBezTo>
                      <a:pt x="1156" y="2396"/>
                      <a:pt x="1357" y="2547"/>
                      <a:pt x="1569" y="2681"/>
                    </a:cubicBezTo>
                    <a:cubicBezTo>
                      <a:pt x="1670" y="2731"/>
                      <a:pt x="1771" y="2822"/>
                      <a:pt x="1887" y="2823"/>
                    </a:cubicBezTo>
                    <a:cubicBezTo>
                      <a:pt x="1934" y="2819"/>
                      <a:pt x="1964" y="2791"/>
                      <a:pt x="1979" y="2754"/>
                    </a:cubicBezTo>
                    <a:cubicBezTo>
                      <a:pt x="2006" y="2734"/>
                      <a:pt x="2029" y="2704"/>
                      <a:pt x="2043" y="2664"/>
                    </a:cubicBezTo>
                    <a:cubicBezTo>
                      <a:pt x="2342" y="2150"/>
                      <a:pt x="2677" y="1822"/>
                      <a:pt x="3040" y="1327"/>
                    </a:cubicBezTo>
                    <a:cubicBezTo>
                      <a:pt x="3107" y="1230"/>
                      <a:pt x="3164" y="1123"/>
                      <a:pt x="3192" y="1008"/>
                    </a:cubicBezTo>
                    <a:cubicBezTo>
                      <a:pt x="3215" y="912"/>
                      <a:pt x="3166" y="809"/>
                      <a:pt x="3069" y="787"/>
                    </a:cubicBezTo>
                    <a:cubicBezTo>
                      <a:pt x="3039" y="778"/>
                      <a:pt x="3009" y="774"/>
                      <a:pt x="2979" y="774"/>
                    </a:cubicBezTo>
                    <a:cubicBezTo>
                      <a:pt x="2903" y="774"/>
                      <a:pt x="2828" y="799"/>
                      <a:pt x="2760" y="833"/>
                    </a:cubicBezTo>
                    <a:cubicBezTo>
                      <a:pt x="2621" y="898"/>
                      <a:pt x="2495" y="985"/>
                      <a:pt x="2369" y="1073"/>
                    </a:cubicBezTo>
                    <a:cubicBezTo>
                      <a:pt x="2448" y="788"/>
                      <a:pt x="2553" y="506"/>
                      <a:pt x="2551" y="211"/>
                    </a:cubicBezTo>
                    <a:cubicBezTo>
                      <a:pt x="2543" y="66"/>
                      <a:pt x="2456" y="1"/>
                      <a:pt x="2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6"/>
              <p:cNvSpPr/>
              <p:nvPr/>
            </p:nvSpPr>
            <p:spPr>
              <a:xfrm>
                <a:off x="5045400" y="1572750"/>
                <a:ext cx="76075" cy="65275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2611" extrusionOk="0">
                    <a:moveTo>
                      <a:pt x="1586" y="0"/>
                    </a:moveTo>
                    <a:cubicBezTo>
                      <a:pt x="1502" y="0"/>
                      <a:pt x="1409" y="58"/>
                      <a:pt x="1339" y="177"/>
                    </a:cubicBezTo>
                    <a:cubicBezTo>
                      <a:pt x="1186" y="443"/>
                      <a:pt x="1115" y="703"/>
                      <a:pt x="1024" y="944"/>
                    </a:cubicBezTo>
                    <a:cubicBezTo>
                      <a:pt x="940" y="697"/>
                      <a:pt x="840" y="449"/>
                      <a:pt x="639" y="275"/>
                    </a:cubicBezTo>
                    <a:cubicBezTo>
                      <a:pt x="580" y="226"/>
                      <a:pt x="503" y="188"/>
                      <a:pt x="427" y="188"/>
                    </a:cubicBezTo>
                    <a:cubicBezTo>
                      <a:pt x="390" y="188"/>
                      <a:pt x="353" y="197"/>
                      <a:pt x="319" y="217"/>
                    </a:cubicBezTo>
                    <a:cubicBezTo>
                      <a:pt x="0" y="386"/>
                      <a:pt x="340" y="1380"/>
                      <a:pt x="440" y="1657"/>
                    </a:cubicBezTo>
                    <a:cubicBezTo>
                      <a:pt x="530" y="1889"/>
                      <a:pt x="640" y="2116"/>
                      <a:pt x="768" y="2330"/>
                    </a:cubicBezTo>
                    <a:cubicBezTo>
                      <a:pt x="835" y="2421"/>
                      <a:pt x="884" y="2547"/>
                      <a:pt x="987" y="2601"/>
                    </a:cubicBezTo>
                    <a:cubicBezTo>
                      <a:pt x="1002" y="2607"/>
                      <a:pt x="1016" y="2610"/>
                      <a:pt x="1030" y="2610"/>
                    </a:cubicBezTo>
                    <a:cubicBezTo>
                      <a:pt x="1057" y="2610"/>
                      <a:pt x="1081" y="2600"/>
                      <a:pt x="1100" y="2583"/>
                    </a:cubicBezTo>
                    <a:cubicBezTo>
                      <a:pt x="1133" y="2577"/>
                      <a:pt x="1168" y="2561"/>
                      <a:pt x="1198" y="2531"/>
                    </a:cubicBezTo>
                    <a:cubicBezTo>
                      <a:pt x="1699" y="2211"/>
                      <a:pt x="2146" y="2070"/>
                      <a:pt x="2695" y="1794"/>
                    </a:cubicBezTo>
                    <a:cubicBezTo>
                      <a:pt x="2799" y="1739"/>
                      <a:pt x="2899" y="1668"/>
                      <a:pt x="2978" y="1580"/>
                    </a:cubicBezTo>
                    <a:cubicBezTo>
                      <a:pt x="3040" y="1505"/>
                      <a:pt x="3043" y="1390"/>
                      <a:pt x="2967" y="1326"/>
                    </a:cubicBezTo>
                    <a:cubicBezTo>
                      <a:pt x="2888" y="1250"/>
                      <a:pt x="2777" y="1228"/>
                      <a:pt x="2671" y="1225"/>
                    </a:cubicBezTo>
                    <a:cubicBezTo>
                      <a:pt x="2652" y="1225"/>
                      <a:pt x="2634" y="1224"/>
                      <a:pt x="2615" y="1224"/>
                    </a:cubicBezTo>
                    <a:cubicBezTo>
                      <a:pt x="2481" y="1224"/>
                      <a:pt x="2347" y="1243"/>
                      <a:pt x="2214" y="1260"/>
                    </a:cubicBezTo>
                    <a:cubicBezTo>
                      <a:pt x="2414" y="1043"/>
                      <a:pt x="2637" y="840"/>
                      <a:pt x="2769" y="574"/>
                    </a:cubicBezTo>
                    <a:cubicBezTo>
                      <a:pt x="2852" y="388"/>
                      <a:pt x="2726" y="273"/>
                      <a:pt x="2573" y="273"/>
                    </a:cubicBezTo>
                    <a:cubicBezTo>
                      <a:pt x="2522" y="273"/>
                      <a:pt x="2469" y="286"/>
                      <a:pt x="2419" y="312"/>
                    </a:cubicBezTo>
                    <a:cubicBezTo>
                      <a:pt x="2171" y="413"/>
                      <a:pt x="1924" y="639"/>
                      <a:pt x="1729" y="814"/>
                    </a:cubicBezTo>
                    <a:cubicBezTo>
                      <a:pt x="1759" y="643"/>
                      <a:pt x="1791" y="422"/>
                      <a:pt x="1786" y="288"/>
                    </a:cubicBezTo>
                    <a:cubicBezTo>
                      <a:pt x="1788" y="99"/>
                      <a:pt x="1695" y="0"/>
                      <a:pt x="1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6"/>
              <p:cNvSpPr/>
              <p:nvPr/>
            </p:nvSpPr>
            <p:spPr>
              <a:xfrm>
                <a:off x="4941500" y="1708825"/>
                <a:ext cx="779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867" extrusionOk="0">
                    <a:moveTo>
                      <a:pt x="2160" y="0"/>
                    </a:moveTo>
                    <a:cubicBezTo>
                      <a:pt x="2067" y="0"/>
                      <a:pt x="1964" y="66"/>
                      <a:pt x="1912" y="174"/>
                    </a:cubicBezTo>
                    <a:cubicBezTo>
                      <a:pt x="1771" y="401"/>
                      <a:pt x="1704" y="728"/>
                      <a:pt x="1650" y="985"/>
                    </a:cubicBezTo>
                    <a:cubicBezTo>
                      <a:pt x="1573" y="829"/>
                      <a:pt x="1468" y="631"/>
                      <a:pt x="1388" y="526"/>
                    </a:cubicBezTo>
                    <a:cubicBezTo>
                      <a:pt x="1314" y="423"/>
                      <a:pt x="1230" y="377"/>
                      <a:pt x="1156" y="377"/>
                    </a:cubicBezTo>
                    <a:cubicBezTo>
                      <a:pt x="1035" y="377"/>
                      <a:pt x="940" y="501"/>
                      <a:pt x="960" y="698"/>
                    </a:cubicBezTo>
                    <a:cubicBezTo>
                      <a:pt x="992" y="1003"/>
                      <a:pt x="1089" y="1256"/>
                      <a:pt x="1156" y="1504"/>
                    </a:cubicBezTo>
                    <a:cubicBezTo>
                      <a:pt x="943" y="1353"/>
                      <a:pt x="716" y="1211"/>
                      <a:pt x="452" y="1187"/>
                    </a:cubicBezTo>
                    <a:cubicBezTo>
                      <a:pt x="443" y="1187"/>
                      <a:pt x="435" y="1187"/>
                      <a:pt x="426" y="1187"/>
                    </a:cubicBezTo>
                    <a:cubicBezTo>
                      <a:pt x="319" y="1187"/>
                      <a:pt x="204" y="1225"/>
                      <a:pt x="158" y="1330"/>
                    </a:cubicBezTo>
                    <a:cubicBezTo>
                      <a:pt x="0" y="1655"/>
                      <a:pt x="859" y="2258"/>
                      <a:pt x="1105" y="2421"/>
                    </a:cubicBezTo>
                    <a:cubicBezTo>
                      <a:pt x="1314" y="2556"/>
                      <a:pt x="1536" y="2675"/>
                      <a:pt x="1766" y="2773"/>
                    </a:cubicBezTo>
                    <a:cubicBezTo>
                      <a:pt x="1864" y="2803"/>
                      <a:pt x="1965" y="2866"/>
                      <a:pt x="2069" y="2866"/>
                    </a:cubicBezTo>
                    <a:cubicBezTo>
                      <a:pt x="2080" y="2866"/>
                      <a:pt x="2091" y="2866"/>
                      <a:pt x="2103" y="2864"/>
                    </a:cubicBezTo>
                    <a:cubicBezTo>
                      <a:pt x="2147" y="2853"/>
                      <a:pt x="2173" y="2820"/>
                      <a:pt x="2182" y="2783"/>
                    </a:cubicBezTo>
                    <a:cubicBezTo>
                      <a:pt x="2207" y="2760"/>
                      <a:pt x="2224" y="2725"/>
                      <a:pt x="2230" y="2684"/>
                    </a:cubicBezTo>
                    <a:cubicBezTo>
                      <a:pt x="2447" y="2132"/>
                      <a:pt x="2726" y="1754"/>
                      <a:pt x="3007" y="1208"/>
                    </a:cubicBezTo>
                    <a:cubicBezTo>
                      <a:pt x="3058" y="1101"/>
                      <a:pt x="3097" y="986"/>
                      <a:pt x="3108" y="868"/>
                    </a:cubicBezTo>
                    <a:cubicBezTo>
                      <a:pt x="3116" y="774"/>
                      <a:pt x="3051" y="678"/>
                      <a:pt x="2952" y="671"/>
                    </a:cubicBezTo>
                    <a:cubicBezTo>
                      <a:pt x="2938" y="669"/>
                      <a:pt x="2924" y="668"/>
                      <a:pt x="2911" y="668"/>
                    </a:cubicBezTo>
                    <a:cubicBezTo>
                      <a:pt x="2818" y="668"/>
                      <a:pt x="2730" y="711"/>
                      <a:pt x="2654" y="764"/>
                    </a:cubicBezTo>
                    <a:cubicBezTo>
                      <a:pt x="2526" y="849"/>
                      <a:pt x="2416" y="957"/>
                      <a:pt x="2304" y="1061"/>
                    </a:cubicBezTo>
                    <a:cubicBezTo>
                      <a:pt x="2338" y="768"/>
                      <a:pt x="2399" y="472"/>
                      <a:pt x="2351" y="180"/>
                    </a:cubicBezTo>
                    <a:cubicBezTo>
                      <a:pt x="2323" y="54"/>
                      <a:pt x="2245" y="0"/>
                      <a:pt x="2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6"/>
              <p:cNvSpPr/>
              <p:nvPr/>
            </p:nvSpPr>
            <p:spPr>
              <a:xfrm>
                <a:off x="5100525" y="1700825"/>
                <a:ext cx="72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19" extrusionOk="0">
                    <a:moveTo>
                      <a:pt x="1600" y="1"/>
                    </a:moveTo>
                    <a:cubicBezTo>
                      <a:pt x="1522" y="1"/>
                      <a:pt x="1433" y="47"/>
                      <a:pt x="1356" y="146"/>
                    </a:cubicBezTo>
                    <a:cubicBezTo>
                      <a:pt x="1170" y="391"/>
                      <a:pt x="1065" y="639"/>
                      <a:pt x="944" y="866"/>
                    </a:cubicBezTo>
                    <a:cubicBezTo>
                      <a:pt x="893" y="611"/>
                      <a:pt x="826" y="352"/>
                      <a:pt x="649" y="153"/>
                    </a:cubicBezTo>
                    <a:cubicBezTo>
                      <a:pt x="590" y="90"/>
                      <a:pt x="508" y="38"/>
                      <a:pt x="422" y="38"/>
                    </a:cubicBezTo>
                    <a:cubicBezTo>
                      <a:pt x="394" y="38"/>
                      <a:pt x="367" y="43"/>
                      <a:pt x="340" y="55"/>
                    </a:cubicBezTo>
                    <a:cubicBezTo>
                      <a:pt x="1" y="183"/>
                      <a:pt x="211" y="1210"/>
                      <a:pt x="276" y="1497"/>
                    </a:cubicBezTo>
                    <a:cubicBezTo>
                      <a:pt x="334" y="1740"/>
                      <a:pt x="415" y="1977"/>
                      <a:pt x="514" y="2208"/>
                    </a:cubicBezTo>
                    <a:cubicBezTo>
                      <a:pt x="568" y="2307"/>
                      <a:pt x="601" y="2438"/>
                      <a:pt x="697" y="2504"/>
                    </a:cubicBezTo>
                    <a:cubicBezTo>
                      <a:pt x="715" y="2514"/>
                      <a:pt x="732" y="2519"/>
                      <a:pt x="750" y="2519"/>
                    </a:cubicBezTo>
                    <a:cubicBezTo>
                      <a:pt x="772" y="2519"/>
                      <a:pt x="793" y="2512"/>
                      <a:pt x="811" y="2501"/>
                    </a:cubicBezTo>
                    <a:cubicBezTo>
                      <a:pt x="844" y="2498"/>
                      <a:pt x="881" y="2488"/>
                      <a:pt x="915" y="2463"/>
                    </a:cubicBezTo>
                    <a:cubicBezTo>
                      <a:pt x="1452" y="2209"/>
                      <a:pt x="1914" y="2128"/>
                      <a:pt x="2494" y="1924"/>
                    </a:cubicBezTo>
                    <a:cubicBezTo>
                      <a:pt x="2604" y="1883"/>
                      <a:pt x="2713" y="1826"/>
                      <a:pt x="2801" y="1749"/>
                    </a:cubicBezTo>
                    <a:cubicBezTo>
                      <a:pt x="2873" y="1684"/>
                      <a:pt x="2890" y="1570"/>
                      <a:pt x="2822" y="1495"/>
                    </a:cubicBezTo>
                    <a:cubicBezTo>
                      <a:pt x="2754" y="1410"/>
                      <a:pt x="2648" y="1374"/>
                      <a:pt x="2542" y="1359"/>
                    </a:cubicBezTo>
                    <a:cubicBezTo>
                      <a:pt x="2402" y="1335"/>
                      <a:pt x="2261" y="1334"/>
                      <a:pt x="2120" y="1334"/>
                    </a:cubicBezTo>
                    <a:cubicBezTo>
                      <a:pt x="2108" y="1334"/>
                      <a:pt x="2096" y="1334"/>
                      <a:pt x="2085" y="1334"/>
                    </a:cubicBezTo>
                    <a:cubicBezTo>
                      <a:pt x="2311" y="1145"/>
                      <a:pt x="2557" y="973"/>
                      <a:pt x="2723" y="726"/>
                    </a:cubicBezTo>
                    <a:cubicBezTo>
                      <a:pt x="2838" y="537"/>
                      <a:pt x="2696" y="400"/>
                      <a:pt x="2525" y="400"/>
                    </a:cubicBezTo>
                    <a:cubicBezTo>
                      <a:pt x="2487" y="400"/>
                      <a:pt x="2447" y="406"/>
                      <a:pt x="2408" y="421"/>
                    </a:cubicBezTo>
                    <a:cubicBezTo>
                      <a:pt x="2150" y="488"/>
                      <a:pt x="1877" y="682"/>
                      <a:pt x="1661" y="829"/>
                    </a:cubicBezTo>
                    <a:cubicBezTo>
                      <a:pt x="1712" y="663"/>
                      <a:pt x="1772" y="448"/>
                      <a:pt x="1786" y="315"/>
                    </a:cubicBezTo>
                    <a:cubicBezTo>
                      <a:pt x="1813" y="113"/>
                      <a:pt x="1721" y="1"/>
                      <a:pt x="16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6"/>
              <p:cNvSpPr/>
              <p:nvPr/>
            </p:nvSpPr>
            <p:spPr>
              <a:xfrm>
                <a:off x="4981250" y="1556050"/>
                <a:ext cx="77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64" extrusionOk="0">
                    <a:moveTo>
                      <a:pt x="128" y="1"/>
                    </a:moveTo>
                    <a:cubicBezTo>
                      <a:pt x="65" y="1"/>
                      <a:pt x="1" y="45"/>
                      <a:pt x="3" y="119"/>
                    </a:cubicBezTo>
                    <a:cubicBezTo>
                      <a:pt x="26" y="229"/>
                      <a:pt x="22" y="464"/>
                      <a:pt x="156" y="464"/>
                    </a:cubicBezTo>
                    <a:cubicBezTo>
                      <a:pt x="176" y="464"/>
                      <a:pt x="198" y="459"/>
                      <a:pt x="224" y="447"/>
                    </a:cubicBezTo>
                    <a:cubicBezTo>
                      <a:pt x="309" y="402"/>
                      <a:pt x="281" y="304"/>
                      <a:pt x="265" y="229"/>
                    </a:cubicBezTo>
                    <a:cubicBezTo>
                      <a:pt x="241" y="119"/>
                      <a:pt x="255" y="137"/>
                      <a:pt x="233" y="73"/>
                    </a:cubicBezTo>
                    <a:cubicBezTo>
                      <a:pt x="215" y="23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6"/>
              <p:cNvSpPr/>
              <p:nvPr/>
            </p:nvSpPr>
            <p:spPr>
              <a:xfrm>
                <a:off x="4985475" y="1577300"/>
                <a:ext cx="103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635" extrusionOk="0">
                    <a:moveTo>
                      <a:pt x="149" y="0"/>
                    </a:moveTo>
                    <a:cubicBezTo>
                      <a:pt x="76" y="0"/>
                      <a:pt x="0" y="68"/>
                      <a:pt x="26" y="152"/>
                    </a:cubicBezTo>
                    <a:cubicBezTo>
                      <a:pt x="62" y="296"/>
                      <a:pt x="78" y="455"/>
                      <a:pt x="142" y="588"/>
                    </a:cubicBezTo>
                    <a:cubicBezTo>
                      <a:pt x="159" y="614"/>
                      <a:pt x="189" y="632"/>
                      <a:pt x="220" y="634"/>
                    </a:cubicBezTo>
                    <a:cubicBezTo>
                      <a:pt x="223" y="634"/>
                      <a:pt x="225" y="634"/>
                      <a:pt x="228" y="634"/>
                    </a:cubicBezTo>
                    <a:cubicBezTo>
                      <a:pt x="412" y="634"/>
                      <a:pt x="345" y="446"/>
                      <a:pt x="311" y="331"/>
                    </a:cubicBezTo>
                    <a:cubicBezTo>
                      <a:pt x="279" y="240"/>
                      <a:pt x="284" y="131"/>
                      <a:pt x="236" y="47"/>
                    </a:cubicBezTo>
                    <a:cubicBezTo>
                      <a:pt x="214" y="14"/>
                      <a:pt x="182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6"/>
              <p:cNvSpPr/>
              <p:nvPr/>
            </p:nvSpPr>
            <p:spPr>
              <a:xfrm>
                <a:off x="4993175" y="1560175"/>
                <a:ext cx="84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523" extrusionOk="0">
                    <a:moveTo>
                      <a:pt x="218" y="1"/>
                    </a:moveTo>
                    <a:cubicBezTo>
                      <a:pt x="198" y="1"/>
                      <a:pt x="178" y="6"/>
                      <a:pt x="160" y="17"/>
                    </a:cubicBezTo>
                    <a:cubicBezTo>
                      <a:pt x="84" y="69"/>
                      <a:pt x="89" y="176"/>
                      <a:pt x="58" y="255"/>
                    </a:cubicBezTo>
                    <a:cubicBezTo>
                      <a:pt x="45" y="324"/>
                      <a:pt x="1" y="398"/>
                      <a:pt x="40" y="464"/>
                    </a:cubicBezTo>
                    <a:cubicBezTo>
                      <a:pt x="61" y="504"/>
                      <a:pt x="101" y="523"/>
                      <a:pt x="142" y="523"/>
                    </a:cubicBezTo>
                    <a:cubicBezTo>
                      <a:pt x="193" y="523"/>
                      <a:pt x="245" y="492"/>
                      <a:pt x="259" y="436"/>
                    </a:cubicBezTo>
                    <a:cubicBezTo>
                      <a:pt x="279" y="325"/>
                      <a:pt x="335" y="216"/>
                      <a:pt x="339" y="106"/>
                    </a:cubicBezTo>
                    <a:cubicBezTo>
                      <a:pt x="335" y="43"/>
                      <a:pt x="277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6"/>
              <p:cNvSpPr/>
              <p:nvPr/>
            </p:nvSpPr>
            <p:spPr>
              <a:xfrm>
                <a:off x="4998650" y="1544550"/>
                <a:ext cx="83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9" extrusionOk="0">
                    <a:moveTo>
                      <a:pt x="176" y="1"/>
                    </a:moveTo>
                    <a:cubicBezTo>
                      <a:pt x="63" y="1"/>
                      <a:pt x="1" y="198"/>
                      <a:pt x="45" y="279"/>
                    </a:cubicBezTo>
                    <a:cubicBezTo>
                      <a:pt x="67" y="319"/>
                      <a:pt x="107" y="338"/>
                      <a:pt x="147" y="338"/>
                    </a:cubicBezTo>
                    <a:cubicBezTo>
                      <a:pt x="199" y="338"/>
                      <a:pt x="251" y="307"/>
                      <a:pt x="265" y="251"/>
                    </a:cubicBezTo>
                    <a:cubicBezTo>
                      <a:pt x="294" y="160"/>
                      <a:pt x="331" y="44"/>
                      <a:pt x="209" y="6"/>
                    </a:cubicBezTo>
                    <a:cubicBezTo>
                      <a:pt x="197" y="3"/>
                      <a:pt x="186" y="1"/>
                      <a:pt x="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6"/>
              <p:cNvSpPr/>
              <p:nvPr/>
            </p:nvSpPr>
            <p:spPr>
              <a:xfrm>
                <a:off x="4998600" y="1568350"/>
                <a:ext cx="140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656" extrusionOk="0">
                    <a:moveTo>
                      <a:pt x="428" y="1"/>
                    </a:moveTo>
                    <a:cubicBezTo>
                      <a:pt x="408" y="1"/>
                      <a:pt x="388" y="6"/>
                      <a:pt x="370" y="17"/>
                    </a:cubicBezTo>
                    <a:cubicBezTo>
                      <a:pt x="271" y="111"/>
                      <a:pt x="205" y="239"/>
                      <a:pt x="119" y="344"/>
                    </a:cubicBezTo>
                    <a:cubicBezTo>
                      <a:pt x="84" y="402"/>
                      <a:pt x="27" y="453"/>
                      <a:pt x="16" y="521"/>
                    </a:cubicBezTo>
                    <a:cubicBezTo>
                      <a:pt x="1" y="601"/>
                      <a:pt x="71" y="655"/>
                      <a:pt x="139" y="655"/>
                    </a:cubicBezTo>
                    <a:cubicBezTo>
                      <a:pt x="178" y="655"/>
                      <a:pt x="216" y="638"/>
                      <a:pt x="238" y="598"/>
                    </a:cubicBezTo>
                    <a:cubicBezTo>
                      <a:pt x="326" y="436"/>
                      <a:pt x="479" y="305"/>
                      <a:pt x="548" y="137"/>
                    </a:cubicBezTo>
                    <a:cubicBezTo>
                      <a:pt x="563" y="62"/>
                      <a:pt x="496" y="1"/>
                      <a:pt x="4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6"/>
              <p:cNvSpPr/>
              <p:nvPr/>
            </p:nvSpPr>
            <p:spPr>
              <a:xfrm>
                <a:off x="4962225" y="1566000"/>
                <a:ext cx="146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494" extrusionOk="0">
                    <a:moveTo>
                      <a:pt x="163" y="0"/>
                    </a:moveTo>
                    <a:cubicBezTo>
                      <a:pt x="82" y="0"/>
                      <a:pt x="1" y="82"/>
                      <a:pt x="54" y="179"/>
                    </a:cubicBezTo>
                    <a:cubicBezTo>
                      <a:pt x="110" y="267"/>
                      <a:pt x="195" y="332"/>
                      <a:pt x="271" y="403"/>
                    </a:cubicBezTo>
                    <a:cubicBezTo>
                      <a:pt x="313" y="446"/>
                      <a:pt x="368" y="494"/>
                      <a:pt x="425" y="494"/>
                    </a:cubicBezTo>
                    <a:cubicBezTo>
                      <a:pt x="451" y="494"/>
                      <a:pt x="478" y="484"/>
                      <a:pt x="503" y="459"/>
                    </a:cubicBezTo>
                    <a:cubicBezTo>
                      <a:pt x="586" y="373"/>
                      <a:pt x="507" y="277"/>
                      <a:pt x="430" y="223"/>
                    </a:cubicBezTo>
                    <a:cubicBezTo>
                      <a:pt x="384" y="185"/>
                      <a:pt x="285" y="86"/>
                      <a:pt x="271" y="73"/>
                    </a:cubicBezTo>
                    <a:cubicBezTo>
                      <a:pt x="247" y="22"/>
                      <a:pt x="205" y="0"/>
                      <a:pt x="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6"/>
              <p:cNvSpPr/>
              <p:nvPr/>
            </p:nvSpPr>
            <p:spPr>
              <a:xfrm>
                <a:off x="5056325" y="1592100"/>
                <a:ext cx="917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7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78" y="249"/>
                      <a:pt x="87" y="454"/>
                      <a:pt x="213" y="471"/>
                    </a:cubicBezTo>
                    <a:cubicBezTo>
                      <a:pt x="220" y="472"/>
                      <a:pt x="227" y="473"/>
                      <a:pt x="234" y="473"/>
                    </a:cubicBezTo>
                    <a:cubicBezTo>
                      <a:pt x="307" y="473"/>
                      <a:pt x="367" y="394"/>
                      <a:pt x="344" y="321"/>
                    </a:cubicBezTo>
                    <a:cubicBezTo>
                      <a:pt x="305" y="233"/>
                      <a:pt x="284" y="132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6"/>
              <p:cNvSpPr/>
              <p:nvPr/>
            </p:nvSpPr>
            <p:spPr>
              <a:xfrm>
                <a:off x="5064175" y="1611600"/>
                <a:ext cx="107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54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52" y="244"/>
                      <a:pt x="101" y="331"/>
                      <a:pt x="141" y="419"/>
                    </a:cubicBezTo>
                    <a:cubicBezTo>
                      <a:pt x="159" y="488"/>
                      <a:pt x="215" y="543"/>
                      <a:pt x="277" y="543"/>
                    </a:cubicBezTo>
                    <a:cubicBezTo>
                      <a:pt x="304" y="543"/>
                      <a:pt x="332" y="532"/>
                      <a:pt x="358" y="508"/>
                    </a:cubicBezTo>
                    <a:cubicBezTo>
                      <a:pt x="431" y="437"/>
                      <a:pt x="368" y="345"/>
                      <a:pt x="333" y="271"/>
                    </a:cubicBezTo>
                    <a:cubicBezTo>
                      <a:pt x="271" y="147"/>
                      <a:pt x="288" y="153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6"/>
              <p:cNvSpPr/>
              <p:nvPr/>
            </p:nvSpPr>
            <p:spPr>
              <a:xfrm>
                <a:off x="5073375" y="1594950"/>
                <a:ext cx="995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741" extrusionOk="0">
                    <a:moveTo>
                      <a:pt x="247" y="1"/>
                    </a:moveTo>
                    <a:cubicBezTo>
                      <a:pt x="119" y="1"/>
                      <a:pt x="114" y="185"/>
                      <a:pt x="81" y="283"/>
                    </a:cubicBezTo>
                    <a:cubicBezTo>
                      <a:pt x="56" y="408"/>
                      <a:pt x="0" y="543"/>
                      <a:pt x="28" y="668"/>
                    </a:cubicBezTo>
                    <a:cubicBezTo>
                      <a:pt x="46" y="718"/>
                      <a:pt x="90" y="740"/>
                      <a:pt x="134" y="740"/>
                    </a:cubicBezTo>
                    <a:cubicBezTo>
                      <a:pt x="196" y="740"/>
                      <a:pt x="260" y="696"/>
                      <a:pt x="258" y="622"/>
                    </a:cubicBezTo>
                    <a:cubicBezTo>
                      <a:pt x="257" y="558"/>
                      <a:pt x="299" y="394"/>
                      <a:pt x="339" y="248"/>
                    </a:cubicBezTo>
                    <a:cubicBezTo>
                      <a:pt x="371" y="159"/>
                      <a:pt x="398" y="38"/>
                      <a:pt x="282" y="5"/>
                    </a:cubicBezTo>
                    <a:cubicBezTo>
                      <a:pt x="269" y="2"/>
                      <a:pt x="258" y="1"/>
                      <a:pt x="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6"/>
              <p:cNvSpPr/>
              <p:nvPr/>
            </p:nvSpPr>
            <p:spPr>
              <a:xfrm>
                <a:off x="5085750" y="1598575"/>
                <a:ext cx="1150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3" extrusionOk="0">
                    <a:moveTo>
                      <a:pt x="329" y="0"/>
                    </a:moveTo>
                    <a:cubicBezTo>
                      <a:pt x="213" y="0"/>
                      <a:pt x="125" y="202"/>
                      <a:pt x="54" y="282"/>
                    </a:cubicBezTo>
                    <a:cubicBezTo>
                      <a:pt x="0" y="376"/>
                      <a:pt x="82" y="462"/>
                      <a:pt x="164" y="462"/>
                    </a:cubicBezTo>
                    <a:cubicBezTo>
                      <a:pt x="200" y="462"/>
                      <a:pt x="237" y="445"/>
                      <a:pt x="261" y="404"/>
                    </a:cubicBezTo>
                    <a:cubicBezTo>
                      <a:pt x="318" y="309"/>
                      <a:pt x="353" y="295"/>
                      <a:pt x="437" y="168"/>
                    </a:cubicBezTo>
                    <a:cubicBezTo>
                      <a:pt x="459" y="124"/>
                      <a:pt x="445" y="67"/>
                      <a:pt x="412" y="34"/>
                    </a:cubicBezTo>
                    <a:cubicBezTo>
                      <a:pt x="383" y="10"/>
                      <a:pt x="355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6"/>
              <p:cNvSpPr/>
              <p:nvPr/>
            </p:nvSpPr>
            <p:spPr>
              <a:xfrm>
                <a:off x="5084950" y="1614200"/>
                <a:ext cx="162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06" extrusionOk="0">
                    <a:moveTo>
                      <a:pt x="507" y="0"/>
                    </a:moveTo>
                    <a:cubicBezTo>
                      <a:pt x="434" y="0"/>
                      <a:pt x="367" y="54"/>
                      <a:pt x="299" y="77"/>
                    </a:cubicBezTo>
                    <a:cubicBezTo>
                      <a:pt x="210" y="133"/>
                      <a:pt x="68" y="147"/>
                      <a:pt x="26" y="253"/>
                    </a:cubicBezTo>
                    <a:cubicBezTo>
                      <a:pt x="1" y="331"/>
                      <a:pt x="70" y="405"/>
                      <a:pt x="144" y="405"/>
                    </a:cubicBezTo>
                    <a:cubicBezTo>
                      <a:pt x="163" y="405"/>
                      <a:pt x="183" y="400"/>
                      <a:pt x="201" y="388"/>
                    </a:cubicBezTo>
                    <a:cubicBezTo>
                      <a:pt x="367" y="292"/>
                      <a:pt x="521" y="270"/>
                      <a:pt x="605" y="179"/>
                    </a:cubicBezTo>
                    <a:cubicBezTo>
                      <a:pt x="647" y="113"/>
                      <a:pt x="609" y="22"/>
                      <a:pt x="535" y="3"/>
                    </a:cubicBezTo>
                    <a:cubicBezTo>
                      <a:pt x="526" y="1"/>
                      <a:pt x="516" y="0"/>
                      <a:pt x="5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6"/>
              <p:cNvSpPr/>
              <p:nvPr/>
            </p:nvSpPr>
            <p:spPr>
              <a:xfrm>
                <a:off x="5109575" y="1713225"/>
                <a:ext cx="79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63" extrusionOk="0">
                    <a:moveTo>
                      <a:pt x="131" y="0"/>
                    </a:moveTo>
                    <a:cubicBezTo>
                      <a:pt x="80" y="0"/>
                      <a:pt x="29" y="28"/>
                      <a:pt x="15" y="85"/>
                    </a:cubicBezTo>
                    <a:cubicBezTo>
                      <a:pt x="0" y="248"/>
                      <a:pt x="44" y="415"/>
                      <a:pt x="63" y="576"/>
                    </a:cubicBezTo>
                    <a:cubicBezTo>
                      <a:pt x="77" y="632"/>
                      <a:pt x="129" y="663"/>
                      <a:pt x="180" y="663"/>
                    </a:cubicBezTo>
                    <a:cubicBezTo>
                      <a:pt x="221" y="663"/>
                      <a:pt x="261" y="644"/>
                      <a:pt x="282" y="604"/>
                    </a:cubicBezTo>
                    <a:cubicBezTo>
                      <a:pt x="319" y="540"/>
                      <a:pt x="282" y="469"/>
                      <a:pt x="278" y="403"/>
                    </a:cubicBezTo>
                    <a:cubicBezTo>
                      <a:pt x="272" y="393"/>
                      <a:pt x="247" y="121"/>
                      <a:pt x="249" y="102"/>
                    </a:cubicBezTo>
                    <a:cubicBezTo>
                      <a:pt x="244" y="35"/>
                      <a:pt x="188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6"/>
              <p:cNvSpPr/>
              <p:nvPr/>
            </p:nvSpPr>
            <p:spPr>
              <a:xfrm>
                <a:off x="5114250" y="1740600"/>
                <a:ext cx="81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478" extrusionOk="0">
                    <a:moveTo>
                      <a:pt x="128" y="0"/>
                    </a:moveTo>
                    <a:cubicBezTo>
                      <a:pt x="65" y="0"/>
                      <a:pt x="0" y="45"/>
                      <a:pt x="3" y="119"/>
                    </a:cubicBezTo>
                    <a:cubicBezTo>
                      <a:pt x="28" y="229"/>
                      <a:pt x="35" y="477"/>
                      <a:pt x="171" y="477"/>
                    </a:cubicBezTo>
                    <a:cubicBezTo>
                      <a:pt x="190" y="477"/>
                      <a:pt x="212" y="472"/>
                      <a:pt x="237" y="461"/>
                    </a:cubicBezTo>
                    <a:cubicBezTo>
                      <a:pt x="323" y="414"/>
                      <a:pt x="293" y="314"/>
                      <a:pt x="272" y="236"/>
                    </a:cubicBezTo>
                    <a:cubicBezTo>
                      <a:pt x="240" y="127"/>
                      <a:pt x="253" y="133"/>
                      <a:pt x="234" y="72"/>
                    </a:cubicBezTo>
                    <a:cubicBezTo>
                      <a:pt x="216" y="23"/>
                      <a:pt x="172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6"/>
              <p:cNvSpPr/>
              <p:nvPr/>
            </p:nvSpPr>
            <p:spPr>
              <a:xfrm>
                <a:off x="5123925" y="1717625"/>
                <a:ext cx="1205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815" extrusionOk="0">
                    <a:moveTo>
                      <a:pt x="356" y="0"/>
                    </a:moveTo>
                    <a:cubicBezTo>
                      <a:pt x="315" y="0"/>
                      <a:pt x="275" y="19"/>
                      <a:pt x="254" y="59"/>
                    </a:cubicBezTo>
                    <a:cubicBezTo>
                      <a:pt x="169" y="256"/>
                      <a:pt x="89" y="458"/>
                      <a:pt x="25" y="664"/>
                    </a:cubicBezTo>
                    <a:cubicBezTo>
                      <a:pt x="1" y="755"/>
                      <a:pt x="74" y="814"/>
                      <a:pt x="145" y="814"/>
                    </a:cubicBezTo>
                    <a:cubicBezTo>
                      <a:pt x="193" y="814"/>
                      <a:pt x="240" y="788"/>
                      <a:pt x="256" y="727"/>
                    </a:cubicBezTo>
                    <a:cubicBezTo>
                      <a:pt x="313" y="541"/>
                      <a:pt x="423" y="267"/>
                      <a:pt x="461" y="180"/>
                    </a:cubicBezTo>
                    <a:cubicBezTo>
                      <a:pt x="477" y="152"/>
                      <a:pt x="481" y="118"/>
                      <a:pt x="473" y="87"/>
                    </a:cubicBezTo>
                    <a:cubicBezTo>
                      <a:pt x="459" y="31"/>
                      <a:pt x="407" y="0"/>
                      <a:pt x="3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6"/>
              <p:cNvSpPr/>
              <p:nvPr/>
            </p:nvSpPr>
            <p:spPr>
              <a:xfrm>
                <a:off x="5128150" y="1736825"/>
                <a:ext cx="1350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569" extrusionOk="0">
                    <a:moveTo>
                      <a:pt x="392" y="0"/>
                    </a:moveTo>
                    <a:cubicBezTo>
                      <a:pt x="284" y="0"/>
                      <a:pt x="204" y="173"/>
                      <a:pt x="135" y="248"/>
                    </a:cubicBezTo>
                    <a:cubicBezTo>
                      <a:pt x="91" y="321"/>
                      <a:pt x="0" y="389"/>
                      <a:pt x="24" y="482"/>
                    </a:cubicBezTo>
                    <a:cubicBezTo>
                      <a:pt x="38" y="538"/>
                      <a:pt x="90" y="569"/>
                      <a:pt x="141" y="569"/>
                    </a:cubicBezTo>
                    <a:cubicBezTo>
                      <a:pt x="182" y="569"/>
                      <a:pt x="222" y="550"/>
                      <a:pt x="243" y="510"/>
                    </a:cubicBezTo>
                    <a:cubicBezTo>
                      <a:pt x="338" y="370"/>
                      <a:pt x="365" y="336"/>
                      <a:pt x="447" y="239"/>
                    </a:cubicBezTo>
                    <a:cubicBezTo>
                      <a:pt x="506" y="187"/>
                      <a:pt x="540" y="97"/>
                      <a:pt x="476" y="35"/>
                    </a:cubicBezTo>
                    <a:cubicBezTo>
                      <a:pt x="446" y="10"/>
                      <a:pt x="418" y="0"/>
                      <a:pt x="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6"/>
              <p:cNvSpPr/>
              <p:nvPr/>
            </p:nvSpPr>
            <p:spPr>
              <a:xfrm>
                <a:off x="5144775" y="1721025"/>
                <a:ext cx="104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03" extrusionOk="0">
                    <a:moveTo>
                      <a:pt x="294" y="1"/>
                    </a:moveTo>
                    <a:cubicBezTo>
                      <a:pt x="285" y="1"/>
                      <a:pt x="275" y="2"/>
                      <a:pt x="265" y="5"/>
                    </a:cubicBezTo>
                    <a:cubicBezTo>
                      <a:pt x="195" y="32"/>
                      <a:pt x="150" y="97"/>
                      <a:pt x="98" y="147"/>
                    </a:cubicBezTo>
                    <a:cubicBezTo>
                      <a:pt x="56" y="194"/>
                      <a:pt x="0" y="249"/>
                      <a:pt x="22" y="317"/>
                    </a:cubicBezTo>
                    <a:cubicBezTo>
                      <a:pt x="35" y="372"/>
                      <a:pt x="87" y="402"/>
                      <a:pt x="138" y="402"/>
                    </a:cubicBezTo>
                    <a:cubicBezTo>
                      <a:pt x="176" y="402"/>
                      <a:pt x="213" y="386"/>
                      <a:pt x="234" y="353"/>
                    </a:cubicBezTo>
                    <a:cubicBezTo>
                      <a:pt x="242" y="346"/>
                      <a:pt x="280" y="302"/>
                      <a:pt x="292" y="290"/>
                    </a:cubicBezTo>
                    <a:cubicBezTo>
                      <a:pt x="336" y="236"/>
                      <a:pt x="417" y="199"/>
                      <a:pt x="416" y="119"/>
                    </a:cubicBezTo>
                    <a:cubicBezTo>
                      <a:pt x="417" y="54"/>
                      <a:pt x="358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6"/>
              <p:cNvSpPr/>
              <p:nvPr/>
            </p:nvSpPr>
            <p:spPr>
              <a:xfrm>
                <a:off x="5145925" y="1740325"/>
                <a:ext cx="132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530" h="347" extrusionOk="0">
                    <a:moveTo>
                      <a:pt x="409" y="0"/>
                    </a:moveTo>
                    <a:cubicBezTo>
                      <a:pt x="356" y="0"/>
                      <a:pt x="294" y="28"/>
                      <a:pt x="245" y="52"/>
                    </a:cubicBezTo>
                    <a:cubicBezTo>
                      <a:pt x="185" y="82"/>
                      <a:pt x="113" y="100"/>
                      <a:pt x="69" y="153"/>
                    </a:cubicBezTo>
                    <a:cubicBezTo>
                      <a:pt x="1" y="233"/>
                      <a:pt x="77" y="346"/>
                      <a:pt x="165" y="346"/>
                    </a:cubicBezTo>
                    <a:cubicBezTo>
                      <a:pt x="185" y="346"/>
                      <a:pt x="205" y="341"/>
                      <a:pt x="224" y="328"/>
                    </a:cubicBezTo>
                    <a:cubicBezTo>
                      <a:pt x="351" y="251"/>
                      <a:pt x="354" y="276"/>
                      <a:pt x="472" y="209"/>
                    </a:cubicBezTo>
                    <a:cubicBezTo>
                      <a:pt x="513" y="185"/>
                      <a:pt x="530" y="130"/>
                      <a:pt x="517" y="84"/>
                    </a:cubicBezTo>
                    <a:cubicBezTo>
                      <a:pt x="496" y="21"/>
                      <a:pt x="456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6"/>
              <p:cNvSpPr/>
              <p:nvPr/>
            </p:nvSpPr>
            <p:spPr>
              <a:xfrm>
                <a:off x="4952575" y="1747250"/>
                <a:ext cx="1567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26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0" y="207"/>
                    </a:cubicBezTo>
                    <a:cubicBezTo>
                      <a:pt x="158" y="268"/>
                      <a:pt x="246" y="313"/>
                      <a:pt x="327" y="369"/>
                    </a:cubicBezTo>
                    <a:cubicBezTo>
                      <a:pt x="365" y="400"/>
                      <a:pt x="416" y="426"/>
                      <a:pt x="463" y="426"/>
                    </a:cubicBezTo>
                    <a:cubicBezTo>
                      <a:pt x="501" y="426"/>
                      <a:pt x="535" y="410"/>
                      <a:pt x="559" y="369"/>
                    </a:cubicBezTo>
                    <a:cubicBezTo>
                      <a:pt x="626" y="250"/>
                      <a:pt x="488" y="185"/>
                      <a:pt x="404" y="132"/>
                    </a:cubicBezTo>
                    <a:cubicBezTo>
                      <a:pt x="306" y="73"/>
                      <a:pt x="256" y="34"/>
                      <a:pt x="212" y="12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6"/>
              <p:cNvSpPr/>
              <p:nvPr/>
            </p:nvSpPr>
            <p:spPr>
              <a:xfrm>
                <a:off x="4973225" y="1760450"/>
                <a:ext cx="17175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483" extrusionOk="0">
                    <a:moveTo>
                      <a:pt x="151" y="0"/>
                    </a:moveTo>
                    <a:cubicBezTo>
                      <a:pt x="140" y="0"/>
                      <a:pt x="130" y="2"/>
                      <a:pt x="120" y="4"/>
                    </a:cubicBezTo>
                    <a:cubicBezTo>
                      <a:pt x="20" y="29"/>
                      <a:pt x="1" y="175"/>
                      <a:pt x="92" y="224"/>
                    </a:cubicBezTo>
                    <a:cubicBezTo>
                      <a:pt x="212" y="303"/>
                      <a:pt x="330" y="388"/>
                      <a:pt x="453" y="464"/>
                    </a:cubicBezTo>
                    <a:cubicBezTo>
                      <a:pt x="474" y="477"/>
                      <a:pt x="495" y="482"/>
                      <a:pt x="514" y="482"/>
                    </a:cubicBezTo>
                    <a:cubicBezTo>
                      <a:pt x="618" y="482"/>
                      <a:pt x="687" y="325"/>
                      <a:pt x="574" y="258"/>
                    </a:cubicBezTo>
                    <a:cubicBezTo>
                      <a:pt x="451" y="180"/>
                      <a:pt x="332" y="96"/>
                      <a:pt x="212" y="16"/>
                    </a:cubicBezTo>
                    <a:cubicBezTo>
                      <a:pt x="194" y="5"/>
                      <a:pt x="172" y="0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6"/>
              <p:cNvSpPr/>
              <p:nvPr/>
            </p:nvSpPr>
            <p:spPr>
              <a:xfrm>
                <a:off x="4973850" y="1738825"/>
                <a:ext cx="125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10" extrusionOk="0">
                    <a:moveTo>
                      <a:pt x="152" y="0"/>
                    </a:moveTo>
                    <a:cubicBezTo>
                      <a:pt x="110" y="0"/>
                      <a:pt x="68" y="21"/>
                      <a:pt x="47" y="60"/>
                    </a:cubicBezTo>
                    <a:cubicBezTo>
                      <a:pt x="1" y="151"/>
                      <a:pt x="83" y="247"/>
                      <a:pt x="107" y="337"/>
                    </a:cubicBezTo>
                    <a:cubicBezTo>
                      <a:pt x="164" y="449"/>
                      <a:pt x="187" y="589"/>
                      <a:pt x="269" y="683"/>
                    </a:cubicBezTo>
                    <a:cubicBezTo>
                      <a:pt x="291" y="701"/>
                      <a:pt x="315" y="709"/>
                      <a:pt x="339" y="709"/>
                    </a:cubicBezTo>
                    <a:cubicBezTo>
                      <a:pt x="422" y="709"/>
                      <a:pt x="500" y="611"/>
                      <a:pt x="446" y="527"/>
                    </a:cubicBezTo>
                    <a:cubicBezTo>
                      <a:pt x="377" y="391"/>
                      <a:pt x="336" y="242"/>
                      <a:pt x="245" y="47"/>
                    </a:cubicBezTo>
                    <a:cubicBezTo>
                      <a:pt x="224" y="15"/>
                      <a:pt x="188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6"/>
              <p:cNvSpPr/>
              <p:nvPr/>
            </p:nvSpPr>
            <p:spPr>
              <a:xfrm>
                <a:off x="4968950" y="1725075"/>
                <a:ext cx="742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0" extrusionOk="0">
                    <a:moveTo>
                      <a:pt x="131" y="0"/>
                    </a:moveTo>
                    <a:cubicBezTo>
                      <a:pt x="79" y="0"/>
                      <a:pt x="27" y="35"/>
                      <a:pt x="13" y="88"/>
                    </a:cubicBezTo>
                    <a:cubicBezTo>
                      <a:pt x="0" y="164"/>
                      <a:pt x="43" y="271"/>
                      <a:pt x="122" y="295"/>
                    </a:cubicBezTo>
                    <a:cubicBezTo>
                      <a:pt x="133" y="298"/>
                      <a:pt x="144" y="300"/>
                      <a:pt x="154" y="300"/>
                    </a:cubicBezTo>
                    <a:cubicBezTo>
                      <a:pt x="234" y="300"/>
                      <a:pt x="297" y="207"/>
                      <a:pt x="262" y="130"/>
                    </a:cubicBezTo>
                    <a:lnTo>
                      <a:pt x="262" y="130"/>
                    </a:lnTo>
                    <a:cubicBezTo>
                      <a:pt x="262" y="131"/>
                      <a:pt x="262" y="132"/>
                      <a:pt x="263" y="133"/>
                    </a:cubicBezTo>
                    <a:lnTo>
                      <a:pt x="263" y="133"/>
                    </a:lnTo>
                    <a:cubicBezTo>
                      <a:pt x="245" y="89"/>
                      <a:pt x="234" y="40"/>
                      <a:pt x="189" y="16"/>
                    </a:cubicBezTo>
                    <a:cubicBezTo>
                      <a:pt x="171" y="5"/>
                      <a:pt x="151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6"/>
              <p:cNvSpPr/>
              <p:nvPr/>
            </p:nvSpPr>
            <p:spPr>
              <a:xfrm>
                <a:off x="4988800" y="1750350"/>
                <a:ext cx="83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09" extrusionOk="0">
                    <a:moveTo>
                      <a:pt x="139" y="1"/>
                    </a:moveTo>
                    <a:cubicBezTo>
                      <a:pt x="138" y="1"/>
                      <a:pt x="137" y="1"/>
                      <a:pt x="137" y="1"/>
                    </a:cubicBezTo>
                    <a:cubicBezTo>
                      <a:pt x="0" y="3"/>
                      <a:pt x="11" y="151"/>
                      <a:pt x="29" y="250"/>
                    </a:cubicBezTo>
                    <a:cubicBezTo>
                      <a:pt x="46" y="353"/>
                      <a:pt x="41" y="471"/>
                      <a:pt x="95" y="563"/>
                    </a:cubicBezTo>
                    <a:cubicBezTo>
                      <a:pt x="117" y="595"/>
                      <a:pt x="150" y="609"/>
                      <a:pt x="183" y="609"/>
                    </a:cubicBezTo>
                    <a:cubicBezTo>
                      <a:pt x="257" y="609"/>
                      <a:pt x="333" y="540"/>
                      <a:pt x="307" y="457"/>
                    </a:cubicBezTo>
                    <a:cubicBezTo>
                      <a:pt x="269" y="304"/>
                      <a:pt x="278" y="310"/>
                      <a:pt x="261" y="170"/>
                    </a:cubicBezTo>
                    <a:cubicBezTo>
                      <a:pt x="266" y="92"/>
                      <a:pt x="229" y="1"/>
                      <a:pt x="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6"/>
              <p:cNvSpPr/>
              <p:nvPr/>
            </p:nvSpPr>
            <p:spPr>
              <a:xfrm>
                <a:off x="4987850" y="1726100"/>
                <a:ext cx="830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76" extrusionOk="0">
                    <a:moveTo>
                      <a:pt x="152" y="0"/>
                    </a:moveTo>
                    <a:cubicBezTo>
                      <a:pt x="142" y="0"/>
                      <a:pt x="131" y="1"/>
                      <a:pt x="119" y="2"/>
                    </a:cubicBezTo>
                    <a:cubicBezTo>
                      <a:pt x="22" y="27"/>
                      <a:pt x="29" y="134"/>
                      <a:pt x="21" y="213"/>
                    </a:cubicBezTo>
                    <a:cubicBezTo>
                      <a:pt x="18" y="274"/>
                      <a:pt x="1" y="344"/>
                      <a:pt x="24" y="403"/>
                    </a:cubicBezTo>
                    <a:cubicBezTo>
                      <a:pt x="43" y="453"/>
                      <a:pt x="86" y="475"/>
                      <a:pt x="131" y="475"/>
                    </a:cubicBezTo>
                    <a:cubicBezTo>
                      <a:pt x="193" y="475"/>
                      <a:pt x="258" y="431"/>
                      <a:pt x="255" y="358"/>
                    </a:cubicBezTo>
                    <a:cubicBezTo>
                      <a:pt x="245" y="236"/>
                      <a:pt x="332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6"/>
              <p:cNvSpPr/>
              <p:nvPr/>
            </p:nvSpPr>
            <p:spPr>
              <a:xfrm>
                <a:off x="4998850" y="1739775"/>
                <a:ext cx="103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08" extrusionOk="0">
                    <a:moveTo>
                      <a:pt x="279" y="1"/>
                    </a:moveTo>
                    <a:cubicBezTo>
                      <a:pt x="268" y="1"/>
                      <a:pt x="258" y="2"/>
                      <a:pt x="247" y="6"/>
                    </a:cubicBezTo>
                    <a:cubicBezTo>
                      <a:pt x="173" y="25"/>
                      <a:pt x="156" y="106"/>
                      <a:pt x="124" y="166"/>
                    </a:cubicBezTo>
                    <a:cubicBezTo>
                      <a:pt x="91" y="256"/>
                      <a:pt x="0" y="353"/>
                      <a:pt x="51" y="450"/>
                    </a:cubicBezTo>
                    <a:cubicBezTo>
                      <a:pt x="73" y="489"/>
                      <a:pt x="113" y="508"/>
                      <a:pt x="153" y="508"/>
                    </a:cubicBezTo>
                    <a:cubicBezTo>
                      <a:pt x="205" y="508"/>
                      <a:pt x="257" y="477"/>
                      <a:pt x="270" y="421"/>
                    </a:cubicBezTo>
                    <a:cubicBezTo>
                      <a:pt x="273" y="414"/>
                      <a:pt x="273" y="411"/>
                      <a:pt x="274" y="408"/>
                    </a:cubicBezTo>
                    <a:cubicBezTo>
                      <a:pt x="312" y="315"/>
                      <a:pt x="371" y="230"/>
                      <a:pt x="396" y="137"/>
                    </a:cubicBezTo>
                    <a:cubicBezTo>
                      <a:pt x="413" y="66"/>
                      <a:pt x="347" y="1"/>
                      <a:pt x="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5" name="Google Shape;515;p6"/>
            <p:cNvGrpSpPr/>
            <p:nvPr/>
          </p:nvGrpSpPr>
          <p:grpSpPr>
            <a:xfrm rot="3195158">
              <a:off x="529995" y="4519800"/>
              <a:ext cx="366482" cy="962908"/>
              <a:chOff x="1910200" y="616438"/>
              <a:chExt cx="156750" cy="411850"/>
            </a:xfrm>
          </p:grpSpPr>
          <p:sp>
            <p:nvSpPr>
              <p:cNvPr id="516" name="Google Shape;516;p6"/>
              <p:cNvSpPr/>
              <p:nvPr/>
            </p:nvSpPr>
            <p:spPr>
              <a:xfrm>
                <a:off x="1910200" y="616438"/>
                <a:ext cx="156750" cy="411850"/>
              </a:xfrm>
              <a:custGeom>
                <a:avLst/>
                <a:gdLst/>
                <a:ahLst/>
                <a:cxnLst/>
                <a:rect l="l" t="t" r="r" b="b"/>
                <a:pathLst>
                  <a:path w="6270" h="16474" extrusionOk="0">
                    <a:moveTo>
                      <a:pt x="2862" y="0"/>
                    </a:moveTo>
                    <a:cubicBezTo>
                      <a:pt x="2860" y="0"/>
                      <a:pt x="2859" y="0"/>
                      <a:pt x="2857" y="0"/>
                    </a:cubicBezTo>
                    <a:cubicBezTo>
                      <a:pt x="2798" y="6"/>
                      <a:pt x="2764" y="51"/>
                      <a:pt x="2757" y="101"/>
                    </a:cubicBezTo>
                    <a:cubicBezTo>
                      <a:pt x="2721" y="149"/>
                      <a:pt x="2708" y="217"/>
                      <a:pt x="2681" y="269"/>
                    </a:cubicBezTo>
                    <a:cubicBezTo>
                      <a:pt x="2533" y="642"/>
                      <a:pt x="2383" y="1018"/>
                      <a:pt x="2300" y="1410"/>
                    </a:cubicBezTo>
                    <a:cubicBezTo>
                      <a:pt x="2189" y="1973"/>
                      <a:pt x="2298" y="2563"/>
                      <a:pt x="2526" y="3084"/>
                    </a:cubicBezTo>
                    <a:cubicBezTo>
                      <a:pt x="2614" y="3276"/>
                      <a:pt x="2905" y="3761"/>
                      <a:pt x="3177" y="3835"/>
                    </a:cubicBezTo>
                    <a:cubicBezTo>
                      <a:pt x="3295" y="4685"/>
                      <a:pt x="3395" y="5470"/>
                      <a:pt x="3515" y="6337"/>
                    </a:cubicBezTo>
                    <a:cubicBezTo>
                      <a:pt x="3155" y="5808"/>
                      <a:pt x="2816" y="5257"/>
                      <a:pt x="2326" y="4839"/>
                    </a:cubicBezTo>
                    <a:cubicBezTo>
                      <a:pt x="1912" y="4486"/>
                      <a:pt x="1435" y="4213"/>
                      <a:pt x="936" y="3998"/>
                    </a:cubicBezTo>
                    <a:cubicBezTo>
                      <a:pt x="692" y="3900"/>
                      <a:pt x="449" y="3778"/>
                      <a:pt x="188" y="3735"/>
                    </a:cubicBezTo>
                    <a:cubicBezTo>
                      <a:pt x="182" y="3734"/>
                      <a:pt x="176" y="3734"/>
                      <a:pt x="170" y="3734"/>
                    </a:cubicBezTo>
                    <a:cubicBezTo>
                      <a:pt x="79" y="3734"/>
                      <a:pt x="1" y="3821"/>
                      <a:pt x="27" y="3913"/>
                    </a:cubicBezTo>
                    <a:cubicBezTo>
                      <a:pt x="81" y="4036"/>
                      <a:pt x="187" y="4133"/>
                      <a:pt x="257" y="4249"/>
                    </a:cubicBezTo>
                    <a:cubicBezTo>
                      <a:pt x="555" y="4677"/>
                      <a:pt x="787" y="5151"/>
                      <a:pt x="1108" y="5564"/>
                    </a:cubicBezTo>
                    <a:cubicBezTo>
                      <a:pt x="1571" y="6197"/>
                      <a:pt x="2288" y="6570"/>
                      <a:pt x="3028" y="6782"/>
                    </a:cubicBezTo>
                    <a:cubicBezTo>
                      <a:pt x="3205" y="6825"/>
                      <a:pt x="3413" y="6900"/>
                      <a:pt x="3600" y="6901"/>
                    </a:cubicBezTo>
                    <a:cubicBezTo>
                      <a:pt x="3729" y="7658"/>
                      <a:pt x="3837" y="8404"/>
                      <a:pt x="3920" y="9155"/>
                    </a:cubicBezTo>
                    <a:cubicBezTo>
                      <a:pt x="3586" y="8620"/>
                      <a:pt x="2988" y="8148"/>
                      <a:pt x="2532" y="7899"/>
                    </a:cubicBezTo>
                    <a:cubicBezTo>
                      <a:pt x="2152" y="7692"/>
                      <a:pt x="1716" y="7632"/>
                      <a:pt x="1310" y="7492"/>
                    </a:cubicBezTo>
                    <a:cubicBezTo>
                      <a:pt x="1183" y="7449"/>
                      <a:pt x="934" y="7355"/>
                      <a:pt x="909" y="7342"/>
                    </a:cubicBezTo>
                    <a:cubicBezTo>
                      <a:pt x="875" y="7323"/>
                      <a:pt x="835" y="7309"/>
                      <a:pt x="797" y="7309"/>
                    </a:cubicBezTo>
                    <a:cubicBezTo>
                      <a:pt x="756" y="7309"/>
                      <a:pt x="718" y="7325"/>
                      <a:pt x="694" y="7367"/>
                    </a:cubicBezTo>
                    <a:cubicBezTo>
                      <a:pt x="655" y="7433"/>
                      <a:pt x="690" y="7509"/>
                      <a:pt x="745" y="7552"/>
                    </a:cubicBezTo>
                    <a:cubicBezTo>
                      <a:pt x="864" y="7665"/>
                      <a:pt x="989" y="7772"/>
                      <a:pt x="1106" y="7887"/>
                    </a:cubicBezTo>
                    <a:cubicBezTo>
                      <a:pt x="1654" y="8450"/>
                      <a:pt x="2114" y="9097"/>
                      <a:pt x="2738" y="9584"/>
                    </a:cubicBezTo>
                    <a:cubicBezTo>
                      <a:pt x="3078" y="9855"/>
                      <a:pt x="3496" y="10141"/>
                      <a:pt x="3944" y="10141"/>
                    </a:cubicBezTo>
                    <a:cubicBezTo>
                      <a:pt x="3967" y="10141"/>
                      <a:pt x="3990" y="10140"/>
                      <a:pt x="4013" y="10139"/>
                    </a:cubicBezTo>
                    <a:cubicBezTo>
                      <a:pt x="4059" y="10703"/>
                      <a:pt x="4089" y="11274"/>
                      <a:pt x="4101" y="11862"/>
                    </a:cubicBezTo>
                    <a:cubicBezTo>
                      <a:pt x="4099" y="12004"/>
                      <a:pt x="4099" y="12148"/>
                      <a:pt x="4096" y="12290"/>
                    </a:cubicBezTo>
                    <a:cubicBezTo>
                      <a:pt x="3952" y="11969"/>
                      <a:pt x="3764" y="11667"/>
                      <a:pt x="3572" y="11374"/>
                    </a:cubicBezTo>
                    <a:cubicBezTo>
                      <a:pt x="3243" y="10886"/>
                      <a:pt x="2803" y="10428"/>
                      <a:pt x="2245" y="10215"/>
                    </a:cubicBezTo>
                    <a:cubicBezTo>
                      <a:pt x="2201" y="10201"/>
                      <a:pt x="2161" y="10195"/>
                      <a:pt x="2127" y="10195"/>
                    </a:cubicBezTo>
                    <a:cubicBezTo>
                      <a:pt x="1971" y="10195"/>
                      <a:pt x="1924" y="10327"/>
                      <a:pt x="1968" y="10516"/>
                    </a:cubicBezTo>
                    <a:cubicBezTo>
                      <a:pt x="2028" y="10936"/>
                      <a:pt x="2133" y="11352"/>
                      <a:pt x="2311" y="11738"/>
                    </a:cubicBezTo>
                    <a:cubicBezTo>
                      <a:pt x="2561" y="12294"/>
                      <a:pt x="3080" y="12706"/>
                      <a:pt x="3686" y="12796"/>
                    </a:cubicBezTo>
                    <a:cubicBezTo>
                      <a:pt x="3816" y="12815"/>
                      <a:pt x="3952" y="12849"/>
                      <a:pt x="4086" y="12850"/>
                    </a:cubicBezTo>
                    <a:cubicBezTo>
                      <a:pt x="4072" y="13433"/>
                      <a:pt x="4043" y="14013"/>
                      <a:pt x="3995" y="14594"/>
                    </a:cubicBezTo>
                    <a:cubicBezTo>
                      <a:pt x="3988" y="14581"/>
                      <a:pt x="3982" y="14569"/>
                      <a:pt x="3974" y="14556"/>
                    </a:cubicBezTo>
                    <a:cubicBezTo>
                      <a:pt x="3788" y="14072"/>
                      <a:pt x="3513" y="13608"/>
                      <a:pt x="3062" y="13331"/>
                    </a:cubicBezTo>
                    <a:cubicBezTo>
                      <a:pt x="2904" y="13236"/>
                      <a:pt x="2565" y="12971"/>
                      <a:pt x="2329" y="12971"/>
                    </a:cubicBezTo>
                    <a:cubicBezTo>
                      <a:pt x="2273" y="12971"/>
                      <a:pt x="2222" y="12986"/>
                      <a:pt x="2181" y="13023"/>
                    </a:cubicBezTo>
                    <a:cubicBezTo>
                      <a:pt x="2049" y="13185"/>
                      <a:pt x="2300" y="13363"/>
                      <a:pt x="2364" y="13507"/>
                    </a:cubicBezTo>
                    <a:cubicBezTo>
                      <a:pt x="2538" y="13763"/>
                      <a:pt x="2683" y="14038"/>
                      <a:pt x="2844" y="14301"/>
                    </a:cubicBezTo>
                    <a:cubicBezTo>
                      <a:pt x="3091" y="14721"/>
                      <a:pt x="3492" y="15030"/>
                      <a:pt x="3927" y="15240"/>
                    </a:cubicBezTo>
                    <a:cubicBezTo>
                      <a:pt x="3892" y="15498"/>
                      <a:pt x="3827" y="15839"/>
                      <a:pt x="3772" y="16142"/>
                    </a:cubicBezTo>
                    <a:cubicBezTo>
                      <a:pt x="3763" y="16227"/>
                      <a:pt x="3723" y="16318"/>
                      <a:pt x="3751" y="16402"/>
                    </a:cubicBezTo>
                    <a:cubicBezTo>
                      <a:pt x="3769" y="16451"/>
                      <a:pt x="3813" y="16474"/>
                      <a:pt x="3858" y="16474"/>
                    </a:cubicBezTo>
                    <a:cubicBezTo>
                      <a:pt x="3920" y="16474"/>
                      <a:pt x="3984" y="16430"/>
                      <a:pt x="3982" y="16356"/>
                    </a:cubicBezTo>
                    <a:cubicBezTo>
                      <a:pt x="4049" y="16012"/>
                      <a:pt x="4104" y="15654"/>
                      <a:pt x="4152" y="15290"/>
                    </a:cubicBezTo>
                    <a:cubicBezTo>
                      <a:pt x="4173" y="15282"/>
                      <a:pt x="4194" y="15270"/>
                      <a:pt x="4211" y="15253"/>
                    </a:cubicBezTo>
                    <a:cubicBezTo>
                      <a:pt x="4372" y="15125"/>
                      <a:pt x="4523" y="14988"/>
                      <a:pt x="4667" y="14845"/>
                    </a:cubicBezTo>
                    <a:cubicBezTo>
                      <a:pt x="5086" y="14402"/>
                      <a:pt x="5507" y="13960"/>
                      <a:pt x="5875" y="13475"/>
                    </a:cubicBezTo>
                    <a:cubicBezTo>
                      <a:pt x="5981" y="13327"/>
                      <a:pt x="6269" y="12961"/>
                      <a:pt x="5978" y="12866"/>
                    </a:cubicBezTo>
                    <a:cubicBezTo>
                      <a:pt x="5969" y="12865"/>
                      <a:pt x="5961" y="12865"/>
                      <a:pt x="5952" y="12865"/>
                    </a:cubicBezTo>
                    <a:cubicBezTo>
                      <a:pt x="5902" y="12865"/>
                      <a:pt x="5853" y="12882"/>
                      <a:pt x="5808" y="12902"/>
                    </a:cubicBezTo>
                    <a:cubicBezTo>
                      <a:pt x="5650" y="12969"/>
                      <a:pt x="5497" y="13050"/>
                      <a:pt x="5344" y="13130"/>
                    </a:cubicBezTo>
                    <a:cubicBezTo>
                      <a:pt x="4971" y="13315"/>
                      <a:pt x="4662" y="13610"/>
                      <a:pt x="4440" y="13959"/>
                    </a:cubicBezTo>
                    <a:cubicBezTo>
                      <a:pt x="4375" y="14061"/>
                      <a:pt x="4315" y="14168"/>
                      <a:pt x="4260" y="14274"/>
                    </a:cubicBezTo>
                    <a:cubicBezTo>
                      <a:pt x="4297" y="13828"/>
                      <a:pt x="4320" y="13373"/>
                      <a:pt x="4330" y="12917"/>
                    </a:cubicBezTo>
                    <a:cubicBezTo>
                      <a:pt x="4719" y="12722"/>
                      <a:pt x="5013" y="12347"/>
                      <a:pt x="5290" y="12018"/>
                    </a:cubicBezTo>
                    <a:cubicBezTo>
                      <a:pt x="5596" y="11630"/>
                      <a:pt x="5830" y="11195"/>
                      <a:pt x="5989" y="10729"/>
                    </a:cubicBezTo>
                    <a:cubicBezTo>
                      <a:pt x="6091" y="10438"/>
                      <a:pt x="6188" y="10137"/>
                      <a:pt x="6193" y="9827"/>
                    </a:cubicBezTo>
                    <a:cubicBezTo>
                      <a:pt x="6197" y="9724"/>
                      <a:pt x="6142" y="9608"/>
                      <a:pt x="6039" y="9608"/>
                    </a:cubicBezTo>
                    <a:cubicBezTo>
                      <a:pt x="6024" y="9608"/>
                      <a:pt x="6007" y="9611"/>
                      <a:pt x="5989" y="9617"/>
                    </a:cubicBezTo>
                    <a:cubicBezTo>
                      <a:pt x="5815" y="9711"/>
                      <a:pt x="5684" y="9871"/>
                      <a:pt x="5533" y="9996"/>
                    </a:cubicBezTo>
                    <a:cubicBezTo>
                      <a:pt x="5155" y="10331"/>
                      <a:pt x="4811" y="10709"/>
                      <a:pt x="4564" y="11152"/>
                    </a:cubicBezTo>
                    <a:cubicBezTo>
                      <a:pt x="4476" y="11322"/>
                      <a:pt x="4399" y="11499"/>
                      <a:pt x="4334" y="11682"/>
                    </a:cubicBezTo>
                    <a:cubicBezTo>
                      <a:pt x="4321" y="11127"/>
                      <a:pt x="4291" y="10575"/>
                      <a:pt x="4247" y="10039"/>
                    </a:cubicBezTo>
                    <a:cubicBezTo>
                      <a:pt x="4811" y="9939"/>
                      <a:pt x="5458" y="9240"/>
                      <a:pt x="5698" y="8739"/>
                    </a:cubicBezTo>
                    <a:cubicBezTo>
                      <a:pt x="5994" y="8080"/>
                      <a:pt x="6117" y="7349"/>
                      <a:pt x="6200" y="6633"/>
                    </a:cubicBezTo>
                    <a:cubicBezTo>
                      <a:pt x="6200" y="6542"/>
                      <a:pt x="6204" y="6438"/>
                      <a:pt x="6151" y="6360"/>
                    </a:cubicBezTo>
                    <a:cubicBezTo>
                      <a:pt x="6123" y="6317"/>
                      <a:pt x="6078" y="6296"/>
                      <a:pt x="6032" y="6296"/>
                    </a:cubicBezTo>
                    <a:cubicBezTo>
                      <a:pt x="5991" y="6296"/>
                      <a:pt x="5950" y="6313"/>
                      <a:pt x="5922" y="6349"/>
                    </a:cubicBezTo>
                    <a:cubicBezTo>
                      <a:pt x="5644" y="6738"/>
                      <a:pt x="5442" y="6994"/>
                      <a:pt x="5138" y="7372"/>
                    </a:cubicBezTo>
                    <a:cubicBezTo>
                      <a:pt x="4811" y="7790"/>
                      <a:pt x="4489" y="8224"/>
                      <a:pt x="4287" y="8718"/>
                    </a:cubicBezTo>
                    <a:cubicBezTo>
                      <a:pt x="4234" y="8835"/>
                      <a:pt x="4194" y="8955"/>
                      <a:pt x="4156" y="9075"/>
                    </a:cubicBezTo>
                    <a:cubicBezTo>
                      <a:pt x="4076" y="8339"/>
                      <a:pt x="3958" y="7607"/>
                      <a:pt x="3839" y="6875"/>
                    </a:cubicBezTo>
                    <a:cubicBezTo>
                      <a:pt x="3861" y="6865"/>
                      <a:pt x="3884" y="6849"/>
                      <a:pt x="3896" y="6826"/>
                    </a:cubicBezTo>
                    <a:cubicBezTo>
                      <a:pt x="4096" y="6500"/>
                      <a:pt x="4421" y="6224"/>
                      <a:pt x="4679" y="5851"/>
                    </a:cubicBezTo>
                    <a:cubicBezTo>
                      <a:pt x="5122" y="5244"/>
                      <a:pt x="5421" y="4526"/>
                      <a:pt x="5469" y="3772"/>
                    </a:cubicBezTo>
                    <a:cubicBezTo>
                      <a:pt x="5484" y="3472"/>
                      <a:pt x="5413" y="3371"/>
                      <a:pt x="5302" y="3371"/>
                    </a:cubicBezTo>
                    <a:cubicBezTo>
                      <a:pt x="5133" y="3371"/>
                      <a:pt x="4871" y="3608"/>
                      <a:pt x="4677" y="3738"/>
                    </a:cubicBezTo>
                    <a:cubicBezTo>
                      <a:pt x="4335" y="3992"/>
                      <a:pt x="4065" y="4341"/>
                      <a:pt x="3891" y="4728"/>
                    </a:cubicBezTo>
                    <a:cubicBezTo>
                      <a:pt x="3766" y="4992"/>
                      <a:pt x="3688" y="5273"/>
                      <a:pt x="3651" y="5562"/>
                    </a:cubicBezTo>
                    <a:cubicBezTo>
                      <a:pt x="3573" y="4986"/>
                      <a:pt x="3490" y="4363"/>
                      <a:pt x="3414" y="3808"/>
                    </a:cubicBezTo>
                    <a:cubicBezTo>
                      <a:pt x="3416" y="3803"/>
                      <a:pt x="3419" y="3802"/>
                      <a:pt x="3422" y="3798"/>
                    </a:cubicBezTo>
                    <a:cubicBezTo>
                      <a:pt x="3671" y="3416"/>
                      <a:pt x="3878" y="2985"/>
                      <a:pt x="3892" y="2521"/>
                    </a:cubicBezTo>
                    <a:cubicBezTo>
                      <a:pt x="3932" y="1720"/>
                      <a:pt x="3671" y="901"/>
                      <a:pt x="3200" y="256"/>
                    </a:cubicBezTo>
                    <a:cubicBezTo>
                      <a:pt x="3115" y="156"/>
                      <a:pt x="3002" y="0"/>
                      <a:pt x="2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6"/>
              <p:cNvSpPr/>
              <p:nvPr/>
            </p:nvSpPr>
            <p:spPr>
              <a:xfrm>
                <a:off x="1984425" y="677613"/>
                <a:ext cx="11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085" extrusionOk="0">
                    <a:moveTo>
                      <a:pt x="145" y="0"/>
                    </a:moveTo>
                    <a:cubicBezTo>
                      <a:pt x="103" y="0"/>
                      <a:pt x="60" y="23"/>
                      <a:pt x="39" y="60"/>
                    </a:cubicBezTo>
                    <a:cubicBezTo>
                      <a:pt x="1" y="139"/>
                      <a:pt x="46" y="232"/>
                      <a:pt x="50" y="318"/>
                    </a:cubicBezTo>
                    <a:cubicBezTo>
                      <a:pt x="81" y="540"/>
                      <a:pt x="115" y="762"/>
                      <a:pt x="180" y="977"/>
                    </a:cubicBezTo>
                    <a:cubicBezTo>
                      <a:pt x="193" y="1051"/>
                      <a:pt x="248" y="1084"/>
                      <a:pt x="302" y="1084"/>
                    </a:cubicBezTo>
                    <a:cubicBezTo>
                      <a:pt x="371" y="1084"/>
                      <a:pt x="440" y="1029"/>
                      <a:pt x="419" y="934"/>
                    </a:cubicBezTo>
                    <a:cubicBezTo>
                      <a:pt x="332" y="673"/>
                      <a:pt x="286" y="288"/>
                      <a:pt x="263" y="121"/>
                    </a:cubicBezTo>
                    <a:cubicBezTo>
                      <a:pt x="263" y="74"/>
                      <a:pt x="235" y="25"/>
                      <a:pt x="189" y="10"/>
                    </a:cubicBezTo>
                    <a:cubicBezTo>
                      <a:pt x="175" y="3"/>
                      <a:pt x="160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6"/>
              <p:cNvSpPr/>
              <p:nvPr/>
            </p:nvSpPr>
            <p:spPr>
              <a:xfrm>
                <a:off x="1983125" y="666838"/>
                <a:ext cx="79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240" extrusionOk="0">
                    <a:moveTo>
                      <a:pt x="158" y="0"/>
                    </a:moveTo>
                    <a:cubicBezTo>
                      <a:pt x="1" y="0"/>
                      <a:pt x="1" y="240"/>
                      <a:pt x="158" y="240"/>
                    </a:cubicBezTo>
                    <a:cubicBezTo>
                      <a:pt x="315" y="240"/>
                      <a:pt x="314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6"/>
              <p:cNvSpPr/>
              <p:nvPr/>
            </p:nvSpPr>
            <p:spPr>
              <a:xfrm>
                <a:off x="1982525" y="655588"/>
                <a:ext cx="78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1" extrusionOk="0">
                    <a:moveTo>
                      <a:pt x="157" y="1"/>
                    </a:moveTo>
                    <a:cubicBezTo>
                      <a:pt x="0" y="1"/>
                      <a:pt x="0" y="240"/>
                      <a:pt x="157" y="240"/>
                    </a:cubicBezTo>
                    <a:cubicBezTo>
                      <a:pt x="157" y="240"/>
                      <a:pt x="158" y="240"/>
                      <a:pt x="158" y="240"/>
                    </a:cubicBezTo>
                    <a:cubicBezTo>
                      <a:pt x="314" y="240"/>
                      <a:pt x="312" y="2"/>
                      <a:pt x="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6"/>
              <p:cNvSpPr/>
              <p:nvPr/>
            </p:nvSpPr>
            <p:spPr>
              <a:xfrm>
                <a:off x="1980275" y="632663"/>
                <a:ext cx="84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774" extrusionOk="0">
                    <a:moveTo>
                      <a:pt x="134" y="0"/>
                    </a:moveTo>
                    <a:cubicBezTo>
                      <a:pt x="133" y="0"/>
                      <a:pt x="132" y="0"/>
                      <a:pt x="131" y="0"/>
                    </a:cubicBezTo>
                    <a:cubicBezTo>
                      <a:pt x="10" y="1"/>
                      <a:pt x="0" y="131"/>
                      <a:pt x="22" y="223"/>
                    </a:cubicBezTo>
                    <a:cubicBezTo>
                      <a:pt x="37" y="360"/>
                      <a:pt x="60" y="496"/>
                      <a:pt x="77" y="632"/>
                    </a:cubicBezTo>
                    <a:cubicBezTo>
                      <a:pt x="74" y="727"/>
                      <a:pt x="140" y="773"/>
                      <a:pt x="204" y="773"/>
                    </a:cubicBezTo>
                    <a:cubicBezTo>
                      <a:pt x="271" y="773"/>
                      <a:pt x="336" y="722"/>
                      <a:pt x="319" y="624"/>
                    </a:cubicBezTo>
                    <a:cubicBezTo>
                      <a:pt x="290" y="441"/>
                      <a:pt x="276" y="341"/>
                      <a:pt x="261" y="220"/>
                    </a:cubicBezTo>
                    <a:cubicBezTo>
                      <a:pt x="256" y="130"/>
                      <a:pt x="253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6"/>
              <p:cNvSpPr/>
              <p:nvPr/>
            </p:nvSpPr>
            <p:spPr>
              <a:xfrm>
                <a:off x="2005625" y="748288"/>
                <a:ext cx="149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25" extrusionOk="0">
                    <a:moveTo>
                      <a:pt x="460" y="0"/>
                    </a:moveTo>
                    <a:cubicBezTo>
                      <a:pt x="439" y="0"/>
                      <a:pt x="419" y="5"/>
                      <a:pt x="401" y="17"/>
                    </a:cubicBezTo>
                    <a:cubicBezTo>
                      <a:pt x="340" y="57"/>
                      <a:pt x="325" y="137"/>
                      <a:pt x="289" y="196"/>
                    </a:cubicBezTo>
                    <a:cubicBezTo>
                      <a:pt x="196" y="378"/>
                      <a:pt x="103" y="560"/>
                      <a:pt x="21" y="746"/>
                    </a:cubicBezTo>
                    <a:cubicBezTo>
                      <a:pt x="4" y="773"/>
                      <a:pt x="0" y="808"/>
                      <a:pt x="9" y="838"/>
                    </a:cubicBezTo>
                    <a:cubicBezTo>
                      <a:pt x="22" y="894"/>
                      <a:pt x="74" y="925"/>
                      <a:pt x="125" y="925"/>
                    </a:cubicBezTo>
                    <a:cubicBezTo>
                      <a:pt x="166" y="925"/>
                      <a:pt x="206" y="906"/>
                      <a:pt x="227" y="866"/>
                    </a:cubicBezTo>
                    <a:cubicBezTo>
                      <a:pt x="309" y="685"/>
                      <a:pt x="400" y="507"/>
                      <a:pt x="489" y="329"/>
                    </a:cubicBezTo>
                    <a:cubicBezTo>
                      <a:pt x="520" y="251"/>
                      <a:pt x="596" y="176"/>
                      <a:pt x="577" y="88"/>
                    </a:cubicBezTo>
                    <a:cubicBezTo>
                      <a:pt x="563" y="34"/>
                      <a:pt x="512" y="0"/>
                      <a:pt x="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6"/>
              <p:cNvSpPr/>
              <p:nvPr/>
            </p:nvSpPr>
            <p:spPr>
              <a:xfrm>
                <a:off x="2022100" y="731213"/>
                <a:ext cx="810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357" extrusionOk="0">
                    <a:moveTo>
                      <a:pt x="189" y="1"/>
                    </a:moveTo>
                    <a:cubicBezTo>
                      <a:pt x="179" y="1"/>
                      <a:pt x="169" y="2"/>
                      <a:pt x="159" y="5"/>
                    </a:cubicBezTo>
                    <a:cubicBezTo>
                      <a:pt x="92" y="25"/>
                      <a:pt x="70" y="97"/>
                      <a:pt x="37" y="151"/>
                    </a:cubicBezTo>
                    <a:cubicBezTo>
                      <a:pt x="18" y="188"/>
                      <a:pt x="1" y="227"/>
                      <a:pt x="13" y="270"/>
                    </a:cubicBezTo>
                    <a:cubicBezTo>
                      <a:pt x="27" y="326"/>
                      <a:pt x="79" y="357"/>
                      <a:pt x="131" y="357"/>
                    </a:cubicBezTo>
                    <a:cubicBezTo>
                      <a:pt x="171" y="357"/>
                      <a:pt x="211" y="338"/>
                      <a:pt x="232" y="299"/>
                    </a:cubicBezTo>
                    <a:cubicBezTo>
                      <a:pt x="253" y="242"/>
                      <a:pt x="300" y="197"/>
                      <a:pt x="308" y="137"/>
                    </a:cubicBezTo>
                    <a:cubicBezTo>
                      <a:pt x="323" y="67"/>
                      <a:pt x="258" y="1"/>
                      <a:pt x="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6"/>
              <p:cNvSpPr/>
              <p:nvPr/>
            </p:nvSpPr>
            <p:spPr>
              <a:xfrm>
                <a:off x="2030075" y="715288"/>
                <a:ext cx="875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401" extrusionOk="0">
                    <a:moveTo>
                      <a:pt x="216" y="0"/>
                    </a:moveTo>
                    <a:cubicBezTo>
                      <a:pt x="205" y="0"/>
                      <a:pt x="195" y="2"/>
                      <a:pt x="184" y="5"/>
                    </a:cubicBezTo>
                    <a:cubicBezTo>
                      <a:pt x="115" y="24"/>
                      <a:pt x="93" y="99"/>
                      <a:pt x="61" y="156"/>
                    </a:cubicBezTo>
                    <a:cubicBezTo>
                      <a:pt x="38" y="206"/>
                      <a:pt x="0" y="257"/>
                      <a:pt x="17" y="314"/>
                    </a:cubicBezTo>
                    <a:cubicBezTo>
                      <a:pt x="31" y="370"/>
                      <a:pt x="84" y="401"/>
                      <a:pt x="136" y="401"/>
                    </a:cubicBezTo>
                    <a:cubicBezTo>
                      <a:pt x="176" y="401"/>
                      <a:pt x="216" y="382"/>
                      <a:pt x="237" y="342"/>
                    </a:cubicBezTo>
                    <a:cubicBezTo>
                      <a:pt x="262" y="271"/>
                      <a:pt x="319" y="210"/>
                      <a:pt x="335" y="136"/>
                    </a:cubicBezTo>
                    <a:cubicBezTo>
                      <a:pt x="350" y="66"/>
                      <a:pt x="284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6"/>
              <p:cNvSpPr/>
              <p:nvPr/>
            </p:nvSpPr>
            <p:spPr>
              <a:xfrm>
                <a:off x="1924650" y="722963"/>
                <a:ext cx="120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96" extrusionOk="0">
                    <a:moveTo>
                      <a:pt x="152" y="1"/>
                    </a:moveTo>
                    <a:cubicBezTo>
                      <a:pt x="67" y="1"/>
                      <a:pt x="0" y="104"/>
                      <a:pt x="49" y="181"/>
                    </a:cubicBezTo>
                    <a:cubicBezTo>
                      <a:pt x="134" y="284"/>
                      <a:pt x="163" y="274"/>
                      <a:pt x="226" y="333"/>
                    </a:cubicBezTo>
                    <a:cubicBezTo>
                      <a:pt x="260" y="375"/>
                      <a:pt x="306" y="395"/>
                      <a:pt x="349" y="395"/>
                    </a:cubicBezTo>
                    <a:cubicBezTo>
                      <a:pt x="419" y="395"/>
                      <a:pt x="480" y="343"/>
                      <a:pt x="463" y="246"/>
                    </a:cubicBezTo>
                    <a:cubicBezTo>
                      <a:pt x="431" y="164"/>
                      <a:pt x="336" y="127"/>
                      <a:pt x="274" y="71"/>
                    </a:cubicBezTo>
                    <a:cubicBezTo>
                      <a:pt x="269" y="67"/>
                      <a:pt x="260" y="61"/>
                      <a:pt x="254" y="56"/>
                    </a:cubicBezTo>
                    <a:lnTo>
                      <a:pt x="249" y="51"/>
                    </a:lnTo>
                    <a:cubicBezTo>
                      <a:pt x="248" y="50"/>
                      <a:pt x="247" y="50"/>
                      <a:pt x="247" y="49"/>
                    </a:cubicBezTo>
                    <a:cubicBezTo>
                      <a:pt x="231" y="29"/>
                      <a:pt x="211" y="11"/>
                      <a:pt x="185" y="6"/>
                    </a:cubicBezTo>
                    <a:cubicBezTo>
                      <a:pt x="173" y="2"/>
                      <a:pt x="163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6"/>
              <p:cNvSpPr/>
              <p:nvPr/>
            </p:nvSpPr>
            <p:spPr>
              <a:xfrm>
                <a:off x="1946925" y="742138"/>
                <a:ext cx="2512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49" extrusionOk="0">
                    <a:moveTo>
                      <a:pt x="156" y="0"/>
                    </a:moveTo>
                    <a:cubicBezTo>
                      <a:pt x="56" y="0"/>
                      <a:pt x="1" y="136"/>
                      <a:pt x="76" y="205"/>
                    </a:cubicBezTo>
                    <a:cubicBezTo>
                      <a:pt x="308" y="409"/>
                      <a:pt x="543" y="609"/>
                      <a:pt x="775" y="813"/>
                    </a:cubicBezTo>
                    <a:cubicBezTo>
                      <a:pt x="797" y="836"/>
                      <a:pt x="828" y="849"/>
                      <a:pt x="860" y="849"/>
                    </a:cubicBezTo>
                    <a:cubicBezTo>
                      <a:pt x="876" y="849"/>
                      <a:pt x="892" y="845"/>
                      <a:pt x="906" y="838"/>
                    </a:cubicBezTo>
                    <a:cubicBezTo>
                      <a:pt x="985" y="811"/>
                      <a:pt x="1005" y="698"/>
                      <a:pt x="945" y="643"/>
                    </a:cubicBezTo>
                    <a:cubicBezTo>
                      <a:pt x="763" y="482"/>
                      <a:pt x="579" y="322"/>
                      <a:pt x="393" y="165"/>
                    </a:cubicBezTo>
                    <a:cubicBezTo>
                      <a:pt x="316" y="112"/>
                      <a:pt x="258" y="10"/>
                      <a:pt x="160" y="0"/>
                    </a:cubicBezTo>
                    <a:cubicBezTo>
                      <a:pt x="159" y="0"/>
                      <a:pt x="158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6"/>
              <p:cNvSpPr/>
              <p:nvPr/>
            </p:nvSpPr>
            <p:spPr>
              <a:xfrm>
                <a:off x="1978600" y="768538"/>
                <a:ext cx="845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81" extrusionOk="0">
                    <a:moveTo>
                      <a:pt x="156" y="0"/>
                    </a:moveTo>
                    <a:cubicBezTo>
                      <a:pt x="55" y="0"/>
                      <a:pt x="1" y="136"/>
                      <a:pt x="74" y="205"/>
                    </a:cubicBezTo>
                    <a:cubicBezTo>
                      <a:pt x="116" y="257"/>
                      <a:pt x="169" y="281"/>
                      <a:pt x="215" y="281"/>
                    </a:cubicBezTo>
                    <a:cubicBezTo>
                      <a:pt x="284" y="281"/>
                      <a:pt x="338" y="228"/>
                      <a:pt x="325" y="131"/>
                    </a:cubicBezTo>
                    <a:cubicBezTo>
                      <a:pt x="299" y="68"/>
                      <a:pt x="229" y="5"/>
                      <a:pt x="159" y="1"/>
                    </a:cubicBezTo>
                    <a:cubicBezTo>
                      <a:pt x="158" y="0"/>
                      <a:pt x="15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6"/>
              <p:cNvSpPr/>
              <p:nvPr/>
            </p:nvSpPr>
            <p:spPr>
              <a:xfrm>
                <a:off x="2018025" y="827763"/>
                <a:ext cx="213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154" extrusionOk="0">
                    <a:moveTo>
                      <a:pt x="720" y="0"/>
                    </a:moveTo>
                    <a:cubicBezTo>
                      <a:pt x="699" y="0"/>
                      <a:pt x="679" y="5"/>
                      <a:pt x="661" y="17"/>
                    </a:cubicBezTo>
                    <a:cubicBezTo>
                      <a:pt x="591" y="69"/>
                      <a:pt x="568" y="163"/>
                      <a:pt x="517" y="233"/>
                    </a:cubicBezTo>
                    <a:cubicBezTo>
                      <a:pt x="368" y="488"/>
                      <a:pt x="153" y="827"/>
                      <a:pt x="42" y="987"/>
                    </a:cubicBezTo>
                    <a:cubicBezTo>
                      <a:pt x="0" y="1072"/>
                      <a:pt x="79" y="1153"/>
                      <a:pt x="158" y="1153"/>
                    </a:cubicBezTo>
                    <a:cubicBezTo>
                      <a:pt x="186" y="1153"/>
                      <a:pt x="214" y="1143"/>
                      <a:pt x="237" y="1118"/>
                    </a:cubicBezTo>
                    <a:cubicBezTo>
                      <a:pt x="413" y="885"/>
                      <a:pt x="554" y="630"/>
                      <a:pt x="708" y="382"/>
                    </a:cubicBezTo>
                    <a:cubicBezTo>
                      <a:pt x="750" y="285"/>
                      <a:pt x="853" y="198"/>
                      <a:pt x="836" y="88"/>
                    </a:cubicBezTo>
                    <a:cubicBezTo>
                      <a:pt x="823" y="34"/>
                      <a:pt x="772" y="0"/>
                      <a:pt x="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6"/>
              <p:cNvSpPr/>
              <p:nvPr/>
            </p:nvSpPr>
            <p:spPr>
              <a:xfrm>
                <a:off x="2038850" y="814188"/>
                <a:ext cx="895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93" extrusionOk="0">
                    <a:moveTo>
                      <a:pt x="195" y="1"/>
                    </a:moveTo>
                    <a:cubicBezTo>
                      <a:pt x="160" y="1"/>
                      <a:pt x="121" y="19"/>
                      <a:pt x="88" y="61"/>
                    </a:cubicBezTo>
                    <a:cubicBezTo>
                      <a:pt x="1" y="170"/>
                      <a:pt x="72" y="292"/>
                      <a:pt x="164" y="292"/>
                    </a:cubicBezTo>
                    <a:cubicBezTo>
                      <a:pt x="199" y="292"/>
                      <a:pt x="237" y="274"/>
                      <a:pt x="271" y="231"/>
                    </a:cubicBezTo>
                    <a:cubicBezTo>
                      <a:pt x="358" y="122"/>
                      <a:pt x="287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6"/>
              <p:cNvSpPr/>
              <p:nvPr/>
            </p:nvSpPr>
            <p:spPr>
              <a:xfrm>
                <a:off x="2047775" y="794288"/>
                <a:ext cx="97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494" extrusionOk="0">
                    <a:moveTo>
                      <a:pt x="261" y="1"/>
                    </a:moveTo>
                    <a:cubicBezTo>
                      <a:pt x="220" y="1"/>
                      <a:pt x="178" y="21"/>
                      <a:pt x="158" y="59"/>
                    </a:cubicBezTo>
                    <a:cubicBezTo>
                      <a:pt x="114" y="160"/>
                      <a:pt x="47" y="254"/>
                      <a:pt x="17" y="359"/>
                    </a:cubicBezTo>
                    <a:cubicBezTo>
                      <a:pt x="1" y="439"/>
                      <a:pt x="71" y="493"/>
                      <a:pt x="140" y="493"/>
                    </a:cubicBezTo>
                    <a:cubicBezTo>
                      <a:pt x="179" y="493"/>
                      <a:pt x="217" y="476"/>
                      <a:pt x="239" y="436"/>
                    </a:cubicBezTo>
                    <a:cubicBezTo>
                      <a:pt x="280" y="352"/>
                      <a:pt x="322" y="267"/>
                      <a:pt x="364" y="181"/>
                    </a:cubicBezTo>
                    <a:cubicBezTo>
                      <a:pt x="387" y="140"/>
                      <a:pt x="386" y="82"/>
                      <a:pt x="355" y="47"/>
                    </a:cubicBezTo>
                    <a:cubicBezTo>
                      <a:pt x="334" y="16"/>
                      <a:pt x="298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6"/>
              <p:cNvSpPr/>
              <p:nvPr/>
            </p:nvSpPr>
            <p:spPr>
              <a:xfrm>
                <a:off x="1946650" y="811963"/>
                <a:ext cx="233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34" h="660" extrusionOk="0">
                    <a:moveTo>
                      <a:pt x="160" y="1"/>
                    </a:moveTo>
                    <a:cubicBezTo>
                      <a:pt x="49" y="1"/>
                      <a:pt x="0" y="168"/>
                      <a:pt x="105" y="225"/>
                    </a:cubicBezTo>
                    <a:cubicBezTo>
                      <a:pt x="269" y="333"/>
                      <a:pt x="432" y="441"/>
                      <a:pt x="595" y="552"/>
                    </a:cubicBezTo>
                    <a:cubicBezTo>
                      <a:pt x="659" y="587"/>
                      <a:pt x="718" y="660"/>
                      <a:pt x="793" y="660"/>
                    </a:cubicBezTo>
                    <a:cubicBezTo>
                      <a:pt x="802" y="660"/>
                      <a:pt x="812" y="659"/>
                      <a:pt x="822" y="656"/>
                    </a:cubicBezTo>
                    <a:cubicBezTo>
                      <a:pt x="897" y="638"/>
                      <a:pt x="934" y="546"/>
                      <a:pt x="895" y="479"/>
                    </a:cubicBezTo>
                    <a:cubicBezTo>
                      <a:pt x="795" y="377"/>
                      <a:pt x="658" y="314"/>
                      <a:pt x="545" y="228"/>
                    </a:cubicBezTo>
                    <a:cubicBezTo>
                      <a:pt x="423" y="158"/>
                      <a:pt x="314" y="52"/>
                      <a:pt x="182" y="3"/>
                    </a:cubicBezTo>
                    <a:cubicBezTo>
                      <a:pt x="174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6"/>
              <p:cNvSpPr/>
              <p:nvPr/>
            </p:nvSpPr>
            <p:spPr>
              <a:xfrm>
                <a:off x="1978150" y="833588"/>
                <a:ext cx="190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97" extrusionOk="0">
                    <a:moveTo>
                      <a:pt x="173" y="0"/>
                    </a:moveTo>
                    <a:cubicBezTo>
                      <a:pt x="81" y="0"/>
                      <a:pt x="0" y="120"/>
                      <a:pt x="85" y="206"/>
                    </a:cubicBezTo>
                    <a:cubicBezTo>
                      <a:pt x="224" y="327"/>
                      <a:pt x="366" y="442"/>
                      <a:pt x="507" y="561"/>
                    </a:cubicBezTo>
                    <a:cubicBezTo>
                      <a:pt x="529" y="585"/>
                      <a:pt x="560" y="596"/>
                      <a:pt x="591" y="596"/>
                    </a:cubicBezTo>
                    <a:cubicBezTo>
                      <a:pt x="623" y="596"/>
                      <a:pt x="654" y="585"/>
                      <a:pt x="675" y="561"/>
                    </a:cubicBezTo>
                    <a:cubicBezTo>
                      <a:pt x="761" y="473"/>
                      <a:pt x="673" y="376"/>
                      <a:pt x="593" y="323"/>
                    </a:cubicBezTo>
                    <a:cubicBezTo>
                      <a:pt x="479" y="229"/>
                      <a:pt x="365" y="136"/>
                      <a:pt x="254" y="36"/>
                    </a:cubicBezTo>
                    <a:cubicBezTo>
                      <a:pt x="229" y="11"/>
                      <a:pt x="200" y="0"/>
                      <a:pt x="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6"/>
              <p:cNvSpPr/>
              <p:nvPr/>
            </p:nvSpPr>
            <p:spPr>
              <a:xfrm>
                <a:off x="2001075" y="852638"/>
                <a:ext cx="86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46" extrusionOk="0">
                    <a:moveTo>
                      <a:pt x="173" y="1"/>
                    </a:moveTo>
                    <a:cubicBezTo>
                      <a:pt x="81" y="1"/>
                      <a:pt x="0" y="119"/>
                      <a:pt x="85" y="208"/>
                    </a:cubicBezTo>
                    <a:cubicBezTo>
                      <a:pt x="111" y="234"/>
                      <a:pt x="140" y="245"/>
                      <a:pt x="169" y="245"/>
                    </a:cubicBezTo>
                    <a:cubicBezTo>
                      <a:pt x="262" y="245"/>
                      <a:pt x="343" y="127"/>
                      <a:pt x="258" y="40"/>
                    </a:cubicBezTo>
                    <a:cubicBezTo>
                      <a:pt x="232" y="12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6"/>
              <p:cNvSpPr/>
              <p:nvPr/>
            </p:nvSpPr>
            <p:spPr>
              <a:xfrm>
                <a:off x="2017225" y="904863"/>
                <a:ext cx="187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750" h="919" extrusionOk="0">
                    <a:moveTo>
                      <a:pt x="623" y="0"/>
                    </a:moveTo>
                    <a:cubicBezTo>
                      <a:pt x="583" y="0"/>
                      <a:pt x="543" y="19"/>
                      <a:pt x="522" y="59"/>
                    </a:cubicBezTo>
                    <a:cubicBezTo>
                      <a:pt x="384" y="268"/>
                      <a:pt x="238" y="472"/>
                      <a:pt x="99" y="684"/>
                    </a:cubicBezTo>
                    <a:cubicBezTo>
                      <a:pt x="0" y="790"/>
                      <a:pt x="74" y="919"/>
                      <a:pt x="168" y="919"/>
                    </a:cubicBezTo>
                    <a:cubicBezTo>
                      <a:pt x="203" y="919"/>
                      <a:pt x="241" y="901"/>
                      <a:pt x="275" y="858"/>
                    </a:cubicBezTo>
                    <a:cubicBezTo>
                      <a:pt x="418" y="627"/>
                      <a:pt x="581" y="408"/>
                      <a:pt x="730" y="180"/>
                    </a:cubicBezTo>
                    <a:cubicBezTo>
                      <a:pt x="746" y="152"/>
                      <a:pt x="749" y="117"/>
                      <a:pt x="742" y="87"/>
                    </a:cubicBezTo>
                    <a:cubicBezTo>
                      <a:pt x="728" y="31"/>
                      <a:pt x="675" y="0"/>
                      <a:pt x="6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6"/>
              <p:cNvSpPr/>
              <p:nvPr/>
            </p:nvSpPr>
            <p:spPr>
              <a:xfrm>
                <a:off x="2037075" y="890063"/>
                <a:ext cx="865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4" extrusionOk="0">
                    <a:moveTo>
                      <a:pt x="210" y="0"/>
                    </a:moveTo>
                    <a:cubicBezTo>
                      <a:pt x="191" y="0"/>
                      <a:pt x="171" y="5"/>
                      <a:pt x="152" y="17"/>
                    </a:cubicBezTo>
                    <a:cubicBezTo>
                      <a:pt x="95" y="67"/>
                      <a:pt x="1" y="189"/>
                      <a:pt x="23" y="267"/>
                    </a:cubicBezTo>
                    <a:cubicBezTo>
                      <a:pt x="37" y="323"/>
                      <a:pt x="89" y="354"/>
                      <a:pt x="140" y="354"/>
                    </a:cubicBezTo>
                    <a:cubicBezTo>
                      <a:pt x="181" y="354"/>
                      <a:pt x="221" y="335"/>
                      <a:pt x="242" y="295"/>
                    </a:cubicBezTo>
                    <a:cubicBezTo>
                      <a:pt x="267" y="240"/>
                      <a:pt x="322" y="197"/>
                      <a:pt x="331" y="136"/>
                    </a:cubicBezTo>
                    <a:cubicBezTo>
                      <a:pt x="345" y="62"/>
                      <a:pt x="279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6"/>
              <p:cNvSpPr/>
              <p:nvPr/>
            </p:nvSpPr>
            <p:spPr>
              <a:xfrm>
                <a:off x="2044975" y="876288"/>
                <a:ext cx="116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19" extrusionOk="0">
                    <a:moveTo>
                      <a:pt x="245" y="1"/>
                    </a:moveTo>
                    <a:cubicBezTo>
                      <a:pt x="175" y="1"/>
                      <a:pt x="131" y="73"/>
                      <a:pt x="98" y="131"/>
                    </a:cubicBezTo>
                    <a:cubicBezTo>
                      <a:pt x="71" y="182"/>
                      <a:pt x="24" y="225"/>
                      <a:pt x="16" y="283"/>
                    </a:cubicBezTo>
                    <a:cubicBezTo>
                      <a:pt x="0" y="364"/>
                      <a:pt x="71" y="418"/>
                      <a:pt x="140" y="418"/>
                    </a:cubicBezTo>
                    <a:cubicBezTo>
                      <a:pt x="179" y="418"/>
                      <a:pt x="217" y="401"/>
                      <a:pt x="238" y="361"/>
                    </a:cubicBezTo>
                    <a:cubicBezTo>
                      <a:pt x="302" y="254"/>
                      <a:pt x="467" y="77"/>
                      <a:pt x="278" y="6"/>
                    </a:cubicBezTo>
                    <a:cubicBezTo>
                      <a:pt x="267" y="2"/>
                      <a:pt x="255" y="1"/>
                      <a:pt x="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6"/>
              <p:cNvSpPr/>
              <p:nvPr/>
            </p:nvSpPr>
            <p:spPr>
              <a:xfrm>
                <a:off x="1964525" y="878113"/>
                <a:ext cx="20750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992" extrusionOk="0">
                    <a:moveTo>
                      <a:pt x="143" y="0"/>
                    </a:moveTo>
                    <a:cubicBezTo>
                      <a:pt x="70" y="0"/>
                      <a:pt x="1" y="74"/>
                      <a:pt x="25" y="153"/>
                    </a:cubicBezTo>
                    <a:cubicBezTo>
                      <a:pt x="158" y="436"/>
                      <a:pt x="359" y="683"/>
                      <a:pt x="545" y="934"/>
                    </a:cubicBezTo>
                    <a:cubicBezTo>
                      <a:pt x="566" y="972"/>
                      <a:pt x="607" y="992"/>
                      <a:pt x="648" y="992"/>
                    </a:cubicBezTo>
                    <a:cubicBezTo>
                      <a:pt x="679" y="992"/>
                      <a:pt x="710" y="981"/>
                      <a:pt x="733" y="957"/>
                    </a:cubicBezTo>
                    <a:cubicBezTo>
                      <a:pt x="829" y="858"/>
                      <a:pt x="699" y="755"/>
                      <a:pt x="644" y="670"/>
                    </a:cubicBezTo>
                    <a:cubicBezTo>
                      <a:pt x="531" y="522"/>
                      <a:pt x="422" y="367"/>
                      <a:pt x="325" y="207"/>
                    </a:cubicBezTo>
                    <a:cubicBezTo>
                      <a:pt x="254" y="107"/>
                      <a:pt x="276" y="78"/>
                      <a:pt x="201" y="17"/>
                    </a:cubicBezTo>
                    <a:cubicBezTo>
                      <a:pt x="183" y="5"/>
                      <a:pt x="163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6"/>
              <p:cNvSpPr/>
              <p:nvPr/>
            </p:nvSpPr>
            <p:spPr>
              <a:xfrm>
                <a:off x="1985775" y="907463"/>
                <a:ext cx="1255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99" extrusionOk="0">
                    <a:moveTo>
                      <a:pt x="160" y="1"/>
                    </a:moveTo>
                    <a:cubicBezTo>
                      <a:pt x="78" y="1"/>
                      <a:pt x="0" y="99"/>
                      <a:pt x="54" y="182"/>
                    </a:cubicBezTo>
                    <a:cubicBezTo>
                      <a:pt x="142" y="286"/>
                      <a:pt x="223" y="410"/>
                      <a:pt x="333" y="488"/>
                    </a:cubicBezTo>
                    <a:cubicBezTo>
                      <a:pt x="347" y="495"/>
                      <a:pt x="363" y="499"/>
                      <a:pt x="379" y="499"/>
                    </a:cubicBezTo>
                    <a:cubicBezTo>
                      <a:pt x="441" y="499"/>
                      <a:pt x="501" y="443"/>
                      <a:pt x="499" y="378"/>
                    </a:cubicBezTo>
                    <a:cubicBezTo>
                      <a:pt x="498" y="301"/>
                      <a:pt x="424" y="258"/>
                      <a:pt x="381" y="201"/>
                    </a:cubicBezTo>
                    <a:cubicBezTo>
                      <a:pt x="296" y="112"/>
                      <a:pt x="278" y="73"/>
                      <a:pt x="230" y="27"/>
                    </a:cubicBezTo>
                    <a:cubicBezTo>
                      <a:pt x="208" y="9"/>
                      <a:pt x="184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6"/>
              <p:cNvSpPr/>
              <p:nvPr/>
            </p:nvSpPr>
            <p:spPr>
              <a:xfrm>
                <a:off x="2014200" y="970288"/>
                <a:ext cx="1485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682" extrusionOk="0">
                    <a:moveTo>
                      <a:pt x="467" y="0"/>
                    </a:moveTo>
                    <a:cubicBezTo>
                      <a:pt x="346" y="0"/>
                      <a:pt x="236" y="252"/>
                      <a:pt x="188" y="284"/>
                    </a:cubicBezTo>
                    <a:cubicBezTo>
                      <a:pt x="98" y="403"/>
                      <a:pt x="94" y="405"/>
                      <a:pt x="20" y="503"/>
                    </a:cubicBezTo>
                    <a:cubicBezTo>
                      <a:pt x="4" y="530"/>
                      <a:pt x="0" y="565"/>
                      <a:pt x="8" y="595"/>
                    </a:cubicBezTo>
                    <a:cubicBezTo>
                      <a:pt x="22" y="651"/>
                      <a:pt x="74" y="682"/>
                      <a:pt x="125" y="682"/>
                    </a:cubicBezTo>
                    <a:cubicBezTo>
                      <a:pt x="165" y="682"/>
                      <a:pt x="205" y="663"/>
                      <a:pt x="227" y="623"/>
                    </a:cubicBezTo>
                    <a:cubicBezTo>
                      <a:pt x="281" y="550"/>
                      <a:pt x="489" y="284"/>
                      <a:pt x="546" y="206"/>
                    </a:cubicBezTo>
                    <a:cubicBezTo>
                      <a:pt x="581" y="173"/>
                      <a:pt x="594" y="118"/>
                      <a:pt x="572" y="75"/>
                    </a:cubicBezTo>
                    <a:cubicBezTo>
                      <a:pt x="537" y="21"/>
                      <a:pt x="501" y="0"/>
                      <a:pt x="4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6"/>
              <p:cNvSpPr/>
              <p:nvPr/>
            </p:nvSpPr>
            <p:spPr>
              <a:xfrm>
                <a:off x="2031800" y="951338"/>
                <a:ext cx="15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520" extrusionOk="0">
                    <a:moveTo>
                      <a:pt x="500" y="0"/>
                    </a:moveTo>
                    <a:cubicBezTo>
                      <a:pt x="426" y="0"/>
                      <a:pt x="364" y="80"/>
                      <a:pt x="307" y="127"/>
                    </a:cubicBezTo>
                    <a:cubicBezTo>
                      <a:pt x="190" y="238"/>
                      <a:pt x="170" y="236"/>
                      <a:pt x="69" y="325"/>
                    </a:cubicBezTo>
                    <a:cubicBezTo>
                      <a:pt x="0" y="405"/>
                      <a:pt x="76" y="519"/>
                      <a:pt x="165" y="519"/>
                    </a:cubicBezTo>
                    <a:cubicBezTo>
                      <a:pt x="184" y="519"/>
                      <a:pt x="204" y="514"/>
                      <a:pt x="224" y="501"/>
                    </a:cubicBezTo>
                    <a:cubicBezTo>
                      <a:pt x="354" y="417"/>
                      <a:pt x="462" y="305"/>
                      <a:pt x="581" y="206"/>
                    </a:cubicBezTo>
                    <a:cubicBezTo>
                      <a:pt x="636" y="154"/>
                      <a:pt x="623" y="54"/>
                      <a:pt x="556" y="16"/>
                    </a:cubicBezTo>
                    <a:cubicBezTo>
                      <a:pt x="537" y="5"/>
                      <a:pt x="518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6"/>
              <p:cNvSpPr/>
              <p:nvPr/>
            </p:nvSpPr>
            <p:spPr>
              <a:xfrm>
                <a:off x="1973050" y="948963"/>
                <a:ext cx="1752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73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1" y="207"/>
                    </a:cubicBezTo>
                    <a:cubicBezTo>
                      <a:pt x="191" y="343"/>
                      <a:pt x="296" y="479"/>
                      <a:pt x="407" y="614"/>
                    </a:cubicBezTo>
                    <a:cubicBezTo>
                      <a:pt x="430" y="648"/>
                      <a:pt x="471" y="672"/>
                      <a:pt x="512" y="672"/>
                    </a:cubicBezTo>
                    <a:cubicBezTo>
                      <a:pt x="528" y="672"/>
                      <a:pt x="543" y="669"/>
                      <a:pt x="558" y="661"/>
                    </a:cubicBezTo>
                    <a:cubicBezTo>
                      <a:pt x="701" y="588"/>
                      <a:pt x="604" y="462"/>
                      <a:pt x="526" y="381"/>
                    </a:cubicBezTo>
                    <a:cubicBezTo>
                      <a:pt x="417" y="264"/>
                      <a:pt x="338" y="107"/>
                      <a:pt x="212" y="13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6"/>
              <p:cNvSpPr/>
              <p:nvPr/>
            </p:nvSpPr>
            <p:spPr>
              <a:xfrm>
                <a:off x="1991525" y="970888"/>
                <a:ext cx="101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71" extrusionOk="0">
                    <a:moveTo>
                      <a:pt x="165" y="1"/>
                    </a:moveTo>
                    <a:cubicBezTo>
                      <a:pt x="164" y="1"/>
                      <a:pt x="162" y="1"/>
                      <a:pt x="160" y="1"/>
                    </a:cubicBezTo>
                    <a:cubicBezTo>
                      <a:pt x="158" y="1"/>
                      <a:pt x="157" y="1"/>
                      <a:pt x="155" y="1"/>
                    </a:cubicBezTo>
                    <a:cubicBezTo>
                      <a:pt x="55" y="1"/>
                      <a:pt x="1" y="136"/>
                      <a:pt x="74" y="206"/>
                    </a:cubicBezTo>
                    <a:cubicBezTo>
                      <a:pt x="130" y="254"/>
                      <a:pt x="172" y="325"/>
                      <a:pt x="237" y="359"/>
                    </a:cubicBezTo>
                    <a:cubicBezTo>
                      <a:pt x="252" y="367"/>
                      <a:pt x="267" y="370"/>
                      <a:pt x="283" y="370"/>
                    </a:cubicBezTo>
                    <a:cubicBezTo>
                      <a:pt x="345" y="370"/>
                      <a:pt x="405" y="315"/>
                      <a:pt x="404" y="250"/>
                    </a:cubicBezTo>
                    <a:cubicBezTo>
                      <a:pt x="404" y="180"/>
                      <a:pt x="340" y="137"/>
                      <a:pt x="296" y="89"/>
                    </a:cubicBezTo>
                    <a:cubicBezTo>
                      <a:pt x="259" y="52"/>
                      <a:pt x="223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2" name="Google Shape;542;p6"/>
            <p:cNvSpPr/>
            <p:nvPr/>
          </p:nvSpPr>
          <p:spPr>
            <a:xfrm>
              <a:off x="217829" y="89096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3" name="Google Shape;543;p6"/>
            <p:cNvGrpSpPr/>
            <p:nvPr/>
          </p:nvGrpSpPr>
          <p:grpSpPr>
            <a:xfrm>
              <a:off x="122698" y="336023"/>
              <a:ext cx="95128" cy="126710"/>
              <a:chOff x="3666475" y="2030800"/>
              <a:chExt cx="68600" cy="91375"/>
            </a:xfrm>
          </p:grpSpPr>
          <p:sp>
            <p:nvSpPr>
              <p:cNvPr id="544" name="Google Shape;544;p6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6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6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6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8" name="Google Shape;548;p6"/>
            <p:cNvGrpSpPr/>
            <p:nvPr/>
          </p:nvGrpSpPr>
          <p:grpSpPr>
            <a:xfrm>
              <a:off x="8939048" y="4671798"/>
              <a:ext cx="95128" cy="126710"/>
              <a:chOff x="3666475" y="2030800"/>
              <a:chExt cx="68600" cy="91375"/>
            </a:xfrm>
          </p:grpSpPr>
          <p:sp>
            <p:nvSpPr>
              <p:cNvPr id="549" name="Google Shape;549;p6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6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6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6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3" name="Google Shape;553;p6"/>
            <p:cNvSpPr/>
            <p:nvPr/>
          </p:nvSpPr>
          <p:spPr>
            <a:xfrm>
              <a:off x="8599829" y="4938159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7"/>
          <p:cNvSpPr txBox="1">
            <a:spLocks noGrp="1"/>
          </p:cNvSpPr>
          <p:nvPr>
            <p:ph type="subTitle" idx="1"/>
          </p:nvPr>
        </p:nvSpPr>
        <p:spPr>
          <a:xfrm>
            <a:off x="4035025" y="1789300"/>
            <a:ext cx="3791100" cy="21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Cair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Cair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Cair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Cair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Cair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Cair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Cair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Cair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Cairo Light"/>
              <a:buChar char="■"/>
              <a:defRPr/>
            </a:lvl9pPr>
          </a:lstStyle>
          <a:p>
            <a:endParaRPr/>
          </a:p>
        </p:txBody>
      </p:sp>
      <p:sp>
        <p:nvSpPr>
          <p:cNvPr id="558" name="Google Shape;558;p7"/>
          <p:cNvSpPr>
            <a:spLocks noGrp="1"/>
          </p:cNvSpPr>
          <p:nvPr>
            <p:ph type="pic" idx="2"/>
          </p:nvPr>
        </p:nvSpPr>
        <p:spPr>
          <a:xfrm>
            <a:off x="1324788" y="1275700"/>
            <a:ext cx="2324100" cy="3145500"/>
          </a:xfrm>
          <a:prstGeom prst="round2SameRect">
            <a:avLst>
              <a:gd name="adj1" fmla="val 50000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1540000" algn="bl" rotWithShape="0">
              <a:schemeClr val="dk2"/>
            </a:outerShdw>
          </a:effectLst>
        </p:spPr>
      </p:sp>
      <p:grpSp>
        <p:nvGrpSpPr>
          <p:cNvPr id="559" name="Google Shape;559;p7"/>
          <p:cNvGrpSpPr/>
          <p:nvPr/>
        </p:nvGrpSpPr>
        <p:grpSpPr>
          <a:xfrm>
            <a:off x="-406000" y="-196325"/>
            <a:ext cx="10082984" cy="5487301"/>
            <a:chOff x="-406000" y="-196325"/>
            <a:chExt cx="10082984" cy="5487301"/>
          </a:xfrm>
        </p:grpSpPr>
        <p:sp>
          <p:nvSpPr>
            <p:cNvPr id="560" name="Google Shape;560;p7"/>
            <p:cNvSpPr/>
            <p:nvPr/>
          </p:nvSpPr>
          <p:spPr>
            <a:xfrm rot="10800000">
              <a:off x="8827831" y="4938159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1" name="Google Shape;561;p7"/>
            <p:cNvGrpSpPr/>
            <p:nvPr/>
          </p:nvGrpSpPr>
          <p:grpSpPr>
            <a:xfrm rot="10800000">
              <a:off x="8939048" y="4690712"/>
              <a:ext cx="95128" cy="126710"/>
              <a:chOff x="3666475" y="2030800"/>
              <a:chExt cx="68600" cy="91375"/>
            </a:xfrm>
          </p:grpSpPr>
          <p:sp>
            <p:nvSpPr>
              <p:cNvPr id="562" name="Google Shape;562;p7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7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7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7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6" name="Google Shape;566;p7"/>
            <p:cNvGrpSpPr/>
            <p:nvPr/>
          </p:nvGrpSpPr>
          <p:grpSpPr>
            <a:xfrm rot="10800000">
              <a:off x="122698" y="354937"/>
              <a:ext cx="95128" cy="126710"/>
              <a:chOff x="3666475" y="2030800"/>
              <a:chExt cx="68600" cy="91375"/>
            </a:xfrm>
          </p:grpSpPr>
          <p:sp>
            <p:nvSpPr>
              <p:cNvPr id="567" name="Google Shape;567;p7"/>
              <p:cNvSpPr/>
              <p:nvPr/>
            </p:nvSpPr>
            <p:spPr>
              <a:xfrm>
                <a:off x="3696425" y="2030800"/>
                <a:ext cx="118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347" extrusionOk="0">
                    <a:moveTo>
                      <a:pt x="260" y="1"/>
                    </a:moveTo>
                    <a:cubicBezTo>
                      <a:pt x="153" y="1"/>
                      <a:pt x="44" y="76"/>
                      <a:pt x="49" y="202"/>
                    </a:cubicBezTo>
                    <a:cubicBezTo>
                      <a:pt x="42" y="538"/>
                      <a:pt x="1" y="889"/>
                      <a:pt x="43" y="1220"/>
                    </a:cubicBezTo>
                    <a:cubicBezTo>
                      <a:pt x="69" y="1296"/>
                      <a:pt x="152" y="1346"/>
                      <a:pt x="230" y="1346"/>
                    </a:cubicBezTo>
                    <a:cubicBezTo>
                      <a:pt x="340" y="1346"/>
                      <a:pt x="435" y="1253"/>
                      <a:pt x="434" y="1141"/>
                    </a:cubicBezTo>
                    <a:cubicBezTo>
                      <a:pt x="423" y="804"/>
                      <a:pt x="473" y="455"/>
                      <a:pt x="440" y="123"/>
                    </a:cubicBezTo>
                    <a:cubicBezTo>
                      <a:pt x="410" y="39"/>
                      <a:pt x="336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7"/>
              <p:cNvSpPr/>
              <p:nvPr/>
            </p:nvSpPr>
            <p:spPr>
              <a:xfrm>
                <a:off x="3666475" y="2074800"/>
                <a:ext cx="297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44" extrusionOk="0">
                    <a:moveTo>
                      <a:pt x="946" y="1"/>
                    </a:moveTo>
                    <a:cubicBezTo>
                      <a:pt x="944" y="1"/>
                      <a:pt x="942" y="1"/>
                      <a:pt x="940" y="1"/>
                    </a:cubicBezTo>
                    <a:cubicBezTo>
                      <a:pt x="891" y="9"/>
                      <a:pt x="835" y="12"/>
                      <a:pt x="777" y="12"/>
                    </a:cubicBezTo>
                    <a:cubicBezTo>
                      <a:pt x="692" y="12"/>
                      <a:pt x="600" y="7"/>
                      <a:pt x="510" y="7"/>
                    </a:cubicBezTo>
                    <a:cubicBezTo>
                      <a:pt x="342" y="7"/>
                      <a:pt x="181" y="26"/>
                      <a:pt x="84" y="135"/>
                    </a:cubicBezTo>
                    <a:cubicBezTo>
                      <a:pt x="0" y="268"/>
                      <a:pt x="115" y="444"/>
                      <a:pt x="260" y="444"/>
                    </a:cubicBezTo>
                    <a:cubicBezTo>
                      <a:pt x="278" y="444"/>
                      <a:pt x="297" y="441"/>
                      <a:pt x="315" y="435"/>
                    </a:cubicBezTo>
                    <a:cubicBezTo>
                      <a:pt x="284" y="435"/>
                      <a:pt x="632" y="415"/>
                      <a:pt x="790" y="415"/>
                    </a:cubicBezTo>
                    <a:cubicBezTo>
                      <a:pt x="794" y="415"/>
                      <a:pt x="798" y="415"/>
                      <a:pt x="801" y="415"/>
                    </a:cubicBezTo>
                    <a:cubicBezTo>
                      <a:pt x="922" y="414"/>
                      <a:pt x="1081" y="423"/>
                      <a:pt x="1128" y="285"/>
                    </a:cubicBezTo>
                    <a:cubicBezTo>
                      <a:pt x="1191" y="160"/>
                      <a:pt x="1083" y="1"/>
                      <a:pt x="9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7"/>
              <p:cNvSpPr/>
              <p:nvPr/>
            </p:nvSpPr>
            <p:spPr>
              <a:xfrm>
                <a:off x="3707375" y="2074275"/>
                <a:ext cx="27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35" extrusionOk="0">
                    <a:moveTo>
                      <a:pt x="812" y="1"/>
                    </a:moveTo>
                    <a:cubicBezTo>
                      <a:pt x="788" y="1"/>
                      <a:pt x="764" y="4"/>
                      <a:pt x="741" y="10"/>
                    </a:cubicBezTo>
                    <a:cubicBezTo>
                      <a:pt x="681" y="17"/>
                      <a:pt x="619" y="17"/>
                      <a:pt x="557" y="17"/>
                    </a:cubicBezTo>
                    <a:cubicBezTo>
                      <a:pt x="535" y="17"/>
                      <a:pt x="514" y="17"/>
                      <a:pt x="492" y="17"/>
                    </a:cubicBezTo>
                    <a:cubicBezTo>
                      <a:pt x="393" y="17"/>
                      <a:pt x="295" y="20"/>
                      <a:pt x="202" y="44"/>
                    </a:cubicBezTo>
                    <a:cubicBezTo>
                      <a:pt x="0" y="115"/>
                      <a:pt x="64" y="435"/>
                      <a:pt x="273" y="435"/>
                    </a:cubicBezTo>
                    <a:cubicBezTo>
                      <a:pt x="276" y="435"/>
                      <a:pt x="278" y="435"/>
                      <a:pt x="281" y="435"/>
                    </a:cubicBezTo>
                    <a:cubicBezTo>
                      <a:pt x="320" y="427"/>
                      <a:pt x="365" y="424"/>
                      <a:pt x="413" y="424"/>
                    </a:cubicBezTo>
                    <a:cubicBezTo>
                      <a:pt x="496" y="424"/>
                      <a:pt x="589" y="432"/>
                      <a:pt x="678" y="432"/>
                    </a:cubicBezTo>
                    <a:cubicBezTo>
                      <a:pt x="829" y="432"/>
                      <a:pt x="970" y="409"/>
                      <a:pt x="1036" y="288"/>
                    </a:cubicBezTo>
                    <a:cubicBezTo>
                      <a:pt x="1107" y="124"/>
                      <a:pt x="963" y="1"/>
                      <a:pt x="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7"/>
              <p:cNvSpPr/>
              <p:nvPr/>
            </p:nvSpPr>
            <p:spPr>
              <a:xfrm>
                <a:off x="3697025" y="2091575"/>
                <a:ext cx="124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224" extrusionOk="0">
                    <a:moveTo>
                      <a:pt x="217" y="0"/>
                    </a:moveTo>
                    <a:cubicBezTo>
                      <a:pt x="110" y="0"/>
                      <a:pt x="1" y="76"/>
                      <a:pt x="5" y="202"/>
                    </a:cubicBezTo>
                    <a:cubicBezTo>
                      <a:pt x="27" y="500"/>
                      <a:pt x="32" y="807"/>
                      <a:pt x="80" y="1099"/>
                    </a:cubicBezTo>
                    <a:cubicBezTo>
                      <a:pt x="107" y="1180"/>
                      <a:pt x="188" y="1224"/>
                      <a:pt x="269" y="1224"/>
                    </a:cubicBezTo>
                    <a:cubicBezTo>
                      <a:pt x="322" y="1224"/>
                      <a:pt x="374" y="1205"/>
                      <a:pt x="411" y="1166"/>
                    </a:cubicBezTo>
                    <a:cubicBezTo>
                      <a:pt x="496" y="1084"/>
                      <a:pt x="466" y="962"/>
                      <a:pt x="460" y="857"/>
                    </a:cubicBezTo>
                    <a:cubicBezTo>
                      <a:pt x="433" y="615"/>
                      <a:pt x="438" y="361"/>
                      <a:pt x="397" y="123"/>
                    </a:cubicBezTo>
                    <a:cubicBezTo>
                      <a:pt x="367" y="38"/>
                      <a:pt x="293" y="0"/>
                      <a:pt x="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1" name="Google Shape;571;p7"/>
            <p:cNvSpPr/>
            <p:nvPr/>
          </p:nvSpPr>
          <p:spPr>
            <a:xfrm rot="10800000">
              <a:off x="445831" y="89096"/>
              <a:ext cx="111213" cy="126190"/>
            </a:xfrm>
            <a:custGeom>
              <a:avLst/>
              <a:gdLst/>
              <a:ahLst/>
              <a:cxnLst/>
              <a:rect l="l" t="t" r="r" b="b"/>
              <a:pathLst>
                <a:path w="3208" h="3640" extrusionOk="0">
                  <a:moveTo>
                    <a:pt x="1566" y="1"/>
                  </a:moveTo>
                  <a:cubicBezTo>
                    <a:pt x="1383" y="1"/>
                    <a:pt x="1285" y="267"/>
                    <a:pt x="1269" y="475"/>
                  </a:cubicBezTo>
                  <a:cubicBezTo>
                    <a:pt x="1218" y="766"/>
                    <a:pt x="1171" y="1056"/>
                    <a:pt x="1120" y="1349"/>
                  </a:cubicBezTo>
                  <a:cubicBezTo>
                    <a:pt x="1018" y="1383"/>
                    <a:pt x="917" y="1416"/>
                    <a:pt x="815" y="1452"/>
                  </a:cubicBezTo>
                  <a:cubicBezTo>
                    <a:pt x="547" y="1558"/>
                    <a:pt x="0" y="1706"/>
                    <a:pt x="177" y="2094"/>
                  </a:cubicBezTo>
                  <a:cubicBezTo>
                    <a:pt x="222" y="2165"/>
                    <a:pt x="299" y="2210"/>
                    <a:pt x="378" y="2237"/>
                  </a:cubicBezTo>
                  <a:cubicBezTo>
                    <a:pt x="581" y="2305"/>
                    <a:pt x="762" y="2369"/>
                    <a:pt x="935" y="2432"/>
                  </a:cubicBezTo>
                  <a:cubicBezTo>
                    <a:pt x="883" y="2748"/>
                    <a:pt x="824" y="3063"/>
                    <a:pt x="775" y="3377"/>
                  </a:cubicBezTo>
                  <a:cubicBezTo>
                    <a:pt x="781" y="3465"/>
                    <a:pt x="842" y="3519"/>
                    <a:pt x="914" y="3540"/>
                  </a:cubicBezTo>
                  <a:cubicBezTo>
                    <a:pt x="955" y="3600"/>
                    <a:pt x="1029" y="3640"/>
                    <a:pt x="1101" y="3640"/>
                  </a:cubicBezTo>
                  <a:cubicBezTo>
                    <a:pt x="1162" y="3640"/>
                    <a:pt x="1222" y="3611"/>
                    <a:pt x="1262" y="3541"/>
                  </a:cubicBezTo>
                  <a:cubicBezTo>
                    <a:pt x="1413" y="3279"/>
                    <a:pt x="1603" y="3032"/>
                    <a:pt x="1765" y="2773"/>
                  </a:cubicBezTo>
                  <a:cubicBezTo>
                    <a:pt x="2109" y="2890"/>
                    <a:pt x="2423" y="3212"/>
                    <a:pt x="2788" y="3214"/>
                  </a:cubicBezTo>
                  <a:cubicBezTo>
                    <a:pt x="2910" y="3179"/>
                    <a:pt x="2976" y="3043"/>
                    <a:pt x="2931" y="2925"/>
                  </a:cubicBezTo>
                  <a:cubicBezTo>
                    <a:pt x="2846" y="2719"/>
                    <a:pt x="2775" y="2561"/>
                    <a:pt x="2662" y="2262"/>
                  </a:cubicBezTo>
                  <a:cubicBezTo>
                    <a:pt x="2601" y="2125"/>
                    <a:pt x="2548" y="1985"/>
                    <a:pt x="2497" y="1844"/>
                  </a:cubicBezTo>
                  <a:cubicBezTo>
                    <a:pt x="2662" y="1660"/>
                    <a:pt x="2829" y="1473"/>
                    <a:pt x="2996" y="1284"/>
                  </a:cubicBezTo>
                  <a:cubicBezTo>
                    <a:pt x="3144" y="1147"/>
                    <a:pt x="3207" y="866"/>
                    <a:pt x="2967" y="793"/>
                  </a:cubicBezTo>
                  <a:cubicBezTo>
                    <a:pt x="2935" y="783"/>
                    <a:pt x="2901" y="779"/>
                    <a:pt x="2868" y="779"/>
                  </a:cubicBezTo>
                  <a:cubicBezTo>
                    <a:pt x="2815" y="779"/>
                    <a:pt x="2762" y="789"/>
                    <a:pt x="2712" y="806"/>
                  </a:cubicBezTo>
                  <a:cubicBezTo>
                    <a:pt x="2540" y="869"/>
                    <a:pt x="2367" y="925"/>
                    <a:pt x="2194" y="984"/>
                  </a:cubicBezTo>
                  <a:cubicBezTo>
                    <a:pt x="2076" y="668"/>
                    <a:pt x="1943" y="362"/>
                    <a:pt x="1759" y="86"/>
                  </a:cubicBezTo>
                  <a:cubicBezTo>
                    <a:pt x="1687" y="26"/>
                    <a:pt x="1623" y="1"/>
                    <a:pt x="1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2" name="Google Shape;572;p7"/>
            <p:cNvGrpSpPr/>
            <p:nvPr/>
          </p:nvGrpSpPr>
          <p:grpSpPr>
            <a:xfrm rot="590884">
              <a:off x="-79361" y="4205796"/>
              <a:ext cx="403390" cy="796402"/>
              <a:chOff x="3293875" y="1125863"/>
              <a:chExt cx="194350" cy="383700"/>
            </a:xfrm>
          </p:grpSpPr>
          <p:sp>
            <p:nvSpPr>
              <p:cNvPr id="573" name="Google Shape;573;p7"/>
              <p:cNvSpPr/>
              <p:nvPr/>
            </p:nvSpPr>
            <p:spPr>
              <a:xfrm>
                <a:off x="3293875" y="1125863"/>
                <a:ext cx="194350" cy="310575"/>
              </a:xfrm>
              <a:custGeom>
                <a:avLst/>
                <a:gdLst/>
                <a:ahLst/>
                <a:cxnLst/>
                <a:rect l="l" t="t" r="r" b="b"/>
                <a:pathLst>
                  <a:path w="7774" h="12423" extrusionOk="0">
                    <a:moveTo>
                      <a:pt x="4346" y="0"/>
                    </a:moveTo>
                    <a:cubicBezTo>
                      <a:pt x="4222" y="0"/>
                      <a:pt x="4100" y="67"/>
                      <a:pt x="3982" y="245"/>
                    </a:cubicBezTo>
                    <a:cubicBezTo>
                      <a:pt x="3468" y="857"/>
                      <a:pt x="2925" y="1443"/>
                      <a:pt x="2405" y="2050"/>
                    </a:cubicBezTo>
                    <a:cubicBezTo>
                      <a:pt x="1106" y="3509"/>
                      <a:pt x="34" y="5242"/>
                      <a:pt x="17" y="7251"/>
                    </a:cubicBezTo>
                    <a:cubicBezTo>
                      <a:pt x="0" y="8355"/>
                      <a:pt x="266" y="9453"/>
                      <a:pt x="785" y="10428"/>
                    </a:cubicBezTo>
                    <a:cubicBezTo>
                      <a:pt x="1045" y="10977"/>
                      <a:pt x="1380" y="11492"/>
                      <a:pt x="1818" y="11915"/>
                    </a:cubicBezTo>
                    <a:cubicBezTo>
                      <a:pt x="1956" y="12053"/>
                      <a:pt x="2110" y="12176"/>
                      <a:pt x="2274" y="12284"/>
                    </a:cubicBezTo>
                    <a:cubicBezTo>
                      <a:pt x="2319" y="12311"/>
                      <a:pt x="2368" y="12351"/>
                      <a:pt x="2423" y="12351"/>
                    </a:cubicBezTo>
                    <a:cubicBezTo>
                      <a:pt x="2432" y="12351"/>
                      <a:pt x="2442" y="12350"/>
                      <a:pt x="2452" y="12347"/>
                    </a:cubicBezTo>
                    <a:cubicBezTo>
                      <a:pt x="2457" y="12345"/>
                      <a:pt x="2460" y="12342"/>
                      <a:pt x="2466" y="12339"/>
                    </a:cubicBezTo>
                    <a:cubicBezTo>
                      <a:pt x="2504" y="12348"/>
                      <a:pt x="2542" y="12355"/>
                      <a:pt x="2579" y="12360"/>
                    </a:cubicBezTo>
                    <a:cubicBezTo>
                      <a:pt x="2622" y="12386"/>
                      <a:pt x="2678" y="12391"/>
                      <a:pt x="2737" y="12391"/>
                    </a:cubicBezTo>
                    <a:cubicBezTo>
                      <a:pt x="2775" y="12391"/>
                      <a:pt x="2815" y="12389"/>
                      <a:pt x="2852" y="12389"/>
                    </a:cubicBezTo>
                    <a:cubicBezTo>
                      <a:pt x="2886" y="12389"/>
                      <a:pt x="2919" y="12391"/>
                      <a:pt x="2947" y="12398"/>
                    </a:cubicBezTo>
                    <a:cubicBezTo>
                      <a:pt x="3112" y="12409"/>
                      <a:pt x="3278" y="12420"/>
                      <a:pt x="3445" y="12420"/>
                    </a:cubicBezTo>
                    <a:cubicBezTo>
                      <a:pt x="3480" y="12421"/>
                      <a:pt x="3515" y="12422"/>
                      <a:pt x="3550" y="12422"/>
                    </a:cubicBezTo>
                    <a:cubicBezTo>
                      <a:pt x="4360" y="12422"/>
                      <a:pt x="5126" y="12042"/>
                      <a:pt x="5694" y="11477"/>
                    </a:cubicBezTo>
                    <a:cubicBezTo>
                      <a:pt x="6546" y="10600"/>
                      <a:pt x="7084" y="9471"/>
                      <a:pt x="7429" y="8308"/>
                    </a:cubicBezTo>
                    <a:cubicBezTo>
                      <a:pt x="7728" y="7072"/>
                      <a:pt x="7773" y="5756"/>
                      <a:pt x="7485" y="4513"/>
                    </a:cubicBezTo>
                    <a:cubicBezTo>
                      <a:pt x="7123" y="2894"/>
                      <a:pt x="6163" y="1448"/>
                      <a:pt x="4957" y="328"/>
                    </a:cubicBezTo>
                    <a:cubicBezTo>
                      <a:pt x="4753" y="174"/>
                      <a:pt x="4546" y="0"/>
                      <a:pt x="43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7"/>
              <p:cNvSpPr/>
              <p:nvPr/>
            </p:nvSpPr>
            <p:spPr>
              <a:xfrm>
                <a:off x="3299950" y="1146713"/>
                <a:ext cx="164825" cy="362850"/>
              </a:xfrm>
              <a:custGeom>
                <a:avLst/>
                <a:gdLst/>
                <a:ahLst/>
                <a:cxnLst/>
                <a:rect l="l" t="t" r="r" b="b"/>
                <a:pathLst>
                  <a:path w="6593" h="14514" extrusionOk="0">
                    <a:moveTo>
                      <a:pt x="4318" y="1"/>
                    </a:moveTo>
                    <a:cubicBezTo>
                      <a:pt x="4267" y="1"/>
                      <a:pt x="4216" y="31"/>
                      <a:pt x="4203" y="87"/>
                    </a:cubicBezTo>
                    <a:cubicBezTo>
                      <a:pt x="4131" y="519"/>
                      <a:pt x="4181" y="1010"/>
                      <a:pt x="4160" y="1455"/>
                    </a:cubicBezTo>
                    <a:cubicBezTo>
                      <a:pt x="4158" y="1947"/>
                      <a:pt x="4159" y="2441"/>
                      <a:pt x="4155" y="2933"/>
                    </a:cubicBezTo>
                    <a:cubicBezTo>
                      <a:pt x="3620" y="2511"/>
                      <a:pt x="3030" y="2164"/>
                      <a:pt x="2471" y="1778"/>
                    </a:cubicBezTo>
                    <a:cubicBezTo>
                      <a:pt x="2412" y="1744"/>
                      <a:pt x="2359" y="1676"/>
                      <a:pt x="2288" y="1676"/>
                    </a:cubicBezTo>
                    <a:cubicBezTo>
                      <a:pt x="2279" y="1676"/>
                      <a:pt x="2269" y="1677"/>
                      <a:pt x="2258" y="1679"/>
                    </a:cubicBezTo>
                    <a:cubicBezTo>
                      <a:pt x="2160" y="1703"/>
                      <a:pt x="2139" y="1849"/>
                      <a:pt x="2230" y="1898"/>
                    </a:cubicBezTo>
                    <a:cubicBezTo>
                      <a:pt x="2811" y="2314"/>
                      <a:pt x="3560" y="2759"/>
                      <a:pt x="4036" y="3142"/>
                    </a:cubicBezTo>
                    <a:cubicBezTo>
                      <a:pt x="4078" y="3170"/>
                      <a:pt x="4115" y="3206"/>
                      <a:pt x="4153" y="3240"/>
                    </a:cubicBezTo>
                    <a:cubicBezTo>
                      <a:pt x="4144" y="3826"/>
                      <a:pt x="4124" y="4414"/>
                      <a:pt x="4072" y="4999"/>
                    </a:cubicBezTo>
                    <a:cubicBezTo>
                      <a:pt x="4058" y="5178"/>
                      <a:pt x="4039" y="5358"/>
                      <a:pt x="4019" y="5535"/>
                    </a:cubicBezTo>
                    <a:cubicBezTo>
                      <a:pt x="3916" y="5437"/>
                      <a:pt x="3785" y="5309"/>
                      <a:pt x="3709" y="5240"/>
                    </a:cubicBezTo>
                    <a:cubicBezTo>
                      <a:pt x="2968" y="4587"/>
                      <a:pt x="2169" y="3996"/>
                      <a:pt x="1340" y="3458"/>
                    </a:cubicBezTo>
                    <a:cubicBezTo>
                      <a:pt x="1319" y="3446"/>
                      <a:pt x="1299" y="3441"/>
                      <a:pt x="1280" y="3441"/>
                    </a:cubicBezTo>
                    <a:cubicBezTo>
                      <a:pt x="1175" y="3441"/>
                      <a:pt x="1104" y="3597"/>
                      <a:pt x="1219" y="3666"/>
                    </a:cubicBezTo>
                    <a:cubicBezTo>
                      <a:pt x="2124" y="4260"/>
                      <a:pt x="2878" y="4811"/>
                      <a:pt x="3665" y="5527"/>
                    </a:cubicBezTo>
                    <a:cubicBezTo>
                      <a:pt x="3772" y="5624"/>
                      <a:pt x="3869" y="5733"/>
                      <a:pt x="3980" y="5829"/>
                    </a:cubicBezTo>
                    <a:cubicBezTo>
                      <a:pt x="3885" y="6490"/>
                      <a:pt x="3739" y="7143"/>
                      <a:pt x="3550" y="7785"/>
                    </a:cubicBezTo>
                    <a:cubicBezTo>
                      <a:pt x="3479" y="7707"/>
                      <a:pt x="3409" y="7627"/>
                      <a:pt x="3337" y="7549"/>
                    </a:cubicBezTo>
                    <a:cubicBezTo>
                      <a:pt x="2681" y="6808"/>
                      <a:pt x="1939" y="6153"/>
                      <a:pt x="1153" y="5557"/>
                    </a:cubicBezTo>
                    <a:cubicBezTo>
                      <a:pt x="1025" y="5460"/>
                      <a:pt x="895" y="5366"/>
                      <a:pt x="765" y="5272"/>
                    </a:cubicBezTo>
                    <a:cubicBezTo>
                      <a:pt x="746" y="5262"/>
                      <a:pt x="726" y="5256"/>
                      <a:pt x="705" y="5256"/>
                    </a:cubicBezTo>
                    <a:cubicBezTo>
                      <a:pt x="694" y="5256"/>
                      <a:pt x="683" y="5258"/>
                      <a:pt x="673" y="5260"/>
                    </a:cubicBezTo>
                    <a:cubicBezTo>
                      <a:pt x="574" y="5285"/>
                      <a:pt x="554" y="5431"/>
                      <a:pt x="645" y="5480"/>
                    </a:cubicBezTo>
                    <a:cubicBezTo>
                      <a:pt x="1630" y="6168"/>
                      <a:pt x="2623" y="7076"/>
                      <a:pt x="3472" y="8051"/>
                    </a:cubicBezTo>
                    <a:cubicBezTo>
                      <a:pt x="3263" y="8711"/>
                      <a:pt x="3007" y="9360"/>
                      <a:pt x="2712" y="9995"/>
                    </a:cubicBezTo>
                    <a:cubicBezTo>
                      <a:pt x="2499" y="9776"/>
                      <a:pt x="2098" y="9329"/>
                      <a:pt x="1887" y="9072"/>
                    </a:cubicBezTo>
                    <a:cubicBezTo>
                      <a:pt x="1450" y="8586"/>
                      <a:pt x="1098" y="8007"/>
                      <a:pt x="575" y="7609"/>
                    </a:cubicBezTo>
                    <a:cubicBezTo>
                      <a:pt x="559" y="7601"/>
                      <a:pt x="543" y="7597"/>
                      <a:pt x="527" y="7597"/>
                    </a:cubicBezTo>
                    <a:cubicBezTo>
                      <a:pt x="434" y="7597"/>
                      <a:pt x="364" y="7727"/>
                      <a:pt x="444" y="7804"/>
                    </a:cubicBezTo>
                    <a:cubicBezTo>
                      <a:pt x="1004" y="8277"/>
                      <a:pt x="1400" y="8908"/>
                      <a:pt x="1891" y="9447"/>
                    </a:cubicBezTo>
                    <a:cubicBezTo>
                      <a:pt x="2127" y="9700"/>
                      <a:pt x="2341" y="9997"/>
                      <a:pt x="2605" y="10222"/>
                    </a:cubicBezTo>
                    <a:cubicBezTo>
                      <a:pt x="2236" y="10989"/>
                      <a:pt x="1809" y="11731"/>
                      <a:pt x="1333" y="12445"/>
                    </a:cubicBezTo>
                    <a:cubicBezTo>
                      <a:pt x="964" y="13011"/>
                      <a:pt x="589" y="13575"/>
                      <a:pt x="211" y="14137"/>
                    </a:cubicBezTo>
                    <a:cubicBezTo>
                      <a:pt x="161" y="14243"/>
                      <a:pt x="0" y="14344"/>
                      <a:pt x="86" y="14466"/>
                    </a:cubicBezTo>
                    <a:cubicBezTo>
                      <a:pt x="119" y="14500"/>
                      <a:pt x="150" y="14514"/>
                      <a:pt x="179" y="14514"/>
                    </a:cubicBezTo>
                    <a:cubicBezTo>
                      <a:pt x="300" y="14514"/>
                      <a:pt x="389" y="14272"/>
                      <a:pt x="466" y="14190"/>
                    </a:cubicBezTo>
                    <a:cubicBezTo>
                      <a:pt x="732" y="13791"/>
                      <a:pt x="997" y="13394"/>
                      <a:pt x="1261" y="12994"/>
                    </a:cubicBezTo>
                    <a:cubicBezTo>
                      <a:pt x="1874" y="12094"/>
                      <a:pt x="2391" y="11218"/>
                      <a:pt x="2818" y="10336"/>
                    </a:cubicBezTo>
                    <a:cubicBezTo>
                      <a:pt x="3048" y="10335"/>
                      <a:pt x="3272" y="10236"/>
                      <a:pt x="3492" y="10178"/>
                    </a:cubicBezTo>
                    <a:cubicBezTo>
                      <a:pt x="4030" y="10003"/>
                      <a:pt x="4559" y="9794"/>
                      <a:pt x="5091" y="9599"/>
                    </a:cubicBezTo>
                    <a:cubicBezTo>
                      <a:pt x="5283" y="9528"/>
                      <a:pt x="5474" y="9456"/>
                      <a:pt x="5665" y="9383"/>
                    </a:cubicBezTo>
                    <a:cubicBezTo>
                      <a:pt x="5740" y="9364"/>
                      <a:pt x="5775" y="9272"/>
                      <a:pt x="5736" y="9207"/>
                    </a:cubicBezTo>
                    <a:cubicBezTo>
                      <a:pt x="5707" y="9166"/>
                      <a:pt x="5671" y="9150"/>
                      <a:pt x="5631" y="9150"/>
                    </a:cubicBezTo>
                    <a:cubicBezTo>
                      <a:pt x="5538" y="9150"/>
                      <a:pt x="5427" y="9234"/>
                      <a:pt x="5340" y="9252"/>
                    </a:cubicBezTo>
                    <a:cubicBezTo>
                      <a:pt x="4985" y="9385"/>
                      <a:pt x="4631" y="9516"/>
                      <a:pt x="4275" y="9648"/>
                    </a:cubicBezTo>
                    <a:cubicBezTo>
                      <a:pt x="3906" y="9793"/>
                      <a:pt x="3254" y="10014"/>
                      <a:pt x="2940" y="10085"/>
                    </a:cubicBezTo>
                    <a:cubicBezTo>
                      <a:pt x="3239" y="9440"/>
                      <a:pt x="3492" y="8791"/>
                      <a:pt x="3698" y="8129"/>
                    </a:cubicBezTo>
                    <a:cubicBezTo>
                      <a:pt x="3725" y="8123"/>
                      <a:pt x="3752" y="8114"/>
                      <a:pt x="3776" y="8107"/>
                    </a:cubicBezTo>
                    <a:cubicBezTo>
                      <a:pt x="3959" y="8038"/>
                      <a:pt x="4134" y="7953"/>
                      <a:pt x="4312" y="7872"/>
                    </a:cubicBezTo>
                    <a:cubicBezTo>
                      <a:pt x="4835" y="7627"/>
                      <a:pt x="5357" y="7382"/>
                      <a:pt x="5887" y="7150"/>
                    </a:cubicBezTo>
                    <a:cubicBezTo>
                      <a:pt x="6108" y="7051"/>
                      <a:pt x="6260" y="6987"/>
                      <a:pt x="6430" y="6916"/>
                    </a:cubicBezTo>
                    <a:cubicBezTo>
                      <a:pt x="6504" y="6897"/>
                      <a:pt x="6541" y="6805"/>
                      <a:pt x="6501" y="6740"/>
                    </a:cubicBezTo>
                    <a:cubicBezTo>
                      <a:pt x="6481" y="6703"/>
                      <a:pt x="6439" y="6680"/>
                      <a:pt x="6397" y="6680"/>
                    </a:cubicBezTo>
                    <a:cubicBezTo>
                      <a:pt x="6386" y="6680"/>
                      <a:pt x="6376" y="6682"/>
                      <a:pt x="6366" y="6685"/>
                    </a:cubicBezTo>
                    <a:cubicBezTo>
                      <a:pt x="6234" y="6739"/>
                      <a:pt x="6103" y="6796"/>
                      <a:pt x="5970" y="6853"/>
                    </a:cubicBezTo>
                    <a:cubicBezTo>
                      <a:pt x="5640" y="6999"/>
                      <a:pt x="5309" y="7145"/>
                      <a:pt x="4981" y="7296"/>
                    </a:cubicBezTo>
                    <a:cubicBezTo>
                      <a:pt x="4603" y="7462"/>
                      <a:pt x="4100" y="7725"/>
                      <a:pt x="3781" y="7845"/>
                    </a:cubicBezTo>
                    <a:cubicBezTo>
                      <a:pt x="3964" y="7213"/>
                      <a:pt x="4105" y="6566"/>
                      <a:pt x="4207" y="5894"/>
                    </a:cubicBezTo>
                    <a:cubicBezTo>
                      <a:pt x="4225" y="5887"/>
                      <a:pt x="4245" y="5881"/>
                      <a:pt x="4262" y="5871"/>
                    </a:cubicBezTo>
                    <a:cubicBezTo>
                      <a:pt x="4866" y="5516"/>
                      <a:pt x="5432" y="5099"/>
                      <a:pt x="6048" y="4761"/>
                    </a:cubicBezTo>
                    <a:cubicBezTo>
                      <a:pt x="6203" y="4671"/>
                      <a:pt x="6359" y="4583"/>
                      <a:pt x="6520" y="4501"/>
                    </a:cubicBezTo>
                    <a:cubicBezTo>
                      <a:pt x="6580" y="4466"/>
                      <a:pt x="6592" y="4369"/>
                      <a:pt x="6538" y="4315"/>
                    </a:cubicBezTo>
                    <a:cubicBezTo>
                      <a:pt x="6512" y="4292"/>
                      <a:pt x="6483" y="4283"/>
                      <a:pt x="6453" y="4283"/>
                    </a:cubicBezTo>
                    <a:cubicBezTo>
                      <a:pt x="6343" y="4283"/>
                      <a:pt x="6215" y="4408"/>
                      <a:pt x="6120" y="4443"/>
                    </a:cubicBezTo>
                    <a:cubicBezTo>
                      <a:pt x="5819" y="4610"/>
                      <a:pt x="5524" y="4788"/>
                      <a:pt x="5231" y="4970"/>
                    </a:cubicBezTo>
                    <a:cubicBezTo>
                      <a:pt x="4920" y="5149"/>
                      <a:pt x="4527" y="5449"/>
                      <a:pt x="4241" y="5606"/>
                    </a:cubicBezTo>
                    <a:cubicBezTo>
                      <a:pt x="4335" y="4887"/>
                      <a:pt x="4388" y="4143"/>
                      <a:pt x="4394" y="3356"/>
                    </a:cubicBezTo>
                    <a:cubicBezTo>
                      <a:pt x="4426" y="3345"/>
                      <a:pt x="4457" y="3327"/>
                      <a:pt x="4483" y="3308"/>
                    </a:cubicBezTo>
                    <a:cubicBezTo>
                      <a:pt x="4978" y="2888"/>
                      <a:pt x="5460" y="2450"/>
                      <a:pt x="5963" y="2037"/>
                    </a:cubicBezTo>
                    <a:cubicBezTo>
                      <a:pt x="6008" y="1992"/>
                      <a:pt x="6008" y="1911"/>
                      <a:pt x="5963" y="1867"/>
                    </a:cubicBezTo>
                    <a:cubicBezTo>
                      <a:pt x="5940" y="1844"/>
                      <a:pt x="5908" y="1832"/>
                      <a:pt x="5878" y="1832"/>
                    </a:cubicBezTo>
                    <a:cubicBezTo>
                      <a:pt x="5847" y="1832"/>
                      <a:pt x="5816" y="1844"/>
                      <a:pt x="5794" y="1867"/>
                    </a:cubicBezTo>
                    <a:cubicBezTo>
                      <a:pt x="5654" y="1986"/>
                      <a:pt x="5513" y="2105"/>
                      <a:pt x="5373" y="2222"/>
                    </a:cubicBezTo>
                    <a:cubicBezTo>
                      <a:pt x="5054" y="2474"/>
                      <a:pt x="4670" y="2849"/>
                      <a:pt x="4396" y="3067"/>
                    </a:cubicBezTo>
                    <a:lnTo>
                      <a:pt x="4396" y="2958"/>
                    </a:lnTo>
                    <a:cubicBezTo>
                      <a:pt x="4398" y="2059"/>
                      <a:pt x="4396" y="1158"/>
                      <a:pt x="4414" y="259"/>
                    </a:cubicBezTo>
                    <a:cubicBezTo>
                      <a:pt x="4409" y="137"/>
                      <a:pt x="4464" y="197"/>
                      <a:pt x="4422" y="59"/>
                    </a:cubicBezTo>
                    <a:cubicBezTo>
                      <a:pt x="4400" y="20"/>
                      <a:pt x="4359" y="1"/>
                      <a:pt x="43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7"/>
              <p:cNvSpPr/>
              <p:nvPr/>
            </p:nvSpPr>
            <p:spPr>
              <a:xfrm>
                <a:off x="3429300" y="1348138"/>
                <a:ext cx="23500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490" extrusionOk="0">
                    <a:moveTo>
                      <a:pt x="804" y="1"/>
                    </a:moveTo>
                    <a:cubicBezTo>
                      <a:pt x="793" y="1"/>
                      <a:pt x="783" y="2"/>
                      <a:pt x="773" y="5"/>
                    </a:cubicBezTo>
                    <a:cubicBezTo>
                      <a:pt x="564" y="93"/>
                      <a:pt x="354" y="179"/>
                      <a:pt x="140" y="252"/>
                    </a:cubicBezTo>
                    <a:cubicBezTo>
                      <a:pt x="1" y="291"/>
                      <a:pt x="43" y="489"/>
                      <a:pt x="169" y="489"/>
                    </a:cubicBezTo>
                    <a:cubicBezTo>
                      <a:pt x="180" y="489"/>
                      <a:pt x="192" y="488"/>
                      <a:pt x="204" y="484"/>
                    </a:cubicBezTo>
                    <a:cubicBezTo>
                      <a:pt x="417" y="408"/>
                      <a:pt x="627" y="323"/>
                      <a:pt x="836" y="236"/>
                    </a:cubicBezTo>
                    <a:cubicBezTo>
                      <a:pt x="898" y="222"/>
                      <a:pt x="939" y="152"/>
                      <a:pt x="920" y="89"/>
                    </a:cubicBezTo>
                    <a:cubicBezTo>
                      <a:pt x="905" y="37"/>
                      <a:pt x="856" y="1"/>
                      <a:pt x="8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7"/>
              <p:cNvSpPr/>
              <p:nvPr/>
            </p:nvSpPr>
            <p:spPr>
              <a:xfrm>
                <a:off x="3327775" y="1261613"/>
                <a:ext cx="18100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500" extrusionOk="0">
                    <a:moveTo>
                      <a:pt x="161" y="0"/>
                    </a:moveTo>
                    <a:cubicBezTo>
                      <a:pt x="50" y="0"/>
                      <a:pt x="1" y="169"/>
                      <a:pt x="106" y="225"/>
                    </a:cubicBezTo>
                    <a:cubicBezTo>
                      <a:pt x="241" y="309"/>
                      <a:pt x="370" y="402"/>
                      <a:pt x="506" y="483"/>
                    </a:cubicBezTo>
                    <a:cubicBezTo>
                      <a:pt x="525" y="495"/>
                      <a:pt x="545" y="500"/>
                      <a:pt x="564" y="500"/>
                    </a:cubicBezTo>
                    <a:cubicBezTo>
                      <a:pt x="649" y="500"/>
                      <a:pt x="723" y="401"/>
                      <a:pt x="671" y="318"/>
                    </a:cubicBezTo>
                    <a:cubicBezTo>
                      <a:pt x="597" y="234"/>
                      <a:pt x="480" y="193"/>
                      <a:pt x="393" y="125"/>
                    </a:cubicBezTo>
                    <a:cubicBezTo>
                      <a:pt x="323" y="85"/>
                      <a:pt x="262" y="19"/>
                      <a:pt x="183" y="3"/>
                    </a:cubicBezTo>
                    <a:cubicBezTo>
                      <a:pt x="175" y="1"/>
                      <a:pt x="168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7"/>
              <p:cNvSpPr/>
              <p:nvPr/>
            </p:nvSpPr>
            <p:spPr>
              <a:xfrm>
                <a:off x="3446475" y="1226888"/>
                <a:ext cx="14250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15" extrusionOk="0">
                    <a:moveTo>
                      <a:pt x="403" y="0"/>
                    </a:moveTo>
                    <a:cubicBezTo>
                      <a:pt x="384" y="0"/>
                      <a:pt x="364" y="5"/>
                      <a:pt x="346" y="17"/>
                    </a:cubicBezTo>
                    <a:cubicBezTo>
                      <a:pt x="242" y="85"/>
                      <a:pt x="122" y="139"/>
                      <a:pt x="30" y="222"/>
                    </a:cubicBezTo>
                    <a:cubicBezTo>
                      <a:pt x="10" y="244"/>
                      <a:pt x="0" y="280"/>
                      <a:pt x="7" y="312"/>
                    </a:cubicBezTo>
                    <a:cubicBezTo>
                      <a:pt x="27" y="388"/>
                      <a:pt x="66" y="414"/>
                      <a:pt x="111" y="414"/>
                    </a:cubicBezTo>
                    <a:cubicBezTo>
                      <a:pt x="169" y="414"/>
                      <a:pt x="237" y="371"/>
                      <a:pt x="292" y="331"/>
                    </a:cubicBezTo>
                    <a:cubicBezTo>
                      <a:pt x="359" y="282"/>
                      <a:pt x="444" y="254"/>
                      <a:pt x="502" y="195"/>
                    </a:cubicBezTo>
                    <a:cubicBezTo>
                      <a:pt x="569" y="114"/>
                      <a:pt x="492" y="0"/>
                      <a:pt x="4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7"/>
              <p:cNvSpPr/>
              <p:nvPr/>
            </p:nvSpPr>
            <p:spPr>
              <a:xfrm>
                <a:off x="3370800" y="1163888"/>
                <a:ext cx="127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435" extrusionOk="0">
                    <a:moveTo>
                      <a:pt x="164" y="1"/>
                    </a:moveTo>
                    <a:cubicBezTo>
                      <a:pt x="70" y="1"/>
                      <a:pt x="1" y="133"/>
                      <a:pt x="81" y="207"/>
                    </a:cubicBezTo>
                    <a:cubicBezTo>
                      <a:pt x="140" y="275"/>
                      <a:pt x="211" y="332"/>
                      <a:pt x="280" y="389"/>
                    </a:cubicBezTo>
                    <a:cubicBezTo>
                      <a:pt x="306" y="415"/>
                      <a:pt x="343" y="435"/>
                      <a:pt x="380" y="435"/>
                    </a:cubicBezTo>
                    <a:cubicBezTo>
                      <a:pt x="394" y="435"/>
                      <a:pt x="409" y="431"/>
                      <a:pt x="423" y="424"/>
                    </a:cubicBezTo>
                    <a:cubicBezTo>
                      <a:pt x="479" y="402"/>
                      <a:pt x="508" y="336"/>
                      <a:pt x="492" y="281"/>
                    </a:cubicBezTo>
                    <a:cubicBezTo>
                      <a:pt x="479" y="227"/>
                      <a:pt x="423" y="202"/>
                      <a:pt x="387" y="167"/>
                    </a:cubicBezTo>
                    <a:cubicBezTo>
                      <a:pt x="323" y="122"/>
                      <a:pt x="279" y="49"/>
                      <a:pt x="212" y="12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9" name="Google Shape;579;p7"/>
            <p:cNvGrpSpPr/>
            <p:nvPr/>
          </p:nvGrpSpPr>
          <p:grpSpPr>
            <a:xfrm>
              <a:off x="8430785" y="-101872"/>
              <a:ext cx="648856" cy="641361"/>
              <a:chOff x="1178400" y="476638"/>
              <a:chExt cx="330425" cy="326625"/>
            </a:xfrm>
          </p:grpSpPr>
          <p:sp>
            <p:nvSpPr>
              <p:cNvPr id="580" name="Google Shape;580;p7"/>
              <p:cNvSpPr/>
              <p:nvPr/>
            </p:nvSpPr>
            <p:spPr>
              <a:xfrm>
                <a:off x="1178400" y="476638"/>
                <a:ext cx="330425" cy="326625"/>
              </a:xfrm>
              <a:custGeom>
                <a:avLst/>
                <a:gdLst/>
                <a:ahLst/>
                <a:cxnLst/>
                <a:rect l="l" t="t" r="r" b="b"/>
                <a:pathLst>
                  <a:path w="13217" h="13065" extrusionOk="0">
                    <a:moveTo>
                      <a:pt x="13060" y="0"/>
                    </a:moveTo>
                    <a:cubicBezTo>
                      <a:pt x="13032" y="0"/>
                      <a:pt x="13003" y="11"/>
                      <a:pt x="12980" y="36"/>
                    </a:cubicBezTo>
                    <a:cubicBezTo>
                      <a:pt x="12141" y="731"/>
                      <a:pt x="11495" y="1624"/>
                      <a:pt x="10845" y="2491"/>
                    </a:cubicBezTo>
                    <a:cubicBezTo>
                      <a:pt x="10400" y="3057"/>
                      <a:pt x="9977" y="3659"/>
                      <a:pt x="9561" y="4267"/>
                    </a:cubicBezTo>
                    <a:cubicBezTo>
                      <a:pt x="9346" y="4108"/>
                      <a:pt x="9082" y="4011"/>
                      <a:pt x="8836" y="3914"/>
                    </a:cubicBezTo>
                    <a:cubicBezTo>
                      <a:pt x="8520" y="3801"/>
                      <a:pt x="8186" y="3725"/>
                      <a:pt x="7850" y="3725"/>
                    </a:cubicBezTo>
                    <a:cubicBezTo>
                      <a:pt x="7793" y="3725"/>
                      <a:pt x="7735" y="3727"/>
                      <a:pt x="7678" y="3732"/>
                    </a:cubicBezTo>
                    <a:cubicBezTo>
                      <a:pt x="6446" y="3823"/>
                      <a:pt x="5371" y="4524"/>
                      <a:pt x="4317" y="5109"/>
                    </a:cubicBezTo>
                    <a:cubicBezTo>
                      <a:pt x="4150" y="5232"/>
                      <a:pt x="3784" y="5396"/>
                      <a:pt x="3893" y="5649"/>
                    </a:cubicBezTo>
                    <a:cubicBezTo>
                      <a:pt x="3988" y="5767"/>
                      <a:pt x="4163" y="5761"/>
                      <a:pt x="4299" y="5804"/>
                    </a:cubicBezTo>
                    <a:cubicBezTo>
                      <a:pt x="4935" y="5940"/>
                      <a:pt x="5574" y="6092"/>
                      <a:pt x="6225" y="6119"/>
                    </a:cubicBezTo>
                    <a:cubicBezTo>
                      <a:pt x="6270" y="6120"/>
                      <a:pt x="6315" y="6121"/>
                      <a:pt x="6360" y="6121"/>
                    </a:cubicBezTo>
                    <a:cubicBezTo>
                      <a:pt x="6924" y="6121"/>
                      <a:pt x="7492" y="6014"/>
                      <a:pt x="8002" y="5772"/>
                    </a:cubicBezTo>
                    <a:cubicBezTo>
                      <a:pt x="8328" y="5621"/>
                      <a:pt x="8637" y="5430"/>
                      <a:pt x="8923" y="5209"/>
                    </a:cubicBezTo>
                    <a:lnTo>
                      <a:pt x="8923" y="5209"/>
                    </a:lnTo>
                    <a:cubicBezTo>
                      <a:pt x="8473" y="5871"/>
                      <a:pt x="8027" y="6516"/>
                      <a:pt x="7564" y="7101"/>
                    </a:cubicBezTo>
                    <a:cubicBezTo>
                      <a:pt x="7325" y="7407"/>
                      <a:pt x="7075" y="7697"/>
                      <a:pt x="6819" y="7979"/>
                    </a:cubicBezTo>
                    <a:cubicBezTo>
                      <a:pt x="6757" y="7849"/>
                      <a:pt x="6599" y="7765"/>
                      <a:pt x="6496" y="7672"/>
                    </a:cubicBezTo>
                    <a:cubicBezTo>
                      <a:pt x="6003" y="7322"/>
                      <a:pt x="5428" y="7089"/>
                      <a:pt x="4839" y="6963"/>
                    </a:cubicBezTo>
                    <a:cubicBezTo>
                      <a:pt x="4644" y="6921"/>
                      <a:pt x="4446" y="6904"/>
                      <a:pt x="4247" y="6904"/>
                    </a:cubicBezTo>
                    <a:cubicBezTo>
                      <a:pt x="3989" y="6904"/>
                      <a:pt x="3730" y="6933"/>
                      <a:pt x="3478" y="6975"/>
                    </a:cubicBezTo>
                    <a:cubicBezTo>
                      <a:pt x="2961" y="7058"/>
                      <a:pt x="2447" y="7218"/>
                      <a:pt x="2011" y="7512"/>
                    </a:cubicBezTo>
                    <a:cubicBezTo>
                      <a:pt x="1823" y="7658"/>
                      <a:pt x="1309" y="7948"/>
                      <a:pt x="1528" y="8224"/>
                    </a:cubicBezTo>
                    <a:cubicBezTo>
                      <a:pt x="2045" y="8607"/>
                      <a:pt x="2612" y="8935"/>
                      <a:pt x="3205" y="9189"/>
                    </a:cubicBezTo>
                    <a:cubicBezTo>
                      <a:pt x="3545" y="9332"/>
                      <a:pt x="3909" y="9404"/>
                      <a:pt x="4274" y="9404"/>
                    </a:cubicBezTo>
                    <a:cubicBezTo>
                      <a:pt x="4493" y="9404"/>
                      <a:pt x="4712" y="9378"/>
                      <a:pt x="4927" y="9326"/>
                    </a:cubicBezTo>
                    <a:cubicBezTo>
                      <a:pt x="5246" y="9255"/>
                      <a:pt x="5552" y="9127"/>
                      <a:pt x="5840" y="8972"/>
                    </a:cubicBezTo>
                    <a:lnTo>
                      <a:pt x="5840" y="8972"/>
                    </a:lnTo>
                    <a:cubicBezTo>
                      <a:pt x="5207" y="9560"/>
                      <a:pt x="4539" y="10098"/>
                      <a:pt x="3836" y="10599"/>
                    </a:cubicBezTo>
                    <a:cubicBezTo>
                      <a:pt x="3767" y="10566"/>
                      <a:pt x="3680" y="10570"/>
                      <a:pt x="3608" y="10550"/>
                    </a:cubicBezTo>
                    <a:cubicBezTo>
                      <a:pt x="3398" y="10514"/>
                      <a:pt x="3183" y="10494"/>
                      <a:pt x="2969" y="10494"/>
                    </a:cubicBezTo>
                    <a:cubicBezTo>
                      <a:pt x="2553" y="10494"/>
                      <a:pt x="2138" y="10570"/>
                      <a:pt x="1762" y="10754"/>
                    </a:cubicBezTo>
                    <a:cubicBezTo>
                      <a:pt x="1193" y="11019"/>
                      <a:pt x="696" y="11432"/>
                      <a:pt x="361" y="11965"/>
                    </a:cubicBezTo>
                    <a:cubicBezTo>
                      <a:pt x="224" y="12196"/>
                      <a:pt x="62" y="12433"/>
                      <a:pt x="17" y="12700"/>
                    </a:cubicBezTo>
                    <a:cubicBezTo>
                      <a:pt x="1" y="12839"/>
                      <a:pt x="84" y="12948"/>
                      <a:pt x="225" y="12959"/>
                    </a:cubicBezTo>
                    <a:cubicBezTo>
                      <a:pt x="409" y="12986"/>
                      <a:pt x="594" y="13002"/>
                      <a:pt x="778" y="13021"/>
                    </a:cubicBezTo>
                    <a:cubicBezTo>
                      <a:pt x="1004" y="13041"/>
                      <a:pt x="1235" y="13058"/>
                      <a:pt x="1465" y="13058"/>
                    </a:cubicBezTo>
                    <a:cubicBezTo>
                      <a:pt x="1827" y="13058"/>
                      <a:pt x="2187" y="13015"/>
                      <a:pt x="2522" y="12873"/>
                    </a:cubicBezTo>
                    <a:cubicBezTo>
                      <a:pt x="3237" y="12581"/>
                      <a:pt x="3798" y="11934"/>
                      <a:pt x="4003" y="11190"/>
                    </a:cubicBezTo>
                    <a:cubicBezTo>
                      <a:pt x="4036" y="11075"/>
                      <a:pt x="4054" y="10956"/>
                      <a:pt x="4065" y="10837"/>
                    </a:cubicBezTo>
                    <a:cubicBezTo>
                      <a:pt x="4066" y="10802"/>
                      <a:pt x="4070" y="10761"/>
                      <a:pt x="4068" y="10723"/>
                    </a:cubicBezTo>
                    <a:cubicBezTo>
                      <a:pt x="4920" y="10109"/>
                      <a:pt x="5732" y="9440"/>
                      <a:pt x="6474" y="8695"/>
                    </a:cubicBezTo>
                    <a:lnTo>
                      <a:pt x="6474" y="8695"/>
                    </a:lnTo>
                    <a:cubicBezTo>
                      <a:pt x="6284" y="9185"/>
                      <a:pt x="6110" y="9684"/>
                      <a:pt x="6043" y="10209"/>
                    </a:cubicBezTo>
                    <a:cubicBezTo>
                      <a:pt x="5923" y="11126"/>
                      <a:pt x="6052" y="12161"/>
                      <a:pt x="6700" y="12866"/>
                    </a:cubicBezTo>
                    <a:cubicBezTo>
                      <a:pt x="6802" y="12972"/>
                      <a:pt x="6935" y="13064"/>
                      <a:pt x="7056" y="13064"/>
                    </a:cubicBezTo>
                    <a:cubicBezTo>
                      <a:pt x="7145" y="13064"/>
                      <a:pt x="7228" y="13013"/>
                      <a:pt x="7285" y="12878"/>
                    </a:cubicBezTo>
                    <a:cubicBezTo>
                      <a:pt x="7521" y="12394"/>
                      <a:pt x="7727" y="11888"/>
                      <a:pt x="7849" y="11361"/>
                    </a:cubicBezTo>
                    <a:cubicBezTo>
                      <a:pt x="8046" y="10471"/>
                      <a:pt x="7937" y="9492"/>
                      <a:pt x="7455" y="8708"/>
                    </a:cubicBezTo>
                    <a:cubicBezTo>
                      <a:pt x="7335" y="8523"/>
                      <a:pt x="7189" y="8357"/>
                      <a:pt x="7034" y="8202"/>
                    </a:cubicBezTo>
                    <a:cubicBezTo>
                      <a:pt x="7017" y="8188"/>
                      <a:pt x="7003" y="8171"/>
                      <a:pt x="6988" y="8155"/>
                    </a:cubicBezTo>
                    <a:cubicBezTo>
                      <a:pt x="7892" y="7167"/>
                      <a:pt x="8637" y="6057"/>
                      <a:pt x="9386" y="4949"/>
                    </a:cubicBezTo>
                    <a:lnTo>
                      <a:pt x="9386" y="4949"/>
                    </a:lnTo>
                    <a:cubicBezTo>
                      <a:pt x="9166" y="6160"/>
                      <a:pt x="9113" y="7438"/>
                      <a:pt x="9592" y="8593"/>
                    </a:cubicBezTo>
                    <a:cubicBezTo>
                      <a:pt x="9839" y="9147"/>
                      <a:pt x="10158" y="9704"/>
                      <a:pt x="10621" y="10106"/>
                    </a:cubicBezTo>
                    <a:cubicBezTo>
                      <a:pt x="10677" y="10144"/>
                      <a:pt x="10725" y="10161"/>
                      <a:pt x="10766" y="10161"/>
                    </a:cubicBezTo>
                    <a:cubicBezTo>
                      <a:pt x="10983" y="10161"/>
                      <a:pt x="11022" y="9701"/>
                      <a:pt x="11104" y="9526"/>
                    </a:cubicBezTo>
                    <a:cubicBezTo>
                      <a:pt x="11331" y="8831"/>
                      <a:pt x="11529" y="8117"/>
                      <a:pt x="11545" y="7381"/>
                    </a:cubicBezTo>
                    <a:cubicBezTo>
                      <a:pt x="11607" y="6367"/>
                      <a:pt x="11206" y="5304"/>
                      <a:pt x="10335" y="4732"/>
                    </a:cubicBezTo>
                    <a:cubicBezTo>
                      <a:pt x="10153" y="4607"/>
                      <a:pt x="9964" y="4494"/>
                      <a:pt x="9771" y="4389"/>
                    </a:cubicBezTo>
                    <a:cubicBezTo>
                      <a:pt x="9769" y="4389"/>
                      <a:pt x="9768" y="4387"/>
                      <a:pt x="9766" y="4387"/>
                    </a:cubicBezTo>
                    <a:cubicBezTo>
                      <a:pt x="9844" y="4272"/>
                      <a:pt x="9924" y="4157"/>
                      <a:pt x="10004" y="4044"/>
                    </a:cubicBezTo>
                    <a:cubicBezTo>
                      <a:pt x="10852" y="2895"/>
                      <a:pt x="11591" y="1791"/>
                      <a:pt x="12539" y="783"/>
                    </a:cubicBezTo>
                    <a:cubicBezTo>
                      <a:pt x="12735" y="560"/>
                      <a:pt x="12974" y="371"/>
                      <a:pt x="13180" y="163"/>
                    </a:cubicBezTo>
                    <a:cubicBezTo>
                      <a:pt x="13216" y="83"/>
                      <a:pt x="13138" y="0"/>
                      <a:pt x="130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7"/>
              <p:cNvSpPr/>
              <p:nvPr/>
            </p:nvSpPr>
            <p:spPr>
              <a:xfrm>
                <a:off x="1217025" y="750788"/>
                <a:ext cx="5140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521" extrusionOk="0">
                    <a:moveTo>
                      <a:pt x="1931" y="1"/>
                    </a:moveTo>
                    <a:cubicBezTo>
                      <a:pt x="1881" y="1"/>
                      <a:pt x="1830" y="28"/>
                      <a:pt x="1816" y="87"/>
                    </a:cubicBezTo>
                    <a:cubicBezTo>
                      <a:pt x="1591" y="611"/>
                      <a:pt x="829" y="1090"/>
                      <a:pt x="176" y="1274"/>
                    </a:cubicBezTo>
                    <a:cubicBezTo>
                      <a:pt x="0" y="1287"/>
                      <a:pt x="4" y="1520"/>
                      <a:pt x="163" y="1520"/>
                    </a:cubicBezTo>
                    <a:cubicBezTo>
                      <a:pt x="173" y="1520"/>
                      <a:pt x="183" y="1519"/>
                      <a:pt x="194" y="1517"/>
                    </a:cubicBezTo>
                    <a:cubicBezTo>
                      <a:pt x="712" y="1366"/>
                      <a:pt x="1220" y="1121"/>
                      <a:pt x="1614" y="748"/>
                    </a:cubicBezTo>
                    <a:cubicBezTo>
                      <a:pt x="1743" y="623"/>
                      <a:pt x="1863" y="486"/>
                      <a:pt x="1960" y="334"/>
                    </a:cubicBezTo>
                    <a:cubicBezTo>
                      <a:pt x="1995" y="261"/>
                      <a:pt x="2055" y="185"/>
                      <a:pt x="2050" y="103"/>
                    </a:cubicBezTo>
                    <a:cubicBezTo>
                      <a:pt x="2045" y="36"/>
                      <a:pt x="1988" y="1"/>
                      <a:pt x="1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7"/>
              <p:cNvSpPr/>
              <p:nvPr/>
            </p:nvSpPr>
            <p:spPr>
              <a:xfrm>
                <a:off x="1202300" y="785338"/>
                <a:ext cx="78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1" extrusionOk="0">
                    <a:moveTo>
                      <a:pt x="157" y="0"/>
                    </a:moveTo>
                    <a:cubicBezTo>
                      <a:pt x="0" y="0"/>
                      <a:pt x="0" y="241"/>
                      <a:pt x="157" y="241"/>
                    </a:cubicBezTo>
                    <a:cubicBezTo>
                      <a:pt x="314" y="241"/>
                      <a:pt x="314" y="2"/>
                      <a:pt x="1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7"/>
              <p:cNvSpPr/>
              <p:nvPr/>
            </p:nvSpPr>
            <p:spPr>
              <a:xfrm>
                <a:off x="1251825" y="677738"/>
                <a:ext cx="749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586" extrusionOk="0">
                    <a:moveTo>
                      <a:pt x="139" y="1"/>
                    </a:moveTo>
                    <a:cubicBezTo>
                      <a:pt x="132" y="1"/>
                      <a:pt x="126" y="1"/>
                      <a:pt x="119" y="2"/>
                    </a:cubicBezTo>
                    <a:cubicBezTo>
                      <a:pt x="21" y="26"/>
                      <a:pt x="0" y="172"/>
                      <a:pt x="91" y="221"/>
                    </a:cubicBezTo>
                    <a:cubicBezTo>
                      <a:pt x="577" y="469"/>
                      <a:pt x="1119" y="585"/>
                      <a:pt x="1663" y="585"/>
                    </a:cubicBezTo>
                    <a:cubicBezTo>
                      <a:pt x="1882" y="585"/>
                      <a:pt x="2102" y="566"/>
                      <a:pt x="2318" y="529"/>
                    </a:cubicBezTo>
                    <a:cubicBezTo>
                      <a:pt x="2535" y="484"/>
                      <a:pt x="2819" y="399"/>
                      <a:pt x="2957" y="219"/>
                    </a:cubicBezTo>
                    <a:cubicBezTo>
                      <a:pt x="2998" y="136"/>
                      <a:pt x="2920" y="55"/>
                      <a:pt x="2841" y="55"/>
                    </a:cubicBezTo>
                    <a:cubicBezTo>
                      <a:pt x="2813" y="55"/>
                      <a:pt x="2785" y="65"/>
                      <a:pt x="2762" y="90"/>
                    </a:cubicBezTo>
                    <a:cubicBezTo>
                      <a:pt x="2529" y="272"/>
                      <a:pt x="2130" y="348"/>
                      <a:pt x="1709" y="348"/>
                    </a:cubicBezTo>
                    <a:cubicBezTo>
                      <a:pt x="1250" y="348"/>
                      <a:pt x="765" y="258"/>
                      <a:pt x="441" y="118"/>
                    </a:cubicBezTo>
                    <a:cubicBezTo>
                      <a:pt x="339" y="89"/>
                      <a:pt x="244" y="1"/>
                      <a:pt x="1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7"/>
              <p:cNvSpPr/>
              <p:nvPr/>
            </p:nvSpPr>
            <p:spPr>
              <a:xfrm>
                <a:off x="1232375" y="669513"/>
                <a:ext cx="787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0" extrusionOk="0">
                    <a:moveTo>
                      <a:pt x="158" y="0"/>
                    </a:moveTo>
                    <a:cubicBezTo>
                      <a:pt x="0" y="0"/>
                      <a:pt x="0" y="240"/>
                      <a:pt x="158" y="240"/>
                    </a:cubicBezTo>
                    <a:cubicBezTo>
                      <a:pt x="315" y="240"/>
                      <a:pt x="315" y="0"/>
                      <a:pt x="1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7"/>
              <p:cNvSpPr/>
              <p:nvPr/>
            </p:nvSpPr>
            <p:spPr>
              <a:xfrm>
                <a:off x="1350650" y="730313"/>
                <a:ext cx="8350" cy="498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995" extrusionOk="0">
                    <a:moveTo>
                      <a:pt x="195" y="1"/>
                    </a:moveTo>
                    <a:cubicBezTo>
                      <a:pt x="153" y="1"/>
                      <a:pt x="112" y="24"/>
                      <a:pt x="90" y="60"/>
                    </a:cubicBezTo>
                    <a:cubicBezTo>
                      <a:pt x="56" y="126"/>
                      <a:pt x="84" y="205"/>
                      <a:pt x="79" y="276"/>
                    </a:cubicBezTo>
                    <a:cubicBezTo>
                      <a:pt x="86" y="509"/>
                      <a:pt x="90" y="741"/>
                      <a:pt x="84" y="974"/>
                    </a:cubicBezTo>
                    <a:cubicBezTo>
                      <a:pt x="78" y="1323"/>
                      <a:pt x="39" y="1619"/>
                      <a:pt x="1" y="1892"/>
                    </a:cubicBezTo>
                    <a:cubicBezTo>
                      <a:pt x="6" y="1959"/>
                      <a:pt x="63" y="1994"/>
                      <a:pt x="120" y="1994"/>
                    </a:cubicBezTo>
                    <a:cubicBezTo>
                      <a:pt x="171" y="1994"/>
                      <a:pt x="221" y="1967"/>
                      <a:pt x="235" y="1909"/>
                    </a:cubicBezTo>
                    <a:cubicBezTo>
                      <a:pt x="327" y="1419"/>
                      <a:pt x="333" y="915"/>
                      <a:pt x="325" y="417"/>
                    </a:cubicBezTo>
                    <a:cubicBezTo>
                      <a:pt x="316" y="304"/>
                      <a:pt x="331" y="184"/>
                      <a:pt x="304" y="75"/>
                    </a:cubicBezTo>
                    <a:cubicBezTo>
                      <a:pt x="294" y="46"/>
                      <a:pt x="268" y="21"/>
                      <a:pt x="240" y="11"/>
                    </a:cubicBezTo>
                    <a:cubicBezTo>
                      <a:pt x="226" y="4"/>
                      <a:pt x="210" y="1"/>
                      <a:pt x="1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7"/>
              <p:cNvSpPr/>
              <p:nvPr/>
            </p:nvSpPr>
            <p:spPr>
              <a:xfrm>
                <a:off x="1350550" y="708563"/>
                <a:ext cx="6650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45" extrusionOk="0">
                    <a:moveTo>
                      <a:pt x="131" y="0"/>
                    </a:moveTo>
                    <a:cubicBezTo>
                      <a:pt x="34" y="0"/>
                      <a:pt x="0" y="98"/>
                      <a:pt x="11" y="180"/>
                    </a:cubicBezTo>
                    <a:cubicBezTo>
                      <a:pt x="11" y="212"/>
                      <a:pt x="1" y="244"/>
                      <a:pt x="18" y="272"/>
                    </a:cubicBezTo>
                    <a:cubicBezTo>
                      <a:pt x="36" y="322"/>
                      <a:pt x="79" y="345"/>
                      <a:pt x="123" y="345"/>
                    </a:cubicBezTo>
                    <a:cubicBezTo>
                      <a:pt x="186" y="345"/>
                      <a:pt x="250" y="300"/>
                      <a:pt x="248" y="227"/>
                    </a:cubicBezTo>
                    <a:cubicBezTo>
                      <a:pt x="266" y="135"/>
                      <a:pt x="253" y="0"/>
                      <a:pt x="1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7"/>
              <p:cNvSpPr/>
              <p:nvPr/>
            </p:nvSpPr>
            <p:spPr>
              <a:xfrm>
                <a:off x="1329450" y="590138"/>
                <a:ext cx="7025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883" extrusionOk="0">
                    <a:moveTo>
                      <a:pt x="2666" y="1"/>
                    </a:moveTo>
                    <a:cubicBezTo>
                      <a:pt x="2647" y="1"/>
                      <a:pt x="2627" y="6"/>
                      <a:pt x="2609" y="18"/>
                    </a:cubicBezTo>
                    <a:cubicBezTo>
                      <a:pt x="1964" y="358"/>
                      <a:pt x="897" y="560"/>
                      <a:pt x="181" y="639"/>
                    </a:cubicBezTo>
                    <a:cubicBezTo>
                      <a:pt x="1" y="657"/>
                      <a:pt x="42" y="882"/>
                      <a:pt x="192" y="882"/>
                    </a:cubicBezTo>
                    <a:cubicBezTo>
                      <a:pt x="208" y="882"/>
                      <a:pt x="226" y="880"/>
                      <a:pt x="244" y="874"/>
                    </a:cubicBezTo>
                    <a:cubicBezTo>
                      <a:pt x="965" y="788"/>
                      <a:pt x="1684" y="642"/>
                      <a:pt x="2366" y="392"/>
                    </a:cubicBezTo>
                    <a:cubicBezTo>
                      <a:pt x="2481" y="345"/>
                      <a:pt x="2598" y="305"/>
                      <a:pt x="2705" y="241"/>
                    </a:cubicBezTo>
                    <a:cubicBezTo>
                      <a:pt x="2741" y="222"/>
                      <a:pt x="2777" y="195"/>
                      <a:pt x="2786" y="153"/>
                    </a:cubicBezTo>
                    <a:cubicBezTo>
                      <a:pt x="2810" y="75"/>
                      <a:pt x="2740" y="1"/>
                      <a:pt x="26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7"/>
              <p:cNvSpPr/>
              <p:nvPr/>
            </p:nvSpPr>
            <p:spPr>
              <a:xfrm>
                <a:off x="1306850" y="604088"/>
                <a:ext cx="11825" cy="695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78" extrusionOk="0">
                    <a:moveTo>
                      <a:pt x="303" y="21"/>
                    </a:moveTo>
                    <a:cubicBezTo>
                      <a:pt x="292" y="21"/>
                      <a:pt x="281" y="22"/>
                      <a:pt x="269" y="25"/>
                    </a:cubicBezTo>
                    <a:cubicBezTo>
                      <a:pt x="257" y="41"/>
                      <a:pt x="0" y="1"/>
                      <a:pt x="38" y="190"/>
                    </a:cubicBezTo>
                    <a:cubicBezTo>
                      <a:pt x="59" y="259"/>
                      <a:pt x="114" y="278"/>
                      <a:pt x="176" y="278"/>
                    </a:cubicBezTo>
                    <a:cubicBezTo>
                      <a:pt x="229" y="278"/>
                      <a:pt x="287" y="264"/>
                      <a:pt x="333" y="257"/>
                    </a:cubicBezTo>
                    <a:cubicBezTo>
                      <a:pt x="472" y="218"/>
                      <a:pt x="429" y="21"/>
                      <a:pt x="303" y="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7"/>
              <p:cNvSpPr/>
              <p:nvPr/>
            </p:nvSpPr>
            <p:spPr>
              <a:xfrm>
                <a:off x="1436150" y="648213"/>
                <a:ext cx="1285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514" h="2302" extrusionOk="0">
                    <a:moveTo>
                      <a:pt x="184" y="1"/>
                    </a:moveTo>
                    <a:cubicBezTo>
                      <a:pt x="1" y="1"/>
                      <a:pt x="68" y="192"/>
                      <a:pt x="96" y="308"/>
                    </a:cubicBezTo>
                    <a:cubicBezTo>
                      <a:pt x="140" y="522"/>
                      <a:pt x="185" y="735"/>
                      <a:pt x="216" y="952"/>
                    </a:cubicBezTo>
                    <a:cubicBezTo>
                      <a:pt x="242" y="1118"/>
                      <a:pt x="248" y="1651"/>
                      <a:pt x="205" y="1940"/>
                    </a:cubicBezTo>
                    <a:cubicBezTo>
                      <a:pt x="190" y="2054"/>
                      <a:pt x="200" y="2021"/>
                      <a:pt x="172" y="2151"/>
                    </a:cubicBezTo>
                    <a:cubicBezTo>
                      <a:pt x="165" y="2181"/>
                      <a:pt x="168" y="2216"/>
                      <a:pt x="184" y="2243"/>
                    </a:cubicBezTo>
                    <a:cubicBezTo>
                      <a:pt x="206" y="2283"/>
                      <a:pt x="246" y="2301"/>
                      <a:pt x="286" y="2301"/>
                    </a:cubicBezTo>
                    <a:cubicBezTo>
                      <a:pt x="338" y="2301"/>
                      <a:pt x="390" y="2271"/>
                      <a:pt x="404" y="2214"/>
                    </a:cubicBezTo>
                    <a:cubicBezTo>
                      <a:pt x="514" y="1627"/>
                      <a:pt x="498" y="1019"/>
                      <a:pt x="367" y="438"/>
                    </a:cubicBezTo>
                    <a:cubicBezTo>
                      <a:pt x="334" y="310"/>
                      <a:pt x="328" y="165"/>
                      <a:pt x="270" y="45"/>
                    </a:cubicBezTo>
                    <a:cubicBezTo>
                      <a:pt x="253" y="19"/>
                      <a:pt x="222" y="2"/>
                      <a:pt x="192" y="1"/>
                    </a:cubicBezTo>
                    <a:cubicBezTo>
                      <a:pt x="189" y="1"/>
                      <a:pt x="187" y="1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7"/>
              <p:cNvSpPr/>
              <p:nvPr/>
            </p:nvSpPr>
            <p:spPr>
              <a:xfrm>
                <a:off x="1426875" y="620588"/>
                <a:ext cx="87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391" extrusionOk="0">
                    <a:moveTo>
                      <a:pt x="146" y="1"/>
                    </a:moveTo>
                    <a:cubicBezTo>
                      <a:pt x="139" y="1"/>
                      <a:pt x="132" y="1"/>
                      <a:pt x="125" y="2"/>
                    </a:cubicBezTo>
                    <a:cubicBezTo>
                      <a:pt x="11" y="15"/>
                      <a:pt x="1" y="150"/>
                      <a:pt x="60" y="229"/>
                    </a:cubicBezTo>
                    <a:cubicBezTo>
                      <a:pt x="92" y="286"/>
                      <a:pt x="63" y="257"/>
                      <a:pt x="113" y="344"/>
                    </a:cubicBezTo>
                    <a:cubicBezTo>
                      <a:pt x="136" y="376"/>
                      <a:pt x="168" y="390"/>
                      <a:pt x="201" y="390"/>
                    </a:cubicBezTo>
                    <a:cubicBezTo>
                      <a:pt x="274" y="390"/>
                      <a:pt x="349" y="322"/>
                      <a:pt x="322" y="240"/>
                    </a:cubicBezTo>
                    <a:cubicBezTo>
                      <a:pt x="282" y="155"/>
                      <a:pt x="258" y="1"/>
                      <a:pt x="1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1" name="Google Shape;591;p7"/>
            <p:cNvGrpSpPr/>
            <p:nvPr/>
          </p:nvGrpSpPr>
          <p:grpSpPr>
            <a:xfrm rot="10517783">
              <a:off x="132766" y="4540303"/>
              <a:ext cx="737337" cy="721657"/>
              <a:chOff x="4280375" y="342288"/>
              <a:chExt cx="369125" cy="361275"/>
            </a:xfrm>
          </p:grpSpPr>
          <p:sp>
            <p:nvSpPr>
              <p:cNvPr id="592" name="Google Shape;592;p7"/>
              <p:cNvSpPr/>
              <p:nvPr/>
            </p:nvSpPr>
            <p:spPr>
              <a:xfrm>
                <a:off x="4295650" y="342288"/>
                <a:ext cx="353850" cy="346975"/>
              </a:xfrm>
              <a:custGeom>
                <a:avLst/>
                <a:gdLst/>
                <a:ahLst/>
                <a:cxnLst/>
                <a:rect l="l" t="t" r="r" b="b"/>
                <a:pathLst>
                  <a:path w="14154" h="13879" extrusionOk="0">
                    <a:moveTo>
                      <a:pt x="14050" y="1"/>
                    </a:moveTo>
                    <a:cubicBezTo>
                      <a:pt x="14036" y="1"/>
                      <a:pt x="14022" y="5"/>
                      <a:pt x="14008" y="13"/>
                    </a:cubicBezTo>
                    <a:cubicBezTo>
                      <a:pt x="12987" y="567"/>
                      <a:pt x="12085" y="1312"/>
                      <a:pt x="11198" y="2056"/>
                    </a:cubicBezTo>
                    <a:lnTo>
                      <a:pt x="11195" y="2060"/>
                    </a:lnTo>
                    <a:cubicBezTo>
                      <a:pt x="11067" y="1967"/>
                      <a:pt x="10888" y="1941"/>
                      <a:pt x="10738" y="1905"/>
                    </a:cubicBezTo>
                    <a:cubicBezTo>
                      <a:pt x="9989" y="1767"/>
                      <a:pt x="9226" y="1746"/>
                      <a:pt x="8467" y="1691"/>
                    </a:cubicBezTo>
                    <a:cubicBezTo>
                      <a:pt x="8436" y="1688"/>
                      <a:pt x="8396" y="1683"/>
                      <a:pt x="8358" y="1683"/>
                    </a:cubicBezTo>
                    <a:cubicBezTo>
                      <a:pt x="8288" y="1683"/>
                      <a:pt x="8224" y="1702"/>
                      <a:pt x="8240" y="1792"/>
                    </a:cubicBezTo>
                    <a:cubicBezTo>
                      <a:pt x="8250" y="1831"/>
                      <a:pt x="8286" y="1858"/>
                      <a:pt x="8325" y="1858"/>
                    </a:cubicBezTo>
                    <a:cubicBezTo>
                      <a:pt x="8528" y="1872"/>
                      <a:pt x="8733" y="1885"/>
                      <a:pt x="8937" y="1897"/>
                    </a:cubicBezTo>
                    <a:cubicBezTo>
                      <a:pt x="9668" y="1959"/>
                      <a:pt x="10471" y="1959"/>
                      <a:pt x="11056" y="2183"/>
                    </a:cubicBezTo>
                    <a:cubicBezTo>
                      <a:pt x="10144" y="2975"/>
                      <a:pt x="9275" y="3814"/>
                      <a:pt x="8440" y="4686"/>
                    </a:cubicBezTo>
                    <a:cubicBezTo>
                      <a:pt x="8338" y="4634"/>
                      <a:pt x="8224" y="4606"/>
                      <a:pt x="8115" y="4580"/>
                    </a:cubicBezTo>
                    <a:cubicBezTo>
                      <a:pt x="7545" y="4467"/>
                      <a:pt x="6961" y="4435"/>
                      <a:pt x="6381" y="4385"/>
                    </a:cubicBezTo>
                    <a:cubicBezTo>
                      <a:pt x="5949" y="4354"/>
                      <a:pt x="5517" y="4324"/>
                      <a:pt x="5086" y="4289"/>
                    </a:cubicBezTo>
                    <a:cubicBezTo>
                      <a:pt x="5085" y="4289"/>
                      <a:pt x="5085" y="4289"/>
                      <a:pt x="5084" y="4289"/>
                    </a:cubicBezTo>
                    <a:cubicBezTo>
                      <a:pt x="5037" y="4289"/>
                      <a:pt x="4996" y="4330"/>
                      <a:pt x="4997" y="4377"/>
                    </a:cubicBezTo>
                    <a:cubicBezTo>
                      <a:pt x="4997" y="4423"/>
                      <a:pt x="5037" y="4465"/>
                      <a:pt x="5084" y="4465"/>
                    </a:cubicBezTo>
                    <a:cubicBezTo>
                      <a:pt x="5085" y="4465"/>
                      <a:pt x="5085" y="4465"/>
                      <a:pt x="5086" y="4465"/>
                    </a:cubicBezTo>
                    <a:cubicBezTo>
                      <a:pt x="5535" y="4502"/>
                      <a:pt x="5984" y="4531"/>
                      <a:pt x="6434" y="4565"/>
                    </a:cubicBezTo>
                    <a:cubicBezTo>
                      <a:pt x="7081" y="4632"/>
                      <a:pt x="7785" y="4644"/>
                      <a:pt x="8309" y="4823"/>
                    </a:cubicBezTo>
                    <a:cubicBezTo>
                      <a:pt x="7929" y="5222"/>
                      <a:pt x="7553" y="5628"/>
                      <a:pt x="7185" y="6038"/>
                    </a:cubicBezTo>
                    <a:cubicBezTo>
                      <a:pt x="6647" y="6638"/>
                      <a:pt x="6112" y="7240"/>
                      <a:pt x="5580" y="7847"/>
                    </a:cubicBezTo>
                    <a:cubicBezTo>
                      <a:pt x="5494" y="7798"/>
                      <a:pt x="5379" y="7798"/>
                      <a:pt x="5284" y="7784"/>
                    </a:cubicBezTo>
                    <a:cubicBezTo>
                      <a:pt x="4347" y="7705"/>
                      <a:pt x="3405" y="7736"/>
                      <a:pt x="2466" y="7705"/>
                    </a:cubicBezTo>
                    <a:cubicBezTo>
                      <a:pt x="2449" y="7705"/>
                      <a:pt x="2433" y="7705"/>
                      <a:pt x="2417" y="7705"/>
                    </a:cubicBezTo>
                    <a:cubicBezTo>
                      <a:pt x="2319" y="7705"/>
                      <a:pt x="2221" y="7699"/>
                      <a:pt x="2123" y="7699"/>
                    </a:cubicBezTo>
                    <a:cubicBezTo>
                      <a:pt x="2066" y="7699"/>
                      <a:pt x="2010" y="7701"/>
                      <a:pt x="1954" y="7708"/>
                    </a:cubicBezTo>
                    <a:cubicBezTo>
                      <a:pt x="1933" y="7715"/>
                      <a:pt x="1915" y="7733"/>
                      <a:pt x="1908" y="7755"/>
                    </a:cubicBezTo>
                    <a:cubicBezTo>
                      <a:pt x="1870" y="7864"/>
                      <a:pt x="1989" y="7886"/>
                      <a:pt x="2129" y="7886"/>
                    </a:cubicBezTo>
                    <a:cubicBezTo>
                      <a:pt x="2221" y="7886"/>
                      <a:pt x="2323" y="7877"/>
                      <a:pt x="2395" y="7877"/>
                    </a:cubicBezTo>
                    <a:cubicBezTo>
                      <a:pt x="2424" y="7877"/>
                      <a:pt x="2449" y="7878"/>
                      <a:pt x="2466" y="7882"/>
                    </a:cubicBezTo>
                    <a:cubicBezTo>
                      <a:pt x="3432" y="7916"/>
                      <a:pt x="4403" y="7874"/>
                      <a:pt x="5365" y="7970"/>
                    </a:cubicBezTo>
                    <a:cubicBezTo>
                      <a:pt x="5392" y="7979"/>
                      <a:pt x="5425" y="7980"/>
                      <a:pt x="5455" y="7988"/>
                    </a:cubicBezTo>
                    <a:cubicBezTo>
                      <a:pt x="4773" y="8767"/>
                      <a:pt x="4098" y="9555"/>
                      <a:pt x="3439" y="10352"/>
                    </a:cubicBezTo>
                    <a:cubicBezTo>
                      <a:pt x="3412" y="10334"/>
                      <a:pt x="3382" y="10318"/>
                      <a:pt x="3349" y="10309"/>
                    </a:cubicBezTo>
                    <a:cubicBezTo>
                      <a:pt x="3210" y="10270"/>
                      <a:pt x="3064" y="10259"/>
                      <a:pt x="2919" y="10246"/>
                    </a:cubicBezTo>
                    <a:cubicBezTo>
                      <a:pt x="2753" y="10239"/>
                      <a:pt x="2587" y="10236"/>
                      <a:pt x="2421" y="10236"/>
                    </a:cubicBezTo>
                    <a:cubicBezTo>
                      <a:pt x="2020" y="10236"/>
                      <a:pt x="1619" y="10253"/>
                      <a:pt x="1219" y="10271"/>
                    </a:cubicBezTo>
                    <a:cubicBezTo>
                      <a:pt x="831" y="10295"/>
                      <a:pt x="439" y="10309"/>
                      <a:pt x="54" y="10354"/>
                    </a:cubicBezTo>
                    <a:cubicBezTo>
                      <a:pt x="22" y="10365"/>
                      <a:pt x="0" y="10402"/>
                      <a:pt x="0" y="10435"/>
                    </a:cubicBezTo>
                    <a:cubicBezTo>
                      <a:pt x="0" y="10483"/>
                      <a:pt x="39" y="10524"/>
                      <a:pt x="86" y="10524"/>
                    </a:cubicBezTo>
                    <a:cubicBezTo>
                      <a:pt x="87" y="10524"/>
                      <a:pt x="87" y="10524"/>
                      <a:pt x="88" y="10524"/>
                    </a:cubicBezTo>
                    <a:cubicBezTo>
                      <a:pt x="603" y="10481"/>
                      <a:pt x="1118" y="10448"/>
                      <a:pt x="1636" y="10429"/>
                    </a:cubicBezTo>
                    <a:cubicBezTo>
                      <a:pt x="1889" y="10421"/>
                      <a:pt x="2187" y="10410"/>
                      <a:pt x="2471" y="10410"/>
                    </a:cubicBezTo>
                    <a:cubicBezTo>
                      <a:pt x="2797" y="10410"/>
                      <a:pt x="3106" y="10425"/>
                      <a:pt x="3309" y="10479"/>
                    </a:cubicBezTo>
                    <a:cubicBezTo>
                      <a:pt x="3316" y="10482"/>
                      <a:pt x="3321" y="10484"/>
                      <a:pt x="3326" y="10487"/>
                    </a:cubicBezTo>
                    <a:cubicBezTo>
                      <a:pt x="2565" y="11409"/>
                      <a:pt x="1825" y="12346"/>
                      <a:pt x="1112" y="13305"/>
                    </a:cubicBezTo>
                    <a:cubicBezTo>
                      <a:pt x="1004" y="13465"/>
                      <a:pt x="864" y="13608"/>
                      <a:pt x="777" y="13777"/>
                    </a:cubicBezTo>
                    <a:cubicBezTo>
                      <a:pt x="767" y="13829"/>
                      <a:pt x="814" y="13878"/>
                      <a:pt x="865" y="13878"/>
                    </a:cubicBezTo>
                    <a:cubicBezTo>
                      <a:pt x="873" y="13878"/>
                      <a:pt x="881" y="13877"/>
                      <a:pt x="889" y="13875"/>
                    </a:cubicBezTo>
                    <a:cubicBezTo>
                      <a:pt x="1098" y="13672"/>
                      <a:pt x="1246" y="13392"/>
                      <a:pt x="1437" y="13165"/>
                    </a:cubicBezTo>
                    <a:cubicBezTo>
                      <a:pt x="2056" y="12334"/>
                      <a:pt x="2715" y="11507"/>
                      <a:pt x="3394" y="10684"/>
                    </a:cubicBezTo>
                    <a:cubicBezTo>
                      <a:pt x="3589" y="11559"/>
                      <a:pt x="3842" y="12419"/>
                      <a:pt x="4147" y="13261"/>
                    </a:cubicBezTo>
                    <a:cubicBezTo>
                      <a:pt x="4209" y="13425"/>
                      <a:pt x="4264" y="13593"/>
                      <a:pt x="4334" y="13753"/>
                    </a:cubicBezTo>
                    <a:cubicBezTo>
                      <a:pt x="4346" y="13774"/>
                      <a:pt x="4365" y="13787"/>
                      <a:pt x="4387" y="13793"/>
                    </a:cubicBezTo>
                    <a:cubicBezTo>
                      <a:pt x="4395" y="13796"/>
                      <a:pt x="4403" y="13797"/>
                      <a:pt x="4410" y="13797"/>
                    </a:cubicBezTo>
                    <a:cubicBezTo>
                      <a:pt x="4473" y="13797"/>
                      <a:pt x="4524" y="13721"/>
                      <a:pt x="4487" y="13663"/>
                    </a:cubicBezTo>
                    <a:cubicBezTo>
                      <a:pt x="4114" y="12745"/>
                      <a:pt x="3783" y="11570"/>
                      <a:pt x="3528" y="10520"/>
                    </a:cubicBezTo>
                    <a:cubicBezTo>
                      <a:pt x="4193" y="9717"/>
                      <a:pt x="4876" y="8921"/>
                      <a:pt x="5562" y="8134"/>
                    </a:cubicBezTo>
                    <a:cubicBezTo>
                      <a:pt x="5945" y="8978"/>
                      <a:pt x="6334" y="9894"/>
                      <a:pt x="6670" y="10676"/>
                    </a:cubicBezTo>
                    <a:cubicBezTo>
                      <a:pt x="6775" y="10927"/>
                      <a:pt x="6884" y="11177"/>
                      <a:pt x="6995" y="11425"/>
                    </a:cubicBezTo>
                    <a:cubicBezTo>
                      <a:pt x="7008" y="11446"/>
                      <a:pt x="7027" y="11459"/>
                      <a:pt x="7048" y="11467"/>
                    </a:cubicBezTo>
                    <a:cubicBezTo>
                      <a:pt x="7056" y="11469"/>
                      <a:pt x="7064" y="11470"/>
                      <a:pt x="7072" y="11470"/>
                    </a:cubicBezTo>
                    <a:cubicBezTo>
                      <a:pt x="7135" y="11470"/>
                      <a:pt x="7185" y="11395"/>
                      <a:pt x="7149" y="11337"/>
                    </a:cubicBezTo>
                    <a:cubicBezTo>
                      <a:pt x="6674" y="10272"/>
                      <a:pt x="6205" y="9108"/>
                      <a:pt x="5687" y="7992"/>
                    </a:cubicBezTo>
                    <a:cubicBezTo>
                      <a:pt x="5839" y="7817"/>
                      <a:pt x="5991" y="7643"/>
                      <a:pt x="6143" y="7470"/>
                    </a:cubicBezTo>
                    <a:cubicBezTo>
                      <a:pt x="6902" y="6611"/>
                      <a:pt x="7666" y="5754"/>
                      <a:pt x="8457" y="4922"/>
                    </a:cubicBezTo>
                    <a:cubicBezTo>
                      <a:pt x="8461" y="4937"/>
                      <a:pt x="8467" y="4957"/>
                      <a:pt x="8478" y="4986"/>
                    </a:cubicBezTo>
                    <a:cubicBezTo>
                      <a:pt x="8772" y="6025"/>
                      <a:pt x="8997" y="7081"/>
                      <a:pt x="9289" y="8120"/>
                    </a:cubicBezTo>
                    <a:cubicBezTo>
                      <a:pt x="9337" y="8288"/>
                      <a:pt x="9391" y="8452"/>
                      <a:pt x="9432" y="8621"/>
                    </a:cubicBezTo>
                    <a:cubicBezTo>
                      <a:pt x="9440" y="8643"/>
                      <a:pt x="9453" y="8662"/>
                      <a:pt x="9474" y="8674"/>
                    </a:cubicBezTo>
                    <a:cubicBezTo>
                      <a:pt x="9487" y="8683"/>
                      <a:pt x="9502" y="8687"/>
                      <a:pt x="9517" y="8687"/>
                    </a:cubicBezTo>
                    <a:cubicBezTo>
                      <a:pt x="9571" y="8687"/>
                      <a:pt x="9622" y="8633"/>
                      <a:pt x="9604" y="8575"/>
                    </a:cubicBezTo>
                    <a:cubicBezTo>
                      <a:pt x="9364" y="7738"/>
                      <a:pt x="9145" y="6898"/>
                      <a:pt x="8940" y="6053"/>
                    </a:cubicBezTo>
                    <a:cubicBezTo>
                      <a:pt x="8817" y="5637"/>
                      <a:pt x="8765" y="5185"/>
                      <a:pt x="8580" y="4794"/>
                    </a:cubicBezTo>
                    <a:cubicBezTo>
                      <a:pt x="9310" y="4032"/>
                      <a:pt x="10061" y="3292"/>
                      <a:pt x="10854" y="2596"/>
                    </a:cubicBezTo>
                    <a:cubicBezTo>
                      <a:pt x="10956" y="2505"/>
                      <a:pt x="11056" y="2417"/>
                      <a:pt x="11158" y="2328"/>
                    </a:cubicBezTo>
                    <a:cubicBezTo>
                      <a:pt x="11159" y="2337"/>
                      <a:pt x="11162" y="2343"/>
                      <a:pt x="11163" y="2354"/>
                    </a:cubicBezTo>
                    <a:cubicBezTo>
                      <a:pt x="11287" y="3235"/>
                      <a:pt x="11360" y="4305"/>
                      <a:pt x="11488" y="5267"/>
                    </a:cubicBezTo>
                    <a:cubicBezTo>
                      <a:pt x="11496" y="5314"/>
                      <a:pt x="11480" y="5371"/>
                      <a:pt x="11518" y="5409"/>
                    </a:cubicBezTo>
                    <a:cubicBezTo>
                      <a:pt x="11534" y="5426"/>
                      <a:pt x="11556" y="5434"/>
                      <a:pt x="11578" y="5434"/>
                    </a:cubicBezTo>
                    <a:cubicBezTo>
                      <a:pt x="11624" y="5434"/>
                      <a:pt x="11671" y="5398"/>
                      <a:pt x="11669" y="5347"/>
                    </a:cubicBezTo>
                    <a:cubicBezTo>
                      <a:pt x="11612" y="4743"/>
                      <a:pt x="11528" y="4144"/>
                      <a:pt x="11473" y="3540"/>
                    </a:cubicBezTo>
                    <a:cubicBezTo>
                      <a:pt x="11415" y="3096"/>
                      <a:pt x="11418" y="2636"/>
                      <a:pt x="11301" y="2203"/>
                    </a:cubicBezTo>
                    <a:cubicBezTo>
                      <a:pt x="12081" y="1530"/>
                      <a:pt x="12844" y="917"/>
                      <a:pt x="13737" y="370"/>
                    </a:cubicBezTo>
                    <a:cubicBezTo>
                      <a:pt x="13846" y="284"/>
                      <a:pt x="14071" y="218"/>
                      <a:pt x="14133" y="115"/>
                    </a:cubicBezTo>
                    <a:cubicBezTo>
                      <a:pt x="14153" y="57"/>
                      <a:pt x="14104" y="1"/>
                      <a:pt x="14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7"/>
              <p:cNvSpPr/>
              <p:nvPr/>
            </p:nvSpPr>
            <p:spPr>
              <a:xfrm>
                <a:off x="4299800" y="675888"/>
                <a:ext cx="2985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07" extrusionOk="0">
                    <a:moveTo>
                      <a:pt x="604" y="1"/>
                    </a:moveTo>
                    <a:cubicBezTo>
                      <a:pt x="466" y="1"/>
                      <a:pt x="329" y="53"/>
                      <a:pt x="232" y="167"/>
                    </a:cubicBezTo>
                    <a:cubicBezTo>
                      <a:pt x="54" y="367"/>
                      <a:pt x="0" y="697"/>
                      <a:pt x="190" y="907"/>
                    </a:cubicBezTo>
                    <a:cubicBezTo>
                      <a:pt x="299" y="1033"/>
                      <a:pt x="466" y="1106"/>
                      <a:pt x="631" y="1106"/>
                    </a:cubicBezTo>
                    <a:cubicBezTo>
                      <a:pt x="737" y="1106"/>
                      <a:pt x="842" y="1076"/>
                      <a:pt x="930" y="1010"/>
                    </a:cubicBezTo>
                    <a:cubicBezTo>
                      <a:pt x="1129" y="863"/>
                      <a:pt x="1194" y="619"/>
                      <a:pt x="1129" y="408"/>
                    </a:cubicBezTo>
                    <a:cubicBezTo>
                      <a:pt x="1127" y="403"/>
                      <a:pt x="1127" y="397"/>
                      <a:pt x="1125" y="392"/>
                    </a:cubicBezTo>
                    <a:cubicBezTo>
                      <a:pt x="1071" y="147"/>
                      <a:pt x="836" y="1"/>
                      <a:pt x="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7"/>
              <p:cNvSpPr/>
              <p:nvPr/>
            </p:nvSpPr>
            <p:spPr>
              <a:xfrm>
                <a:off x="4280375" y="589413"/>
                <a:ext cx="2982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1106" extrusionOk="0">
                    <a:moveTo>
                      <a:pt x="604" y="1"/>
                    </a:moveTo>
                    <a:cubicBezTo>
                      <a:pt x="466" y="1"/>
                      <a:pt x="328" y="53"/>
                      <a:pt x="231" y="167"/>
                    </a:cubicBezTo>
                    <a:cubicBezTo>
                      <a:pt x="55" y="367"/>
                      <a:pt x="0" y="698"/>
                      <a:pt x="190" y="907"/>
                    </a:cubicBezTo>
                    <a:cubicBezTo>
                      <a:pt x="299" y="1033"/>
                      <a:pt x="466" y="1106"/>
                      <a:pt x="630" y="1106"/>
                    </a:cubicBezTo>
                    <a:cubicBezTo>
                      <a:pt x="736" y="1106"/>
                      <a:pt x="841" y="1076"/>
                      <a:pt x="930" y="1010"/>
                    </a:cubicBezTo>
                    <a:cubicBezTo>
                      <a:pt x="1128" y="864"/>
                      <a:pt x="1193" y="620"/>
                      <a:pt x="1128" y="407"/>
                    </a:cubicBezTo>
                    <a:cubicBezTo>
                      <a:pt x="1127" y="402"/>
                      <a:pt x="1127" y="397"/>
                      <a:pt x="1125" y="391"/>
                    </a:cubicBezTo>
                    <a:cubicBezTo>
                      <a:pt x="1071" y="147"/>
                      <a:pt x="836" y="1"/>
                      <a:pt x="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7"/>
              <p:cNvSpPr/>
              <p:nvPr/>
            </p:nvSpPr>
            <p:spPr>
              <a:xfrm>
                <a:off x="4388100" y="670888"/>
                <a:ext cx="2985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06" extrusionOk="0">
                    <a:moveTo>
                      <a:pt x="605" y="1"/>
                    </a:moveTo>
                    <a:cubicBezTo>
                      <a:pt x="466" y="1"/>
                      <a:pt x="329" y="52"/>
                      <a:pt x="232" y="166"/>
                    </a:cubicBezTo>
                    <a:cubicBezTo>
                      <a:pt x="54" y="367"/>
                      <a:pt x="0" y="697"/>
                      <a:pt x="190" y="907"/>
                    </a:cubicBezTo>
                    <a:cubicBezTo>
                      <a:pt x="300" y="1033"/>
                      <a:pt x="467" y="1106"/>
                      <a:pt x="632" y="1106"/>
                    </a:cubicBezTo>
                    <a:cubicBezTo>
                      <a:pt x="737" y="1106"/>
                      <a:pt x="842" y="1076"/>
                      <a:pt x="931" y="1010"/>
                    </a:cubicBezTo>
                    <a:cubicBezTo>
                      <a:pt x="1129" y="863"/>
                      <a:pt x="1194" y="619"/>
                      <a:pt x="1129" y="408"/>
                    </a:cubicBezTo>
                    <a:cubicBezTo>
                      <a:pt x="1128" y="402"/>
                      <a:pt x="1128" y="397"/>
                      <a:pt x="1126" y="391"/>
                    </a:cubicBezTo>
                    <a:cubicBezTo>
                      <a:pt x="1071" y="147"/>
                      <a:pt x="836" y="1"/>
                      <a:pt x="6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7"/>
              <p:cNvSpPr/>
              <p:nvPr/>
            </p:nvSpPr>
            <p:spPr>
              <a:xfrm>
                <a:off x="4326825" y="524338"/>
                <a:ext cx="2982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1106" extrusionOk="0">
                    <a:moveTo>
                      <a:pt x="605" y="0"/>
                    </a:moveTo>
                    <a:cubicBezTo>
                      <a:pt x="466" y="0"/>
                      <a:pt x="328" y="52"/>
                      <a:pt x="231" y="166"/>
                    </a:cubicBezTo>
                    <a:cubicBezTo>
                      <a:pt x="54" y="367"/>
                      <a:pt x="0" y="697"/>
                      <a:pt x="190" y="907"/>
                    </a:cubicBezTo>
                    <a:cubicBezTo>
                      <a:pt x="299" y="1033"/>
                      <a:pt x="466" y="1106"/>
                      <a:pt x="631" y="1106"/>
                    </a:cubicBezTo>
                    <a:cubicBezTo>
                      <a:pt x="737" y="1106"/>
                      <a:pt x="842" y="1076"/>
                      <a:pt x="930" y="1010"/>
                    </a:cubicBezTo>
                    <a:cubicBezTo>
                      <a:pt x="1128" y="864"/>
                      <a:pt x="1193" y="620"/>
                      <a:pt x="1128" y="407"/>
                    </a:cubicBezTo>
                    <a:cubicBezTo>
                      <a:pt x="1127" y="401"/>
                      <a:pt x="1127" y="396"/>
                      <a:pt x="1124" y="390"/>
                    </a:cubicBezTo>
                    <a:cubicBezTo>
                      <a:pt x="1071" y="146"/>
                      <a:pt x="837" y="0"/>
                      <a:pt x="6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7"/>
              <p:cNvSpPr/>
              <p:nvPr/>
            </p:nvSpPr>
            <p:spPr>
              <a:xfrm>
                <a:off x="4455275" y="614138"/>
                <a:ext cx="2985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06" extrusionOk="0">
                    <a:moveTo>
                      <a:pt x="604" y="0"/>
                    </a:moveTo>
                    <a:cubicBezTo>
                      <a:pt x="466" y="0"/>
                      <a:pt x="328" y="52"/>
                      <a:pt x="231" y="166"/>
                    </a:cubicBezTo>
                    <a:cubicBezTo>
                      <a:pt x="55" y="366"/>
                      <a:pt x="1" y="697"/>
                      <a:pt x="190" y="907"/>
                    </a:cubicBezTo>
                    <a:cubicBezTo>
                      <a:pt x="300" y="1033"/>
                      <a:pt x="466" y="1106"/>
                      <a:pt x="631" y="1106"/>
                    </a:cubicBezTo>
                    <a:cubicBezTo>
                      <a:pt x="737" y="1106"/>
                      <a:pt x="842" y="1075"/>
                      <a:pt x="930" y="1010"/>
                    </a:cubicBezTo>
                    <a:cubicBezTo>
                      <a:pt x="1128" y="862"/>
                      <a:pt x="1193" y="619"/>
                      <a:pt x="1128" y="407"/>
                    </a:cubicBezTo>
                    <a:cubicBezTo>
                      <a:pt x="1127" y="402"/>
                      <a:pt x="1127" y="397"/>
                      <a:pt x="1125" y="391"/>
                    </a:cubicBezTo>
                    <a:cubicBezTo>
                      <a:pt x="1071" y="146"/>
                      <a:pt x="836" y="0"/>
                      <a:pt x="6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7"/>
              <p:cNvSpPr/>
              <p:nvPr/>
            </p:nvSpPr>
            <p:spPr>
              <a:xfrm>
                <a:off x="4405250" y="437913"/>
                <a:ext cx="298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106" extrusionOk="0">
                    <a:moveTo>
                      <a:pt x="606" y="0"/>
                    </a:moveTo>
                    <a:cubicBezTo>
                      <a:pt x="467" y="0"/>
                      <a:pt x="330" y="52"/>
                      <a:pt x="233" y="167"/>
                    </a:cubicBezTo>
                    <a:cubicBezTo>
                      <a:pt x="55" y="367"/>
                      <a:pt x="1" y="698"/>
                      <a:pt x="191" y="907"/>
                    </a:cubicBezTo>
                    <a:cubicBezTo>
                      <a:pt x="300" y="1033"/>
                      <a:pt x="466" y="1106"/>
                      <a:pt x="631" y="1106"/>
                    </a:cubicBezTo>
                    <a:cubicBezTo>
                      <a:pt x="737" y="1106"/>
                      <a:pt x="843" y="1075"/>
                      <a:pt x="931" y="1009"/>
                    </a:cubicBezTo>
                    <a:cubicBezTo>
                      <a:pt x="1130" y="862"/>
                      <a:pt x="1195" y="618"/>
                      <a:pt x="1130" y="407"/>
                    </a:cubicBezTo>
                    <a:cubicBezTo>
                      <a:pt x="1127" y="402"/>
                      <a:pt x="1127" y="396"/>
                      <a:pt x="1126" y="391"/>
                    </a:cubicBezTo>
                    <a:cubicBezTo>
                      <a:pt x="1072" y="146"/>
                      <a:pt x="838" y="0"/>
                      <a:pt x="6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7"/>
              <p:cNvSpPr/>
              <p:nvPr/>
            </p:nvSpPr>
            <p:spPr>
              <a:xfrm>
                <a:off x="4514600" y="538163"/>
                <a:ext cx="2985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07" extrusionOk="0">
                    <a:moveTo>
                      <a:pt x="605" y="1"/>
                    </a:moveTo>
                    <a:cubicBezTo>
                      <a:pt x="467" y="1"/>
                      <a:pt x="329" y="53"/>
                      <a:pt x="231" y="167"/>
                    </a:cubicBezTo>
                    <a:cubicBezTo>
                      <a:pt x="55" y="367"/>
                      <a:pt x="1" y="697"/>
                      <a:pt x="190" y="907"/>
                    </a:cubicBezTo>
                    <a:cubicBezTo>
                      <a:pt x="300" y="1033"/>
                      <a:pt x="466" y="1106"/>
                      <a:pt x="631" y="1106"/>
                    </a:cubicBezTo>
                    <a:cubicBezTo>
                      <a:pt x="737" y="1106"/>
                      <a:pt x="843" y="1076"/>
                      <a:pt x="931" y="1010"/>
                    </a:cubicBezTo>
                    <a:cubicBezTo>
                      <a:pt x="1128" y="863"/>
                      <a:pt x="1193" y="619"/>
                      <a:pt x="1128" y="408"/>
                    </a:cubicBezTo>
                    <a:cubicBezTo>
                      <a:pt x="1127" y="403"/>
                      <a:pt x="1127" y="397"/>
                      <a:pt x="1125" y="392"/>
                    </a:cubicBezTo>
                    <a:cubicBezTo>
                      <a:pt x="1071" y="146"/>
                      <a:pt x="837" y="1"/>
                      <a:pt x="6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7"/>
              <p:cNvSpPr/>
              <p:nvPr/>
            </p:nvSpPr>
            <p:spPr>
              <a:xfrm>
                <a:off x="4487550" y="371288"/>
                <a:ext cx="2985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07" extrusionOk="0">
                    <a:moveTo>
                      <a:pt x="606" y="1"/>
                    </a:moveTo>
                    <a:cubicBezTo>
                      <a:pt x="467" y="1"/>
                      <a:pt x="330" y="53"/>
                      <a:pt x="232" y="167"/>
                    </a:cubicBezTo>
                    <a:cubicBezTo>
                      <a:pt x="55" y="368"/>
                      <a:pt x="1" y="698"/>
                      <a:pt x="190" y="907"/>
                    </a:cubicBezTo>
                    <a:cubicBezTo>
                      <a:pt x="299" y="1033"/>
                      <a:pt x="466" y="1106"/>
                      <a:pt x="630" y="1106"/>
                    </a:cubicBezTo>
                    <a:cubicBezTo>
                      <a:pt x="737" y="1106"/>
                      <a:pt x="842" y="1076"/>
                      <a:pt x="931" y="1010"/>
                    </a:cubicBezTo>
                    <a:cubicBezTo>
                      <a:pt x="1130" y="864"/>
                      <a:pt x="1193" y="620"/>
                      <a:pt x="1128" y="408"/>
                    </a:cubicBezTo>
                    <a:cubicBezTo>
                      <a:pt x="1127" y="402"/>
                      <a:pt x="1127" y="397"/>
                      <a:pt x="1126" y="391"/>
                    </a:cubicBezTo>
                    <a:cubicBezTo>
                      <a:pt x="1072" y="147"/>
                      <a:pt x="837" y="1"/>
                      <a:pt x="6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7"/>
              <p:cNvSpPr/>
              <p:nvPr/>
            </p:nvSpPr>
            <p:spPr>
              <a:xfrm>
                <a:off x="4565725" y="458588"/>
                <a:ext cx="298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106" extrusionOk="0">
                    <a:moveTo>
                      <a:pt x="605" y="1"/>
                    </a:moveTo>
                    <a:cubicBezTo>
                      <a:pt x="467" y="1"/>
                      <a:pt x="330" y="53"/>
                      <a:pt x="233" y="166"/>
                    </a:cubicBezTo>
                    <a:cubicBezTo>
                      <a:pt x="55" y="367"/>
                      <a:pt x="1" y="697"/>
                      <a:pt x="190" y="907"/>
                    </a:cubicBezTo>
                    <a:cubicBezTo>
                      <a:pt x="300" y="1033"/>
                      <a:pt x="467" y="1106"/>
                      <a:pt x="632" y="1106"/>
                    </a:cubicBezTo>
                    <a:cubicBezTo>
                      <a:pt x="737" y="1106"/>
                      <a:pt x="843" y="1076"/>
                      <a:pt x="931" y="1010"/>
                    </a:cubicBezTo>
                    <a:cubicBezTo>
                      <a:pt x="1129" y="864"/>
                      <a:pt x="1194" y="619"/>
                      <a:pt x="1129" y="408"/>
                    </a:cubicBezTo>
                    <a:cubicBezTo>
                      <a:pt x="1128" y="402"/>
                      <a:pt x="1128" y="397"/>
                      <a:pt x="1126" y="392"/>
                    </a:cubicBezTo>
                    <a:cubicBezTo>
                      <a:pt x="1072" y="147"/>
                      <a:pt x="837" y="1"/>
                      <a:pt x="6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2" name="Google Shape;602;p7"/>
            <p:cNvGrpSpPr/>
            <p:nvPr/>
          </p:nvGrpSpPr>
          <p:grpSpPr>
            <a:xfrm rot="-9242416">
              <a:off x="8769673" y="166277"/>
              <a:ext cx="654049" cy="1307887"/>
              <a:chOff x="4941500" y="1532375"/>
              <a:chExt cx="231300" cy="462525"/>
            </a:xfrm>
          </p:grpSpPr>
          <p:sp>
            <p:nvSpPr>
              <p:cNvPr id="603" name="Google Shape;603;p7"/>
              <p:cNvSpPr/>
              <p:nvPr/>
            </p:nvSpPr>
            <p:spPr>
              <a:xfrm>
                <a:off x="4981225" y="1568775"/>
                <a:ext cx="1458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7045" extrusionOk="0">
                    <a:moveTo>
                      <a:pt x="590" y="0"/>
                    </a:moveTo>
                    <a:cubicBezTo>
                      <a:pt x="467" y="7"/>
                      <a:pt x="463" y="131"/>
                      <a:pt x="467" y="229"/>
                    </a:cubicBezTo>
                    <a:cubicBezTo>
                      <a:pt x="465" y="377"/>
                      <a:pt x="465" y="528"/>
                      <a:pt x="465" y="677"/>
                    </a:cubicBezTo>
                    <a:cubicBezTo>
                      <a:pt x="465" y="1324"/>
                      <a:pt x="489" y="1973"/>
                      <a:pt x="563" y="2616"/>
                    </a:cubicBezTo>
                    <a:cubicBezTo>
                      <a:pt x="677" y="3803"/>
                      <a:pt x="961" y="4966"/>
                      <a:pt x="1400" y="6074"/>
                    </a:cubicBezTo>
                    <a:cubicBezTo>
                      <a:pt x="1955" y="7564"/>
                      <a:pt x="2534" y="9052"/>
                      <a:pt x="2840" y="10617"/>
                    </a:cubicBezTo>
                    <a:cubicBezTo>
                      <a:pt x="2994" y="11391"/>
                      <a:pt x="3091" y="12186"/>
                      <a:pt x="3129" y="12994"/>
                    </a:cubicBezTo>
                    <a:cubicBezTo>
                      <a:pt x="2683" y="12063"/>
                      <a:pt x="2114" y="11197"/>
                      <a:pt x="1610" y="10298"/>
                    </a:cubicBezTo>
                    <a:cubicBezTo>
                      <a:pt x="1077" y="9376"/>
                      <a:pt x="683" y="8375"/>
                      <a:pt x="230" y="7421"/>
                    </a:cubicBezTo>
                    <a:cubicBezTo>
                      <a:pt x="209" y="7402"/>
                      <a:pt x="185" y="7395"/>
                      <a:pt x="161" y="7395"/>
                    </a:cubicBezTo>
                    <a:cubicBezTo>
                      <a:pt x="79" y="7395"/>
                      <a:pt x="0" y="7491"/>
                      <a:pt x="54" y="7575"/>
                    </a:cubicBezTo>
                    <a:cubicBezTo>
                      <a:pt x="452" y="8515"/>
                      <a:pt x="867" y="9449"/>
                      <a:pt x="1361" y="10342"/>
                    </a:cubicBezTo>
                    <a:cubicBezTo>
                      <a:pt x="1786" y="11121"/>
                      <a:pt x="2281" y="11859"/>
                      <a:pt x="2687" y="12648"/>
                    </a:cubicBezTo>
                    <a:cubicBezTo>
                      <a:pt x="2855" y="12964"/>
                      <a:pt x="3033" y="13348"/>
                      <a:pt x="3146" y="13602"/>
                    </a:cubicBezTo>
                    <a:cubicBezTo>
                      <a:pt x="3151" y="14200"/>
                      <a:pt x="3122" y="14803"/>
                      <a:pt x="3057" y="15407"/>
                    </a:cubicBezTo>
                    <a:cubicBezTo>
                      <a:pt x="3010" y="15839"/>
                      <a:pt x="2931" y="16342"/>
                      <a:pt x="2812" y="16845"/>
                    </a:cubicBezTo>
                    <a:cubicBezTo>
                      <a:pt x="2794" y="16905"/>
                      <a:pt x="2784" y="16980"/>
                      <a:pt x="2843" y="17020"/>
                    </a:cubicBezTo>
                    <a:cubicBezTo>
                      <a:pt x="2864" y="17037"/>
                      <a:pt x="2889" y="17045"/>
                      <a:pt x="2914" y="17045"/>
                    </a:cubicBezTo>
                    <a:cubicBezTo>
                      <a:pt x="2966" y="17045"/>
                      <a:pt x="3019" y="17011"/>
                      <a:pt x="3032" y="16958"/>
                    </a:cubicBezTo>
                    <a:cubicBezTo>
                      <a:pt x="3278" y="15888"/>
                      <a:pt x="3390" y="14794"/>
                      <a:pt x="3387" y="13700"/>
                    </a:cubicBezTo>
                    <a:cubicBezTo>
                      <a:pt x="3411" y="13679"/>
                      <a:pt x="3425" y="13650"/>
                      <a:pt x="3425" y="13614"/>
                    </a:cubicBezTo>
                    <a:cubicBezTo>
                      <a:pt x="3806" y="11552"/>
                      <a:pt x="4842" y="9476"/>
                      <a:pt x="5780" y="7487"/>
                    </a:cubicBezTo>
                    <a:cubicBezTo>
                      <a:pt x="5832" y="7394"/>
                      <a:pt x="5752" y="7305"/>
                      <a:pt x="5670" y="7305"/>
                    </a:cubicBezTo>
                    <a:cubicBezTo>
                      <a:pt x="5634" y="7305"/>
                      <a:pt x="5597" y="7323"/>
                      <a:pt x="5572" y="7366"/>
                    </a:cubicBezTo>
                    <a:cubicBezTo>
                      <a:pt x="5008" y="8580"/>
                      <a:pt x="4404" y="9778"/>
                      <a:pt x="3928" y="11032"/>
                    </a:cubicBezTo>
                    <a:cubicBezTo>
                      <a:pt x="3713" y="11617"/>
                      <a:pt x="3518" y="12210"/>
                      <a:pt x="3359" y="12812"/>
                    </a:cubicBezTo>
                    <a:cubicBezTo>
                      <a:pt x="3297" y="11773"/>
                      <a:pt x="3135" y="10740"/>
                      <a:pt x="2881" y="9729"/>
                    </a:cubicBezTo>
                    <a:cubicBezTo>
                      <a:pt x="2882" y="9724"/>
                      <a:pt x="2885" y="9718"/>
                      <a:pt x="2885" y="9712"/>
                    </a:cubicBezTo>
                    <a:cubicBezTo>
                      <a:pt x="2828" y="8466"/>
                      <a:pt x="2885" y="7210"/>
                      <a:pt x="3044" y="5972"/>
                    </a:cubicBezTo>
                    <a:cubicBezTo>
                      <a:pt x="3190" y="4831"/>
                      <a:pt x="3553" y="3351"/>
                      <a:pt x="3850" y="2116"/>
                    </a:cubicBezTo>
                    <a:cubicBezTo>
                      <a:pt x="3862" y="2055"/>
                      <a:pt x="3895" y="1991"/>
                      <a:pt x="3861" y="1934"/>
                    </a:cubicBezTo>
                    <a:cubicBezTo>
                      <a:pt x="3836" y="1893"/>
                      <a:pt x="3799" y="1875"/>
                      <a:pt x="3761" y="1875"/>
                    </a:cubicBezTo>
                    <a:cubicBezTo>
                      <a:pt x="3697" y="1875"/>
                      <a:pt x="3632" y="1927"/>
                      <a:pt x="3630" y="2006"/>
                    </a:cubicBezTo>
                    <a:cubicBezTo>
                      <a:pt x="3270" y="3510"/>
                      <a:pt x="2887" y="5015"/>
                      <a:pt x="2734" y="6557"/>
                    </a:cubicBezTo>
                    <a:cubicBezTo>
                      <a:pt x="2660" y="7304"/>
                      <a:pt x="2626" y="8056"/>
                      <a:pt x="2624" y="8808"/>
                    </a:cubicBezTo>
                    <a:cubicBezTo>
                      <a:pt x="2605" y="8746"/>
                      <a:pt x="2588" y="8684"/>
                      <a:pt x="2567" y="8622"/>
                    </a:cubicBezTo>
                    <a:cubicBezTo>
                      <a:pt x="2162" y="7322"/>
                      <a:pt x="1604" y="6073"/>
                      <a:pt x="1209" y="4771"/>
                    </a:cubicBezTo>
                    <a:cubicBezTo>
                      <a:pt x="989" y="4021"/>
                      <a:pt x="879" y="3289"/>
                      <a:pt x="801" y="2585"/>
                    </a:cubicBezTo>
                    <a:cubicBezTo>
                      <a:pt x="720" y="1874"/>
                      <a:pt x="701" y="1159"/>
                      <a:pt x="705" y="444"/>
                    </a:cubicBezTo>
                    <a:cubicBezTo>
                      <a:pt x="698" y="321"/>
                      <a:pt x="726" y="193"/>
                      <a:pt x="700" y="74"/>
                    </a:cubicBezTo>
                    <a:cubicBezTo>
                      <a:pt x="685" y="29"/>
                      <a:pt x="636" y="0"/>
                      <a:pt x="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7"/>
              <p:cNvSpPr/>
              <p:nvPr/>
            </p:nvSpPr>
            <p:spPr>
              <a:xfrm>
                <a:off x="4948675" y="1532375"/>
                <a:ext cx="804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2824" extrusionOk="0">
                    <a:moveTo>
                      <a:pt x="2358" y="1"/>
                    </a:moveTo>
                    <a:cubicBezTo>
                      <a:pt x="2273" y="1"/>
                      <a:pt x="2179" y="49"/>
                      <a:pt x="2119" y="136"/>
                    </a:cubicBezTo>
                    <a:cubicBezTo>
                      <a:pt x="1944" y="338"/>
                      <a:pt x="1827" y="652"/>
                      <a:pt x="1734" y="896"/>
                    </a:cubicBezTo>
                    <a:cubicBezTo>
                      <a:pt x="1682" y="730"/>
                      <a:pt x="1610" y="519"/>
                      <a:pt x="1546" y="402"/>
                    </a:cubicBezTo>
                    <a:cubicBezTo>
                      <a:pt x="1483" y="275"/>
                      <a:pt x="1395" y="217"/>
                      <a:pt x="1315" y="217"/>
                    </a:cubicBezTo>
                    <a:cubicBezTo>
                      <a:pt x="1205" y="217"/>
                      <a:pt x="1108" y="323"/>
                      <a:pt x="1096" y="506"/>
                    </a:cubicBezTo>
                    <a:cubicBezTo>
                      <a:pt x="1081" y="814"/>
                      <a:pt x="1135" y="1078"/>
                      <a:pt x="1166" y="1333"/>
                    </a:cubicBezTo>
                    <a:cubicBezTo>
                      <a:pt x="977" y="1150"/>
                      <a:pt x="776" y="975"/>
                      <a:pt x="520" y="911"/>
                    </a:cubicBezTo>
                    <a:cubicBezTo>
                      <a:pt x="490" y="905"/>
                      <a:pt x="459" y="901"/>
                      <a:pt x="428" y="901"/>
                    </a:cubicBezTo>
                    <a:cubicBezTo>
                      <a:pt x="342" y="901"/>
                      <a:pt x="256" y="929"/>
                      <a:pt x="207" y="1004"/>
                    </a:cubicBezTo>
                    <a:cubicBezTo>
                      <a:pt x="0" y="1301"/>
                      <a:pt x="755" y="2030"/>
                      <a:pt x="971" y="2231"/>
                    </a:cubicBezTo>
                    <a:cubicBezTo>
                      <a:pt x="1156" y="2396"/>
                      <a:pt x="1357" y="2547"/>
                      <a:pt x="1569" y="2681"/>
                    </a:cubicBezTo>
                    <a:cubicBezTo>
                      <a:pt x="1670" y="2731"/>
                      <a:pt x="1771" y="2822"/>
                      <a:pt x="1887" y="2823"/>
                    </a:cubicBezTo>
                    <a:cubicBezTo>
                      <a:pt x="1934" y="2819"/>
                      <a:pt x="1964" y="2791"/>
                      <a:pt x="1979" y="2754"/>
                    </a:cubicBezTo>
                    <a:cubicBezTo>
                      <a:pt x="2006" y="2734"/>
                      <a:pt x="2029" y="2704"/>
                      <a:pt x="2043" y="2664"/>
                    </a:cubicBezTo>
                    <a:cubicBezTo>
                      <a:pt x="2342" y="2150"/>
                      <a:pt x="2677" y="1822"/>
                      <a:pt x="3040" y="1327"/>
                    </a:cubicBezTo>
                    <a:cubicBezTo>
                      <a:pt x="3107" y="1230"/>
                      <a:pt x="3164" y="1123"/>
                      <a:pt x="3192" y="1008"/>
                    </a:cubicBezTo>
                    <a:cubicBezTo>
                      <a:pt x="3215" y="912"/>
                      <a:pt x="3166" y="809"/>
                      <a:pt x="3069" y="787"/>
                    </a:cubicBezTo>
                    <a:cubicBezTo>
                      <a:pt x="3039" y="778"/>
                      <a:pt x="3009" y="774"/>
                      <a:pt x="2979" y="774"/>
                    </a:cubicBezTo>
                    <a:cubicBezTo>
                      <a:pt x="2903" y="774"/>
                      <a:pt x="2828" y="799"/>
                      <a:pt x="2760" y="833"/>
                    </a:cubicBezTo>
                    <a:cubicBezTo>
                      <a:pt x="2621" y="898"/>
                      <a:pt x="2495" y="985"/>
                      <a:pt x="2369" y="1073"/>
                    </a:cubicBezTo>
                    <a:cubicBezTo>
                      <a:pt x="2448" y="788"/>
                      <a:pt x="2553" y="506"/>
                      <a:pt x="2551" y="211"/>
                    </a:cubicBezTo>
                    <a:cubicBezTo>
                      <a:pt x="2543" y="66"/>
                      <a:pt x="2456" y="1"/>
                      <a:pt x="2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7"/>
              <p:cNvSpPr/>
              <p:nvPr/>
            </p:nvSpPr>
            <p:spPr>
              <a:xfrm>
                <a:off x="5045400" y="1572750"/>
                <a:ext cx="76075" cy="65275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2611" extrusionOk="0">
                    <a:moveTo>
                      <a:pt x="1586" y="0"/>
                    </a:moveTo>
                    <a:cubicBezTo>
                      <a:pt x="1502" y="0"/>
                      <a:pt x="1409" y="58"/>
                      <a:pt x="1339" y="177"/>
                    </a:cubicBezTo>
                    <a:cubicBezTo>
                      <a:pt x="1186" y="443"/>
                      <a:pt x="1115" y="703"/>
                      <a:pt x="1024" y="944"/>
                    </a:cubicBezTo>
                    <a:cubicBezTo>
                      <a:pt x="940" y="697"/>
                      <a:pt x="840" y="449"/>
                      <a:pt x="639" y="275"/>
                    </a:cubicBezTo>
                    <a:cubicBezTo>
                      <a:pt x="580" y="226"/>
                      <a:pt x="503" y="188"/>
                      <a:pt x="427" y="188"/>
                    </a:cubicBezTo>
                    <a:cubicBezTo>
                      <a:pt x="390" y="188"/>
                      <a:pt x="353" y="197"/>
                      <a:pt x="319" y="217"/>
                    </a:cubicBezTo>
                    <a:cubicBezTo>
                      <a:pt x="0" y="386"/>
                      <a:pt x="340" y="1380"/>
                      <a:pt x="440" y="1657"/>
                    </a:cubicBezTo>
                    <a:cubicBezTo>
                      <a:pt x="530" y="1889"/>
                      <a:pt x="640" y="2116"/>
                      <a:pt x="768" y="2330"/>
                    </a:cubicBezTo>
                    <a:cubicBezTo>
                      <a:pt x="835" y="2421"/>
                      <a:pt x="884" y="2547"/>
                      <a:pt x="987" y="2601"/>
                    </a:cubicBezTo>
                    <a:cubicBezTo>
                      <a:pt x="1002" y="2607"/>
                      <a:pt x="1016" y="2610"/>
                      <a:pt x="1030" y="2610"/>
                    </a:cubicBezTo>
                    <a:cubicBezTo>
                      <a:pt x="1057" y="2610"/>
                      <a:pt x="1081" y="2600"/>
                      <a:pt x="1100" y="2583"/>
                    </a:cubicBezTo>
                    <a:cubicBezTo>
                      <a:pt x="1133" y="2577"/>
                      <a:pt x="1168" y="2561"/>
                      <a:pt x="1198" y="2531"/>
                    </a:cubicBezTo>
                    <a:cubicBezTo>
                      <a:pt x="1699" y="2211"/>
                      <a:pt x="2146" y="2070"/>
                      <a:pt x="2695" y="1794"/>
                    </a:cubicBezTo>
                    <a:cubicBezTo>
                      <a:pt x="2799" y="1739"/>
                      <a:pt x="2899" y="1668"/>
                      <a:pt x="2978" y="1580"/>
                    </a:cubicBezTo>
                    <a:cubicBezTo>
                      <a:pt x="3040" y="1505"/>
                      <a:pt x="3043" y="1390"/>
                      <a:pt x="2967" y="1326"/>
                    </a:cubicBezTo>
                    <a:cubicBezTo>
                      <a:pt x="2888" y="1250"/>
                      <a:pt x="2777" y="1228"/>
                      <a:pt x="2671" y="1225"/>
                    </a:cubicBezTo>
                    <a:cubicBezTo>
                      <a:pt x="2652" y="1225"/>
                      <a:pt x="2634" y="1224"/>
                      <a:pt x="2615" y="1224"/>
                    </a:cubicBezTo>
                    <a:cubicBezTo>
                      <a:pt x="2481" y="1224"/>
                      <a:pt x="2347" y="1243"/>
                      <a:pt x="2214" y="1260"/>
                    </a:cubicBezTo>
                    <a:cubicBezTo>
                      <a:pt x="2414" y="1043"/>
                      <a:pt x="2637" y="840"/>
                      <a:pt x="2769" y="574"/>
                    </a:cubicBezTo>
                    <a:cubicBezTo>
                      <a:pt x="2852" y="388"/>
                      <a:pt x="2726" y="273"/>
                      <a:pt x="2573" y="273"/>
                    </a:cubicBezTo>
                    <a:cubicBezTo>
                      <a:pt x="2522" y="273"/>
                      <a:pt x="2469" y="286"/>
                      <a:pt x="2419" y="312"/>
                    </a:cubicBezTo>
                    <a:cubicBezTo>
                      <a:pt x="2171" y="413"/>
                      <a:pt x="1924" y="639"/>
                      <a:pt x="1729" y="814"/>
                    </a:cubicBezTo>
                    <a:cubicBezTo>
                      <a:pt x="1759" y="643"/>
                      <a:pt x="1791" y="422"/>
                      <a:pt x="1786" y="288"/>
                    </a:cubicBezTo>
                    <a:cubicBezTo>
                      <a:pt x="1788" y="99"/>
                      <a:pt x="1695" y="0"/>
                      <a:pt x="1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7"/>
              <p:cNvSpPr/>
              <p:nvPr/>
            </p:nvSpPr>
            <p:spPr>
              <a:xfrm>
                <a:off x="4941500" y="1708825"/>
                <a:ext cx="779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867" extrusionOk="0">
                    <a:moveTo>
                      <a:pt x="2160" y="0"/>
                    </a:moveTo>
                    <a:cubicBezTo>
                      <a:pt x="2067" y="0"/>
                      <a:pt x="1964" y="66"/>
                      <a:pt x="1912" y="174"/>
                    </a:cubicBezTo>
                    <a:cubicBezTo>
                      <a:pt x="1771" y="401"/>
                      <a:pt x="1704" y="728"/>
                      <a:pt x="1650" y="985"/>
                    </a:cubicBezTo>
                    <a:cubicBezTo>
                      <a:pt x="1573" y="829"/>
                      <a:pt x="1468" y="631"/>
                      <a:pt x="1388" y="526"/>
                    </a:cubicBezTo>
                    <a:cubicBezTo>
                      <a:pt x="1314" y="423"/>
                      <a:pt x="1230" y="377"/>
                      <a:pt x="1156" y="377"/>
                    </a:cubicBezTo>
                    <a:cubicBezTo>
                      <a:pt x="1035" y="377"/>
                      <a:pt x="940" y="501"/>
                      <a:pt x="960" y="698"/>
                    </a:cubicBezTo>
                    <a:cubicBezTo>
                      <a:pt x="992" y="1003"/>
                      <a:pt x="1089" y="1256"/>
                      <a:pt x="1156" y="1504"/>
                    </a:cubicBezTo>
                    <a:cubicBezTo>
                      <a:pt x="943" y="1353"/>
                      <a:pt x="716" y="1211"/>
                      <a:pt x="452" y="1187"/>
                    </a:cubicBezTo>
                    <a:cubicBezTo>
                      <a:pt x="443" y="1187"/>
                      <a:pt x="435" y="1187"/>
                      <a:pt x="426" y="1187"/>
                    </a:cubicBezTo>
                    <a:cubicBezTo>
                      <a:pt x="319" y="1187"/>
                      <a:pt x="204" y="1225"/>
                      <a:pt x="158" y="1330"/>
                    </a:cubicBezTo>
                    <a:cubicBezTo>
                      <a:pt x="0" y="1655"/>
                      <a:pt x="859" y="2258"/>
                      <a:pt x="1105" y="2421"/>
                    </a:cubicBezTo>
                    <a:cubicBezTo>
                      <a:pt x="1314" y="2556"/>
                      <a:pt x="1536" y="2675"/>
                      <a:pt x="1766" y="2773"/>
                    </a:cubicBezTo>
                    <a:cubicBezTo>
                      <a:pt x="1864" y="2803"/>
                      <a:pt x="1965" y="2866"/>
                      <a:pt x="2069" y="2866"/>
                    </a:cubicBezTo>
                    <a:cubicBezTo>
                      <a:pt x="2080" y="2866"/>
                      <a:pt x="2091" y="2866"/>
                      <a:pt x="2103" y="2864"/>
                    </a:cubicBezTo>
                    <a:cubicBezTo>
                      <a:pt x="2147" y="2853"/>
                      <a:pt x="2173" y="2820"/>
                      <a:pt x="2182" y="2783"/>
                    </a:cubicBezTo>
                    <a:cubicBezTo>
                      <a:pt x="2207" y="2760"/>
                      <a:pt x="2224" y="2725"/>
                      <a:pt x="2230" y="2684"/>
                    </a:cubicBezTo>
                    <a:cubicBezTo>
                      <a:pt x="2447" y="2132"/>
                      <a:pt x="2726" y="1754"/>
                      <a:pt x="3007" y="1208"/>
                    </a:cubicBezTo>
                    <a:cubicBezTo>
                      <a:pt x="3058" y="1101"/>
                      <a:pt x="3097" y="986"/>
                      <a:pt x="3108" y="868"/>
                    </a:cubicBezTo>
                    <a:cubicBezTo>
                      <a:pt x="3116" y="774"/>
                      <a:pt x="3051" y="678"/>
                      <a:pt x="2952" y="671"/>
                    </a:cubicBezTo>
                    <a:cubicBezTo>
                      <a:pt x="2938" y="669"/>
                      <a:pt x="2924" y="668"/>
                      <a:pt x="2911" y="668"/>
                    </a:cubicBezTo>
                    <a:cubicBezTo>
                      <a:pt x="2818" y="668"/>
                      <a:pt x="2730" y="711"/>
                      <a:pt x="2654" y="764"/>
                    </a:cubicBezTo>
                    <a:cubicBezTo>
                      <a:pt x="2526" y="849"/>
                      <a:pt x="2416" y="957"/>
                      <a:pt x="2304" y="1061"/>
                    </a:cubicBezTo>
                    <a:cubicBezTo>
                      <a:pt x="2338" y="768"/>
                      <a:pt x="2399" y="472"/>
                      <a:pt x="2351" y="180"/>
                    </a:cubicBezTo>
                    <a:cubicBezTo>
                      <a:pt x="2323" y="54"/>
                      <a:pt x="2245" y="0"/>
                      <a:pt x="2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7"/>
              <p:cNvSpPr/>
              <p:nvPr/>
            </p:nvSpPr>
            <p:spPr>
              <a:xfrm>
                <a:off x="5100525" y="1700825"/>
                <a:ext cx="72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19" extrusionOk="0">
                    <a:moveTo>
                      <a:pt x="1600" y="1"/>
                    </a:moveTo>
                    <a:cubicBezTo>
                      <a:pt x="1522" y="1"/>
                      <a:pt x="1433" y="47"/>
                      <a:pt x="1356" y="146"/>
                    </a:cubicBezTo>
                    <a:cubicBezTo>
                      <a:pt x="1170" y="391"/>
                      <a:pt x="1065" y="639"/>
                      <a:pt x="944" y="866"/>
                    </a:cubicBezTo>
                    <a:cubicBezTo>
                      <a:pt x="893" y="611"/>
                      <a:pt x="826" y="352"/>
                      <a:pt x="649" y="153"/>
                    </a:cubicBezTo>
                    <a:cubicBezTo>
                      <a:pt x="590" y="90"/>
                      <a:pt x="508" y="38"/>
                      <a:pt x="422" y="38"/>
                    </a:cubicBezTo>
                    <a:cubicBezTo>
                      <a:pt x="394" y="38"/>
                      <a:pt x="367" y="43"/>
                      <a:pt x="340" y="55"/>
                    </a:cubicBezTo>
                    <a:cubicBezTo>
                      <a:pt x="1" y="183"/>
                      <a:pt x="211" y="1210"/>
                      <a:pt x="276" y="1497"/>
                    </a:cubicBezTo>
                    <a:cubicBezTo>
                      <a:pt x="334" y="1740"/>
                      <a:pt x="415" y="1977"/>
                      <a:pt x="514" y="2208"/>
                    </a:cubicBezTo>
                    <a:cubicBezTo>
                      <a:pt x="568" y="2307"/>
                      <a:pt x="601" y="2438"/>
                      <a:pt x="697" y="2504"/>
                    </a:cubicBezTo>
                    <a:cubicBezTo>
                      <a:pt x="715" y="2514"/>
                      <a:pt x="732" y="2519"/>
                      <a:pt x="750" y="2519"/>
                    </a:cubicBezTo>
                    <a:cubicBezTo>
                      <a:pt x="772" y="2519"/>
                      <a:pt x="793" y="2512"/>
                      <a:pt x="811" y="2501"/>
                    </a:cubicBezTo>
                    <a:cubicBezTo>
                      <a:pt x="844" y="2498"/>
                      <a:pt x="881" y="2488"/>
                      <a:pt x="915" y="2463"/>
                    </a:cubicBezTo>
                    <a:cubicBezTo>
                      <a:pt x="1452" y="2209"/>
                      <a:pt x="1914" y="2128"/>
                      <a:pt x="2494" y="1924"/>
                    </a:cubicBezTo>
                    <a:cubicBezTo>
                      <a:pt x="2604" y="1883"/>
                      <a:pt x="2713" y="1826"/>
                      <a:pt x="2801" y="1749"/>
                    </a:cubicBezTo>
                    <a:cubicBezTo>
                      <a:pt x="2873" y="1684"/>
                      <a:pt x="2890" y="1570"/>
                      <a:pt x="2822" y="1495"/>
                    </a:cubicBezTo>
                    <a:cubicBezTo>
                      <a:pt x="2754" y="1410"/>
                      <a:pt x="2648" y="1374"/>
                      <a:pt x="2542" y="1359"/>
                    </a:cubicBezTo>
                    <a:cubicBezTo>
                      <a:pt x="2402" y="1335"/>
                      <a:pt x="2261" y="1334"/>
                      <a:pt x="2120" y="1334"/>
                    </a:cubicBezTo>
                    <a:cubicBezTo>
                      <a:pt x="2108" y="1334"/>
                      <a:pt x="2096" y="1334"/>
                      <a:pt x="2085" y="1334"/>
                    </a:cubicBezTo>
                    <a:cubicBezTo>
                      <a:pt x="2311" y="1145"/>
                      <a:pt x="2557" y="973"/>
                      <a:pt x="2723" y="726"/>
                    </a:cubicBezTo>
                    <a:cubicBezTo>
                      <a:pt x="2838" y="537"/>
                      <a:pt x="2696" y="400"/>
                      <a:pt x="2525" y="400"/>
                    </a:cubicBezTo>
                    <a:cubicBezTo>
                      <a:pt x="2487" y="400"/>
                      <a:pt x="2447" y="406"/>
                      <a:pt x="2408" y="421"/>
                    </a:cubicBezTo>
                    <a:cubicBezTo>
                      <a:pt x="2150" y="488"/>
                      <a:pt x="1877" y="682"/>
                      <a:pt x="1661" y="829"/>
                    </a:cubicBezTo>
                    <a:cubicBezTo>
                      <a:pt x="1712" y="663"/>
                      <a:pt x="1772" y="448"/>
                      <a:pt x="1786" y="315"/>
                    </a:cubicBezTo>
                    <a:cubicBezTo>
                      <a:pt x="1813" y="113"/>
                      <a:pt x="1721" y="1"/>
                      <a:pt x="16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7"/>
              <p:cNvSpPr/>
              <p:nvPr/>
            </p:nvSpPr>
            <p:spPr>
              <a:xfrm>
                <a:off x="4981250" y="1556050"/>
                <a:ext cx="77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64" extrusionOk="0">
                    <a:moveTo>
                      <a:pt x="128" y="1"/>
                    </a:moveTo>
                    <a:cubicBezTo>
                      <a:pt x="65" y="1"/>
                      <a:pt x="1" y="45"/>
                      <a:pt x="3" y="119"/>
                    </a:cubicBezTo>
                    <a:cubicBezTo>
                      <a:pt x="26" y="229"/>
                      <a:pt x="22" y="464"/>
                      <a:pt x="156" y="464"/>
                    </a:cubicBezTo>
                    <a:cubicBezTo>
                      <a:pt x="176" y="464"/>
                      <a:pt x="198" y="459"/>
                      <a:pt x="224" y="447"/>
                    </a:cubicBezTo>
                    <a:cubicBezTo>
                      <a:pt x="309" y="402"/>
                      <a:pt x="281" y="304"/>
                      <a:pt x="265" y="229"/>
                    </a:cubicBezTo>
                    <a:cubicBezTo>
                      <a:pt x="241" y="119"/>
                      <a:pt x="255" y="137"/>
                      <a:pt x="233" y="73"/>
                    </a:cubicBezTo>
                    <a:cubicBezTo>
                      <a:pt x="215" y="23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7"/>
              <p:cNvSpPr/>
              <p:nvPr/>
            </p:nvSpPr>
            <p:spPr>
              <a:xfrm>
                <a:off x="4985475" y="1577300"/>
                <a:ext cx="103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635" extrusionOk="0">
                    <a:moveTo>
                      <a:pt x="149" y="0"/>
                    </a:moveTo>
                    <a:cubicBezTo>
                      <a:pt x="76" y="0"/>
                      <a:pt x="0" y="68"/>
                      <a:pt x="26" y="152"/>
                    </a:cubicBezTo>
                    <a:cubicBezTo>
                      <a:pt x="62" y="296"/>
                      <a:pt x="78" y="455"/>
                      <a:pt x="142" y="588"/>
                    </a:cubicBezTo>
                    <a:cubicBezTo>
                      <a:pt x="159" y="614"/>
                      <a:pt x="189" y="632"/>
                      <a:pt x="220" y="634"/>
                    </a:cubicBezTo>
                    <a:cubicBezTo>
                      <a:pt x="223" y="634"/>
                      <a:pt x="225" y="634"/>
                      <a:pt x="228" y="634"/>
                    </a:cubicBezTo>
                    <a:cubicBezTo>
                      <a:pt x="412" y="634"/>
                      <a:pt x="345" y="446"/>
                      <a:pt x="311" y="331"/>
                    </a:cubicBezTo>
                    <a:cubicBezTo>
                      <a:pt x="279" y="240"/>
                      <a:pt x="284" y="131"/>
                      <a:pt x="236" y="47"/>
                    </a:cubicBezTo>
                    <a:cubicBezTo>
                      <a:pt x="214" y="14"/>
                      <a:pt x="182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7"/>
              <p:cNvSpPr/>
              <p:nvPr/>
            </p:nvSpPr>
            <p:spPr>
              <a:xfrm>
                <a:off x="4993175" y="1560175"/>
                <a:ext cx="84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523" extrusionOk="0">
                    <a:moveTo>
                      <a:pt x="218" y="1"/>
                    </a:moveTo>
                    <a:cubicBezTo>
                      <a:pt x="198" y="1"/>
                      <a:pt x="178" y="6"/>
                      <a:pt x="160" y="17"/>
                    </a:cubicBezTo>
                    <a:cubicBezTo>
                      <a:pt x="84" y="69"/>
                      <a:pt x="89" y="176"/>
                      <a:pt x="58" y="255"/>
                    </a:cubicBezTo>
                    <a:cubicBezTo>
                      <a:pt x="45" y="324"/>
                      <a:pt x="1" y="398"/>
                      <a:pt x="40" y="464"/>
                    </a:cubicBezTo>
                    <a:cubicBezTo>
                      <a:pt x="61" y="504"/>
                      <a:pt x="101" y="523"/>
                      <a:pt x="142" y="523"/>
                    </a:cubicBezTo>
                    <a:cubicBezTo>
                      <a:pt x="193" y="523"/>
                      <a:pt x="245" y="492"/>
                      <a:pt x="259" y="436"/>
                    </a:cubicBezTo>
                    <a:cubicBezTo>
                      <a:pt x="279" y="325"/>
                      <a:pt x="335" y="216"/>
                      <a:pt x="339" y="106"/>
                    </a:cubicBezTo>
                    <a:cubicBezTo>
                      <a:pt x="335" y="43"/>
                      <a:pt x="277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7"/>
              <p:cNvSpPr/>
              <p:nvPr/>
            </p:nvSpPr>
            <p:spPr>
              <a:xfrm>
                <a:off x="4998650" y="1544550"/>
                <a:ext cx="83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9" extrusionOk="0">
                    <a:moveTo>
                      <a:pt x="176" y="1"/>
                    </a:moveTo>
                    <a:cubicBezTo>
                      <a:pt x="63" y="1"/>
                      <a:pt x="1" y="198"/>
                      <a:pt x="45" y="279"/>
                    </a:cubicBezTo>
                    <a:cubicBezTo>
                      <a:pt x="67" y="319"/>
                      <a:pt x="107" y="338"/>
                      <a:pt x="147" y="338"/>
                    </a:cubicBezTo>
                    <a:cubicBezTo>
                      <a:pt x="199" y="338"/>
                      <a:pt x="251" y="307"/>
                      <a:pt x="265" y="251"/>
                    </a:cubicBezTo>
                    <a:cubicBezTo>
                      <a:pt x="294" y="160"/>
                      <a:pt x="331" y="44"/>
                      <a:pt x="209" y="6"/>
                    </a:cubicBezTo>
                    <a:cubicBezTo>
                      <a:pt x="197" y="3"/>
                      <a:pt x="186" y="1"/>
                      <a:pt x="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7"/>
              <p:cNvSpPr/>
              <p:nvPr/>
            </p:nvSpPr>
            <p:spPr>
              <a:xfrm>
                <a:off x="4998600" y="1568350"/>
                <a:ext cx="140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656" extrusionOk="0">
                    <a:moveTo>
                      <a:pt x="428" y="1"/>
                    </a:moveTo>
                    <a:cubicBezTo>
                      <a:pt x="408" y="1"/>
                      <a:pt x="388" y="6"/>
                      <a:pt x="370" y="17"/>
                    </a:cubicBezTo>
                    <a:cubicBezTo>
                      <a:pt x="271" y="111"/>
                      <a:pt x="205" y="239"/>
                      <a:pt x="119" y="344"/>
                    </a:cubicBezTo>
                    <a:cubicBezTo>
                      <a:pt x="84" y="402"/>
                      <a:pt x="27" y="453"/>
                      <a:pt x="16" y="521"/>
                    </a:cubicBezTo>
                    <a:cubicBezTo>
                      <a:pt x="1" y="601"/>
                      <a:pt x="71" y="655"/>
                      <a:pt x="139" y="655"/>
                    </a:cubicBezTo>
                    <a:cubicBezTo>
                      <a:pt x="178" y="655"/>
                      <a:pt x="216" y="638"/>
                      <a:pt x="238" y="598"/>
                    </a:cubicBezTo>
                    <a:cubicBezTo>
                      <a:pt x="326" y="436"/>
                      <a:pt x="479" y="305"/>
                      <a:pt x="548" y="137"/>
                    </a:cubicBezTo>
                    <a:cubicBezTo>
                      <a:pt x="563" y="62"/>
                      <a:pt x="496" y="1"/>
                      <a:pt x="4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7"/>
              <p:cNvSpPr/>
              <p:nvPr/>
            </p:nvSpPr>
            <p:spPr>
              <a:xfrm>
                <a:off x="4962225" y="1566000"/>
                <a:ext cx="146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494" extrusionOk="0">
                    <a:moveTo>
                      <a:pt x="163" y="0"/>
                    </a:moveTo>
                    <a:cubicBezTo>
                      <a:pt x="82" y="0"/>
                      <a:pt x="1" y="82"/>
                      <a:pt x="54" y="179"/>
                    </a:cubicBezTo>
                    <a:cubicBezTo>
                      <a:pt x="110" y="267"/>
                      <a:pt x="195" y="332"/>
                      <a:pt x="271" y="403"/>
                    </a:cubicBezTo>
                    <a:cubicBezTo>
                      <a:pt x="313" y="446"/>
                      <a:pt x="368" y="494"/>
                      <a:pt x="425" y="494"/>
                    </a:cubicBezTo>
                    <a:cubicBezTo>
                      <a:pt x="451" y="494"/>
                      <a:pt x="478" y="484"/>
                      <a:pt x="503" y="459"/>
                    </a:cubicBezTo>
                    <a:cubicBezTo>
                      <a:pt x="586" y="373"/>
                      <a:pt x="507" y="277"/>
                      <a:pt x="430" y="223"/>
                    </a:cubicBezTo>
                    <a:cubicBezTo>
                      <a:pt x="384" y="185"/>
                      <a:pt x="285" y="86"/>
                      <a:pt x="271" y="73"/>
                    </a:cubicBezTo>
                    <a:cubicBezTo>
                      <a:pt x="247" y="22"/>
                      <a:pt x="205" y="0"/>
                      <a:pt x="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7"/>
              <p:cNvSpPr/>
              <p:nvPr/>
            </p:nvSpPr>
            <p:spPr>
              <a:xfrm>
                <a:off x="5056325" y="1592100"/>
                <a:ext cx="917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7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78" y="249"/>
                      <a:pt x="87" y="454"/>
                      <a:pt x="213" y="471"/>
                    </a:cubicBezTo>
                    <a:cubicBezTo>
                      <a:pt x="220" y="472"/>
                      <a:pt x="227" y="473"/>
                      <a:pt x="234" y="473"/>
                    </a:cubicBezTo>
                    <a:cubicBezTo>
                      <a:pt x="307" y="473"/>
                      <a:pt x="367" y="394"/>
                      <a:pt x="344" y="321"/>
                    </a:cubicBezTo>
                    <a:cubicBezTo>
                      <a:pt x="305" y="233"/>
                      <a:pt x="284" y="132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7"/>
              <p:cNvSpPr/>
              <p:nvPr/>
            </p:nvSpPr>
            <p:spPr>
              <a:xfrm>
                <a:off x="5064175" y="1611600"/>
                <a:ext cx="107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54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52" y="244"/>
                      <a:pt x="101" y="331"/>
                      <a:pt x="141" y="419"/>
                    </a:cubicBezTo>
                    <a:cubicBezTo>
                      <a:pt x="159" y="488"/>
                      <a:pt x="215" y="543"/>
                      <a:pt x="277" y="543"/>
                    </a:cubicBezTo>
                    <a:cubicBezTo>
                      <a:pt x="304" y="543"/>
                      <a:pt x="332" y="532"/>
                      <a:pt x="358" y="508"/>
                    </a:cubicBezTo>
                    <a:cubicBezTo>
                      <a:pt x="431" y="437"/>
                      <a:pt x="368" y="345"/>
                      <a:pt x="333" y="271"/>
                    </a:cubicBezTo>
                    <a:cubicBezTo>
                      <a:pt x="271" y="147"/>
                      <a:pt x="288" y="153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7"/>
              <p:cNvSpPr/>
              <p:nvPr/>
            </p:nvSpPr>
            <p:spPr>
              <a:xfrm>
                <a:off x="5073375" y="1594950"/>
                <a:ext cx="995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741" extrusionOk="0">
                    <a:moveTo>
                      <a:pt x="247" y="1"/>
                    </a:moveTo>
                    <a:cubicBezTo>
                      <a:pt x="119" y="1"/>
                      <a:pt x="114" y="185"/>
                      <a:pt x="81" y="283"/>
                    </a:cubicBezTo>
                    <a:cubicBezTo>
                      <a:pt x="56" y="408"/>
                      <a:pt x="0" y="543"/>
                      <a:pt x="28" y="668"/>
                    </a:cubicBezTo>
                    <a:cubicBezTo>
                      <a:pt x="46" y="718"/>
                      <a:pt x="90" y="740"/>
                      <a:pt x="134" y="740"/>
                    </a:cubicBezTo>
                    <a:cubicBezTo>
                      <a:pt x="196" y="740"/>
                      <a:pt x="260" y="696"/>
                      <a:pt x="258" y="622"/>
                    </a:cubicBezTo>
                    <a:cubicBezTo>
                      <a:pt x="257" y="558"/>
                      <a:pt x="299" y="394"/>
                      <a:pt x="339" y="248"/>
                    </a:cubicBezTo>
                    <a:cubicBezTo>
                      <a:pt x="371" y="159"/>
                      <a:pt x="398" y="38"/>
                      <a:pt x="282" y="5"/>
                    </a:cubicBezTo>
                    <a:cubicBezTo>
                      <a:pt x="269" y="2"/>
                      <a:pt x="258" y="1"/>
                      <a:pt x="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7"/>
              <p:cNvSpPr/>
              <p:nvPr/>
            </p:nvSpPr>
            <p:spPr>
              <a:xfrm>
                <a:off x="5085750" y="1598575"/>
                <a:ext cx="1150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3" extrusionOk="0">
                    <a:moveTo>
                      <a:pt x="329" y="0"/>
                    </a:moveTo>
                    <a:cubicBezTo>
                      <a:pt x="213" y="0"/>
                      <a:pt x="125" y="202"/>
                      <a:pt x="54" y="282"/>
                    </a:cubicBezTo>
                    <a:cubicBezTo>
                      <a:pt x="0" y="376"/>
                      <a:pt x="82" y="462"/>
                      <a:pt x="164" y="462"/>
                    </a:cubicBezTo>
                    <a:cubicBezTo>
                      <a:pt x="200" y="462"/>
                      <a:pt x="237" y="445"/>
                      <a:pt x="261" y="404"/>
                    </a:cubicBezTo>
                    <a:cubicBezTo>
                      <a:pt x="318" y="309"/>
                      <a:pt x="353" y="295"/>
                      <a:pt x="437" y="168"/>
                    </a:cubicBezTo>
                    <a:cubicBezTo>
                      <a:pt x="459" y="124"/>
                      <a:pt x="445" y="67"/>
                      <a:pt x="412" y="34"/>
                    </a:cubicBezTo>
                    <a:cubicBezTo>
                      <a:pt x="383" y="10"/>
                      <a:pt x="355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7"/>
              <p:cNvSpPr/>
              <p:nvPr/>
            </p:nvSpPr>
            <p:spPr>
              <a:xfrm>
                <a:off x="5084950" y="1614200"/>
                <a:ext cx="162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06" extrusionOk="0">
                    <a:moveTo>
                      <a:pt x="507" y="0"/>
                    </a:moveTo>
                    <a:cubicBezTo>
                      <a:pt x="434" y="0"/>
                      <a:pt x="367" y="54"/>
                      <a:pt x="299" y="77"/>
                    </a:cubicBezTo>
                    <a:cubicBezTo>
                      <a:pt x="210" y="133"/>
                      <a:pt x="68" y="147"/>
                      <a:pt x="26" y="253"/>
                    </a:cubicBezTo>
                    <a:cubicBezTo>
                      <a:pt x="1" y="331"/>
                      <a:pt x="70" y="405"/>
                      <a:pt x="144" y="405"/>
                    </a:cubicBezTo>
                    <a:cubicBezTo>
                      <a:pt x="163" y="405"/>
                      <a:pt x="183" y="400"/>
                      <a:pt x="201" y="388"/>
                    </a:cubicBezTo>
                    <a:cubicBezTo>
                      <a:pt x="367" y="292"/>
                      <a:pt x="521" y="270"/>
                      <a:pt x="605" y="179"/>
                    </a:cubicBezTo>
                    <a:cubicBezTo>
                      <a:pt x="647" y="113"/>
                      <a:pt x="609" y="22"/>
                      <a:pt x="535" y="3"/>
                    </a:cubicBezTo>
                    <a:cubicBezTo>
                      <a:pt x="526" y="1"/>
                      <a:pt x="516" y="0"/>
                      <a:pt x="5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7"/>
              <p:cNvSpPr/>
              <p:nvPr/>
            </p:nvSpPr>
            <p:spPr>
              <a:xfrm>
                <a:off x="5109575" y="1713225"/>
                <a:ext cx="79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63" extrusionOk="0">
                    <a:moveTo>
                      <a:pt x="131" y="0"/>
                    </a:moveTo>
                    <a:cubicBezTo>
                      <a:pt x="80" y="0"/>
                      <a:pt x="29" y="28"/>
                      <a:pt x="15" y="85"/>
                    </a:cubicBezTo>
                    <a:cubicBezTo>
                      <a:pt x="0" y="248"/>
                      <a:pt x="44" y="415"/>
                      <a:pt x="63" y="576"/>
                    </a:cubicBezTo>
                    <a:cubicBezTo>
                      <a:pt x="77" y="632"/>
                      <a:pt x="129" y="663"/>
                      <a:pt x="180" y="663"/>
                    </a:cubicBezTo>
                    <a:cubicBezTo>
                      <a:pt x="221" y="663"/>
                      <a:pt x="261" y="644"/>
                      <a:pt x="282" y="604"/>
                    </a:cubicBezTo>
                    <a:cubicBezTo>
                      <a:pt x="319" y="540"/>
                      <a:pt x="282" y="469"/>
                      <a:pt x="278" y="403"/>
                    </a:cubicBezTo>
                    <a:cubicBezTo>
                      <a:pt x="272" y="393"/>
                      <a:pt x="247" y="121"/>
                      <a:pt x="249" y="102"/>
                    </a:cubicBezTo>
                    <a:cubicBezTo>
                      <a:pt x="244" y="35"/>
                      <a:pt x="188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7"/>
              <p:cNvSpPr/>
              <p:nvPr/>
            </p:nvSpPr>
            <p:spPr>
              <a:xfrm>
                <a:off x="5114250" y="1740600"/>
                <a:ext cx="81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478" extrusionOk="0">
                    <a:moveTo>
                      <a:pt x="128" y="0"/>
                    </a:moveTo>
                    <a:cubicBezTo>
                      <a:pt x="65" y="0"/>
                      <a:pt x="0" y="45"/>
                      <a:pt x="3" y="119"/>
                    </a:cubicBezTo>
                    <a:cubicBezTo>
                      <a:pt x="28" y="229"/>
                      <a:pt x="35" y="477"/>
                      <a:pt x="171" y="477"/>
                    </a:cubicBezTo>
                    <a:cubicBezTo>
                      <a:pt x="190" y="477"/>
                      <a:pt x="212" y="472"/>
                      <a:pt x="237" y="461"/>
                    </a:cubicBezTo>
                    <a:cubicBezTo>
                      <a:pt x="323" y="414"/>
                      <a:pt x="293" y="314"/>
                      <a:pt x="272" y="236"/>
                    </a:cubicBezTo>
                    <a:cubicBezTo>
                      <a:pt x="240" y="127"/>
                      <a:pt x="253" y="133"/>
                      <a:pt x="234" y="72"/>
                    </a:cubicBezTo>
                    <a:cubicBezTo>
                      <a:pt x="216" y="23"/>
                      <a:pt x="172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7"/>
              <p:cNvSpPr/>
              <p:nvPr/>
            </p:nvSpPr>
            <p:spPr>
              <a:xfrm>
                <a:off x="5123925" y="1717625"/>
                <a:ext cx="1205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815" extrusionOk="0">
                    <a:moveTo>
                      <a:pt x="356" y="0"/>
                    </a:moveTo>
                    <a:cubicBezTo>
                      <a:pt x="315" y="0"/>
                      <a:pt x="275" y="19"/>
                      <a:pt x="254" y="59"/>
                    </a:cubicBezTo>
                    <a:cubicBezTo>
                      <a:pt x="169" y="256"/>
                      <a:pt x="89" y="458"/>
                      <a:pt x="25" y="664"/>
                    </a:cubicBezTo>
                    <a:cubicBezTo>
                      <a:pt x="1" y="755"/>
                      <a:pt x="74" y="814"/>
                      <a:pt x="145" y="814"/>
                    </a:cubicBezTo>
                    <a:cubicBezTo>
                      <a:pt x="193" y="814"/>
                      <a:pt x="240" y="788"/>
                      <a:pt x="256" y="727"/>
                    </a:cubicBezTo>
                    <a:cubicBezTo>
                      <a:pt x="313" y="541"/>
                      <a:pt x="423" y="267"/>
                      <a:pt x="461" y="180"/>
                    </a:cubicBezTo>
                    <a:cubicBezTo>
                      <a:pt x="477" y="152"/>
                      <a:pt x="481" y="118"/>
                      <a:pt x="473" y="87"/>
                    </a:cubicBezTo>
                    <a:cubicBezTo>
                      <a:pt x="459" y="31"/>
                      <a:pt x="407" y="0"/>
                      <a:pt x="3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7"/>
              <p:cNvSpPr/>
              <p:nvPr/>
            </p:nvSpPr>
            <p:spPr>
              <a:xfrm>
                <a:off x="5128150" y="1736825"/>
                <a:ext cx="1350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569" extrusionOk="0">
                    <a:moveTo>
                      <a:pt x="392" y="0"/>
                    </a:moveTo>
                    <a:cubicBezTo>
                      <a:pt x="284" y="0"/>
                      <a:pt x="204" y="173"/>
                      <a:pt x="135" y="248"/>
                    </a:cubicBezTo>
                    <a:cubicBezTo>
                      <a:pt x="91" y="321"/>
                      <a:pt x="0" y="389"/>
                      <a:pt x="24" y="482"/>
                    </a:cubicBezTo>
                    <a:cubicBezTo>
                      <a:pt x="38" y="538"/>
                      <a:pt x="90" y="569"/>
                      <a:pt x="141" y="569"/>
                    </a:cubicBezTo>
                    <a:cubicBezTo>
                      <a:pt x="182" y="569"/>
                      <a:pt x="222" y="550"/>
                      <a:pt x="243" y="510"/>
                    </a:cubicBezTo>
                    <a:cubicBezTo>
                      <a:pt x="338" y="370"/>
                      <a:pt x="365" y="336"/>
                      <a:pt x="447" y="239"/>
                    </a:cubicBezTo>
                    <a:cubicBezTo>
                      <a:pt x="506" y="187"/>
                      <a:pt x="540" y="97"/>
                      <a:pt x="476" y="35"/>
                    </a:cubicBezTo>
                    <a:cubicBezTo>
                      <a:pt x="446" y="10"/>
                      <a:pt x="418" y="0"/>
                      <a:pt x="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7"/>
              <p:cNvSpPr/>
              <p:nvPr/>
            </p:nvSpPr>
            <p:spPr>
              <a:xfrm>
                <a:off x="5144775" y="1721025"/>
                <a:ext cx="104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03" extrusionOk="0">
                    <a:moveTo>
                      <a:pt x="294" y="1"/>
                    </a:moveTo>
                    <a:cubicBezTo>
                      <a:pt x="285" y="1"/>
                      <a:pt x="275" y="2"/>
                      <a:pt x="265" y="5"/>
                    </a:cubicBezTo>
                    <a:cubicBezTo>
                      <a:pt x="195" y="32"/>
                      <a:pt x="150" y="97"/>
                      <a:pt x="98" y="147"/>
                    </a:cubicBezTo>
                    <a:cubicBezTo>
                      <a:pt x="56" y="194"/>
                      <a:pt x="0" y="249"/>
                      <a:pt x="22" y="317"/>
                    </a:cubicBezTo>
                    <a:cubicBezTo>
                      <a:pt x="35" y="372"/>
                      <a:pt x="87" y="402"/>
                      <a:pt x="138" y="402"/>
                    </a:cubicBezTo>
                    <a:cubicBezTo>
                      <a:pt x="176" y="402"/>
                      <a:pt x="213" y="386"/>
                      <a:pt x="234" y="353"/>
                    </a:cubicBezTo>
                    <a:cubicBezTo>
                      <a:pt x="242" y="346"/>
                      <a:pt x="280" y="302"/>
                      <a:pt x="292" y="290"/>
                    </a:cubicBezTo>
                    <a:cubicBezTo>
                      <a:pt x="336" y="236"/>
                      <a:pt x="417" y="199"/>
                      <a:pt x="416" y="119"/>
                    </a:cubicBezTo>
                    <a:cubicBezTo>
                      <a:pt x="417" y="54"/>
                      <a:pt x="358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7"/>
              <p:cNvSpPr/>
              <p:nvPr/>
            </p:nvSpPr>
            <p:spPr>
              <a:xfrm>
                <a:off x="5145925" y="1740325"/>
                <a:ext cx="132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530" h="347" extrusionOk="0">
                    <a:moveTo>
                      <a:pt x="409" y="0"/>
                    </a:moveTo>
                    <a:cubicBezTo>
                      <a:pt x="356" y="0"/>
                      <a:pt x="294" y="28"/>
                      <a:pt x="245" y="52"/>
                    </a:cubicBezTo>
                    <a:cubicBezTo>
                      <a:pt x="185" y="82"/>
                      <a:pt x="113" y="100"/>
                      <a:pt x="69" y="153"/>
                    </a:cubicBezTo>
                    <a:cubicBezTo>
                      <a:pt x="1" y="233"/>
                      <a:pt x="77" y="346"/>
                      <a:pt x="165" y="346"/>
                    </a:cubicBezTo>
                    <a:cubicBezTo>
                      <a:pt x="185" y="346"/>
                      <a:pt x="205" y="341"/>
                      <a:pt x="224" y="328"/>
                    </a:cubicBezTo>
                    <a:cubicBezTo>
                      <a:pt x="351" y="251"/>
                      <a:pt x="354" y="276"/>
                      <a:pt x="472" y="209"/>
                    </a:cubicBezTo>
                    <a:cubicBezTo>
                      <a:pt x="513" y="185"/>
                      <a:pt x="530" y="130"/>
                      <a:pt x="517" y="84"/>
                    </a:cubicBezTo>
                    <a:cubicBezTo>
                      <a:pt x="496" y="21"/>
                      <a:pt x="456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7"/>
              <p:cNvSpPr/>
              <p:nvPr/>
            </p:nvSpPr>
            <p:spPr>
              <a:xfrm>
                <a:off x="4952575" y="1747250"/>
                <a:ext cx="1567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26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0" y="207"/>
                    </a:cubicBezTo>
                    <a:cubicBezTo>
                      <a:pt x="158" y="268"/>
                      <a:pt x="246" y="313"/>
                      <a:pt x="327" y="369"/>
                    </a:cubicBezTo>
                    <a:cubicBezTo>
                      <a:pt x="365" y="400"/>
                      <a:pt x="416" y="426"/>
                      <a:pt x="463" y="426"/>
                    </a:cubicBezTo>
                    <a:cubicBezTo>
                      <a:pt x="501" y="426"/>
                      <a:pt x="535" y="410"/>
                      <a:pt x="559" y="369"/>
                    </a:cubicBezTo>
                    <a:cubicBezTo>
                      <a:pt x="626" y="250"/>
                      <a:pt x="488" y="185"/>
                      <a:pt x="404" y="132"/>
                    </a:cubicBezTo>
                    <a:cubicBezTo>
                      <a:pt x="306" y="73"/>
                      <a:pt x="256" y="34"/>
                      <a:pt x="212" y="12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7"/>
              <p:cNvSpPr/>
              <p:nvPr/>
            </p:nvSpPr>
            <p:spPr>
              <a:xfrm>
                <a:off x="4973225" y="1760450"/>
                <a:ext cx="17175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483" extrusionOk="0">
                    <a:moveTo>
                      <a:pt x="151" y="0"/>
                    </a:moveTo>
                    <a:cubicBezTo>
                      <a:pt x="140" y="0"/>
                      <a:pt x="130" y="2"/>
                      <a:pt x="120" y="4"/>
                    </a:cubicBezTo>
                    <a:cubicBezTo>
                      <a:pt x="20" y="29"/>
                      <a:pt x="1" y="175"/>
                      <a:pt x="92" y="224"/>
                    </a:cubicBezTo>
                    <a:cubicBezTo>
                      <a:pt x="212" y="303"/>
                      <a:pt x="330" y="388"/>
                      <a:pt x="453" y="464"/>
                    </a:cubicBezTo>
                    <a:cubicBezTo>
                      <a:pt x="474" y="477"/>
                      <a:pt x="495" y="482"/>
                      <a:pt x="514" y="482"/>
                    </a:cubicBezTo>
                    <a:cubicBezTo>
                      <a:pt x="618" y="482"/>
                      <a:pt x="687" y="325"/>
                      <a:pt x="574" y="258"/>
                    </a:cubicBezTo>
                    <a:cubicBezTo>
                      <a:pt x="451" y="180"/>
                      <a:pt x="332" y="96"/>
                      <a:pt x="212" y="16"/>
                    </a:cubicBezTo>
                    <a:cubicBezTo>
                      <a:pt x="194" y="5"/>
                      <a:pt x="172" y="0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7"/>
              <p:cNvSpPr/>
              <p:nvPr/>
            </p:nvSpPr>
            <p:spPr>
              <a:xfrm>
                <a:off x="4973850" y="1738825"/>
                <a:ext cx="125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10" extrusionOk="0">
                    <a:moveTo>
                      <a:pt x="152" y="0"/>
                    </a:moveTo>
                    <a:cubicBezTo>
                      <a:pt x="110" y="0"/>
                      <a:pt x="68" y="21"/>
                      <a:pt x="47" y="60"/>
                    </a:cubicBezTo>
                    <a:cubicBezTo>
                      <a:pt x="1" y="151"/>
                      <a:pt x="83" y="247"/>
                      <a:pt x="107" y="337"/>
                    </a:cubicBezTo>
                    <a:cubicBezTo>
                      <a:pt x="164" y="449"/>
                      <a:pt x="187" y="589"/>
                      <a:pt x="269" y="683"/>
                    </a:cubicBezTo>
                    <a:cubicBezTo>
                      <a:pt x="291" y="701"/>
                      <a:pt x="315" y="709"/>
                      <a:pt x="339" y="709"/>
                    </a:cubicBezTo>
                    <a:cubicBezTo>
                      <a:pt x="422" y="709"/>
                      <a:pt x="500" y="611"/>
                      <a:pt x="446" y="527"/>
                    </a:cubicBezTo>
                    <a:cubicBezTo>
                      <a:pt x="377" y="391"/>
                      <a:pt x="336" y="242"/>
                      <a:pt x="245" y="47"/>
                    </a:cubicBezTo>
                    <a:cubicBezTo>
                      <a:pt x="224" y="15"/>
                      <a:pt x="188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7"/>
              <p:cNvSpPr/>
              <p:nvPr/>
            </p:nvSpPr>
            <p:spPr>
              <a:xfrm>
                <a:off x="4968950" y="1725075"/>
                <a:ext cx="742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0" extrusionOk="0">
                    <a:moveTo>
                      <a:pt x="131" y="0"/>
                    </a:moveTo>
                    <a:cubicBezTo>
                      <a:pt x="79" y="0"/>
                      <a:pt x="27" y="35"/>
                      <a:pt x="13" y="88"/>
                    </a:cubicBezTo>
                    <a:cubicBezTo>
                      <a:pt x="0" y="164"/>
                      <a:pt x="43" y="271"/>
                      <a:pt x="122" y="295"/>
                    </a:cubicBezTo>
                    <a:cubicBezTo>
                      <a:pt x="133" y="298"/>
                      <a:pt x="144" y="300"/>
                      <a:pt x="154" y="300"/>
                    </a:cubicBezTo>
                    <a:cubicBezTo>
                      <a:pt x="234" y="300"/>
                      <a:pt x="297" y="207"/>
                      <a:pt x="262" y="130"/>
                    </a:cubicBezTo>
                    <a:lnTo>
                      <a:pt x="262" y="130"/>
                    </a:lnTo>
                    <a:cubicBezTo>
                      <a:pt x="262" y="131"/>
                      <a:pt x="262" y="132"/>
                      <a:pt x="263" y="133"/>
                    </a:cubicBezTo>
                    <a:lnTo>
                      <a:pt x="263" y="133"/>
                    </a:lnTo>
                    <a:cubicBezTo>
                      <a:pt x="245" y="89"/>
                      <a:pt x="234" y="40"/>
                      <a:pt x="189" y="16"/>
                    </a:cubicBezTo>
                    <a:cubicBezTo>
                      <a:pt x="171" y="5"/>
                      <a:pt x="151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7"/>
              <p:cNvSpPr/>
              <p:nvPr/>
            </p:nvSpPr>
            <p:spPr>
              <a:xfrm>
                <a:off x="4988800" y="1750350"/>
                <a:ext cx="83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09" extrusionOk="0">
                    <a:moveTo>
                      <a:pt x="139" y="1"/>
                    </a:moveTo>
                    <a:cubicBezTo>
                      <a:pt x="138" y="1"/>
                      <a:pt x="137" y="1"/>
                      <a:pt x="137" y="1"/>
                    </a:cubicBezTo>
                    <a:cubicBezTo>
                      <a:pt x="0" y="3"/>
                      <a:pt x="11" y="151"/>
                      <a:pt x="29" y="250"/>
                    </a:cubicBezTo>
                    <a:cubicBezTo>
                      <a:pt x="46" y="353"/>
                      <a:pt x="41" y="471"/>
                      <a:pt x="95" y="563"/>
                    </a:cubicBezTo>
                    <a:cubicBezTo>
                      <a:pt x="117" y="595"/>
                      <a:pt x="150" y="609"/>
                      <a:pt x="183" y="609"/>
                    </a:cubicBezTo>
                    <a:cubicBezTo>
                      <a:pt x="257" y="609"/>
                      <a:pt x="333" y="540"/>
                      <a:pt x="307" y="457"/>
                    </a:cubicBezTo>
                    <a:cubicBezTo>
                      <a:pt x="269" y="304"/>
                      <a:pt x="278" y="310"/>
                      <a:pt x="261" y="170"/>
                    </a:cubicBezTo>
                    <a:cubicBezTo>
                      <a:pt x="266" y="92"/>
                      <a:pt x="229" y="1"/>
                      <a:pt x="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7"/>
              <p:cNvSpPr/>
              <p:nvPr/>
            </p:nvSpPr>
            <p:spPr>
              <a:xfrm>
                <a:off x="4987850" y="1726100"/>
                <a:ext cx="830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76" extrusionOk="0">
                    <a:moveTo>
                      <a:pt x="152" y="0"/>
                    </a:moveTo>
                    <a:cubicBezTo>
                      <a:pt x="142" y="0"/>
                      <a:pt x="131" y="1"/>
                      <a:pt x="119" y="2"/>
                    </a:cubicBezTo>
                    <a:cubicBezTo>
                      <a:pt x="22" y="27"/>
                      <a:pt x="29" y="134"/>
                      <a:pt x="21" y="213"/>
                    </a:cubicBezTo>
                    <a:cubicBezTo>
                      <a:pt x="18" y="274"/>
                      <a:pt x="1" y="344"/>
                      <a:pt x="24" y="403"/>
                    </a:cubicBezTo>
                    <a:cubicBezTo>
                      <a:pt x="43" y="453"/>
                      <a:pt x="86" y="475"/>
                      <a:pt x="131" y="475"/>
                    </a:cubicBezTo>
                    <a:cubicBezTo>
                      <a:pt x="193" y="475"/>
                      <a:pt x="258" y="431"/>
                      <a:pt x="255" y="358"/>
                    </a:cubicBezTo>
                    <a:cubicBezTo>
                      <a:pt x="245" y="236"/>
                      <a:pt x="332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7"/>
              <p:cNvSpPr/>
              <p:nvPr/>
            </p:nvSpPr>
            <p:spPr>
              <a:xfrm>
                <a:off x="4998850" y="1739775"/>
                <a:ext cx="103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08" extrusionOk="0">
                    <a:moveTo>
                      <a:pt x="279" y="1"/>
                    </a:moveTo>
                    <a:cubicBezTo>
                      <a:pt x="268" y="1"/>
                      <a:pt x="258" y="2"/>
                      <a:pt x="247" y="6"/>
                    </a:cubicBezTo>
                    <a:cubicBezTo>
                      <a:pt x="173" y="25"/>
                      <a:pt x="156" y="106"/>
                      <a:pt x="124" y="166"/>
                    </a:cubicBezTo>
                    <a:cubicBezTo>
                      <a:pt x="91" y="256"/>
                      <a:pt x="0" y="353"/>
                      <a:pt x="51" y="450"/>
                    </a:cubicBezTo>
                    <a:cubicBezTo>
                      <a:pt x="73" y="489"/>
                      <a:pt x="113" y="508"/>
                      <a:pt x="153" y="508"/>
                    </a:cubicBezTo>
                    <a:cubicBezTo>
                      <a:pt x="205" y="508"/>
                      <a:pt x="257" y="477"/>
                      <a:pt x="270" y="421"/>
                    </a:cubicBezTo>
                    <a:cubicBezTo>
                      <a:pt x="273" y="414"/>
                      <a:pt x="273" y="411"/>
                      <a:pt x="274" y="408"/>
                    </a:cubicBezTo>
                    <a:cubicBezTo>
                      <a:pt x="312" y="315"/>
                      <a:pt x="371" y="230"/>
                      <a:pt x="396" y="137"/>
                    </a:cubicBezTo>
                    <a:cubicBezTo>
                      <a:pt x="413" y="66"/>
                      <a:pt x="347" y="1"/>
                      <a:pt x="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2" name="Google Shape;632;p7"/>
            <p:cNvSpPr/>
            <p:nvPr/>
          </p:nvSpPr>
          <p:spPr>
            <a:xfrm>
              <a:off x="8011776" y="-196325"/>
              <a:ext cx="722010" cy="641359"/>
            </a:xfrm>
            <a:custGeom>
              <a:avLst/>
              <a:gdLst/>
              <a:ahLst/>
              <a:cxnLst/>
              <a:rect l="l" t="t" r="r" b="b"/>
              <a:pathLst>
                <a:path w="17090" h="15181" extrusionOk="0">
                  <a:moveTo>
                    <a:pt x="16941" y="1"/>
                  </a:moveTo>
                  <a:cubicBezTo>
                    <a:pt x="16928" y="1"/>
                    <a:pt x="16915" y="3"/>
                    <a:pt x="16901" y="9"/>
                  </a:cubicBezTo>
                  <a:cubicBezTo>
                    <a:pt x="15983" y="328"/>
                    <a:pt x="15136" y="834"/>
                    <a:pt x="14301" y="1328"/>
                  </a:cubicBezTo>
                  <a:cubicBezTo>
                    <a:pt x="13984" y="1518"/>
                    <a:pt x="13672" y="1713"/>
                    <a:pt x="13362" y="1912"/>
                  </a:cubicBezTo>
                  <a:cubicBezTo>
                    <a:pt x="12674" y="1446"/>
                    <a:pt x="11872" y="1122"/>
                    <a:pt x="11030" y="1116"/>
                  </a:cubicBezTo>
                  <a:cubicBezTo>
                    <a:pt x="10591" y="1119"/>
                    <a:pt x="9945" y="1157"/>
                    <a:pt x="9707" y="1585"/>
                  </a:cubicBezTo>
                  <a:cubicBezTo>
                    <a:pt x="9622" y="1750"/>
                    <a:pt x="9673" y="1953"/>
                    <a:pt x="9790" y="2087"/>
                  </a:cubicBezTo>
                  <a:cubicBezTo>
                    <a:pt x="9942" y="2267"/>
                    <a:pt x="10164" y="2363"/>
                    <a:pt x="10388" y="2419"/>
                  </a:cubicBezTo>
                  <a:cubicBezTo>
                    <a:pt x="10693" y="2500"/>
                    <a:pt x="11007" y="2540"/>
                    <a:pt x="11320" y="2562"/>
                  </a:cubicBezTo>
                  <a:cubicBezTo>
                    <a:pt x="11413" y="2567"/>
                    <a:pt x="11507" y="2569"/>
                    <a:pt x="11600" y="2569"/>
                  </a:cubicBezTo>
                  <a:cubicBezTo>
                    <a:pt x="11896" y="2569"/>
                    <a:pt x="12192" y="2544"/>
                    <a:pt x="12485" y="2495"/>
                  </a:cubicBezTo>
                  <a:lnTo>
                    <a:pt x="12485" y="2495"/>
                  </a:lnTo>
                  <a:cubicBezTo>
                    <a:pt x="11975" y="2844"/>
                    <a:pt x="11472" y="3204"/>
                    <a:pt x="10980" y="3577"/>
                  </a:cubicBezTo>
                  <a:cubicBezTo>
                    <a:pt x="10876" y="3656"/>
                    <a:pt x="10773" y="3735"/>
                    <a:pt x="10668" y="3814"/>
                  </a:cubicBezTo>
                  <a:cubicBezTo>
                    <a:pt x="10665" y="3813"/>
                    <a:pt x="10661" y="3811"/>
                    <a:pt x="10659" y="3811"/>
                  </a:cubicBezTo>
                  <a:cubicBezTo>
                    <a:pt x="10037" y="3658"/>
                    <a:pt x="9406" y="3519"/>
                    <a:pt x="8764" y="3519"/>
                  </a:cubicBezTo>
                  <a:cubicBezTo>
                    <a:pt x="8719" y="3519"/>
                    <a:pt x="8674" y="3520"/>
                    <a:pt x="8628" y="3521"/>
                  </a:cubicBezTo>
                  <a:cubicBezTo>
                    <a:pt x="8289" y="3537"/>
                    <a:pt x="7937" y="3565"/>
                    <a:pt x="7629" y="3716"/>
                  </a:cubicBezTo>
                  <a:cubicBezTo>
                    <a:pt x="7255" y="3885"/>
                    <a:pt x="7160" y="4328"/>
                    <a:pt x="7572" y="4523"/>
                  </a:cubicBezTo>
                  <a:cubicBezTo>
                    <a:pt x="7809" y="4638"/>
                    <a:pt x="8070" y="4674"/>
                    <a:pt x="8333" y="4674"/>
                  </a:cubicBezTo>
                  <a:cubicBezTo>
                    <a:pt x="8510" y="4674"/>
                    <a:pt x="8688" y="4658"/>
                    <a:pt x="8861" y="4637"/>
                  </a:cubicBezTo>
                  <a:cubicBezTo>
                    <a:pt x="8991" y="4623"/>
                    <a:pt x="9460" y="4533"/>
                    <a:pt x="9895" y="4410"/>
                  </a:cubicBezTo>
                  <a:lnTo>
                    <a:pt x="9895" y="4410"/>
                  </a:lnTo>
                  <a:cubicBezTo>
                    <a:pt x="9314" y="4863"/>
                    <a:pt x="8742" y="5329"/>
                    <a:pt x="8190" y="5818"/>
                  </a:cubicBezTo>
                  <a:cubicBezTo>
                    <a:pt x="8181" y="5808"/>
                    <a:pt x="8170" y="5798"/>
                    <a:pt x="8157" y="5792"/>
                  </a:cubicBezTo>
                  <a:cubicBezTo>
                    <a:pt x="7575" y="5558"/>
                    <a:pt x="6954" y="5366"/>
                    <a:pt x="6321" y="5366"/>
                  </a:cubicBezTo>
                  <a:cubicBezTo>
                    <a:pt x="6291" y="5366"/>
                    <a:pt x="6261" y="5366"/>
                    <a:pt x="6231" y="5367"/>
                  </a:cubicBezTo>
                  <a:cubicBezTo>
                    <a:pt x="5568" y="5392"/>
                    <a:pt x="3925" y="5710"/>
                    <a:pt x="4647" y="6665"/>
                  </a:cubicBezTo>
                  <a:cubicBezTo>
                    <a:pt x="4957" y="6988"/>
                    <a:pt x="5400" y="7094"/>
                    <a:pt x="5838" y="7094"/>
                  </a:cubicBezTo>
                  <a:cubicBezTo>
                    <a:pt x="5992" y="7094"/>
                    <a:pt x="6144" y="7081"/>
                    <a:pt x="6291" y="7060"/>
                  </a:cubicBezTo>
                  <a:cubicBezTo>
                    <a:pt x="6552" y="7036"/>
                    <a:pt x="6838" y="6955"/>
                    <a:pt x="7113" y="6843"/>
                  </a:cubicBezTo>
                  <a:lnTo>
                    <a:pt x="7113" y="6843"/>
                  </a:lnTo>
                  <a:cubicBezTo>
                    <a:pt x="6660" y="7309"/>
                    <a:pt x="6221" y="7790"/>
                    <a:pt x="5798" y="8283"/>
                  </a:cubicBezTo>
                  <a:cubicBezTo>
                    <a:pt x="5468" y="8172"/>
                    <a:pt x="5116" y="8130"/>
                    <a:pt x="4772" y="8093"/>
                  </a:cubicBezTo>
                  <a:cubicBezTo>
                    <a:pt x="4628" y="8081"/>
                    <a:pt x="4484" y="8075"/>
                    <a:pt x="4340" y="8075"/>
                  </a:cubicBezTo>
                  <a:cubicBezTo>
                    <a:pt x="3976" y="8075"/>
                    <a:pt x="3613" y="8117"/>
                    <a:pt x="3264" y="8223"/>
                  </a:cubicBezTo>
                  <a:cubicBezTo>
                    <a:pt x="2876" y="8332"/>
                    <a:pt x="2444" y="8498"/>
                    <a:pt x="2230" y="8862"/>
                  </a:cubicBezTo>
                  <a:cubicBezTo>
                    <a:pt x="2005" y="9285"/>
                    <a:pt x="2322" y="9573"/>
                    <a:pt x="2685" y="9745"/>
                  </a:cubicBezTo>
                  <a:cubicBezTo>
                    <a:pt x="2845" y="9828"/>
                    <a:pt x="3016" y="9859"/>
                    <a:pt x="3190" y="9859"/>
                  </a:cubicBezTo>
                  <a:cubicBezTo>
                    <a:pt x="3407" y="9859"/>
                    <a:pt x="3628" y="9811"/>
                    <a:pt x="3837" y="9757"/>
                  </a:cubicBezTo>
                  <a:cubicBezTo>
                    <a:pt x="4163" y="9674"/>
                    <a:pt x="4470" y="9529"/>
                    <a:pt x="4762" y="9362"/>
                  </a:cubicBezTo>
                  <a:cubicBezTo>
                    <a:pt x="4851" y="9312"/>
                    <a:pt x="4941" y="9261"/>
                    <a:pt x="5029" y="9209"/>
                  </a:cubicBezTo>
                  <a:lnTo>
                    <a:pt x="5029" y="9209"/>
                  </a:lnTo>
                  <a:cubicBezTo>
                    <a:pt x="4627" y="9713"/>
                    <a:pt x="4238" y="10228"/>
                    <a:pt x="3868" y="10754"/>
                  </a:cubicBezTo>
                  <a:cubicBezTo>
                    <a:pt x="3636" y="10668"/>
                    <a:pt x="3336" y="10629"/>
                    <a:pt x="3006" y="10629"/>
                  </a:cubicBezTo>
                  <a:cubicBezTo>
                    <a:pt x="2075" y="10629"/>
                    <a:pt x="904" y="10933"/>
                    <a:pt x="353" y="11330"/>
                  </a:cubicBezTo>
                  <a:cubicBezTo>
                    <a:pt x="33" y="11596"/>
                    <a:pt x="1" y="12066"/>
                    <a:pt x="344" y="12322"/>
                  </a:cubicBezTo>
                  <a:cubicBezTo>
                    <a:pt x="505" y="12436"/>
                    <a:pt x="708" y="12441"/>
                    <a:pt x="898" y="12441"/>
                  </a:cubicBezTo>
                  <a:cubicBezTo>
                    <a:pt x="1420" y="12422"/>
                    <a:pt x="1912" y="12243"/>
                    <a:pt x="2375" y="12013"/>
                  </a:cubicBezTo>
                  <a:lnTo>
                    <a:pt x="2375" y="12013"/>
                  </a:lnTo>
                  <a:cubicBezTo>
                    <a:pt x="2012" y="12304"/>
                    <a:pt x="1663" y="12611"/>
                    <a:pt x="1356" y="12963"/>
                  </a:cubicBezTo>
                  <a:cubicBezTo>
                    <a:pt x="1025" y="13324"/>
                    <a:pt x="747" y="13739"/>
                    <a:pt x="634" y="14221"/>
                  </a:cubicBezTo>
                  <a:cubicBezTo>
                    <a:pt x="587" y="14440"/>
                    <a:pt x="518" y="14691"/>
                    <a:pt x="626" y="14900"/>
                  </a:cubicBezTo>
                  <a:cubicBezTo>
                    <a:pt x="741" y="15080"/>
                    <a:pt x="968" y="15181"/>
                    <a:pt x="1184" y="15181"/>
                  </a:cubicBezTo>
                  <a:cubicBezTo>
                    <a:pt x="1223" y="15181"/>
                    <a:pt x="1262" y="15178"/>
                    <a:pt x="1300" y="15171"/>
                  </a:cubicBezTo>
                  <a:cubicBezTo>
                    <a:pt x="1864" y="15059"/>
                    <a:pt x="2279" y="14590"/>
                    <a:pt x="2565" y="14118"/>
                  </a:cubicBezTo>
                  <a:cubicBezTo>
                    <a:pt x="2891" y="13547"/>
                    <a:pt x="3126" y="12930"/>
                    <a:pt x="3351" y="12313"/>
                  </a:cubicBezTo>
                  <a:cubicBezTo>
                    <a:pt x="3369" y="12266"/>
                    <a:pt x="3387" y="12217"/>
                    <a:pt x="3404" y="12170"/>
                  </a:cubicBezTo>
                  <a:lnTo>
                    <a:pt x="3404" y="12170"/>
                  </a:lnTo>
                  <a:cubicBezTo>
                    <a:pt x="3350" y="12762"/>
                    <a:pt x="3414" y="13359"/>
                    <a:pt x="3660" y="13906"/>
                  </a:cubicBezTo>
                  <a:cubicBezTo>
                    <a:pt x="3835" y="14277"/>
                    <a:pt x="4113" y="14602"/>
                    <a:pt x="4502" y="14755"/>
                  </a:cubicBezTo>
                  <a:cubicBezTo>
                    <a:pt x="4596" y="14801"/>
                    <a:pt x="4681" y="14821"/>
                    <a:pt x="4758" y="14821"/>
                  </a:cubicBezTo>
                  <a:cubicBezTo>
                    <a:pt x="5077" y="14821"/>
                    <a:pt x="5253" y="14471"/>
                    <a:pt x="5325" y="14136"/>
                  </a:cubicBezTo>
                  <a:cubicBezTo>
                    <a:pt x="5446" y="13432"/>
                    <a:pt x="5093" y="12750"/>
                    <a:pt x="4754" y="12155"/>
                  </a:cubicBezTo>
                  <a:cubicBezTo>
                    <a:pt x="4530" y="11790"/>
                    <a:pt x="4182" y="11387"/>
                    <a:pt x="4054" y="11081"/>
                  </a:cubicBezTo>
                  <a:cubicBezTo>
                    <a:pt x="4039" y="11046"/>
                    <a:pt x="4031" y="11006"/>
                    <a:pt x="4015" y="10970"/>
                  </a:cubicBezTo>
                  <a:cubicBezTo>
                    <a:pt x="4411" y="10407"/>
                    <a:pt x="4826" y="9855"/>
                    <a:pt x="5256" y="9317"/>
                  </a:cubicBezTo>
                  <a:lnTo>
                    <a:pt x="5256" y="9317"/>
                  </a:lnTo>
                  <a:cubicBezTo>
                    <a:pt x="5049" y="9890"/>
                    <a:pt x="4892" y="10558"/>
                    <a:pt x="5098" y="11119"/>
                  </a:cubicBezTo>
                  <a:cubicBezTo>
                    <a:pt x="5200" y="11393"/>
                    <a:pt x="5333" y="11682"/>
                    <a:pt x="5588" y="11845"/>
                  </a:cubicBezTo>
                  <a:cubicBezTo>
                    <a:pt x="5744" y="11940"/>
                    <a:pt x="5934" y="11986"/>
                    <a:pt x="6121" y="11986"/>
                  </a:cubicBezTo>
                  <a:cubicBezTo>
                    <a:pt x="6193" y="11986"/>
                    <a:pt x="6264" y="11979"/>
                    <a:pt x="6333" y="11966"/>
                  </a:cubicBezTo>
                  <a:cubicBezTo>
                    <a:pt x="6551" y="11913"/>
                    <a:pt x="6714" y="11736"/>
                    <a:pt x="6832" y="11553"/>
                  </a:cubicBezTo>
                  <a:cubicBezTo>
                    <a:pt x="7286" y="10772"/>
                    <a:pt x="6687" y="9340"/>
                    <a:pt x="6139" y="8715"/>
                  </a:cubicBezTo>
                  <a:cubicBezTo>
                    <a:pt x="6074" y="8650"/>
                    <a:pt x="6015" y="8553"/>
                    <a:pt x="5947" y="8481"/>
                  </a:cubicBezTo>
                  <a:cubicBezTo>
                    <a:pt x="6454" y="7889"/>
                    <a:pt x="6984" y="7315"/>
                    <a:pt x="7535" y="6765"/>
                  </a:cubicBezTo>
                  <a:lnTo>
                    <a:pt x="7535" y="6765"/>
                  </a:lnTo>
                  <a:cubicBezTo>
                    <a:pt x="7180" y="7349"/>
                    <a:pt x="6913" y="7996"/>
                    <a:pt x="6901" y="8678"/>
                  </a:cubicBezTo>
                  <a:cubicBezTo>
                    <a:pt x="6893" y="9240"/>
                    <a:pt x="7195" y="9567"/>
                    <a:pt x="7622" y="9567"/>
                  </a:cubicBezTo>
                  <a:cubicBezTo>
                    <a:pt x="7781" y="9567"/>
                    <a:pt x="7957" y="9522"/>
                    <a:pt x="8141" y="9427"/>
                  </a:cubicBezTo>
                  <a:cubicBezTo>
                    <a:pt x="8377" y="9295"/>
                    <a:pt x="8549" y="9074"/>
                    <a:pt x="8685" y="8845"/>
                  </a:cubicBezTo>
                  <a:cubicBezTo>
                    <a:pt x="8835" y="8592"/>
                    <a:pt x="8952" y="8314"/>
                    <a:pt x="8966" y="8018"/>
                  </a:cubicBezTo>
                  <a:cubicBezTo>
                    <a:pt x="8997" y="7725"/>
                    <a:pt x="8942" y="7435"/>
                    <a:pt x="8879" y="7151"/>
                  </a:cubicBezTo>
                  <a:cubicBezTo>
                    <a:pt x="8789" y="6741"/>
                    <a:pt x="8627" y="6324"/>
                    <a:pt x="8336" y="6014"/>
                  </a:cubicBezTo>
                  <a:cubicBezTo>
                    <a:pt x="8952" y="5467"/>
                    <a:pt x="9608" y="4931"/>
                    <a:pt x="10283" y="4410"/>
                  </a:cubicBezTo>
                  <a:lnTo>
                    <a:pt x="10283" y="4410"/>
                  </a:lnTo>
                  <a:cubicBezTo>
                    <a:pt x="10090" y="4729"/>
                    <a:pt x="9929" y="5067"/>
                    <a:pt x="9791" y="5413"/>
                  </a:cubicBezTo>
                  <a:cubicBezTo>
                    <a:pt x="9667" y="5756"/>
                    <a:pt x="9542" y="6116"/>
                    <a:pt x="9543" y="6485"/>
                  </a:cubicBezTo>
                  <a:cubicBezTo>
                    <a:pt x="9562" y="6804"/>
                    <a:pt x="9728" y="6960"/>
                    <a:pt x="9925" y="6960"/>
                  </a:cubicBezTo>
                  <a:cubicBezTo>
                    <a:pt x="10079" y="6960"/>
                    <a:pt x="10251" y="6865"/>
                    <a:pt x="10387" y="6680"/>
                  </a:cubicBezTo>
                  <a:cubicBezTo>
                    <a:pt x="10643" y="6358"/>
                    <a:pt x="10778" y="5958"/>
                    <a:pt x="10870" y="5561"/>
                  </a:cubicBezTo>
                  <a:cubicBezTo>
                    <a:pt x="11002" y="5077"/>
                    <a:pt x="10976" y="4567"/>
                    <a:pt x="10816" y="4091"/>
                  </a:cubicBezTo>
                  <a:cubicBezTo>
                    <a:pt x="10806" y="4069"/>
                    <a:pt x="10801" y="4045"/>
                    <a:pt x="10793" y="4020"/>
                  </a:cubicBezTo>
                  <a:cubicBezTo>
                    <a:pt x="11390" y="3570"/>
                    <a:pt x="11996" y="3131"/>
                    <a:pt x="12598" y="2706"/>
                  </a:cubicBezTo>
                  <a:cubicBezTo>
                    <a:pt x="12677" y="2653"/>
                    <a:pt x="12757" y="2599"/>
                    <a:pt x="12836" y="2547"/>
                  </a:cubicBezTo>
                  <a:lnTo>
                    <a:pt x="12836" y="2547"/>
                  </a:lnTo>
                  <a:cubicBezTo>
                    <a:pt x="12546" y="2980"/>
                    <a:pt x="12326" y="3463"/>
                    <a:pt x="12284" y="3983"/>
                  </a:cubicBezTo>
                  <a:cubicBezTo>
                    <a:pt x="12274" y="4227"/>
                    <a:pt x="12274" y="4515"/>
                    <a:pt x="12472" y="4690"/>
                  </a:cubicBezTo>
                  <a:cubicBezTo>
                    <a:pt x="12597" y="4816"/>
                    <a:pt x="12768" y="4883"/>
                    <a:pt x="12940" y="4883"/>
                  </a:cubicBezTo>
                  <a:cubicBezTo>
                    <a:pt x="13044" y="4883"/>
                    <a:pt x="13148" y="4858"/>
                    <a:pt x="13243" y="4807"/>
                  </a:cubicBezTo>
                  <a:cubicBezTo>
                    <a:pt x="13736" y="4555"/>
                    <a:pt x="13784" y="3700"/>
                    <a:pt x="13703" y="3214"/>
                  </a:cubicBezTo>
                  <a:cubicBezTo>
                    <a:pt x="13644" y="2868"/>
                    <a:pt x="13542" y="2532"/>
                    <a:pt x="13421" y="2205"/>
                  </a:cubicBezTo>
                  <a:cubicBezTo>
                    <a:pt x="13418" y="2193"/>
                    <a:pt x="13412" y="2180"/>
                    <a:pt x="13406" y="2169"/>
                  </a:cubicBezTo>
                  <a:cubicBezTo>
                    <a:pt x="14342" y="1562"/>
                    <a:pt x="15296" y="991"/>
                    <a:pt x="16238" y="539"/>
                  </a:cubicBezTo>
                  <a:cubicBezTo>
                    <a:pt x="16482" y="428"/>
                    <a:pt x="16726" y="311"/>
                    <a:pt x="16982" y="235"/>
                  </a:cubicBezTo>
                  <a:cubicBezTo>
                    <a:pt x="17013" y="224"/>
                    <a:pt x="17037" y="203"/>
                    <a:pt x="17051" y="174"/>
                  </a:cubicBezTo>
                  <a:cubicBezTo>
                    <a:pt x="17090" y="96"/>
                    <a:pt x="17023" y="1"/>
                    <a:pt x="169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3" name="Google Shape;633;p7"/>
            <p:cNvGrpSpPr/>
            <p:nvPr/>
          </p:nvGrpSpPr>
          <p:grpSpPr>
            <a:xfrm rot="2293106">
              <a:off x="-186112" y="3531563"/>
              <a:ext cx="412055" cy="853650"/>
              <a:chOff x="1727175" y="805313"/>
              <a:chExt cx="140950" cy="292025"/>
            </a:xfrm>
          </p:grpSpPr>
          <p:sp>
            <p:nvSpPr>
              <p:cNvPr id="634" name="Google Shape;634;p7"/>
              <p:cNvSpPr/>
              <p:nvPr/>
            </p:nvSpPr>
            <p:spPr>
              <a:xfrm>
                <a:off x="1727175" y="805313"/>
                <a:ext cx="140950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11681" extrusionOk="0">
                    <a:moveTo>
                      <a:pt x="3750" y="1"/>
                    </a:moveTo>
                    <a:cubicBezTo>
                      <a:pt x="3593" y="1"/>
                      <a:pt x="3405" y="167"/>
                      <a:pt x="3268" y="234"/>
                    </a:cubicBezTo>
                    <a:cubicBezTo>
                      <a:pt x="2850" y="488"/>
                      <a:pt x="2445" y="791"/>
                      <a:pt x="2180" y="1209"/>
                    </a:cubicBezTo>
                    <a:cubicBezTo>
                      <a:pt x="1905" y="1662"/>
                      <a:pt x="1854" y="2247"/>
                      <a:pt x="2055" y="2737"/>
                    </a:cubicBezTo>
                    <a:cubicBezTo>
                      <a:pt x="2113" y="2863"/>
                      <a:pt x="2167" y="3004"/>
                      <a:pt x="2255" y="3112"/>
                    </a:cubicBezTo>
                    <a:cubicBezTo>
                      <a:pt x="2233" y="3420"/>
                      <a:pt x="2236" y="3730"/>
                      <a:pt x="2255" y="4037"/>
                    </a:cubicBezTo>
                    <a:cubicBezTo>
                      <a:pt x="2266" y="4367"/>
                      <a:pt x="2293" y="4694"/>
                      <a:pt x="2331" y="5022"/>
                    </a:cubicBezTo>
                    <a:cubicBezTo>
                      <a:pt x="2065" y="4533"/>
                      <a:pt x="1712" y="4090"/>
                      <a:pt x="1276" y="3741"/>
                    </a:cubicBezTo>
                    <a:cubicBezTo>
                      <a:pt x="1025" y="3533"/>
                      <a:pt x="748" y="3351"/>
                      <a:pt x="451" y="3217"/>
                    </a:cubicBezTo>
                    <a:cubicBezTo>
                      <a:pt x="350" y="3171"/>
                      <a:pt x="268" y="3148"/>
                      <a:pt x="205" y="3148"/>
                    </a:cubicBezTo>
                    <a:cubicBezTo>
                      <a:pt x="47" y="3148"/>
                      <a:pt x="0" y="3288"/>
                      <a:pt x="50" y="3548"/>
                    </a:cubicBezTo>
                    <a:cubicBezTo>
                      <a:pt x="91" y="4053"/>
                      <a:pt x="199" y="4561"/>
                      <a:pt x="467" y="4999"/>
                    </a:cubicBezTo>
                    <a:cubicBezTo>
                      <a:pt x="781" y="5503"/>
                      <a:pt x="1293" y="5879"/>
                      <a:pt x="1866" y="6034"/>
                    </a:cubicBezTo>
                    <a:cubicBezTo>
                      <a:pt x="2048" y="6082"/>
                      <a:pt x="2233" y="6109"/>
                      <a:pt x="2420" y="6129"/>
                    </a:cubicBezTo>
                    <a:cubicBezTo>
                      <a:pt x="2429" y="6130"/>
                      <a:pt x="2438" y="6130"/>
                      <a:pt x="2447" y="6130"/>
                    </a:cubicBezTo>
                    <a:cubicBezTo>
                      <a:pt x="2462" y="6130"/>
                      <a:pt x="2476" y="6129"/>
                      <a:pt x="2490" y="6126"/>
                    </a:cubicBezTo>
                    <a:cubicBezTo>
                      <a:pt x="2607" y="6820"/>
                      <a:pt x="2742" y="7507"/>
                      <a:pt x="2839" y="8178"/>
                    </a:cubicBezTo>
                    <a:cubicBezTo>
                      <a:pt x="2777" y="8031"/>
                      <a:pt x="2710" y="7886"/>
                      <a:pt x="2631" y="7747"/>
                    </a:cubicBezTo>
                    <a:cubicBezTo>
                      <a:pt x="2433" y="7410"/>
                      <a:pt x="2180" y="7107"/>
                      <a:pt x="1894" y="6841"/>
                    </a:cubicBezTo>
                    <a:cubicBezTo>
                      <a:pt x="1616" y="6573"/>
                      <a:pt x="1301" y="6342"/>
                      <a:pt x="938" y="6207"/>
                    </a:cubicBezTo>
                    <a:cubicBezTo>
                      <a:pt x="795" y="6156"/>
                      <a:pt x="645" y="6096"/>
                      <a:pt x="491" y="6096"/>
                    </a:cubicBezTo>
                    <a:cubicBezTo>
                      <a:pt x="467" y="6096"/>
                      <a:pt x="442" y="6098"/>
                      <a:pt x="418" y="6101"/>
                    </a:cubicBezTo>
                    <a:cubicBezTo>
                      <a:pt x="197" y="6150"/>
                      <a:pt x="239" y="6358"/>
                      <a:pt x="297" y="6521"/>
                    </a:cubicBezTo>
                    <a:cubicBezTo>
                      <a:pt x="383" y="6820"/>
                      <a:pt x="475" y="7119"/>
                      <a:pt x="615" y="7398"/>
                    </a:cubicBezTo>
                    <a:cubicBezTo>
                      <a:pt x="831" y="7825"/>
                      <a:pt x="1165" y="8180"/>
                      <a:pt x="1535" y="8478"/>
                    </a:cubicBezTo>
                    <a:cubicBezTo>
                      <a:pt x="1920" y="8792"/>
                      <a:pt x="2375" y="9023"/>
                      <a:pt x="2857" y="9144"/>
                    </a:cubicBezTo>
                    <a:cubicBezTo>
                      <a:pt x="2885" y="9150"/>
                      <a:pt x="2916" y="9157"/>
                      <a:pt x="2945" y="9160"/>
                    </a:cubicBezTo>
                    <a:cubicBezTo>
                      <a:pt x="2987" y="9738"/>
                      <a:pt x="2994" y="10325"/>
                      <a:pt x="2894" y="10815"/>
                    </a:cubicBezTo>
                    <a:cubicBezTo>
                      <a:pt x="2845" y="11093"/>
                      <a:pt x="2755" y="11362"/>
                      <a:pt x="2674" y="11546"/>
                    </a:cubicBezTo>
                    <a:cubicBezTo>
                      <a:pt x="2659" y="11624"/>
                      <a:pt x="2730" y="11680"/>
                      <a:pt x="2799" y="11680"/>
                    </a:cubicBezTo>
                    <a:cubicBezTo>
                      <a:pt x="2837" y="11680"/>
                      <a:pt x="2875" y="11663"/>
                      <a:pt x="2896" y="11623"/>
                    </a:cubicBezTo>
                    <a:cubicBezTo>
                      <a:pt x="3207" y="10912"/>
                      <a:pt x="3258" y="10064"/>
                      <a:pt x="3196" y="9193"/>
                    </a:cubicBezTo>
                    <a:cubicBezTo>
                      <a:pt x="3469" y="9163"/>
                      <a:pt x="3728" y="9014"/>
                      <a:pt x="3973" y="8898"/>
                    </a:cubicBezTo>
                    <a:cubicBezTo>
                      <a:pt x="4440" y="8662"/>
                      <a:pt x="4796" y="8258"/>
                      <a:pt x="5060" y="7814"/>
                    </a:cubicBezTo>
                    <a:cubicBezTo>
                      <a:pt x="5321" y="7350"/>
                      <a:pt x="5494" y="6834"/>
                      <a:pt x="5545" y="6303"/>
                    </a:cubicBezTo>
                    <a:cubicBezTo>
                      <a:pt x="5559" y="6105"/>
                      <a:pt x="5638" y="5687"/>
                      <a:pt x="5391" y="5612"/>
                    </a:cubicBezTo>
                    <a:cubicBezTo>
                      <a:pt x="5378" y="5609"/>
                      <a:pt x="5365" y="5608"/>
                      <a:pt x="5353" y="5608"/>
                    </a:cubicBezTo>
                    <a:cubicBezTo>
                      <a:pt x="5302" y="5608"/>
                      <a:pt x="5253" y="5630"/>
                      <a:pt x="5207" y="5656"/>
                    </a:cubicBezTo>
                    <a:cubicBezTo>
                      <a:pt x="5053" y="5743"/>
                      <a:pt x="4903" y="5842"/>
                      <a:pt x="4755" y="5938"/>
                    </a:cubicBezTo>
                    <a:cubicBezTo>
                      <a:pt x="4179" y="6325"/>
                      <a:pt x="3678" y="6834"/>
                      <a:pt x="3349" y="7445"/>
                    </a:cubicBezTo>
                    <a:cubicBezTo>
                      <a:pt x="3230" y="7665"/>
                      <a:pt x="3139" y="7899"/>
                      <a:pt x="3077" y="8141"/>
                    </a:cubicBezTo>
                    <a:cubicBezTo>
                      <a:pt x="2969" y="7415"/>
                      <a:pt x="2822" y="6701"/>
                      <a:pt x="2719" y="6069"/>
                    </a:cubicBezTo>
                    <a:lnTo>
                      <a:pt x="2719" y="6069"/>
                    </a:lnTo>
                    <a:cubicBezTo>
                      <a:pt x="2727" y="6070"/>
                      <a:pt x="2736" y="6070"/>
                      <a:pt x="2745" y="6070"/>
                    </a:cubicBezTo>
                    <a:cubicBezTo>
                      <a:pt x="2890" y="6070"/>
                      <a:pt x="3039" y="5990"/>
                      <a:pt x="3176" y="5953"/>
                    </a:cubicBezTo>
                    <a:cubicBezTo>
                      <a:pt x="3528" y="5826"/>
                      <a:pt x="3847" y="5607"/>
                      <a:pt x="4090" y="5321"/>
                    </a:cubicBezTo>
                    <a:cubicBezTo>
                      <a:pt x="4549" y="4757"/>
                      <a:pt x="4939" y="4079"/>
                      <a:pt x="4925" y="3331"/>
                    </a:cubicBezTo>
                    <a:cubicBezTo>
                      <a:pt x="4918" y="3132"/>
                      <a:pt x="4925" y="2756"/>
                      <a:pt x="4658" y="2756"/>
                    </a:cubicBezTo>
                    <a:cubicBezTo>
                      <a:pt x="4649" y="2756"/>
                      <a:pt x="4640" y="2756"/>
                      <a:pt x="4630" y="2757"/>
                    </a:cubicBezTo>
                    <a:cubicBezTo>
                      <a:pt x="4510" y="2795"/>
                      <a:pt x="4411" y="2876"/>
                      <a:pt x="4302" y="2936"/>
                    </a:cubicBezTo>
                    <a:cubicBezTo>
                      <a:pt x="3780" y="3247"/>
                      <a:pt x="3247" y="3597"/>
                      <a:pt x="2937" y="4135"/>
                    </a:cubicBezTo>
                    <a:cubicBezTo>
                      <a:pt x="2764" y="4425"/>
                      <a:pt x="2651" y="4747"/>
                      <a:pt x="2581" y="5077"/>
                    </a:cubicBezTo>
                    <a:cubicBezTo>
                      <a:pt x="2511" y="4464"/>
                      <a:pt x="2468" y="3814"/>
                      <a:pt x="2496" y="3182"/>
                    </a:cubicBezTo>
                    <a:cubicBezTo>
                      <a:pt x="2526" y="3181"/>
                      <a:pt x="2557" y="3172"/>
                      <a:pt x="2586" y="3154"/>
                    </a:cubicBezTo>
                    <a:cubicBezTo>
                      <a:pt x="3462" y="2768"/>
                      <a:pt x="3939" y="1795"/>
                      <a:pt x="3996" y="875"/>
                    </a:cubicBezTo>
                    <a:cubicBezTo>
                      <a:pt x="4015" y="629"/>
                      <a:pt x="4050" y="360"/>
                      <a:pt x="3939" y="130"/>
                    </a:cubicBezTo>
                    <a:cubicBezTo>
                      <a:pt x="3888" y="36"/>
                      <a:pt x="3822" y="1"/>
                      <a:pt x="37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7"/>
              <p:cNvSpPr/>
              <p:nvPr/>
            </p:nvSpPr>
            <p:spPr>
              <a:xfrm>
                <a:off x="1784225" y="824188"/>
                <a:ext cx="2280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808" extrusionOk="0">
                    <a:moveTo>
                      <a:pt x="790" y="0"/>
                    </a:moveTo>
                    <a:cubicBezTo>
                      <a:pt x="653" y="22"/>
                      <a:pt x="569" y="225"/>
                      <a:pt x="482" y="324"/>
                    </a:cubicBezTo>
                    <a:cubicBezTo>
                      <a:pt x="272" y="638"/>
                      <a:pt x="126" y="998"/>
                      <a:pt x="55" y="1370"/>
                    </a:cubicBezTo>
                    <a:cubicBezTo>
                      <a:pt x="42" y="1495"/>
                      <a:pt x="0" y="1646"/>
                      <a:pt x="65" y="1761"/>
                    </a:cubicBezTo>
                    <a:cubicBezTo>
                      <a:pt x="88" y="1794"/>
                      <a:pt x="121" y="1808"/>
                      <a:pt x="154" y="1808"/>
                    </a:cubicBezTo>
                    <a:cubicBezTo>
                      <a:pt x="227" y="1808"/>
                      <a:pt x="301" y="1739"/>
                      <a:pt x="275" y="1657"/>
                    </a:cubicBezTo>
                    <a:cubicBezTo>
                      <a:pt x="244" y="1466"/>
                      <a:pt x="397" y="956"/>
                      <a:pt x="540" y="698"/>
                    </a:cubicBezTo>
                    <a:cubicBezTo>
                      <a:pt x="618" y="541"/>
                      <a:pt x="754" y="349"/>
                      <a:pt x="808" y="285"/>
                    </a:cubicBezTo>
                    <a:cubicBezTo>
                      <a:pt x="845" y="232"/>
                      <a:pt x="911" y="192"/>
                      <a:pt x="910" y="123"/>
                    </a:cubicBezTo>
                    <a:cubicBezTo>
                      <a:pt x="911" y="58"/>
                      <a:pt x="854" y="0"/>
                      <a:pt x="7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7"/>
              <p:cNvSpPr/>
              <p:nvPr/>
            </p:nvSpPr>
            <p:spPr>
              <a:xfrm>
                <a:off x="1799325" y="897363"/>
                <a:ext cx="30425" cy="429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718" extrusionOk="0">
                    <a:moveTo>
                      <a:pt x="1035" y="0"/>
                    </a:moveTo>
                    <a:cubicBezTo>
                      <a:pt x="998" y="0"/>
                      <a:pt x="958" y="19"/>
                      <a:pt x="924" y="65"/>
                    </a:cubicBezTo>
                    <a:cubicBezTo>
                      <a:pt x="531" y="505"/>
                      <a:pt x="233" y="1035"/>
                      <a:pt x="17" y="1583"/>
                    </a:cubicBezTo>
                    <a:cubicBezTo>
                      <a:pt x="1" y="1662"/>
                      <a:pt x="71" y="1717"/>
                      <a:pt x="140" y="1717"/>
                    </a:cubicBezTo>
                    <a:cubicBezTo>
                      <a:pt x="178" y="1717"/>
                      <a:pt x="217" y="1700"/>
                      <a:pt x="239" y="1660"/>
                    </a:cubicBezTo>
                    <a:cubicBezTo>
                      <a:pt x="463" y="1128"/>
                      <a:pt x="762" y="593"/>
                      <a:pt x="1100" y="231"/>
                    </a:cubicBezTo>
                    <a:cubicBezTo>
                      <a:pt x="1217" y="135"/>
                      <a:pt x="1136" y="0"/>
                      <a:pt x="10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7"/>
              <p:cNvSpPr/>
              <p:nvPr/>
            </p:nvSpPr>
            <p:spPr>
              <a:xfrm>
                <a:off x="1734775" y="903513"/>
                <a:ext cx="40425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1654" extrusionOk="0">
                    <a:moveTo>
                      <a:pt x="164" y="1"/>
                    </a:moveTo>
                    <a:cubicBezTo>
                      <a:pt x="83" y="1"/>
                      <a:pt x="0" y="83"/>
                      <a:pt x="54" y="180"/>
                    </a:cubicBezTo>
                    <a:cubicBezTo>
                      <a:pt x="307" y="662"/>
                      <a:pt x="635" y="1109"/>
                      <a:pt x="1067" y="1446"/>
                    </a:cubicBezTo>
                    <a:cubicBezTo>
                      <a:pt x="1167" y="1514"/>
                      <a:pt x="1258" y="1614"/>
                      <a:pt x="1375" y="1652"/>
                    </a:cubicBezTo>
                    <a:cubicBezTo>
                      <a:pt x="1381" y="1653"/>
                      <a:pt x="1388" y="1654"/>
                      <a:pt x="1395" y="1654"/>
                    </a:cubicBezTo>
                    <a:cubicBezTo>
                      <a:pt x="1420" y="1654"/>
                      <a:pt x="1445" y="1645"/>
                      <a:pt x="1464" y="1629"/>
                    </a:cubicBezTo>
                    <a:cubicBezTo>
                      <a:pt x="1616" y="1485"/>
                      <a:pt x="1373" y="1385"/>
                      <a:pt x="1277" y="1306"/>
                    </a:cubicBezTo>
                    <a:cubicBezTo>
                      <a:pt x="1210" y="1260"/>
                      <a:pt x="1031" y="1107"/>
                      <a:pt x="911" y="981"/>
                    </a:cubicBezTo>
                    <a:cubicBezTo>
                      <a:pt x="635" y="704"/>
                      <a:pt x="479" y="449"/>
                      <a:pt x="271" y="76"/>
                    </a:cubicBezTo>
                    <a:cubicBezTo>
                      <a:pt x="249" y="23"/>
                      <a:pt x="207" y="1"/>
                      <a:pt x="1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7"/>
              <p:cNvSpPr/>
              <p:nvPr/>
            </p:nvSpPr>
            <p:spPr>
              <a:xfrm>
                <a:off x="1810575" y="968463"/>
                <a:ext cx="39850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043" extrusionOk="0">
                    <a:moveTo>
                      <a:pt x="1436" y="0"/>
                    </a:moveTo>
                    <a:cubicBezTo>
                      <a:pt x="1408" y="0"/>
                      <a:pt x="1380" y="11"/>
                      <a:pt x="1357" y="35"/>
                    </a:cubicBezTo>
                    <a:cubicBezTo>
                      <a:pt x="894" y="413"/>
                      <a:pt x="547" y="916"/>
                      <a:pt x="244" y="1426"/>
                    </a:cubicBezTo>
                    <a:cubicBezTo>
                      <a:pt x="163" y="1568"/>
                      <a:pt x="88" y="1714"/>
                      <a:pt x="20" y="1864"/>
                    </a:cubicBezTo>
                    <a:cubicBezTo>
                      <a:pt x="3" y="1891"/>
                      <a:pt x="0" y="1925"/>
                      <a:pt x="8" y="1956"/>
                    </a:cubicBezTo>
                    <a:cubicBezTo>
                      <a:pt x="22" y="2012"/>
                      <a:pt x="74" y="2042"/>
                      <a:pt x="126" y="2042"/>
                    </a:cubicBezTo>
                    <a:cubicBezTo>
                      <a:pt x="166" y="2042"/>
                      <a:pt x="206" y="2024"/>
                      <a:pt x="226" y="1984"/>
                    </a:cubicBezTo>
                    <a:cubicBezTo>
                      <a:pt x="571" y="1247"/>
                      <a:pt x="976" y="694"/>
                      <a:pt x="1551" y="165"/>
                    </a:cubicBezTo>
                    <a:cubicBezTo>
                      <a:pt x="1593" y="83"/>
                      <a:pt x="1515" y="0"/>
                      <a:pt x="1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7"/>
              <p:cNvSpPr/>
              <p:nvPr/>
            </p:nvSpPr>
            <p:spPr>
              <a:xfrm>
                <a:off x="1749475" y="978588"/>
                <a:ext cx="39000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1405" extrusionOk="0">
                    <a:moveTo>
                      <a:pt x="161" y="1"/>
                    </a:moveTo>
                    <a:cubicBezTo>
                      <a:pt x="78" y="1"/>
                      <a:pt x="1" y="98"/>
                      <a:pt x="54" y="181"/>
                    </a:cubicBezTo>
                    <a:cubicBezTo>
                      <a:pt x="365" y="572"/>
                      <a:pt x="693" y="961"/>
                      <a:pt x="1114" y="1238"/>
                    </a:cubicBezTo>
                    <a:cubicBezTo>
                      <a:pt x="1216" y="1292"/>
                      <a:pt x="1313" y="1404"/>
                      <a:pt x="1431" y="1404"/>
                    </a:cubicBezTo>
                    <a:cubicBezTo>
                      <a:pt x="1437" y="1404"/>
                      <a:pt x="1443" y="1404"/>
                      <a:pt x="1450" y="1403"/>
                    </a:cubicBezTo>
                    <a:cubicBezTo>
                      <a:pt x="1521" y="1384"/>
                      <a:pt x="1559" y="1292"/>
                      <a:pt x="1520" y="1227"/>
                    </a:cubicBezTo>
                    <a:cubicBezTo>
                      <a:pt x="1492" y="1179"/>
                      <a:pt x="1435" y="1163"/>
                      <a:pt x="1391" y="1134"/>
                    </a:cubicBezTo>
                    <a:cubicBezTo>
                      <a:pt x="1171" y="994"/>
                      <a:pt x="1072" y="920"/>
                      <a:pt x="902" y="771"/>
                    </a:cubicBezTo>
                    <a:cubicBezTo>
                      <a:pt x="655" y="556"/>
                      <a:pt x="376" y="191"/>
                      <a:pt x="230" y="28"/>
                    </a:cubicBezTo>
                    <a:cubicBezTo>
                      <a:pt x="208" y="9"/>
                      <a:pt x="184" y="1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8"/>
          <p:cNvSpPr txBox="1">
            <a:spLocks noGrp="1"/>
          </p:cNvSpPr>
          <p:nvPr>
            <p:ph type="title"/>
          </p:nvPr>
        </p:nvSpPr>
        <p:spPr>
          <a:xfrm>
            <a:off x="3841275" y="1473150"/>
            <a:ext cx="4078500" cy="21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43" name="Google Shape;643;p8"/>
          <p:cNvSpPr>
            <a:spLocks noGrp="1"/>
          </p:cNvSpPr>
          <p:nvPr>
            <p:ph type="pic" idx="2"/>
          </p:nvPr>
        </p:nvSpPr>
        <p:spPr>
          <a:xfrm>
            <a:off x="1224225" y="841200"/>
            <a:ext cx="2361300" cy="3461100"/>
          </a:xfrm>
          <a:prstGeom prst="round2SameRect">
            <a:avLst>
              <a:gd name="adj1" fmla="val 50000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1540000" algn="bl" rotWithShape="0">
              <a:schemeClr val="dk2"/>
            </a:outerShdw>
          </a:effectLst>
        </p:spPr>
      </p:sp>
      <p:grpSp>
        <p:nvGrpSpPr>
          <p:cNvPr id="644" name="Google Shape;644;p8"/>
          <p:cNvGrpSpPr/>
          <p:nvPr/>
        </p:nvGrpSpPr>
        <p:grpSpPr>
          <a:xfrm>
            <a:off x="-463796" y="-127810"/>
            <a:ext cx="9803778" cy="5579615"/>
            <a:chOff x="-463796" y="-127810"/>
            <a:chExt cx="9803778" cy="5579615"/>
          </a:xfrm>
        </p:grpSpPr>
        <p:sp>
          <p:nvSpPr>
            <p:cNvPr id="645" name="Google Shape;645;p8"/>
            <p:cNvSpPr/>
            <p:nvPr/>
          </p:nvSpPr>
          <p:spPr>
            <a:xfrm>
              <a:off x="76195" y="76206"/>
              <a:ext cx="616990" cy="701910"/>
            </a:xfrm>
            <a:custGeom>
              <a:avLst/>
              <a:gdLst/>
              <a:ahLst/>
              <a:cxnLst/>
              <a:rect l="l" t="t" r="r" b="b"/>
              <a:pathLst>
                <a:path w="11000" h="12514" extrusionOk="0">
                  <a:moveTo>
                    <a:pt x="988" y="411"/>
                  </a:moveTo>
                  <a:cubicBezTo>
                    <a:pt x="1113" y="411"/>
                    <a:pt x="1246" y="468"/>
                    <a:pt x="1364" y="591"/>
                  </a:cubicBezTo>
                  <a:cubicBezTo>
                    <a:pt x="1624" y="888"/>
                    <a:pt x="1775" y="1526"/>
                    <a:pt x="1873" y="2140"/>
                  </a:cubicBezTo>
                  <a:cubicBezTo>
                    <a:pt x="1885" y="2239"/>
                    <a:pt x="1892" y="2342"/>
                    <a:pt x="1901" y="2439"/>
                  </a:cubicBezTo>
                  <a:cubicBezTo>
                    <a:pt x="1598" y="2380"/>
                    <a:pt x="1319" y="2281"/>
                    <a:pt x="1045" y="2109"/>
                  </a:cubicBezTo>
                  <a:cubicBezTo>
                    <a:pt x="555" y="1776"/>
                    <a:pt x="370" y="1355"/>
                    <a:pt x="556" y="766"/>
                  </a:cubicBezTo>
                  <a:cubicBezTo>
                    <a:pt x="632" y="539"/>
                    <a:pt x="801" y="411"/>
                    <a:pt x="988" y="411"/>
                  </a:cubicBezTo>
                  <a:close/>
                  <a:moveTo>
                    <a:pt x="990" y="0"/>
                  </a:moveTo>
                  <a:cubicBezTo>
                    <a:pt x="540" y="0"/>
                    <a:pt x="156" y="403"/>
                    <a:pt x="101" y="910"/>
                  </a:cubicBezTo>
                  <a:cubicBezTo>
                    <a:pt x="0" y="1454"/>
                    <a:pt x="218" y="2005"/>
                    <a:pt x="664" y="2334"/>
                  </a:cubicBezTo>
                  <a:cubicBezTo>
                    <a:pt x="1050" y="2623"/>
                    <a:pt x="1485" y="2785"/>
                    <a:pt x="1943" y="2867"/>
                  </a:cubicBezTo>
                  <a:cubicBezTo>
                    <a:pt x="2226" y="5862"/>
                    <a:pt x="2119" y="9210"/>
                    <a:pt x="1750" y="12307"/>
                  </a:cubicBezTo>
                  <a:cubicBezTo>
                    <a:pt x="1742" y="12436"/>
                    <a:pt x="1854" y="12514"/>
                    <a:pt x="1962" y="12514"/>
                  </a:cubicBezTo>
                  <a:cubicBezTo>
                    <a:pt x="2036" y="12514"/>
                    <a:pt x="2108" y="12478"/>
                    <a:pt x="2139" y="12398"/>
                  </a:cubicBezTo>
                  <a:cubicBezTo>
                    <a:pt x="2246" y="11610"/>
                    <a:pt x="2346" y="10809"/>
                    <a:pt x="2393" y="10009"/>
                  </a:cubicBezTo>
                  <a:cubicBezTo>
                    <a:pt x="2497" y="7658"/>
                    <a:pt x="2606" y="5270"/>
                    <a:pt x="2360" y="2921"/>
                  </a:cubicBezTo>
                  <a:lnTo>
                    <a:pt x="2360" y="2921"/>
                  </a:lnTo>
                  <a:cubicBezTo>
                    <a:pt x="2534" y="2936"/>
                    <a:pt x="2710" y="2942"/>
                    <a:pt x="2886" y="2942"/>
                  </a:cubicBezTo>
                  <a:cubicBezTo>
                    <a:pt x="3433" y="2942"/>
                    <a:pt x="3986" y="2883"/>
                    <a:pt x="4506" y="2837"/>
                  </a:cubicBezTo>
                  <a:cubicBezTo>
                    <a:pt x="6430" y="2580"/>
                    <a:pt x="8092" y="2249"/>
                    <a:pt x="9987" y="2249"/>
                  </a:cubicBezTo>
                  <a:cubicBezTo>
                    <a:pt x="10032" y="2249"/>
                    <a:pt x="10077" y="2249"/>
                    <a:pt x="10122" y="2250"/>
                  </a:cubicBezTo>
                  <a:cubicBezTo>
                    <a:pt x="10137" y="2249"/>
                    <a:pt x="10153" y="2248"/>
                    <a:pt x="10170" y="2248"/>
                  </a:cubicBezTo>
                  <a:cubicBezTo>
                    <a:pt x="10267" y="2248"/>
                    <a:pt x="10402" y="2261"/>
                    <a:pt x="10529" y="2261"/>
                  </a:cubicBezTo>
                  <a:cubicBezTo>
                    <a:pt x="10779" y="2261"/>
                    <a:pt x="11000" y="2212"/>
                    <a:pt x="10840" y="1918"/>
                  </a:cubicBezTo>
                  <a:cubicBezTo>
                    <a:pt x="10722" y="1852"/>
                    <a:pt x="10586" y="1836"/>
                    <a:pt x="10444" y="1836"/>
                  </a:cubicBezTo>
                  <a:cubicBezTo>
                    <a:pt x="10313" y="1836"/>
                    <a:pt x="10177" y="1849"/>
                    <a:pt x="10048" y="1849"/>
                  </a:cubicBezTo>
                  <a:cubicBezTo>
                    <a:pt x="10004" y="1849"/>
                    <a:pt x="9961" y="1848"/>
                    <a:pt x="9920" y="1844"/>
                  </a:cubicBezTo>
                  <a:cubicBezTo>
                    <a:pt x="8953" y="1861"/>
                    <a:pt x="7988" y="1931"/>
                    <a:pt x="7031" y="2058"/>
                  </a:cubicBezTo>
                  <a:cubicBezTo>
                    <a:pt x="5588" y="2255"/>
                    <a:pt x="4339" y="2531"/>
                    <a:pt x="2966" y="2531"/>
                  </a:cubicBezTo>
                  <a:cubicBezTo>
                    <a:pt x="2899" y="2531"/>
                    <a:pt x="2831" y="2531"/>
                    <a:pt x="2763" y="2529"/>
                  </a:cubicBezTo>
                  <a:cubicBezTo>
                    <a:pt x="2606" y="2524"/>
                    <a:pt x="2458" y="2515"/>
                    <a:pt x="2316" y="2502"/>
                  </a:cubicBezTo>
                  <a:cubicBezTo>
                    <a:pt x="2276" y="2185"/>
                    <a:pt x="2231" y="1868"/>
                    <a:pt x="2177" y="1552"/>
                  </a:cubicBezTo>
                  <a:cubicBezTo>
                    <a:pt x="2056" y="1049"/>
                    <a:pt x="1923" y="461"/>
                    <a:pt x="1467" y="155"/>
                  </a:cubicBezTo>
                  <a:cubicBezTo>
                    <a:pt x="1307" y="48"/>
                    <a:pt x="1145" y="0"/>
                    <a:pt x="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8"/>
            <p:cNvSpPr/>
            <p:nvPr/>
          </p:nvSpPr>
          <p:spPr>
            <a:xfrm rot="10800000">
              <a:off x="8450820" y="4365381"/>
              <a:ext cx="616990" cy="701910"/>
            </a:xfrm>
            <a:custGeom>
              <a:avLst/>
              <a:gdLst/>
              <a:ahLst/>
              <a:cxnLst/>
              <a:rect l="l" t="t" r="r" b="b"/>
              <a:pathLst>
                <a:path w="11000" h="12514" extrusionOk="0">
                  <a:moveTo>
                    <a:pt x="988" y="411"/>
                  </a:moveTo>
                  <a:cubicBezTo>
                    <a:pt x="1113" y="411"/>
                    <a:pt x="1246" y="468"/>
                    <a:pt x="1364" y="591"/>
                  </a:cubicBezTo>
                  <a:cubicBezTo>
                    <a:pt x="1624" y="888"/>
                    <a:pt x="1775" y="1526"/>
                    <a:pt x="1873" y="2140"/>
                  </a:cubicBezTo>
                  <a:cubicBezTo>
                    <a:pt x="1885" y="2239"/>
                    <a:pt x="1892" y="2342"/>
                    <a:pt x="1901" y="2439"/>
                  </a:cubicBezTo>
                  <a:cubicBezTo>
                    <a:pt x="1598" y="2380"/>
                    <a:pt x="1319" y="2281"/>
                    <a:pt x="1045" y="2109"/>
                  </a:cubicBezTo>
                  <a:cubicBezTo>
                    <a:pt x="555" y="1776"/>
                    <a:pt x="370" y="1355"/>
                    <a:pt x="556" y="766"/>
                  </a:cubicBezTo>
                  <a:cubicBezTo>
                    <a:pt x="632" y="539"/>
                    <a:pt x="801" y="411"/>
                    <a:pt x="988" y="411"/>
                  </a:cubicBezTo>
                  <a:close/>
                  <a:moveTo>
                    <a:pt x="990" y="0"/>
                  </a:moveTo>
                  <a:cubicBezTo>
                    <a:pt x="540" y="0"/>
                    <a:pt x="156" y="403"/>
                    <a:pt x="101" y="910"/>
                  </a:cubicBezTo>
                  <a:cubicBezTo>
                    <a:pt x="0" y="1454"/>
                    <a:pt x="218" y="2005"/>
                    <a:pt x="664" y="2334"/>
                  </a:cubicBezTo>
                  <a:cubicBezTo>
                    <a:pt x="1050" y="2623"/>
                    <a:pt x="1485" y="2785"/>
                    <a:pt x="1943" y="2867"/>
                  </a:cubicBezTo>
                  <a:cubicBezTo>
                    <a:pt x="2226" y="5862"/>
                    <a:pt x="2119" y="9210"/>
                    <a:pt x="1750" y="12307"/>
                  </a:cubicBezTo>
                  <a:cubicBezTo>
                    <a:pt x="1742" y="12436"/>
                    <a:pt x="1854" y="12514"/>
                    <a:pt x="1962" y="12514"/>
                  </a:cubicBezTo>
                  <a:cubicBezTo>
                    <a:pt x="2036" y="12514"/>
                    <a:pt x="2108" y="12478"/>
                    <a:pt x="2139" y="12398"/>
                  </a:cubicBezTo>
                  <a:cubicBezTo>
                    <a:pt x="2246" y="11610"/>
                    <a:pt x="2346" y="10809"/>
                    <a:pt x="2393" y="10009"/>
                  </a:cubicBezTo>
                  <a:cubicBezTo>
                    <a:pt x="2497" y="7658"/>
                    <a:pt x="2606" y="5270"/>
                    <a:pt x="2360" y="2921"/>
                  </a:cubicBezTo>
                  <a:lnTo>
                    <a:pt x="2360" y="2921"/>
                  </a:lnTo>
                  <a:cubicBezTo>
                    <a:pt x="2534" y="2936"/>
                    <a:pt x="2710" y="2942"/>
                    <a:pt x="2886" y="2942"/>
                  </a:cubicBezTo>
                  <a:cubicBezTo>
                    <a:pt x="3433" y="2942"/>
                    <a:pt x="3986" y="2883"/>
                    <a:pt x="4506" y="2837"/>
                  </a:cubicBezTo>
                  <a:cubicBezTo>
                    <a:pt x="6430" y="2580"/>
                    <a:pt x="8092" y="2249"/>
                    <a:pt x="9987" y="2249"/>
                  </a:cubicBezTo>
                  <a:cubicBezTo>
                    <a:pt x="10032" y="2249"/>
                    <a:pt x="10077" y="2249"/>
                    <a:pt x="10122" y="2250"/>
                  </a:cubicBezTo>
                  <a:cubicBezTo>
                    <a:pt x="10137" y="2249"/>
                    <a:pt x="10153" y="2248"/>
                    <a:pt x="10170" y="2248"/>
                  </a:cubicBezTo>
                  <a:cubicBezTo>
                    <a:pt x="10267" y="2248"/>
                    <a:pt x="10402" y="2261"/>
                    <a:pt x="10529" y="2261"/>
                  </a:cubicBezTo>
                  <a:cubicBezTo>
                    <a:pt x="10779" y="2261"/>
                    <a:pt x="11000" y="2212"/>
                    <a:pt x="10840" y="1918"/>
                  </a:cubicBezTo>
                  <a:cubicBezTo>
                    <a:pt x="10722" y="1852"/>
                    <a:pt x="10586" y="1836"/>
                    <a:pt x="10444" y="1836"/>
                  </a:cubicBezTo>
                  <a:cubicBezTo>
                    <a:pt x="10313" y="1836"/>
                    <a:pt x="10177" y="1849"/>
                    <a:pt x="10048" y="1849"/>
                  </a:cubicBezTo>
                  <a:cubicBezTo>
                    <a:pt x="10004" y="1849"/>
                    <a:pt x="9961" y="1848"/>
                    <a:pt x="9920" y="1844"/>
                  </a:cubicBezTo>
                  <a:cubicBezTo>
                    <a:pt x="8953" y="1861"/>
                    <a:pt x="7988" y="1931"/>
                    <a:pt x="7031" y="2058"/>
                  </a:cubicBezTo>
                  <a:cubicBezTo>
                    <a:pt x="5588" y="2255"/>
                    <a:pt x="4339" y="2531"/>
                    <a:pt x="2966" y="2531"/>
                  </a:cubicBezTo>
                  <a:cubicBezTo>
                    <a:pt x="2899" y="2531"/>
                    <a:pt x="2831" y="2531"/>
                    <a:pt x="2763" y="2529"/>
                  </a:cubicBezTo>
                  <a:cubicBezTo>
                    <a:pt x="2606" y="2524"/>
                    <a:pt x="2458" y="2515"/>
                    <a:pt x="2316" y="2502"/>
                  </a:cubicBezTo>
                  <a:cubicBezTo>
                    <a:pt x="2276" y="2185"/>
                    <a:pt x="2231" y="1868"/>
                    <a:pt x="2177" y="1552"/>
                  </a:cubicBezTo>
                  <a:cubicBezTo>
                    <a:pt x="2056" y="1049"/>
                    <a:pt x="1923" y="461"/>
                    <a:pt x="1467" y="155"/>
                  </a:cubicBezTo>
                  <a:cubicBezTo>
                    <a:pt x="1307" y="48"/>
                    <a:pt x="1145" y="0"/>
                    <a:pt x="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 rot="-5400000">
              <a:off x="6778428" y="485129"/>
              <a:ext cx="2850693" cy="1880443"/>
            </a:xfrm>
            <a:custGeom>
              <a:avLst/>
              <a:gdLst/>
              <a:ahLst/>
              <a:cxnLst/>
              <a:rect l="l" t="t" r="r" b="b"/>
              <a:pathLst>
                <a:path w="49601" h="32719" extrusionOk="0">
                  <a:moveTo>
                    <a:pt x="49601" y="1"/>
                  </a:moveTo>
                  <a:cubicBezTo>
                    <a:pt x="47874" y="894"/>
                    <a:pt x="43337" y="3752"/>
                    <a:pt x="42262" y="5352"/>
                  </a:cubicBezTo>
                  <a:cubicBezTo>
                    <a:pt x="41614" y="6315"/>
                    <a:pt x="41089" y="7361"/>
                    <a:pt x="40704" y="8455"/>
                  </a:cubicBezTo>
                  <a:cubicBezTo>
                    <a:pt x="40329" y="9517"/>
                    <a:pt x="40137" y="10642"/>
                    <a:pt x="39906" y="11744"/>
                  </a:cubicBezTo>
                  <a:cubicBezTo>
                    <a:pt x="39665" y="12891"/>
                    <a:pt x="39411" y="14044"/>
                    <a:pt x="39008" y="15145"/>
                  </a:cubicBezTo>
                  <a:cubicBezTo>
                    <a:pt x="38642" y="16142"/>
                    <a:pt x="38130" y="17041"/>
                    <a:pt x="37477" y="17878"/>
                  </a:cubicBezTo>
                  <a:cubicBezTo>
                    <a:pt x="36086" y="19658"/>
                    <a:pt x="33919" y="20702"/>
                    <a:pt x="31728" y="21088"/>
                  </a:cubicBezTo>
                  <a:cubicBezTo>
                    <a:pt x="30886" y="21236"/>
                    <a:pt x="30036" y="21294"/>
                    <a:pt x="29185" y="21294"/>
                  </a:cubicBezTo>
                  <a:cubicBezTo>
                    <a:pt x="27324" y="21294"/>
                    <a:pt x="25454" y="21018"/>
                    <a:pt x="23618" y="20808"/>
                  </a:cubicBezTo>
                  <a:cubicBezTo>
                    <a:pt x="21690" y="20588"/>
                    <a:pt x="19705" y="20429"/>
                    <a:pt x="17722" y="20429"/>
                  </a:cubicBezTo>
                  <a:cubicBezTo>
                    <a:pt x="14341" y="20429"/>
                    <a:pt x="10965" y="20891"/>
                    <a:pt x="7888" y="22303"/>
                  </a:cubicBezTo>
                  <a:cubicBezTo>
                    <a:pt x="4749" y="23741"/>
                    <a:pt x="1189" y="29430"/>
                    <a:pt x="1" y="32718"/>
                  </a:cubicBezTo>
                  <a:lnTo>
                    <a:pt x="49601" y="32718"/>
                  </a:lnTo>
                  <a:lnTo>
                    <a:pt x="496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 rot="-5399766">
              <a:off x="-469784" y="3777646"/>
              <a:ext cx="1835700" cy="896007"/>
            </a:xfrm>
            <a:custGeom>
              <a:avLst/>
              <a:gdLst/>
              <a:ahLst/>
              <a:cxnLst/>
              <a:rect l="l" t="t" r="r" b="b"/>
              <a:pathLst>
                <a:path w="50060" h="24431" extrusionOk="0">
                  <a:moveTo>
                    <a:pt x="0" y="0"/>
                  </a:moveTo>
                  <a:lnTo>
                    <a:pt x="0" y="24427"/>
                  </a:lnTo>
                  <a:cubicBezTo>
                    <a:pt x="138" y="24429"/>
                    <a:pt x="281" y="24430"/>
                    <a:pt x="428" y="24430"/>
                  </a:cubicBezTo>
                  <a:cubicBezTo>
                    <a:pt x="3863" y="24430"/>
                    <a:pt x="9919" y="23743"/>
                    <a:pt x="12510" y="21843"/>
                  </a:cubicBezTo>
                  <a:cubicBezTo>
                    <a:pt x="15911" y="19352"/>
                    <a:pt x="16988" y="14920"/>
                    <a:pt x="20039" y="12107"/>
                  </a:cubicBezTo>
                  <a:cubicBezTo>
                    <a:pt x="20737" y="11463"/>
                    <a:pt x="21562" y="10872"/>
                    <a:pt x="22464" y="10553"/>
                  </a:cubicBezTo>
                  <a:cubicBezTo>
                    <a:pt x="23242" y="10280"/>
                    <a:pt x="24061" y="10165"/>
                    <a:pt x="24881" y="10165"/>
                  </a:cubicBezTo>
                  <a:cubicBezTo>
                    <a:pt x="25179" y="10165"/>
                    <a:pt x="25478" y="10181"/>
                    <a:pt x="25775" y="10209"/>
                  </a:cubicBezTo>
                  <a:cubicBezTo>
                    <a:pt x="28192" y="10438"/>
                    <a:pt x="30474" y="11381"/>
                    <a:pt x="32809" y="11981"/>
                  </a:cubicBezTo>
                  <a:cubicBezTo>
                    <a:pt x="34016" y="12292"/>
                    <a:pt x="35251" y="12519"/>
                    <a:pt x="36500" y="12519"/>
                  </a:cubicBezTo>
                  <a:cubicBezTo>
                    <a:pt x="36506" y="12519"/>
                    <a:pt x="36512" y="12519"/>
                    <a:pt x="36518" y="12519"/>
                  </a:cubicBezTo>
                  <a:cubicBezTo>
                    <a:pt x="37696" y="12517"/>
                    <a:pt x="38869" y="12318"/>
                    <a:pt x="39990" y="11959"/>
                  </a:cubicBezTo>
                  <a:cubicBezTo>
                    <a:pt x="42250" y="11238"/>
                    <a:pt x="44282" y="9889"/>
                    <a:pt x="45965" y="8232"/>
                  </a:cubicBezTo>
                  <a:cubicBezTo>
                    <a:pt x="46389" y="7813"/>
                    <a:pt x="46793" y="7374"/>
                    <a:pt x="47173" y="6917"/>
                  </a:cubicBezTo>
                  <a:cubicBezTo>
                    <a:pt x="47598" y="6405"/>
                    <a:pt x="47942" y="5818"/>
                    <a:pt x="48271" y="5241"/>
                  </a:cubicBezTo>
                  <a:cubicBezTo>
                    <a:pt x="48669" y="4544"/>
                    <a:pt x="49741" y="738"/>
                    <a:pt x="50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9" name="Google Shape;649;p8"/>
            <p:cNvGrpSpPr/>
            <p:nvPr/>
          </p:nvGrpSpPr>
          <p:grpSpPr>
            <a:xfrm rot="5158185" flipH="1">
              <a:off x="8357941" y="226164"/>
              <a:ext cx="876105" cy="1028948"/>
              <a:chOff x="1580475" y="290388"/>
              <a:chExt cx="406975" cy="477975"/>
            </a:xfrm>
          </p:grpSpPr>
          <p:sp>
            <p:nvSpPr>
              <p:cNvPr id="650" name="Google Shape;650;p8"/>
              <p:cNvSpPr/>
              <p:nvPr/>
            </p:nvSpPr>
            <p:spPr>
              <a:xfrm>
                <a:off x="1580475" y="290388"/>
                <a:ext cx="406975" cy="477975"/>
              </a:xfrm>
              <a:custGeom>
                <a:avLst/>
                <a:gdLst/>
                <a:ahLst/>
                <a:cxnLst/>
                <a:rect l="l" t="t" r="r" b="b"/>
                <a:pathLst>
                  <a:path w="16279" h="19119" extrusionOk="0">
                    <a:moveTo>
                      <a:pt x="10320" y="1"/>
                    </a:moveTo>
                    <a:cubicBezTo>
                      <a:pt x="9120" y="1"/>
                      <a:pt x="7927" y="196"/>
                      <a:pt x="6814" y="673"/>
                    </a:cubicBezTo>
                    <a:cubicBezTo>
                      <a:pt x="6509" y="803"/>
                      <a:pt x="6085" y="1113"/>
                      <a:pt x="6577" y="1345"/>
                    </a:cubicBezTo>
                    <a:cubicBezTo>
                      <a:pt x="7786" y="1978"/>
                      <a:pt x="9110" y="2539"/>
                      <a:pt x="10489" y="2539"/>
                    </a:cubicBezTo>
                    <a:cubicBezTo>
                      <a:pt x="10663" y="2539"/>
                      <a:pt x="10838" y="2530"/>
                      <a:pt x="11014" y="2511"/>
                    </a:cubicBezTo>
                    <a:cubicBezTo>
                      <a:pt x="11713" y="2460"/>
                      <a:pt x="12385" y="2254"/>
                      <a:pt x="13034" y="1999"/>
                    </a:cubicBezTo>
                    <a:cubicBezTo>
                      <a:pt x="13317" y="1882"/>
                      <a:pt x="13598" y="1760"/>
                      <a:pt x="13878" y="1632"/>
                    </a:cubicBezTo>
                    <a:lnTo>
                      <a:pt x="13878" y="1632"/>
                    </a:lnTo>
                    <a:cubicBezTo>
                      <a:pt x="13141" y="2172"/>
                      <a:pt x="12426" y="2738"/>
                      <a:pt x="11733" y="3332"/>
                    </a:cubicBezTo>
                    <a:cubicBezTo>
                      <a:pt x="11139" y="3838"/>
                      <a:pt x="10566" y="4373"/>
                      <a:pt x="10013" y="4930"/>
                    </a:cubicBezTo>
                    <a:cubicBezTo>
                      <a:pt x="10009" y="4929"/>
                      <a:pt x="10004" y="4929"/>
                      <a:pt x="10000" y="4929"/>
                    </a:cubicBezTo>
                    <a:cubicBezTo>
                      <a:pt x="9977" y="4929"/>
                      <a:pt x="9954" y="4932"/>
                      <a:pt x="9935" y="4939"/>
                    </a:cubicBezTo>
                    <a:cubicBezTo>
                      <a:pt x="9915" y="4907"/>
                      <a:pt x="9895" y="4872"/>
                      <a:pt x="9872" y="4840"/>
                    </a:cubicBezTo>
                    <a:cubicBezTo>
                      <a:pt x="9870" y="4822"/>
                      <a:pt x="9863" y="4806"/>
                      <a:pt x="9851" y="4794"/>
                    </a:cubicBezTo>
                    <a:cubicBezTo>
                      <a:pt x="9834" y="4778"/>
                      <a:pt x="9817" y="4764"/>
                      <a:pt x="9801" y="4748"/>
                    </a:cubicBezTo>
                    <a:cubicBezTo>
                      <a:pt x="9771" y="4714"/>
                      <a:pt x="9740" y="4685"/>
                      <a:pt x="9710" y="4665"/>
                    </a:cubicBezTo>
                    <a:cubicBezTo>
                      <a:pt x="9581" y="4547"/>
                      <a:pt x="9446" y="4437"/>
                      <a:pt x="9302" y="4339"/>
                    </a:cubicBezTo>
                    <a:cubicBezTo>
                      <a:pt x="8526" y="3822"/>
                      <a:pt x="7295" y="3572"/>
                      <a:pt x="6163" y="3572"/>
                    </a:cubicBezTo>
                    <a:cubicBezTo>
                      <a:pt x="5590" y="3572"/>
                      <a:pt x="5042" y="3636"/>
                      <a:pt x="4592" y="3762"/>
                    </a:cubicBezTo>
                    <a:cubicBezTo>
                      <a:pt x="4049" y="3921"/>
                      <a:pt x="3559" y="4209"/>
                      <a:pt x="3093" y="4523"/>
                    </a:cubicBezTo>
                    <a:cubicBezTo>
                      <a:pt x="2912" y="4672"/>
                      <a:pt x="2250" y="5023"/>
                      <a:pt x="2581" y="5275"/>
                    </a:cubicBezTo>
                    <a:cubicBezTo>
                      <a:pt x="3539" y="5882"/>
                      <a:pt x="4577" y="6515"/>
                      <a:pt x="5741" y="6552"/>
                    </a:cubicBezTo>
                    <a:cubicBezTo>
                      <a:pt x="5798" y="6554"/>
                      <a:pt x="5855" y="6555"/>
                      <a:pt x="5911" y="6555"/>
                    </a:cubicBezTo>
                    <a:cubicBezTo>
                      <a:pt x="6813" y="6555"/>
                      <a:pt x="7697" y="6300"/>
                      <a:pt x="8517" y="5938"/>
                    </a:cubicBezTo>
                    <a:cubicBezTo>
                      <a:pt x="8890" y="5776"/>
                      <a:pt x="9248" y="5584"/>
                      <a:pt x="9590" y="5364"/>
                    </a:cubicBezTo>
                    <a:lnTo>
                      <a:pt x="9590" y="5364"/>
                    </a:lnTo>
                    <a:cubicBezTo>
                      <a:pt x="8615" y="6387"/>
                      <a:pt x="7711" y="7485"/>
                      <a:pt x="6904" y="8645"/>
                    </a:cubicBezTo>
                    <a:cubicBezTo>
                      <a:pt x="6895" y="8642"/>
                      <a:pt x="6885" y="8640"/>
                      <a:pt x="6876" y="8640"/>
                    </a:cubicBezTo>
                    <a:cubicBezTo>
                      <a:pt x="6849" y="8640"/>
                      <a:pt x="6822" y="8652"/>
                      <a:pt x="6805" y="8674"/>
                    </a:cubicBezTo>
                    <a:cubicBezTo>
                      <a:pt x="6796" y="8674"/>
                      <a:pt x="6789" y="8676"/>
                      <a:pt x="6781" y="8678"/>
                    </a:cubicBezTo>
                    <a:cubicBezTo>
                      <a:pt x="6770" y="8673"/>
                      <a:pt x="6763" y="8665"/>
                      <a:pt x="6751" y="8662"/>
                    </a:cubicBezTo>
                    <a:cubicBezTo>
                      <a:pt x="6212" y="8387"/>
                      <a:pt x="5642" y="8157"/>
                      <a:pt x="5045" y="8061"/>
                    </a:cubicBezTo>
                    <a:cubicBezTo>
                      <a:pt x="4890" y="8042"/>
                      <a:pt x="4735" y="8035"/>
                      <a:pt x="4579" y="8035"/>
                    </a:cubicBezTo>
                    <a:cubicBezTo>
                      <a:pt x="4332" y="8035"/>
                      <a:pt x="4084" y="8054"/>
                      <a:pt x="3839" y="8076"/>
                    </a:cubicBezTo>
                    <a:cubicBezTo>
                      <a:pt x="2524" y="8183"/>
                      <a:pt x="1405" y="8945"/>
                      <a:pt x="660" y="10010"/>
                    </a:cubicBezTo>
                    <a:cubicBezTo>
                      <a:pt x="520" y="10245"/>
                      <a:pt x="0" y="10918"/>
                      <a:pt x="528" y="10984"/>
                    </a:cubicBezTo>
                    <a:cubicBezTo>
                      <a:pt x="1181" y="11097"/>
                      <a:pt x="1853" y="11192"/>
                      <a:pt x="2519" y="11192"/>
                    </a:cubicBezTo>
                    <a:cubicBezTo>
                      <a:pt x="3010" y="11192"/>
                      <a:pt x="3499" y="11141"/>
                      <a:pt x="3976" y="11007"/>
                    </a:cubicBezTo>
                    <a:cubicBezTo>
                      <a:pt x="4655" y="10823"/>
                      <a:pt x="5283" y="10478"/>
                      <a:pt x="5819" y="10026"/>
                    </a:cubicBezTo>
                    <a:cubicBezTo>
                      <a:pt x="5976" y="9893"/>
                      <a:pt x="6126" y="9752"/>
                      <a:pt x="6269" y="9604"/>
                    </a:cubicBezTo>
                    <a:lnTo>
                      <a:pt x="6269" y="9604"/>
                    </a:lnTo>
                    <a:cubicBezTo>
                      <a:pt x="5692" y="10512"/>
                      <a:pt x="5171" y="11452"/>
                      <a:pt x="4715" y="12426"/>
                    </a:cubicBezTo>
                    <a:cubicBezTo>
                      <a:pt x="4706" y="12426"/>
                      <a:pt x="4696" y="12426"/>
                      <a:pt x="4687" y="12430"/>
                    </a:cubicBezTo>
                    <a:cubicBezTo>
                      <a:pt x="3911" y="12721"/>
                      <a:pt x="3253" y="13287"/>
                      <a:pt x="2721" y="13911"/>
                    </a:cubicBezTo>
                    <a:cubicBezTo>
                      <a:pt x="1907" y="15026"/>
                      <a:pt x="1765" y="16522"/>
                      <a:pt x="2171" y="17819"/>
                    </a:cubicBezTo>
                    <a:cubicBezTo>
                      <a:pt x="2267" y="18137"/>
                      <a:pt x="2524" y="19118"/>
                      <a:pt x="2936" y="19118"/>
                    </a:cubicBezTo>
                    <a:cubicBezTo>
                      <a:pt x="3017" y="19118"/>
                      <a:pt x="3105" y="19080"/>
                      <a:pt x="3198" y="18991"/>
                    </a:cubicBezTo>
                    <a:cubicBezTo>
                      <a:pt x="4034" y="18107"/>
                      <a:pt x="4948" y="17199"/>
                      <a:pt x="5323" y="16010"/>
                    </a:cubicBezTo>
                    <a:cubicBezTo>
                      <a:pt x="5627" y="14990"/>
                      <a:pt x="5519" y="13818"/>
                      <a:pt x="5012" y="12880"/>
                    </a:cubicBezTo>
                    <a:cubicBezTo>
                      <a:pt x="4953" y="12799"/>
                      <a:pt x="4901" y="12676"/>
                      <a:pt x="4833" y="12589"/>
                    </a:cubicBezTo>
                    <a:cubicBezTo>
                      <a:pt x="5335" y="11507"/>
                      <a:pt x="5922" y="10455"/>
                      <a:pt x="6578" y="9446"/>
                    </a:cubicBezTo>
                    <a:lnTo>
                      <a:pt x="6578" y="9446"/>
                    </a:lnTo>
                    <a:cubicBezTo>
                      <a:pt x="6388" y="10616"/>
                      <a:pt x="6447" y="11847"/>
                      <a:pt x="6902" y="12942"/>
                    </a:cubicBezTo>
                    <a:cubicBezTo>
                      <a:pt x="7359" y="14003"/>
                      <a:pt x="8151" y="14869"/>
                      <a:pt x="8926" y="15709"/>
                    </a:cubicBezTo>
                    <a:cubicBezTo>
                      <a:pt x="9041" y="15824"/>
                      <a:pt x="9145" y="15874"/>
                      <a:pt x="9239" y="15874"/>
                    </a:cubicBezTo>
                    <a:cubicBezTo>
                      <a:pt x="9757" y="15874"/>
                      <a:pt x="9950" y="14346"/>
                      <a:pt x="9982" y="13965"/>
                    </a:cubicBezTo>
                    <a:cubicBezTo>
                      <a:pt x="10198" y="12138"/>
                      <a:pt x="9390" y="10164"/>
                      <a:pt x="7818" y="9166"/>
                    </a:cubicBezTo>
                    <a:cubicBezTo>
                      <a:pt x="7577" y="9002"/>
                      <a:pt x="7328" y="8852"/>
                      <a:pt x="7067" y="8726"/>
                    </a:cubicBezTo>
                    <a:cubicBezTo>
                      <a:pt x="7878" y="7564"/>
                      <a:pt x="8785" y="6464"/>
                      <a:pt x="9768" y="5439"/>
                    </a:cubicBezTo>
                    <a:lnTo>
                      <a:pt x="9768" y="5439"/>
                    </a:lnTo>
                    <a:cubicBezTo>
                      <a:pt x="9684" y="6832"/>
                      <a:pt x="9756" y="8253"/>
                      <a:pt x="10206" y="9582"/>
                    </a:cubicBezTo>
                    <a:cubicBezTo>
                      <a:pt x="10518" y="10470"/>
                      <a:pt x="10978" y="11318"/>
                      <a:pt x="11511" y="12091"/>
                    </a:cubicBezTo>
                    <a:cubicBezTo>
                      <a:pt x="11564" y="12133"/>
                      <a:pt x="11616" y="12152"/>
                      <a:pt x="11667" y="12152"/>
                    </a:cubicBezTo>
                    <a:cubicBezTo>
                      <a:pt x="12176" y="12152"/>
                      <a:pt x="12590" y="10234"/>
                      <a:pt x="12694" y="9899"/>
                    </a:cubicBezTo>
                    <a:cubicBezTo>
                      <a:pt x="12825" y="9355"/>
                      <a:pt x="12894" y="8793"/>
                      <a:pt x="12845" y="8234"/>
                    </a:cubicBezTo>
                    <a:cubicBezTo>
                      <a:pt x="12757" y="7140"/>
                      <a:pt x="12294" y="6025"/>
                      <a:pt x="11349" y="5407"/>
                    </a:cubicBezTo>
                    <a:cubicBezTo>
                      <a:pt x="11020" y="5173"/>
                      <a:pt x="10639" y="5012"/>
                      <a:pt x="10240" y="4958"/>
                    </a:cubicBezTo>
                    <a:cubicBezTo>
                      <a:pt x="10711" y="4488"/>
                      <a:pt x="11195" y="4034"/>
                      <a:pt x="11697" y="3601"/>
                    </a:cubicBezTo>
                    <a:cubicBezTo>
                      <a:pt x="12743" y="2718"/>
                      <a:pt x="13729" y="1886"/>
                      <a:pt x="14892" y="1178"/>
                    </a:cubicBezTo>
                    <a:lnTo>
                      <a:pt x="14892" y="1178"/>
                    </a:lnTo>
                    <a:cubicBezTo>
                      <a:pt x="14737" y="1352"/>
                      <a:pt x="14587" y="1532"/>
                      <a:pt x="14457" y="1728"/>
                    </a:cubicBezTo>
                    <a:cubicBezTo>
                      <a:pt x="14179" y="2152"/>
                      <a:pt x="13979" y="2624"/>
                      <a:pt x="13818" y="3103"/>
                    </a:cubicBezTo>
                    <a:cubicBezTo>
                      <a:pt x="13494" y="4087"/>
                      <a:pt x="13312" y="5147"/>
                      <a:pt x="13475" y="6180"/>
                    </a:cubicBezTo>
                    <a:cubicBezTo>
                      <a:pt x="13616" y="7149"/>
                      <a:pt x="14046" y="8043"/>
                      <a:pt x="14450" y="8925"/>
                    </a:cubicBezTo>
                    <a:cubicBezTo>
                      <a:pt x="14550" y="9107"/>
                      <a:pt x="14611" y="9326"/>
                      <a:pt x="14763" y="9472"/>
                    </a:cubicBezTo>
                    <a:cubicBezTo>
                      <a:pt x="14806" y="9493"/>
                      <a:pt x="14849" y="9503"/>
                      <a:pt x="14891" y="9503"/>
                    </a:cubicBezTo>
                    <a:cubicBezTo>
                      <a:pt x="15340" y="9503"/>
                      <a:pt x="15677" y="8375"/>
                      <a:pt x="15806" y="8057"/>
                    </a:cubicBezTo>
                    <a:cubicBezTo>
                      <a:pt x="16188" y="6954"/>
                      <a:pt x="16267" y="5773"/>
                      <a:pt x="16274" y="4612"/>
                    </a:cubicBezTo>
                    <a:cubicBezTo>
                      <a:pt x="16278" y="3594"/>
                      <a:pt x="16251" y="2549"/>
                      <a:pt x="15910" y="1578"/>
                    </a:cubicBezTo>
                    <a:cubicBezTo>
                      <a:pt x="15798" y="1283"/>
                      <a:pt x="15638" y="1005"/>
                      <a:pt x="15421" y="775"/>
                    </a:cubicBezTo>
                    <a:cubicBezTo>
                      <a:pt x="15403" y="756"/>
                      <a:pt x="15379" y="750"/>
                      <a:pt x="15356" y="750"/>
                    </a:cubicBezTo>
                    <a:cubicBezTo>
                      <a:pt x="15349" y="748"/>
                      <a:pt x="15341" y="747"/>
                      <a:pt x="15333" y="747"/>
                    </a:cubicBezTo>
                    <a:cubicBezTo>
                      <a:pt x="15328" y="747"/>
                      <a:pt x="15322" y="748"/>
                      <a:pt x="15315" y="750"/>
                    </a:cubicBezTo>
                    <a:cubicBezTo>
                      <a:pt x="15314" y="750"/>
                      <a:pt x="15312" y="750"/>
                      <a:pt x="15311" y="750"/>
                    </a:cubicBezTo>
                    <a:cubicBezTo>
                      <a:pt x="15294" y="750"/>
                      <a:pt x="15276" y="755"/>
                      <a:pt x="15261" y="766"/>
                    </a:cubicBezTo>
                    <a:cubicBezTo>
                      <a:pt x="15253" y="759"/>
                      <a:pt x="15244" y="753"/>
                      <a:pt x="15234" y="750"/>
                    </a:cubicBezTo>
                    <a:cubicBezTo>
                      <a:pt x="14683" y="668"/>
                      <a:pt x="14136" y="561"/>
                      <a:pt x="13594" y="431"/>
                    </a:cubicBezTo>
                    <a:cubicBezTo>
                      <a:pt x="12533" y="166"/>
                      <a:pt x="11423" y="1"/>
                      <a:pt x="10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8"/>
              <p:cNvSpPr/>
              <p:nvPr/>
            </p:nvSpPr>
            <p:spPr>
              <a:xfrm>
                <a:off x="1592300" y="558913"/>
                <a:ext cx="7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6" extrusionOk="0">
                    <a:moveTo>
                      <a:pt x="3" y="1"/>
                    </a:moveTo>
                    <a:lnTo>
                      <a:pt x="3" y="1"/>
                    </a:lnTo>
                    <a:cubicBezTo>
                      <a:pt x="3" y="2"/>
                      <a:pt x="3" y="3"/>
                      <a:pt x="3" y="3"/>
                    </a:cubicBezTo>
                    <a:lnTo>
                      <a:pt x="3" y="3"/>
                    </a:lnTo>
                    <a:cubicBezTo>
                      <a:pt x="3" y="3"/>
                      <a:pt x="3" y="2"/>
                      <a:pt x="3" y="1"/>
                    </a:cubicBezTo>
                    <a:close/>
                    <a:moveTo>
                      <a:pt x="3" y="3"/>
                    </a:moveTo>
                    <a:cubicBezTo>
                      <a:pt x="3" y="4"/>
                      <a:pt x="3" y="4"/>
                      <a:pt x="2" y="5"/>
                    </a:cubicBezTo>
                    <a:cubicBezTo>
                      <a:pt x="2" y="8"/>
                      <a:pt x="1" y="13"/>
                      <a:pt x="1" y="16"/>
                    </a:cubicBezTo>
                    <a:cubicBezTo>
                      <a:pt x="2" y="13"/>
                      <a:pt x="3" y="8"/>
                      <a:pt x="3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8"/>
              <p:cNvSpPr/>
              <p:nvPr/>
            </p:nvSpPr>
            <p:spPr>
              <a:xfrm>
                <a:off x="1681550" y="616738"/>
                <a:ext cx="29675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094" extrusionOk="0">
                    <a:moveTo>
                      <a:pt x="632" y="0"/>
                    </a:moveTo>
                    <a:cubicBezTo>
                      <a:pt x="578" y="0"/>
                      <a:pt x="527" y="54"/>
                      <a:pt x="545" y="113"/>
                    </a:cubicBezTo>
                    <a:cubicBezTo>
                      <a:pt x="988" y="1283"/>
                      <a:pt x="772" y="2546"/>
                      <a:pt x="213" y="3613"/>
                    </a:cubicBezTo>
                    <a:cubicBezTo>
                      <a:pt x="164" y="3738"/>
                      <a:pt x="1" y="3909"/>
                      <a:pt x="2" y="4030"/>
                    </a:cubicBezTo>
                    <a:cubicBezTo>
                      <a:pt x="12" y="4071"/>
                      <a:pt x="51" y="4093"/>
                      <a:pt x="89" y="4093"/>
                    </a:cubicBezTo>
                    <a:cubicBezTo>
                      <a:pt x="119" y="4093"/>
                      <a:pt x="148" y="4080"/>
                      <a:pt x="163" y="4051"/>
                    </a:cubicBezTo>
                    <a:cubicBezTo>
                      <a:pt x="842" y="2962"/>
                      <a:pt x="1187" y="1583"/>
                      <a:pt x="798" y="330"/>
                    </a:cubicBezTo>
                    <a:cubicBezTo>
                      <a:pt x="756" y="227"/>
                      <a:pt x="755" y="92"/>
                      <a:pt x="675" y="12"/>
                    </a:cubicBezTo>
                    <a:cubicBezTo>
                      <a:pt x="661" y="4"/>
                      <a:pt x="646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8"/>
              <p:cNvSpPr/>
              <p:nvPr/>
            </p:nvSpPr>
            <p:spPr>
              <a:xfrm>
                <a:off x="1660400" y="726513"/>
                <a:ext cx="193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046" extrusionOk="0">
                    <a:moveTo>
                      <a:pt x="680" y="1"/>
                    </a:moveTo>
                    <a:cubicBezTo>
                      <a:pt x="650" y="1"/>
                      <a:pt x="621" y="15"/>
                      <a:pt x="605" y="44"/>
                    </a:cubicBezTo>
                    <a:cubicBezTo>
                      <a:pt x="441" y="349"/>
                      <a:pt x="240" y="636"/>
                      <a:pt x="31" y="914"/>
                    </a:cubicBezTo>
                    <a:cubicBezTo>
                      <a:pt x="1" y="960"/>
                      <a:pt x="29" y="1028"/>
                      <a:pt x="83" y="1042"/>
                    </a:cubicBezTo>
                    <a:cubicBezTo>
                      <a:pt x="91" y="1045"/>
                      <a:pt x="99" y="1046"/>
                      <a:pt x="106" y="1046"/>
                    </a:cubicBezTo>
                    <a:cubicBezTo>
                      <a:pt x="137" y="1046"/>
                      <a:pt x="167" y="1029"/>
                      <a:pt x="183" y="1002"/>
                    </a:cubicBezTo>
                    <a:cubicBezTo>
                      <a:pt x="253" y="907"/>
                      <a:pt x="324" y="814"/>
                      <a:pt x="391" y="718"/>
                    </a:cubicBezTo>
                    <a:cubicBezTo>
                      <a:pt x="524" y="530"/>
                      <a:pt x="646" y="335"/>
                      <a:pt x="757" y="133"/>
                    </a:cubicBezTo>
                    <a:cubicBezTo>
                      <a:pt x="770" y="112"/>
                      <a:pt x="772" y="87"/>
                      <a:pt x="767" y="65"/>
                    </a:cubicBezTo>
                    <a:cubicBezTo>
                      <a:pt x="757" y="24"/>
                      <a:pt x="718" y="1"/>
                      <a:pt x="6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8"/>
              <p:cNvSpPr/>
              <p:nvPr/>
            </p:nvSpPr>
            <p:spPr>
              <a:xfrm>
                <a:off x="1651000" y="626813"/>
                <a:ext cx="41250" cy="1178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4712" extrusionOk="0">
                    <a:moveTo>
                      <a:pt x="1560" y="0"/>
                    </a:moveTo>
                    <a:cubicBezTo>
                      <a:pt x="1516" y="0"/>
                      <a:pt x="1471" y="29"/>
                      <a:pt x="1472" y="86"/>
                    </a:cubicBezTo>
                    <a:cubicBezTo>
                      <a:pt x="1420" y="864"/>
                      <a:pt x="1122" y="1753"/>
                      <a:pt x="834" y="2552"/>
                    </a:cubicBezTo>
                    <a:cubicBezTo>
                      <a:pt x="583" y="3209"/>
                      <a:pt x="236" y="3869"/>
                      <a:pt x="19" y="4600"/>
                    </a:cubicBezTo>
                    <a:cubicBezTo>
                      <a:pt x="1" y="4657"/>
                      <a:pt x="52" y="4712"/>
                      <a:pt x="106" y="4712"/>
                    </a:cubicBezTo>
                    <a:cubicBezTo>
                      <a:pt x="121" y="4712"/>
                      <a:pt x="136" y="4708"/>
                      <a:pt x="149" y="4699"/>
                    </a:cubicBezTo>
                    <a:cubicBezTo>
                      <a:pt x="198" y="4669"/>
                      <a:pt x="198" y="4607"/>
                      <a:pt x="217" y="4558"/>
                    </a:cubicBezTo>
                    <a:cubicBezTo>
                      <a:pt x="492" y="3681"/>
                      <a:pt x="927" y="2929"/>
                      <a:pt x="1208" y="2019"/>
                    </a:cubicBezTo>
                    <a:cubicBezTo>
                      <a:pt x="1404" y="1390"/>
                      <a:pt x="1610" y="750"/>
                      <a:pt x="1649" y="86"/>
                    </a:cubicBezTo>
                    <a:cubicBezTo>
                      <a:pt x="1650" y="29"/>
                      <a:pt x="1605" y="0"/>
                      <a:pt x="1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8"/>
              <p:cNvSpPr/>
              <p:nvPr/>
            </p:nvSpPr>
            <p:spPr>
              <a:xfrm>
                <a:off x="1647850" y="614163"/>
                <a:ext cx="3877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971" extrusionOk="0">
                    <a:moveTo>
                      <a:pt x="1436" y="0"/>
                    </a:moveTo>
                    <a:cubicBezTo>
                      <a:pt x="1415" y="0"/>
                      <a:pt x="1394" y="8"/>
                      <a:pt x="1377" y="26"/>
                    </a:cubicBezTo>
                    <a:cubicBezTo>
                      <a:pt x="874" y="624"/>
                      <a:pt x="474" y="1306"/>
                      <a:pt x="240" y="2053"/>
                    </a:cubicBezTo>
                    <a:cubicBezTo>
                      <a:pt x="148" y="2317"/>
                      <a:pt x="68" y="2586"/>
                      <a:pt x="6" y="2860"/>
                    </a:cubicBezTo>
                    <a:cubicBezTo>
                      <a:pt x="0" y="2883"/>
                      <a:pt x="5" y="2908"/>
                      <a:pt x="16" y="2927"/>
                    </a:cubicBezTo>
                    <a:cubicBezTo>
                      <a:pt x="31" y="2956"/>
                      <a:pt x="62" y="2971"/>
                      <a:pt x="92" y="2971"/>
                    </a:cubicBezTo>
                    <a:cubicBezTo>
                      <a:pt x="115" y="2971"/>
                      <a:pt x="138" y="2963"/>
                      <a:pt x="154" y="2946"/>
                    </a:cubicBezTo>
                    <a:cubicBezTo>
                      <a:pt x="192" y="2898"/>
                      <a:pt x="190" y="2830"/>
                      <a:pt x="208" y="2774"/>
                    </a:cubicBezTo>
                    <a:cubicBezTo>
                      <a:pt x="390" y="2099"/>
                      <a:pt x="584" y="1523"/>
                      <a:pt x="933" y="945"/>
                    </a:cubicBezTo>
                    <a:cubicBezTo>
                      <a:pt x="1124" y="636"/>
                      <a:pt x="1333" y="364"/>
                      <a:pt x="1521" y="122"/>
                    </a:cubicBezTo>
                    <a:cubicBezTo>
                      <a:pt x="1551" y="60"/>
                      <a:pt x="1493" y="0"/>
                      <a:pt x="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8"/>
              <p:cNvSpPr/>
              <p:nvPr/>
            </p:nvSpPr>
            <p:spPr>
              <a:xfrm>
                <a:off x="1642325" y="704488"/>
                <a:ext cx="5575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58" extrusionOk="0">
                    <a:moveTo>
                      <a:pt x="134" y="0"/>
                    </a:moveTo>
                    <a:cubicBezTo>
                      <a:pt x="89" y="0"/>
                      <a:pt x="44" y="29"/>
                      <a:pt x="45" y="86"/>
                    </a:cubicBezTo>
                    <a:cubicBezTo>
                      <a:pt x="20" y="313"/>
                      <a:pt x="9" y="541"/>
                      <a:pt x="1" y="769"/>
                    </a:cubicBezTo>
                    <a:cubicBezTo>
                      <a:pt x="1" y="818"/>
                      <a:pt x="43" y="858"/>
                      <a:pt x="91" y="858"/>
                    </a:cubicBezTo>
                    <a:cubicBezTo>
                      <a:pt x="98" y="858"/>
                      <a:pt x="106" y="857"/>
                      <a:pt x="114" y="854"/>
                    </a:cubicBezTo>
                    <a:cubicBezTo>
                      <a:pt x="152" y="845"/>
                      <a:pt x="179" y="808"/>
                      <a:pt x="179" y="769"/>
                    </a:cubicBezTo>
                    <a:cubicBezTo>
                      <a:pt x="186" y="541"/>
                      <a:pt x="199" y="313"/>
                      <a:pt x="222" y="86"/>
                    </a:cubicBezTo>
                    <a:cubicBezTo>
                      <a:pt x="223" y="29"/>
                      <a:pt x="17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8"/>
              <p:cNvSpPr/>
              <p:nvPr/>
            </p:nvSpPr>
            <p:spPr>
              <a:xfrm>
                <a:off x="1682050" y="517788"/>
                <a:ext cx="54025" cy="31725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1269" extrusionOk="0">
                    <a:moveTo>
                      <a:pt x="2045" y="0"/>
                    </a:moveTo>
                    <a:cubicBezTo>
                      <a:pt x="2025" y="0"/>
                      <a:pt x="2004" y="8"/>
                      <a:pt x="1987" y="26"/>
                    </a:cubicBezTo>
                    <a:cubicBezTo>
                      <a:pt x="1494" y="495"/>
                      <a:pt x="690" y="852"/>
                      <a:pt x="70" y="1110"/>
                    </a:cubicBezTo>
                    <a:cubicBezTo>
                      <a:pt x="0" y="1158"/>
                      <a:pt x="47" y="1268"/>
                      <a:pt x="123" y="1268"/>
                    </a:cubicBezTo>
                    <a:cubicBezTo>
                      <a:pt x="131" y="1268"/>
                      <a:pt x="139" y="1267"/>
                      <a:pt x="148" y="1265"/>
                    </a:cubicBezTo>
                    <a:cubicBezTo>
                      <a:pt x="651" y="1065"/>
                      <a:pt x="1145" y="838"/>
                      <a:pt x="1601" y="544"/>
                    </a:cubicBezTo>
                    <a:cubicBezTo>
                      <a:pt x="1783" y="415"/>
                      <a:pt x="1991" y="297"/>
                      <a:pt x="2131" y="123"/>
                    </a:cubicBezTo>
                    <a:cubicBezTo>
                      <a:pt x="2160" y="61"/>
                      <a:pt x="2103" y="0"/>
                      <a:pt x="20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8"/>
              <p:cNvSpPr/>
              <p:nvPr/>
            </p:nvSpPr>
            <p:spPr>
              <a:xfrm>
                <a:off x="1615050" y="551938"/>
                <a:ext cx="5227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36" extrusionOk="0">
                    <a:moveTo>
                      <a:pt x="1968" y="1"/>
                    </a:moveTo>
                    <a:cubicBezTo>
                      <a:pt x="1960" y="1"/>
                      <a:pt x="1951" y="2"/>
                      <a:pt x="1943" y="5"/>
                    </a:cubicBezTo>
                    <a:cubicBezTo>
                      <a:pt x="1513" y="78"/>
                      <a:pt x="1161" y="126"/>
                      <a:pt x="699" y="148"/>
                    </a:cubicBezTo>
                    <a:cubicBezTo>
                      <a:pt x="660" y="153"/>
                      <a:pt x="613" y="155"/>
                      <a:pt x="564" y="155"/>
                    </a:cubicBezTo>
                    <a:cubicBezTo>
                      <a:pt x="485" y="155"/>
                      <a:pt x="398" y="151"/>
                      <a:pt x="316" y="151"/>
                    </a:cubicBezTo>
                    <a:cubicBezTo>
                      <a:pt x="220" y="151"/>
                      <a:pt x="133" y="157"/>
                      <a:pt x="74" y="182"/>
                    </a:cubicBezTo>
                    <a:cubicBezTo>
                      <a:pt x="1" y="281"/>
                      <a:pt x="93" y="336"/>
                      <a:pt x="186" y="336"/>
                    </a:cubicBezTo>
                    <a:cubicBezTo>
                      <a:pt x="199" y="336"/>
                      <a:pt x="211" y="335"/>
                      <a:pt x="224" y="333"/>
                    </a:cubicBezTo>
                    <a:cubicBezTo>
                      <a:pt x="824" y="327"/>
                      <a:pt x="1438" y="295"/>
                      <a:pt x="2021" y="160"/>
                    </a:cubicBezTo>
                    <a:cubicBezTo>
                      <a:pt x="2090" y="112"/>
                      <a:pt x="2044" y="1"/>
                      <a:pt x="1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8"/>
              <p:cNvSpPr/>
              <p:nvPr/>
            </p:nvSpPr>
            <p:spPr>
              <a:xfrm>
                <a:off x="1671600" y="515488"/>
                <a:ext cx="481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798" extrusionOk="0">
                    <a:moveTo>
                      <a:pt x="1818" y="1"/>
                    </a:moveTo>
                    <a:cubicBezTo>
                      <a:pt x="1804" y="1"/>
                      <a:pt x="1789" y="5"/>
                      <a:pt x="1776" y="13"/>
                    </a:cubicBezTo>
                    <a:cubicBezTo>
                      <a:pt x="1383" y="227"/>
                      <a:pt x="979" y="350"/>
                      <a:pt x="517" y="498"/>
                    </a:cubicBezTo>
                    <a:cubicBezTo>
                      <a:pt x="360" y="564"/>
                      <a:pt x="159" y="568"/>
                      <a:pt x="25" y="669"/>
                    </a:cubicBezTo>
                    <a:cubicBezTo>
                      <a:pt x="1" y="766"/>
                      <a:pt x="39" y="797"/>
                      <a:pt x="104" y="797"/>
                    </a:cubicBezTo>
                    <a:cubicBezTo>
                      <a:pt x="213" y="797"/>
                      <a:pt x="395" y="708"/>
                      <a:pt x="469" y="698"/>
                    </a:cubicBezTo>
                    <a:cubicBezTo>
                      <a:pt x="904" y="566"/>
                      <a:pt x="1338" y="425"/>
                      <a:pt x="1748" y="230"/>
                    </a:cubicBezTo>
                    <a:cubicBezTo>
                      <a:pt x="1803" y="198"/>
                      <a:pt x="1884" y="179"/>
                      <a:pt x="1906" y="113"/>
                    </a:cubicBezTo>
                    <a:cubicBezTo>
                      <a:pt x="1924" y="56"/>
                      <a:pt x="1872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8"/>
              <p:cNvSpPr/>
              <p:nvPr/>
            </p:nvSpPr>
            <p:spPr>
              <a:xfrm>
                <a:off x="1613600" y="537913"/>
                <a:ext cx="3815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516" extrusionOk="0">
                    <a:moveTo>
                      <a:pt x="1404" y="0"/>
                    </a:moveTo>
                    <a:cubicBezTo>
                      <a:pt x="1396" y="0"/>
                      <a:pt x="1387" y="2"/>
                      <a:pt x="1378" y="5"/>
                    </a:cubicBezTo>
                    <a:cubicBezTo>
                      <a:pt x="945" y="120"/>
                      <a:pt x="509" y="228"/>
                      <a:pt x="75" y="343"/>
                    </a:cubicBezTo>
                    <a:cubicBezTo>
                      <a:pt x="42" y="352"/>
                      <a:pt x="13" y="382"/>
                      <a:pt x="11" y="416"/>
                    </a:cubicBezTo>
                    <a:cubicBezTo>
                      <a:pt x="1" y="468"/>
                      <a:pt x="48" y="515"/>
                      <a:pt x="98" y="515"/>
                    </a:cubicBezTo>
                    <a:cubicBezTo>
                      <a:pt x="106" y="515"/>
                      <a:pt x="114" y="514"/>
                      <a:pt x="121" y="512"/>
                    </a:cubicBezTo>
                    <a:cubicBezTo>
                      <a:pt x="294" y="467"/>
                      <a:pt x="465" y="423"/>
                      <a:pt x="636" y="379"/>
                    </a:cubicBezTo>
                    <a:cubicBezTo>
                      <a:pt x="907" y="300"/>
                      <a:pt x="1192" y="254"/>
                      <a:pt x="1456" y="158"/>
                    </a:cubicBezTo>
                    <a:cubicBezTo>
                      <a:pt x="1525" y="111"/>
                      <a:pt x="1479" y="0"/>
                      <a:pt x="14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8"/>
              <p:cNvSpPr/>
              <p:nvPr/>
            </p:nvSpPr>
            <p:spPr>
              <a:xfrm>
                <a:off x="1622900" y="503013"/>
                <a:ext cx="979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1106" extrusionOk="0">
                    <a:moveTo>
                      <a:pt x="3553" y="0"/>
                    </a:moveTo>
                    <a:cubicBezTo>
                      <a:pt x="2722" y="0"/>
                      <a:pt x="1899" y="173"/>
                      <a:pt x="1122" y="461"/>
                    </a:cubicBezTo>
                    <a:cubicBezTo>
                      <a:pt x="826" y="572"/>
                      <a:pt x="537" y="694"/>
                      <a:pt x="255" y="837"/>
                    </a:cubicBezTo>
                    <a:cubicBezTo>
                      <a:pt x="177" y="889"/>
                      <a:pt x="57" y="909"/>
                      <a:pt x="14" y="995"/>
                    </a:cubicBezTo>
                    <a:cubicBezTo>
                      <a:pt x="1" y="1041"/>
                      <a:pt x="30" y="1093"/>
                      <a:pt x="77" y="1105"/>
                    </a:cubicBezTo>
                    <a:cubicBezTo>
                      <a:pt x="82" y="1106"/>
                      <a:pt x="87" y="1106"/>
                      <a:pt x="93" y="1106"/>
                    </a:cubicBezTo>
                    <a:cubicBezTo>
                      <a:pt x="168" y="1106"/>
                      <a:pt x="231" y="1038"/>
                      <a:pt x="300" y="1013"/>
                    </a:cubicBezTo>
                    <a:cubicBezTo>
                      <a:pt x="1122" y="595"/>
                      <a:pt x="2122" y="270"/>
                      <a:pt x="3028" y="200"/>
                    </a:cubicBezTo>
                    <a:cubicBezTo>
                      <a:pt x="3295" y="173"/>
                      <a:pt x="3567" y="189"/>
                      <a:pt x="3832" y="174"/>
                    </a:cubicBezTo>
                    <a:cubicBezTo>
                      <a:pt x="3918" y="145"/>
                      <a:pt x="3892" y="5"/>
                      <a:pt x="3802" y="5"/>
                    </a:cubicBezTo>
                    <a:cubicBezTo>
                      <a:pt x="3801" y="5"/>
                      <a:pt x="3800" y="5"/>
                      <a:pt x="3798" y="5"/>
                    </a:cubicBezTo>
                    <a:cubicBezTo>
                      <a:pt x="3716" y="2"/>
                      <a:pt x="3634" y="0"/>
                      <a:pt x="3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8"/>
              <p:cNvSpPr/>
              <p:nvPr/>
            </p:nvSpPr>
            <p:spPr>
              <a:xfrm>
                <a:off x="1761425" y="524213"/>
                <a:ext cx="57575" cy="937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3750" extrusionOk="0">
                    <a:moveTo>
                      <a:pt x="120" y="1"/>
                    </a:moveTo>
                    <a:cubicBezTo>
                      <a:pt x="38" y="1"/>
                      <a:pt x="1" y="124"/>
                      <a:pt x="78" y="166"/>
                    </a:cubicBezTo>
                    <a:cubicBezTo>
                      <a:pt x="1160" y="873"/>
                      <a:pt x="1877" y="2112"/>
                      <a:pt x="2072" y="3450"/>
                    </a:cubicBezTo>
                    <a:cubicBezTo>
                      <a:pt x="2105" y="3580"/>
                      <a:pt x="2072" y="3619"/>
                      <a:pt x="2130" y="3723"/>
                    </a:cubicBezTo>
                    <a:cubicBezTo>
                      <a:pt x="2149" y="3741"/>
                      <a:pt x="2171" y="3749"/>
                      <a:pt x="2190" y="3749"/>
                    </a:cubicBezTo>
                    <a:cubicBezTo>
                      <a:pt x="2252" y="3749"/>
                      <a:pt x="2303" y="3675"/>
                      <a:pt x="2273" y="3605"/>
                    </a:cubicBezTo>
                    <a:cubicBezTo>
                      <a:pt x="2129" y="2327"/>
                      <a:pt x="1523" y="1105"/>
                      <a:pt x="531" y="276"/>
                    </a:cubicBezTo>
                    <a:cubicBezTo>
                      <a:pt x="403" y="181"/>
                      <a:pt x="284" y="58"/>
                      <a:pt x="135" y="2"/>
                    </a:cubicBezTo>
                    <a:cubicBezTo>
                      <a:pt x="130" y="1"/>
                      <a:pt x="125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8"/>
              <p:cNvSpPr/>
              <p:nvPr/>
            </p:nvSpPr>
            <p:spPr>
              <a:xfrm>
                <a:off x="1812200" y="635638"/>
                <a:ext cx="73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030" extrusionOk="0">
                    <a:moveTo>
                      <a:pt x="182" y="0"/>
                    </a:moveTo>
                    <a:cubicBezTo>
                      <a:pt x="142" y="0"/>
                      <a:pt x="104" y="27"/>
                      <a:pt x="98" y="88"/>
                    </a:cubicBezTo>
                    <a:cubicBezTo>
                      <a:pt x="104" y="310"/>
                      <a:pt x="103" y="533"/>
                      <a:pt x="76" y="755"/>
                    </a:cubicBezTo>
                    <a:cubicBezTo>
                      <a:pt x="76" y="846"/>
                      <a:pt x="0" y="1016"/>
                      <a:pt x="142" y="1029"/>
                    </a:cubicBezTo>
                    <a:cubicBezTo>
                      <a:pt x="234" y="1027"/>
                      <a:pt x="233" y="926"/>
                      <a:pt x="240" y="858"/>
                    </a:cubicBezTo>
                    <a:cubicBezTo>
                      <a:pt x="273" y="618"/>
                      <a:pt x="285" y="374"/>
                      <a:pt x="274" y="130"/>
                    </a:cubicBezTo>
                    <a:cubicBezTo>
                      <a:pt x="292" y="50"/>
                      <a:pt x="235" y="0"/>
                      <a:pt x="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8"/>
              <p:cNvSpPr/>
              <p:nvPr/>
            </p:nvSpPr>
            <p:spPr>
              <a:xfrm>
                <a:off x="1763050" y="545313"/>
                <a:ext cx="3940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3770" extrusionOk="0">
                    <a:moveTo>
                      <a:pt x="119" y="1"/>
                    </a:moveTo>
                    <a:cubicBezTo>
                      <a:pt x="58" y="1"/>
                      <a:pt x="0" y="73"/>
                      <a:pt x="39" y="134"/>
                    </a:cubicBezTo>
                    <a:cubicBezTo>
                      <a:pt x="758" y="1232"/>
                      <a:pt x="1192" y="2393"/>
                      <a:pt x="1384" y="3707"/>
                    </a:cubicBezTo>
                    <a:cubicBezTo>
                      <a:pt x="1396" y="3750"/>
                      <a:pt x="1431" y="3769"/>
                      <a:pt x="1466" y="3769"/>
                    </a:cubicBezTo>
                    <a:cubicBezTo>
                      <a:pt x="1520" y="3769"/>
                      <a:pt x="1575" y="3726"/>
                      <a:pt x="1556" y="3659"/>
                    </a:cubicBezTo>
                    <a:cubicBezTo>
                      <a:pt x="1448" y="2961"/>
                      <a:pt x="1284" y="2269"/>
                      <a:pt x="1011" y="1617"/>
                    </a:cubicBezTo>
                    <a:cubicBezTo>
                      <a:pt x="785" y="1060"/>
                      <a:pt x="515" y="513"/>
                      <a:pt x="170" y="21"/>
                    </a:cubicBezTo>
                    <a:cubicBezTo>
                      <a:pt x="154" y="7"/>
                      <a:pt x="136" y="1"/>
                      <a:pt x="1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8"/>
              <p:cNvSpPr/>
              <p:nvPr/>
            </p:nvSpPr>
            <p:spPr>
              <a:xfrm>
                <a:off x="1749975" y="546863"/>
                <a:ext cx="3935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3936" extrusionOk="0">
                    <a:moveTo>
                      <a:pt x="105" y="0"/>
                    </a:moveTo>
                    <a:cubicBezTo>
                      <a:pt x="52" y="0"/>
                      <a:pt x="1" y="54"/>
                      <a:pt x="19" y="112"/>
                    </a:cubicBezTo>
                    <a:cubicBezTo>
                      <a:pt x="147" y="667"/>
                      <a:pt x="247" y="1231"/>
                      <a:pt x="427" y="1774"/>
                    </a:cubicBezTo>
                    <a:cubicBezTo>
                      <a:pt x="692" y="2510"/>
                      <a:pt x="1001" y="3245"/>
                      <a:pt x="1404" y="3916"/>
                    </a:cubicBezTo>
                    <a:cubicBezTo>
                      <a:pt x="1419" y="3930"/>
                      <a:pt x="1437" y="3936"/>
                      <a:pt x="1455" y="3936"/>
                    </a:cubicBezTo>
                    <a:cubicBezTo>
                      <a:pt x="1515" y="3936"/>
                      <a:pt x="1573" y="3865"/>
                      <a:pt x="1534" y="3803"/>
                    </a:cubicBezTo>
                    <a:cubicBezTo>
                      <a:pt x="1011" y="2842"/>
                      <a:pt x="595" y="1933"/>
                      <a:pt x="364" y="855"/>
                    </a:cubicBezTo>
                    <a:cubicBezTo>
                      <a:pt x="309" y="591"/>
                      <a:pt x="245" y="330"/>
                      <a:pt x="189" y="66"/>
                    </a:cubicBezTo>
                    <a:cubicBezTo>
                      <a:pt x="184" y="44"/>
                      <a:pt x="169" y="26"/>
                      <a:pt x="148" y="13"/>
                    </a:cubicBezTo>
                    <a:cubicBezTo>
                      <a:pt x="135" y="4"/>
                      <a:pt x="120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8"/>
              <p:cNvSpPr/>
              <p:nvPr/>
            </p:nvSpPr>
            <p:spPr>
              <a:xfrm>
                <a:off x="1793800" y="655363"/>
                <a:ext cx="97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414" extrusionOk="0">
                    <a:moveTo>
                      <a:pt x="118" y="1"/>
                    </a:moveTo>
                    <a:cubicBezTo>
                      <a:pt x="57" y="1"/>
                      <a:pt x="1" y="72"/>
                      <a:pt x="40" y="134"/>
                    </a:cubicBezTo>
                    <a:cubicBezTo>
                      <a:pt x="113" y="221"/>
                      <a:pt x="154" y="351"/>
                      <a:pt x="254" y="409"/>
                    </a:cubicBezTo>
                    <a:cubicBezTo>
                      <a:pt x="262" y="412"/>
                      <a:pt x="270" y="413"/>
                      <a:pt x="278" y="413"/>
                    </a:cubicBezTo>
                    <a:cubicBezTo>
                      <a:pt x="340" y="413"/>
                      <a:pt x="390" y="337"/>
                      <a:pt x="354" y="279"/>
                    </a:cubicBezTo>
                    <a:cubicBezTo>
                      <a:pt x="288" y="196"/>
                      <a:pt x="240" y="100"/>
                      <a:pt x="170" y="20"/>
                    </a:cubicBezTo>
                    <a:cubicBezTo>
                      <a:pt x="154" y="7"/>
                      <a:pt x="136" y="1"/>
                      <a:pt x="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8"/>
              <p:cNvSpPr/>
              <p:nvPr/>
            </p:nvSpPr>
            <p:spPr>
              <a:xfrm>
                <a:off x="1843650" y="424913"/>
                <a:ext cx="46675" cy="9217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3687" extrusionOk="0">
                    <a:moveTo>
                      <a:pt x="117" y="1"/>
                    </a:moveTo>
                    <a:cubicBezTo>
                      <a:pt x="37" y="1"/>
                      <a:pt x="1" y="122"/>
                      <a:pt x="78" y="165"/>
                    </a:cubicBezTo>
                    <a:cubicBezTo>
                      <a:pt x="1058" y="813"/>
                      <a:pt x="1618" y="2085"/>
                      <a:pt x="1636" y="3281"/>
                    </a:cubicBezTo>
                    <a:cubicBezTo>
                      <a:pt x="1652" y="3393"/>
                      <a:pt x="1594" y="3574"/>
                      <a:pt x="1652" y="3660"/>
                    </a:cubicBezTo>
                    <a:cubicBezTo>
                      <a:pt x="1674" y="3679"/>
                      <a:pt x="1696" y="3687"/>
                      <a:pt x="1715" y="3687"/>
                    </a:cubicBezTo>
                    <a:cubicBezTo>
                      <a:pt x="1774" y="3687"/>
                      <a:pt x="1818" y="3615"/>
                      <a:pt x="1807" y="3544"/>
                    </a:cubicBezTo>
                    <a:cubicBezTo>
                      <a:pt x="1867" y="2313"/>
                      <a:pt x="1385" y="1011"/>
                      <a:pt x="432" y="206"/>
                    </a:cubicBezTo>
                    <a:cubicBezTo>
                      <a:pt x="335" y="138"/>
                      <a:pt x="248" y="41"/>
                      <a:pt x="135" y="2"/>
                    </a:cubicBezTo>
                    <a:cubicBezTo>
                      <a:pt x="129" y="1"/>
                      <a:pt x="123" y="1"/>
                      <a:pt x="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8"/>
              <p:cNvSpPr/>
              <p:nvPr/>
            </p:nvSpPr>
            <p:spPr>
              <a:xfrm>
                <a:off x="1876725" y="536063"/>
                <a:ext cx="9800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057" extrusionOk="0">
                    <a:moveTo>
                      <a:pt x="285" y="0"/>
                    </a:moveTo>
                    <a:cubicBezTo>
                      <a:pt x="238" y="0"/>
                      <a:pt x="192" y="36"/>
                      <a:pt x="193" y="87"/>
                    </a:cubicBezTo>
                    <a:cubicBezTo>
                      <a:pt x="173" y="295"/>
                      <a:pt x="93" y="648"/>
                      <a:pt x="14" y="920"/>
                    </a:cubicBezTo>
                    <a:cubicBezTo>
                      <a:pt x="0" y="960"/>
                      <a:pt x="3" y="1012"/>
                      <a:pt x="41" y="1037"/>
                    </a:cubicBezTo>
                    <a:cubicBezTo>
                      <a:pt x="64" y="1051"/>
                      <a:pt x="83" y="1057"/>
                      <a:pt x="100" y="1057"/>
                    </a:cubicBezTo>
                    <a:cubicBezTo>
                      <a:pt x="186" y="1057"/>
                      <a:pt x="204" y="899"/>
                      <a:pt x="225" y="823"/>
                    </a:cubicBezTo>
                    <a:cubicBezTo>
                      <a:pt x="281" y="617"/>
                      <a:pt x="329" y="409"/>
                      <a:pt x="357" y="196"/>
                    </a:cubicBezTo>
                    <a:cubicBezTo>
                      <a:pt x="359" y="139"/>
                      <a:pt x="391" y="71"/>
                      <a:pt x="345" y="26"/>
                    </a:cubicBezTo>
                    <a:cubicBezTo>
                      <a:pt x="328" y="8"/>
                      <a:pt x="306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8"/>
              <p:cNvSpPr/>
              <p:nvPr/>
            </p:nvSpPr>
            <p:spPr>
              <a:xfrm>
                <a:off x="1842825" y="440238"/>
                <a:ext cx="27575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4258" extrusionOk="0">
                    <a:moveTo>
                      <a:pt x="113" y="0"/>
                    </a:moveTo>
                    <a:cubicBezTo>
                      <a:pt x="51" y="0"/>
                      <a:pt x="0" y="77"/>
                      <a:pt x="37" y="135"/>
                    </a:cubicBezTo>
                    <a:cubicBezTo>
                      <a:pt x="687" y="1341"/>
                      <a:pt x="819" y="2793"/>
                      <a:pt x="925" y="4173"/>
                    </a:cubicBezTo>
                    <a:cubicBezTo>
                      <a:pt x="923" y="4229"/>
                      <a:pt x="968" y="4258"/>
                      <a:pt x="1013" y="4258"/>
                    </a:cubicBezTo>
                    <a:cubicBezTo>
                      <a:pt x="1058" y="4258"/>
                      <a:pt x="1102" y="4230"/>
                      <a:pt x="1102" y="4173"/>
                    </a:cubicBezTo>
                    <a:cubicBezTo>
                      <a:pt x="1033" y="3211"/>
                      <a:pt x="939" y="2248"/>
                      <a:pt x="689" y="1315"/>
                    </a:cubicBezTo>
                    <a:cubicBezTo>
                      <a:pt x="600" y="984"/>
                      <a:pt x="479" y="662"/>
                      <a:pt x="341" y="346"/>
                    </a:cubicBezTo>
                    <a:cubicBezTo>
                      <a:pt x="282" y="241"/>
                      <a:pt x="241" y="64"/>
                      <a:pt x="135" y="4"/>
                    </a:cubicBezTo>
                    <a:cubicBezTo>
                      <a:pt x="128" y="1"/>
                      <a:pt x="120" y="0"/>
                      <a:pt x="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8"/>
              <p:cNvSpPr/>
              <p:nvPr/>
            </p:nvSpPr>
            <p:spPr>
              <a:xfrm>
                <a:off x="1831500" y="461138"/>
                <a:ext cx="2765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3666" extrusionOk="0">
                    <a:moveTo>
                      <a:pt x="110" y="1"/>
                    </a:moveTo>
                    <a:cubicBezTo>
                      <a:pt x="57" y="1"/>
                      <a:pt x="0" y="51"/>
                      <a:pt x="20" y="113"/>
                    </a:cubicBezTo>
                    <a:cubicBezTo>
                      <a:pt x="199" y="916"/>
                      <a:pt x="325" y="1730"/>
                      <a:pt x="580" y="2516"/>
                    </a:cubicBezTo>
                    <a:cubicBezTo>
                      <a:pt x="712" y="2889"/>
                      <a:pt x="775" y="3310"/>
                      <a:pt x="959" y="3655"/>
                    </a:cubicBezTo>
                    <a:cubicBezTo>
                      <a:pt x="979" y="3663"/>
                      <a:pt x="996" y="3666"/>
                      <a:pt x="1012" y="3666"/>
                    </a:cubicBezTo>
                    <a:cubicBezTo>
                      <a:pt x="1100" y="3666"/>
                      <a:pt x="1106" y="3551"/>
                      <a:pt x="1060" y="3469"/>
                    </a:cubicBezTo>
                    <a:cubicBezTo>
                      <a:pt x="827" y="2742"/>
                      <a:pt x="596" y="2010"/>
                      <a:pt x="436" y="1262"/>
                    </a:cubicBezTo>
                    <a:cubicBezTo>
                      <a:pt x="344" y="855"/>
                      <a:pt x="295" y="433"/>
                      <a:pt x="174" y="34"/>
                    </a:cubicBezTo>
                    <a:cubicBezTo>
                      <a:pt x="158" y="11"/>
                      <a:pt x="134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8"/>
              <p:cNvSpPr/>
              <p:nvPr/>
            </p:nvSpPr>
            <p:spPr>
              <a:xfrm>
                <a:off x="1861475" y="564238"/>
                <a:ext cx="897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84" extrusionOk="0">
                    <a:moveTo>
                      <a:pt x="118" y="1"/>
                    </a:moveTo>
                    <a:cubicBezTo>
                      <a:pt x="57" y="1"/>
                      <a:pt x="1" y="72"/>
                      <a:pt x="39" y="134"/>
                    </a:cubicBezTo>
                    <a:cubicBezTo>
                      <a:pt x="105" y="209"/>
                      <a:pt x="117" y="384"/>
                      <a:pt x="235" y="384"/>
                    </a:cubicBezTo>
                    <a:cubicBezTo>
                      <a:pt x="237" y="384"/>
                      <a:pt x="238" y="384"/>
                      <a:pt x="240" y="384"/>
                    </a:cubicBezTo>
                    <a:cubicBezTo>
                      <a:pt x="359" y="363"/>
                      <a:pt x="307" y="236"/>
                      <a:pt x="260" y="170"/>
                    </a:cubicBezTo>
                    <a:cubicBezTo>
                      <a:pt x="230" y="121"/>
                      <a:pt x="213" y="59"/>
                      <a:pt x="169" y="21"/>
                    </a:cubicBezTo>
                    <a:cubicBezTo>
                      <a:pt x="153" y="7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8"/>
              <p:cNvSpPr/>
              <p:nvPr/>
            </p:nvSpPr>
            <p:spPr>
              <a:xfrm>
                <a:off x="1714150" y="415388"/>
                <a:ext cx="10240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977" extrusionOk="0">
                    <a:moveTo>
                      <a:pt x="3974" y="0"/>
                    </a:moveTo>
                    <a:cubicBezTo>
                      <a:pt x="3960" y="0"/>
                      <a:pt x="3945" y="4"/>
                      <a:pt x="3931" y="13"/>
                    </a:cubicBezTo>
                    <a:cubicBezTo>
                      <a:pt x="3002" y="536"/>
                      <a:pt x="1968" y="799"/>
                      <a:pt x="895" y="799"/>
                    </a:cubicBezTo>
                    <a:cubicBezTo>
                      <a:pt x="751" y="799"/>
                      <a:pt x="607" y="795"/>
                      <a:pt x="461" y="785"/>
                    </a:cubicBezTo>
                    <a:cubicBezTo>
                      <a:pt x="452" y="786"/>
                      <a:pt x="442" y="787"/>
                      <a:pt x="431" y="787"/>
                    </a:cubicBezTo>
                    <a:cubicBezTo>
                      <a:pt x="350" y="787"/>
                      <a:pt x="238" y="761"/>
                      <a:pt x="149" y="761"/>
                    </a:cubicBezTo>
                    <a:cubicBezTo>
                      <a:pt x="105" y="761"/>
                      <a:pt x="67" y="767"/>
                      <a:pt x="41" y="785"/>
                    </a:cubicBezTo>
                    <a:cubicBezTo>
                      <a:pt x="1" y="824"/>
                      <a:pt x="10" y="898"/>
                      <a:pt x="58" y="925"/>
                    </a:cubicBezTo>
                    <a:cubicBezTo>
                      <a:pt x="339" y="959"/>
                      <a:pt x="623" y="977"/>
                      <a:pt x="909" y="977"/>
                    </a:cubicBezTo>
                    <a:cubicBezTo>
                      <a:pt x="1460" y="977"/>
                      <a:pt x="2013" y="910"/>
                      <a:pt x="2543" y="764"/>
                    </a:cubicBezTo>
                    <a:cubicBezTo>
                      <a:pt x="3062" y="614"/>
                      <a:pt x="3589" y="432"/>
                      <a:pt x="4044" y="143"/>
                    </a:cubicBezTo>
                    <a:cubicBezTo>
                      <a:pt x="4095" y="84"/>
                      <a:pt x="4040" y="0"/>
                      <a:pt x="39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8"/>
              <p:cNvSpPr/>
              <p:nvPr/>
            </p:nvSpPr>
            <p:spPr>
              <a:xfrm>
                <a:off x="1663475" y="421363"/>
                <a:ext cx="35250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543" extrusionOk="0">
                    <a:moveTo>
                      <a:pt x="108" y="0"/>
                    </a:moveTo>
                    <a:cubicBezTo>
                      <a:pt x="81" y="0"/>
                      <a:pt x="54" y="12"/>
                      <a:pt x="38" y="34"/>
                    </a:cubicBezTo>
                    <a:cubicBezTo>
                      <a:pt x="0" y="81"/>
                      <a:pt x="27" y="161"/>
                      <a:pt x="86" y="174"/>
                    </a:cubicBezTo>
                    <a:cubicBezTo>
                      <a:pt x="275" y="243"/>
                      <a:pt x="466" y="305"/>
                      <a:pt x="658" y="368"/>
                    </a:cubicBezTo>
                    <a:cubicBezTo>
                      <a:pt x="851" y="427"/>
                      <a:pt x="1043" y="496"/>
                      <a:pt x="1243" y="537"/>
                    </a:cubicBezTo>
                    <a:cubicBezTo>
                      <a:pt x="1259" y="539"/>
                      <a:pt x="1277" y="542"/>
                      <a:pt x="1294" y="542"/>
                    </a:cubicBezTo>
                    <a:cubicBezTo>
                      <a:pt x="1316" y="542"/>
                      <a:pt x="1338" y="537"/>
                      <a:pt x="1354" y="518"/>
                    </a:cubicBezTo>
                    <a:cubicBezTo>
                      <a:pt x="1410" y="467"/>
                      <a:pt x="1369" y="366"/>
                      <a:pt x="1295" y="366"/>
                    </a:cubicBezTo>
                    <a:cubicBezTo>
                      <a:pt x="1294" y="366"/>
                      <a:pt x="1293" y="366"/>
                      <a:pt x="1293" y="366"/>
                    </a:cubicBezTo>
                    <a:cubicBezTo>
                      <a:pt x="1005" y="307"/>
                      <a:pt x="492" y="129"/>
                      <a:pt x="132" y="4"/>
                    </a:cubicBezTo>
                    <a:cubicBezTo>
                      <a:pt x="124" y="1"/>
                      <a:pt x="116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8"/>
              <p:cNvSpPr/>
              <p:nvPr/>
            </p:nvSpPr>
            <p:spPr>
              <a:xfrm>
                <a:off x="1694900" y="411113"/>
                <a:ext cx="10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02" h="368" extrusionOk="0">
                    <a:moveTo>
                      <a:pt x="3880" y="0"/>
                    </a:moveTo>
                    <a:cubicBezTo>
                      <a:pt x="3871" y="0"/>
                      <a:pt x="3863" y="2"/>
                      <a:pt x="3854" y="4"/>
                    </a:cubicBezTo>
                    <a:cubicBezTo>
                      <a:pt x="3112" y="138"/>
                      <a:pt x="2272" y="185"/>
                      <a:pt x="1436" y="185"/>
                    </a:cubicBezTo>
                    <a:cubicBezTo>
                      <a:pt x="979" y="185"/>
                      <a:pt x="523" y="171"/>
                      <a:pt x="85" y="149"/>
                    </a:cubicBezTo>
                    <a:lnTo>
                      <a:pt x="85" y="149"/>
                    </a:lnTo>
                    <a:cubicBezTo>
                      <a:pt x="1" y="180"/>
                      <a:pt x="26" y="318"/>
                      <a:pt x="118" y="318"/>
                    </a:cubicBezTo>
                    <a:cubicBezTo>
                      <a:pt x="119" y="318"/>
                      <a:pt x="120" y="318"/>
                      <a:pt x="121" y="318"/>
                    </a:cubicBezTo>
                    <a:cubicBezTo>
                      <a:pt x="570" y="349"/>
                      <a:pt x="1021" y="367"/>
                      <a:pt x="1472" y="367"/>
                    </a:cubicBezTo>
                    <a:cubicBezTo>
                      <a:pt x="1795" y="367"/>
                      <a:pt x="2118" y="358"/>
                      <a:pt x="2440" y="336"/>
                    </a:cubicBezTo>
                    <a:cubicBezTo>
                      <a:pt x="2928" y="296"/>
                      <a:pt x="3420" y="270"/>
                      <a:pt x="3901" y="175"/>
                    </a:cubicBezTo>
                    <a:cubicBezTo>
                      <a:pt x="4002" y="148"/>
                      <a:pt x="3971" y="0"/>
                      <a:pt x="3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8"/>
              <p:cNvSpPr/>
              <p:nvPr/>
            </p:nvSpPr>
            <p:spPr>
              <a:xfrm>
                <a:off x="1670775" y="412613"/>
                <a:ext cx="1055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197" extrusionOk="0">
                    <a:moveTo>
                      <a:pt x="116" y="0"/>
                    </a:moveTo>
                    <a:cubicBezTo>
                      <a:pt x="57" y="0"/>
                      <a:pt x="8" y="18"/>
                      <a:pt x="1" y="89"/>
                    </a:cubicBezTo>
                    <a:cubicBezTo>
                      <a:pt x="3" y="182"/>
                      <a:pt x="104" y="181"/>
                      <a:pt x="173" y="184"/>
                    </a:cubicBezTo>
                    <a:cubicBezTo>
                      <a:pt x="174" y="184"/>
                      <a:pt x="175" y="184"/>
                      <a:pt x="176" y="184"/>
                    </a:cubicBezTo>
                    <a:cubicBezTo>
                      <a:pt x="215" y="184"/>
                      <a:pt x="254" y="196"/>
                      <a:pt x="292" y="196"/>
                    </a:cubicBezTo>
                    <a:cubicBezTo>
                      <a:pt x="307" y="196"/>
                      <a:pt x="322" y="194"/>
                      <a:pt x="335" y="189"/>
                    </a:cubicBezTo>
                    <a:cubicBezTo>
                      <a:pt x="422" y="158"/>
                      <a:pt x="396" y="20"/>
                      <a:pt x="306" y="20"/>
                    </a:cubicBezTo>
                    <a:cubicBezTo>
                      <a:pt x="305" y="20"/>
                      <a:pt x="303" y="20"/>
                      <a:pt x="302" y="20"/>
                    </a:cubicBezTo>
                    <a:cubicBezTo>
                      <a:pt x="301" y="20"/>
                      <a:pt x="301" y="20"/>
                      <a:pt x="300" y="20"/>
                    </a:cubicBezTo>
                    <a:cubicBezTo>
                      <a:pt x="250" y="20"/>
                      <a:pt x="177" y="0"/>
                      <a:pt x="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8"/>
              <p:cNvSpPr/>
              <p:nvPr/>
            </p:nvSpPr>
            <p:spPr>
              <a:xfrm>
                <a:off x="1686425" y="393713"/>
                <a:ext cx="10492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369" extrusionOk="0">
                    <a:moveTo>
                      <a:pt x="2273" y="1"/>
                    </a:moveTo>
                    <a:cubicBezTo>
                      <a:pt x="1834" y="1"/>
                      <a:pt x="1395" y="23"/>
                      <a:pt x="958" y="87"/>
                    </a:cubicBezTo>
                    <a:cubicBezTo>
                      <a:pt x="667" y="122"/>
                      <a:pt x="377" y="158"/>
                      <a:pt x="86" y="198"/>
                    </a:cubicBezTo>
                    <a:cubicBezTo>
                      <a:pt x="65" y="203"/>
                      <a:pt x="45" y="218"/>
                      <a:pt x="33" y="239"/>
                    </a:cubicBezTo>
                    <a:cubicBezTo>
                      <a:pt x="0" y="340"/>
                      <a:pt x="56" y="369"/>
                      <a:pt x="143" y="369"/>
                    </a:cubicBezTo>
                    <a:cubicBezTo>
                      <a:pt x="263" y="369"/>
                      <a:pt x="442" y="314"/>
                      <a:pt x="535" y="314"/>
                    </a:cubicBezTo>
                    <a:cubicBezTo>
                      <a:pt x="539" y="314"/>
                      <a:pt x="543" y="314"/>
                      <a:pt x="547" y="315"/>
                    </a:cubicBezTo>
                    <a:cubicBezTo>
                      <a:pt x="1149" y="233"/>
                      <a:pt x="1755" y="174"/>
                      <a:pt x="2363" y="174"/>
                    </a:cubicBezTo>
                    <a:cubicBezTo>
                      <a:pt x="2485" y="174"/>
                      <a:pt x="2608" y="176"/>
                      <a:pt x="2731" y="181"/>
                    </a:cubicBezTo>
                    <a:cubicBezTo>
                      <a:pt x="3172" y="192"/>
                      <a:pt x="3615" y="249"/>
                      <a:pt x="4053" y="249"/>
                    </a:cubicBezTo>
                    <a:cubicBezTo>
                      <a:pt x="4072" y="249"/>
                      <a:pt x="4091" y="249"/>
                      <a:pt x="4110" y="248"/>
                    </a:cubicBezTo>
                    <a:cubicBezTo>
                      <a:pt x="4197" y="218"/>
                      <a:pt x="4171" y="78"/>
                      <a:pt x="4080" y="78"/>
                    </a:cubicBezTo>
                    <a:cubicBezTo>
                      <a:pt x="4078" y="78"/>
                      <a:pt x="4077" y="78"/>
                      <a:pt x="4076" y="78"/>
                    </a:cubicBezTo>
                    <a:cubicBezTo>
                      <a:pt x="3476" y="43"/>
                      <a:pt x="2874" y="1"/>
                      <a:pt x="2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8"/>
              <p:cNvSpPr/>
              <p:nvPr/>
            </p:nvSpPr>
            <p:spPr>
              <a:xfrm>
                <a:off x="1961375" y="334113"/>
                <a:ext cx="13775" cy="13660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5464" extrusionOk="0">
                    <a:moveTo>
                      <a:pt x="182" y="1"/>
                    </a:moveTo>
                    <a:cubicBezTo>
                      <a:pt x="128" y="1"/>
                      <a:pt x="73" y="50"/>
                      <a:pt x="93" y="112"/>
                    </a:cubicBezTo>
                    <a:cubicBezTo>
                      <a:pt x="511" y="1798"/>
                      <a:pt x="369" y="3648"/>
                      <a:pt x="20" y="5349"/>
                    </a:cubicBezTo>
                    <a:cubicBezTo>
                      <a:pt x="1" y="5408"/>
                      <a:pt x="52" y="5464"/>
                      <a:pt x="106" y="5464"/>
                    </a:cubicBezTo>
                    <a:cubicBezTo>
                      <a:pt x="120" y="5464"/>
                      <a:pt x="135" y="5460"/>
                      <a:pt x="149" y="5451"/>
                    </a:cubicBezTo>
                    <a:cubicBezTo>
                      <a:pt x="205" y="5414"/>
                      <a:pt x="196" y="5336"/>
                      <a:pt x="214" y="5278"/>
                    </a:cubicBezTo>
                    <a:cubicBezTo>
                      <a:pt x="430" y="4215"/>
                      <a:pt x="550" y="3131"/>
                      <a:pt x="514" y="2044"/>
                    </a:cubicBezTo>
                    <a:cubicBezTo>
                      <a:pt x="476" y="1374"/>
                      <a:pt x="462" y="675"/>
                      <a:pt x="247" y="35"/>
                    </a:cubicBezTo>
                    <a:cubicBezTo>
                      <a:pt x="230" y="11"/>
                      <a:pt x="206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8"/>
              <p:cNvSpPr/>
              <p:nvPr/>
            </p:nvSpPr>
            <p:spPr>
              <a:xfrm>
                <a:off x="1957275" y="482288"/>
                <a:ext cx="7400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05" extrusionOk="0">
                    <a:moveTo>
                      <a:pt x="199" y="1"/>
                    </a:moveTo>
                    <a:cubicBezTo>
                      <a:pt x="153" y="1"/>
                      <a:pt x="105" y="33"/>
                      <a:pt x="108" y="87"/>
                    </a:cubicBezTo>
                    <a:cubicBezTo>
                      <a:pt x="103" y="190"/>
                      <a:pt x="22" y="450"/>
                      <a:pt x="1" y="628"/>
                    </a:cubicBezTo>
                    <a:cubicBezTo>
                      <a:pt x="1" y="662"/>
                      <a:pt x="31" y="693"/>
                      <a:pt x="63" y="702"/>
                    </a:cubicBezTo>
                    <a:cubicBezTo>
                      <a:pt x="71" y="704"/>
                      <a:pt x="78" y="704"/>
                      <a:pt x="85" y="704"/>
                    </a:cubicBezTo>
                    <a:cubicBezTo>
                      <a:pt x="205" y="704"/>
                      <a:pt x="186" y="519"/>
                      <a:pt x="220" y="432"/>
                    </a:cubicBezTo>
                    <a:cubicBezTo>
                      <a:pt x="241" y="308"/>
                      <a:pt x="295" y="178"/>
                      <a:pt x="277" y="54"/>
                    </a:cubicBezTo>
                    <a:cubicBezTo>
                      <a:pt x="264" y="17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8"/>
              <p:cNvSpPr/>
              <p:nvPr/>
            </p:nvSpPr>
            <p:spPr>
              <a:xfrm>
                <a:off x="1927600" y="348638"/>
                <a:ext cx="14700" cy="1330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323" extrusionOk="0">
                    <a:moveTo>
                      <a:pt x="478" y="1"/>
                    </a:moveTo>
                    <a:cubicBezTo>
                      <a:pt x="443" y="1"/>
                      <a:pt x="409" y="20"/>
                      <a:pt x="397" y="64"/>
                    </a:cubicBezTo>
                    <a:cubicBezTo>
                      <a:pt x="101" y="1071"/>
                      <a:pt x="0" y="2127"/>
                      <a:pt x="45" y="3174"/>
                    </a:cubicBezTo>
                    <a:cubicBezTo>
                      <a:pt x="80" y="3883"/>
                      <a:pt x="136" y="4608"/>
                      <a:pt x="348" y="5288"/>
                    </a:cubicBezTo>
                    <a:cubicBezTo>
                      <a:pt x="364" y="5311"/>
                      <a:pt x="390" y="5322"/>
                      <a:pt x="417" y="5322"/>
                    </a:cubicBezTo>
                    <a:cubicBezTo>
                      <a:pt x="448" y="5322"/>
                      <a:pt x="479" y="5307"/>
                      <a:pt x="494" y="5279"/>
                    </a:cubicBezTo>
                    <a:cubicBezTo>
                      <a:pt x="527" y="5194"/>
                      <a:pt x="465" y="5101"/>
                      <a:pt x="454" y="5014"/>
                    </a:cubicBezTo>
                    <a:cubicBezTo>
                      <a:pt x="175" y="3830"/>
                      <a:pt x="150" y="2421"/>
                      <a:pt x="316" y="1247"/>
                    </a:cubicBezTo>
                    <a:cubicBezTo>
                      <a:pt x="374" y="863"/>
                      <a:pt x="462" y="484"/>
                      <a:pt x="568" y="110"/>
                    </a:cubicBezTo>
                    <a:cubicBezTo>
                      <a:pt x="588" y="45"/>
                      <a:pt x="532" y="1"/>
                      <a:pt x="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8"/>
              <p:cNvSpPr/>
              <p:nvPr/>
            </p:nvSpPr>
            <p:spPr>
              <a:xfrm>
                <a:off x="1941300" y="383538"/>
                <a:ext cx="6825" cy="439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758" extrusionOk="0">
                    <a:moveTo>
                      <a:pt x="182" y="1"/>
                    </a:moveTo>
                    <a:cubicBezTo>
                      <a:pt x="138" y="1"/>
                      <a:pt x="94" y="29"/>
                      <a:pt x="95" y="87"/>
                    </a:cubicBezTo>
                    <a:cubicBezTo>
                      <a:pt x="60" y="605"/>
                      <a:pt x="1" y="1227"/>
                      <a:pt x="89" y="1731"/>
                    </a:cubicBezTo>
                    <a:cubicBezTo>
                      <a:pt x="106" y="1748"/>
                      <a:pt x="129" y="1757"/>
                      <a:pt x="152" y="1757"/>
                    </a:cubicBezTo>
                    <a:cubicBezTo>
                      <a:pt x="175" y="1757"/>
                      <a:pt x="198" y="1748"/>
                      <a:pt x="214" y="1731"/>
                    </a:cubicBezTo>
                    <a:cubicBezTo>
                      <a:pt x="264" y="1671"/>
                      <a:pt x="227" y="1584"/>
                      <a:pt x="233" y="1512"/>
                    </a:cubicBezTo>
                    <a:cubicBezTo>
                      <a:pt x="217" y="1037"/>
                      <a:pt x="223" y="560"/>
                      <a:pt x="271" y="87"/>
                    </a:cubicBezTo>
                    <a:cubicBezTo>
                      <a:pt x="272" y="30"/>
                      <a:pt x="227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8"/>
              <p:cNvSpPr/>
              <p:nvPr/>
            </p:nvSpPr>
            <p:spPr>
              <a:xfrm>
                <a:off x="1944400" y="449388"/>
                <a:ext cx="56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72" extrusionOk="0">
                    <a:moveTo>
                      <a:pt x="94" y="1"/>
                    </a:moveTo>
                    <a:cubicBezTo>
                      <a:pt x="48" y="1"/>
                      <a:pt x="1" y="33"/>
                      <a:pt x="3" y="87"/>
                    </a:cubicBezTo>
                    <a:cubicBezTo>
                      <a:pt x="25" y="204"/>
                      <a:pt x="4" y="342"/>
                      <a:pt x="61" y="446"/>
                    </a:cubicBezTo>
                    <a:cubicBezTo>
                      <a:pt x="78" y="463"/>
                      <a:pt x="100" y="471"/>
                      <a:pt x="123" y="471"/>
                    </a:cubicBezTo>
                    <a:cubicBezTo>
                      <a:pt x="154" y="471"/>
                      <a:pt x="184" y="456"/>
                      <a:pt x="200" y="428"/>
                    </a:cubicBezTo>
                    <a:cubicBezTo>
                      <a:pt x="223" y="310"/>
                      <a:pt x="183" y="174"/>
                      <a:pt x="172" y="53"/>
                    </a:cubicBezTo>
                    <a:cubicBezTo>
                      <a:pt x="159" y="17"/>
                      <a:pt x="127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8"/>
              <p:cNvSpPr/>
              <p:nvPr/>
            </p:nvSpPr>
            <p:spPr>
              <a:xfrm>
                <a:off x="1828200" y="316688"/>
                <a:ext cx="1111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28" extrusionOk="0">
                    <a:moveTo>
                      <a:pt x="4323" y="0"/>
                    </a:moveTo>
                    <a:cubicBezTo>
                      <a:pt x="4309" y="0"/>
                      <a:pt x="4294" y="4"/>
                      <a:pt x="4280" y="13"/>
                    </a:cubicBezTo>
                    <a:cubicBezTo>
                      <a:pt x="3103" y="439"/>
                      <a:pt x="1684" y="739"/>
                      <a:pt x="386" y="750"/>
                    </a:cubicBezTo>
                    <a:cubicBezTo>
                      <a:pt x="370" y="753"/>
                      <a:pt x="352" y="754"/>
                      <a:pt x="333" y="754"/>
                    </a:cubicBezTo>
                    <a:cubicBezTo>
                      <a:pt x="281" y="754"/>
                      <a:pt x="222" y="747"/>
                      <a:pt x="168" y="747"/>
                    </a:cubicBezTo>
                    <a:cubicBezTo>
                      <a:pt x="119" y="747"/>
                      <a:pt x="75" y="753"/>
                      <a:pt x="42" y="775"/>
                    </a:cubicBezTo>
                    <a:cubicBezTo>
                      <a:pt x="0" y="813"/>
                      <a:pt x="10" y="885"/>
                      <a:pt x="59" y="914"/>
                    </a:cubicBezTo>
                    <a:cubicBezTo>
                      <a:pt x="190" y="923"/>
                      <a:pt x="321" y="927"/>
                      <a:pt x="453" y="927"/>
                    </a:cubicBezTo>
                    <a:cubicBezTo>
                      <a:pt x="1076" y="927"/>
                      <a:pt x="1707" y="834"/>
                      <a:pt x="2319" y="727"/>
                    </a:cubicBezTo>
                    <a:cubicBezTo>
                      <a:pt x="3018" y="579"/>
                      <a:pt x="3742" y="433"/>
                      <a:pt x="4393" y="143"/>
                    </a:cubicBezTo>
                    <a:cubicBezTo>
                      <a:pt x="4443" y="84"/>
                      <a:pt x="4388" y="0"/>
                      <a:pt x="4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8"/>
              <p:cNvSpPr/>
              <p:nvPr/>
            </p:nvSpPr>
            <p:spPr>
              <a:xfrm>
                <a:off x="1768775" y="325438"/>
                <a:ext cx="3987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485" extrusionOk="0">
                    <a:moveTo>
                      <a:pt x="105" y="1"/>
                    </a:moveTo>
                    <a:cubicBezTo>
                      <a:pt x="102" y="1"/>
                      <a:pt x="100" y="1"/>
                      <a:pt x="98" y="1"/>
                    </a:cubicBezTo>
                    <a:cubicBezTo>
                      <a:pt x="38" y="2"/>
                      <a:pt x="1" y="79"/>
                      <a:pt x="33" y="131"/>
                    </a:cubicBezTo>
                    <a:cubicBezTo>
                      <a:pt x="153" y="226"/>
                      <a:pt x="342" y="220"/>
                      <a:pt x="487" y="274"/>
                    </a:cubicBezTo>
                    <a:cubicBezTo>
                      <a:pt x="811" y="351"/>
                      <a:pt x="1134" y="431"/>
                      <a:pt x="1462" y="483"/>
                    </a:cubicBezTo>
                    <a:cubicBezTo>
                      <a:pt x="1468" y="484"/>
                      <a:pt x="1475" y="485"/>
                      <a:pt x="1481" y="485"/>
                    </a:cubicBezTo>
                    <a:cubicBezTo>
                      <a:pt x="1584" y="485"/>
                      <a:pt x="1595" y="307"/>
                      <a:pt x="1478" y="307"/>
                    </a:cubicBezTo>
                    <a:cubicBezTo>
                      <a:pt x="1478" y="307"/>
                      <a:pt x="1477" y="307"/>
                      <a:pt x="1477" y="307"/>
                    </a:cubicBezTo>
                    <a:cubicBezTo>
                      <a:pt x="1186" y="262"/>
                      <a:pt x="666" y="139"/>
                      <a:pt x="296" y="44"/>
                    </a:cubicBezTo>
                    <a:cubicBezTo>
                      <a:pt x="231" y="32"/>
                      <a:pt x="168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8"/>
              <p:cNvSpPr/>
              <p:nvPr/>
            </p:nvSpPr>
            <p:spPr>
              <a:xfrm>
                <a:off x="1811025" y="317513"/>
                <a:ext cx="848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290" extrusionOk="0">
                    <a:moveTo>
                      <a:pt x="2744" y="0"/>
                    </a:moveTo>
                    <a:lnTo>
                      <a:pt x="2744" y="0"/>
                    </a:lnTo>
                    <a:cubicBezTo>
                      <a:pt x="1967" y="124"/>
                      <a:pt x="953" y="98"/>
                      <a:pt x="87" y="120"/>
                    </a:cubicBezTo>
                    <a:cubicBezTo>
                      <a:pt x="1" y="151"/>
                      <a:pt x="27" y="289"/>
                      <a:pt x="117" y="289"/>
                    </a:cubicBezTo>
                    <a:cubicBezTo>
                      <a:pt x="118" y="289"/>
                      <a:pt x="119" y="289"/>
                      <a:pt x="121" y="289"/>
                    </a:cubicBezTo>
                    <a:cubicBezTo>
                      <a:pt x="141" y="289"/>
                      <a:pt x="261" y="290"/>
                      <a:pt x="441" y="290"/>
                    </a:cubicBezTo>
                    <a:cubicBezTo>
                      <a:pt x="1275" y="290"/>
                      <a:pt x="3392" y="266"/>
                      <a:pt x="27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8"/>
              <p:cNvSpPr/>
              <p:nvPr/>
            </p:nvSpPr>
            <p:spPr>
              <a:xfrm>
                <a:off x="1803250" y="299463"/>
                <a:ext cx="933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275" extrusionOk="0">
                    <a:moveTo>
                      <a:pt x="1573" y="1"/>
                    </a:moveTo>
                    <a:cubicBezTo>
                      <a:pt x="1064" y="1"/>
                      <a:pt x="558" y="30"/>
                      <a:pt x="61" y="121"/>
                    </a:cubicBezTo>
                    <a:cubicBezTo>
                      <a:pt x="0" y="184"/>
                      <a:pt x="56" y="274"/>
                      <a:pt x="131" y="274"/>
                    </a:cubicBezTo>
                    <a:cubicBezTo>
                      <a:pt x="141" y="274"/>
                      <a:pt x="152" y="272"/>
                      <a:pt x="163" y="269"/>
                    </a:cubicBezTo>
                    <a:cubicBezTo>
                      <a:pt x="685" y="208"/>
                      <a:pt x="1209" y="179"/>
                      <a:pt x="1734" y="179"/>
                    </a:cubicBezTo>
                    <a:cubicBezTo>
                      <a:pt x="1936" y="179"/>
                      <a:pt x="2138" y="184"/>
                      <a:pt x="2340" y="192"/>
                    </a:cubicBezTo>
                    <a:cubicBezTo>
                      <a:pt x="2737" y="202"/>
                      <a:pt x="3139" y="250"/>
                      <a:pt x="3535" y="250"/>
                    </a:cubicBezTo>
                    <a:cubicBezTo>
                      <a:pt x="3573" y="250"/>
                      <a:pt x="3610" y="250"/>
                      <a:pt x="3646" y="249"/>
                    </a:cubicBezTo>
                    <a:cubicBezTo>
                      <a:pt x="3733" y="218"/>
                      <a:pt x="3707" y="79"/>
                      <a:pt x="3616" y="79"/>
                    </a:cubicBezTo>
                    <a:cubicBezTo>
                      <a:pt x="3615" y="79"/>
                      <a:pt x="3614" y="79"/>
                      <a:pt x="3613" y="79"/>
                    </a:cubicBezTo>
                    <a:cubicBezTo>
                      <a:pt x="2939" y="53"/>
                      <a:pt x="2253" y="1"/>
                      <a:pt x="1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8"/>
              <p:cNvSpPr/>
              <p:nvPr/>
            </p:nvSpPr>
            <p:spPr>
              <a:xfrm>
                <a:off x="1774600" y="304863"/>
                <a:ext cx="1095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210" extrusionOk="0">
                    <a:moveTo>
                      <a:pt x="321" y="3"/>
                    </a:moveTo>
                    <a:cubicBezTo>
                      <a:pt x="321" y="3"/>
                      <a:pt x="321" y="3"/>
                      <a:pt x="320" y="3"/>
                    </a:cubicBezTo>
                    <a:cubicBezTo>
                      <a:pt x="226" y="24"/>
                      <a:pt x="94" y="1"/>
                      <a:pt x="27" y="79"/>
                    </a:cubicBezTo>
                    <a:cubicBezTo>
                      <a:pt x="1" y="118"/>
                      <a:pt x="16" y="176"/>
                      <a:pt x="58" y="199"/>
                    </a:cubicBezTo>
                    <a:cubicBezTo>
                      <a:pt x="76" y="207"/>
                      <a:pt x="95" y="210"/>
                      <a:pt x="113" y="210"/>
                    </a:cubicBezTo>
                    <a:cubicBezTo>
                      <a:pt x="163" y="210"/>
                      <a:pt x="215" y="189"/>
                      <a:pt x="266" y="186"/>
                    </a:cubicBezTo>
                    <a:cubicBezTo>
                      <a:pt x="266" y="186"/>
                      <a:pt x="267" y="186"/>
                      <a:pt x="268" y="186"/>
                    </a:cubicBezTo>
                    <a:cubicBezTo>
                      <a:pt x="284" y="186"/>
                      <a:pt x="373" y="179"/>
                      <a:pt x="383" y="154"/>
                    </a:cubicBezTo>
                    <a:cubicBezTo>
                      <a:pt x="438" y="104"/>
                      <a:pt x="396" y="3"/>
                      <a:pt x="321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7" name="Google Shape;687;p8"/>
            <p:cNvGrpSpPr/>
            <p:nvPr/>
          </p:nvGrpSpPr>
          <p:grpSpPr>
            <a:xfrm rot="-872621">
              <a:off x="7480716" y="-29765"/>
              <a:ext cx="909639" cy="1008838"/>
              <a:chOff x="4144825" y="2050200"/>
              <a:chExt cx="486325" cy="539325"/>
            </a:xfrm>
          </p:grpSpPr>
          <p:sp>
            <p:nvSpPr>
              <p:cNvPr id="688" name="Google Shape;688;p8"/>
              <p:cNvSpPr/>
              <p:nvPr/>
            </p:nvSpPr>
            <p:spPr>
              <a:xfrm>
                <a:off x="4144825" y="2307075"/>
                <a:ext cx="316025" cy="282450"/>
              </a:xfrm>
              <a:custGeom>
                <a:avLst/>
                <a:gdLst/>
                <a:ahLst/>
                <a:cxnLst/>
                <a:rect l="l" t="t" r="r" b="b"/>
                <a:pathLst>
                  <a:path w="12641" h="11298" extrusionOk="0">
                    <a:moveTo>
                      <a:pt x="11073" y="0"/>
                    </a:moveTo>
                    <a:cubicBezTo>
                      <a:pt x="11049" y="0"/>
                      <a:pt x="11025" y="2"/>
                      <a:pt x="11002" y="7"/>
                    </a:cubicBezTo>
                    <a:cubicBezTo>
                      <a:pt x="10992" y="6"/>
                      <a:pt x="10981" y="6"/>
                      <a:pt x="10970" y="6"/>
                    </a:cubicBezTo>
                    <a:cubicBezTo>
                      <a:pt x="10941" y="6"/>
                      <a:pt x="10912" y="9"/>
                      <a:pt x="10884" y="17"/>
                    </a:cubicBezTo>
                    <a:cubicBezTo>
                      <a:pt x="10298" y="256"/>
                      <a:pt x="9709" y="490"/>
                      <a:pt x="9104" y="685"/>
                    </a:cubicBezTo>
                    <a:cubicBezTo>
                      <a:pt x="7948" y="1057"/>
                      <a:pt x="6747" y="1276"/>
                      <a:pt x="5550" y="1487"/>
                    </a:cubicBezTo>
                    <a:cubicBezTo>
                      <a:pt x="4338" y="1706"/>
                      <a:pt x="3108" y="1885"/>
                      <a:pt x="1942" y="2277"/>
                    </a:cubicBezTo>
                    <a:cubicBezTo>
                      <a:pt x="1345" y="2471"/>
                      <a:pt x="751" y="2755"/>
                      <a:pt x="388" y="3262"/>
                    </a:cubicBezTo>
                    <a:cubicBezTo>
                      <a:pt x="161" y="3537"/>
                      <a:pt x="1" y="3917"/>
                      <a:pt x="188" y="4246"/>
                    </a:cubicBezTo>
                    <a:cubicBezTo>
                      <a:pt x="407" y="4694"/>
                      <a:pt x="903" y="4855"/>
                      <a:pt x="1522" y="4855"/>
                    </a:cubicBezTo>
                    <a:cubicBezTo>
                      <a:pt x="2642" y="4855"/>
                      <a:pt x="4163" y="4328"/>
                      <a:pt x="5163" y="4028"/>
                    </a:cubicBezTo>
                    <a:lnTo>
                      <a:pt x="5163" y="4028"/>
                    </a:lnTo>
                    <a:cubicBezTo>
                      <a:pt x="4216" y="4914"/>
                      <a:pt x="2409" y="6555"/>
                      <a:pt x="2650" y="7394"/>
                    </a:cubicBezTo>
                    <a:cubicBezTo>
                      <a:pt x="2726" y="7630"/>
                      <a:pt x="2969" y="7719"/>
                      <a:pt x="3211" y="7719"/>
                    </a:cubicBezTo>
                    <a:cubicBezTo>
                      <a:pt x="3278" y="7719"/>
                      <a:pt x="3345" y="7712"/>
                      <a:pt x="3408" y="7700"/>
                    </a:cubicBezTo>
                    <a:cubicBezTo>
                      <a:pt x="4426" y="7418"/>
                      <a:pt x="5278" y="6746"/>
                      <a:pt x="6170" y="6223"/>
                    </a:cubicBezTo>
                    <a:cubicBezTo>
                      <a:pt x="6371" y="6098"/>
                      <a:pt x="6658" y="5904"/>
                      <a:pt x="6919" y="5730"/>
                    </a:cubicBezTo>
                    <a:lnTo>
                      <a:pt x="6919" y="5730"/>
                    </a:lnTo>
                    <a:cubicBezTo>
                      <a:pt x="6436" y="6600"/>
                      <a:pt x="5813" y="7840"/>
                      <a:pt x="5661" y="8825"/>
                    </a:cubicBezTo>
                    <a:cubicBezTo>
                      <a:pt x="5570" y="9373"/>
                      <a:pt x="5745" y="9874"/>
                      <a:pt x="6254" y="9874"/>
                    </a:cubicBezTo>
                    <a:cubicBezTo>
                      <a:pt x="6368" y="9874"/>
                      <a:pt x="6499" y="9849"/>
                      <a:pt x="6648" y="9793"/>
                    </a:cubicBezTo>
                    <a:cubicBezTo>
                      <a:pt x="7125" y="9610"/>
                      <a:pt x="7461" y="9225"/>
                      <a:pt x="7758" y="8841"/>
                    </a:cubicBezTo>
                    <a:cubicBezTo>
                      <a:pt x="8255" y="8222"/>
                      <a:pt x="8629" y="7528"/>
                      <a:pt x="9006" y="6841"/>
                    </a:cubicBezTo>
                    <a:cubicBezTo>
                      <a:pt x="9125" y="7772"/>
                      <a:pt x="9291" y="8705"/>
                      <a:pt x="9618" y="9593"/>
                    </a:cubicBezTo>
                    <a:cubicBezTo>
                      <a:pt x="9794" y="10085"/>
                      <a:pt x="10024" y="10572"/>
                      <a:pt x="10412" y="10947"/>
                    </a:cubicBezTo>
                    <a:cubicBezTo>
                      <a:pt x="10596" y="11152"/>
                      <a:pt x="10880" y="11297"/>
                      <a:pt x="11158" y="11297"/>
                    </a:cubicBezTo>
                    <a:cubicBezTo>
                      <a:pt x="11319" y="11297"/>
                      <a:pt x="11478" y="11248"/>
                      <a:pt x="11614" y="11132"/>
                    </a:cubicBezTo>
                    <a:cubicBezTo>
                      <a:pt x="12640" y="10162"/>
                      <a:pt x="11592" y="6999"/>
                      <a:pt x="11365" y="5721"/>
                    </a:cubicBezTo>
                    <a:cubicBezTo>
                      <a:pt x="11079" y="4291"/>
                      <a:pt x="10824" y="2446"/>
                      <a:pt x="11188" y="989"/>
                    </a:cubicBezTo>
                    <a:cubicBezTo>
                      <a:pt x="11241" y="625"/>
                      <a:pt x="11419" y="445"/>
                      <a:pt x="11376" y="204"/>
                    </a:cubicBezTo>
                    <a:cubicBezTo>
                      <a:pt x="11337" y="71"/>
                      <a:pt x="11204" y="0"/>
                      <a:pt x="110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8"/>
              <p:cNvSpPr/>
              <p:nvPr/>
            </p:nvSpPr>
            <p:spPr>
              <a:xfrm>
                <a:off x="4315375" y="2050200"/>
                <a:ext cx="315775" cy="388100"/>
              </a:xfrm>
              <a:custGeom>
                <a:avLst/>
                <a:gdLst/>
                <a:ahLst/>
                <a:cxnLst/>
                <a:rect l="l" t="t" r="r" b="b"/>
                <a:pathLst>
                  <a:path w="12631" h="15524" extrusionOk="0">
                    <a:moveTo>
                      <a:pt x="12063" y="1"/>
                    </a:moveTo>
                    <a:cubicBezTo>
                      <a:pt x="11813" y="1"/>
                      <a:pt x="11568" y="183"/>
                      <a:pt x="11379" y="333"/>
                    </a:cubicBezTo>
                    <a:cubicBezTo>
                      <a:pt x="10025" y="1408"/>
                      <a:pt x="4694" y="8672"/>
                      <a:pt x="3872" y="10293"/>
                    </a:cubicBezTo>
                    <a:cubicBezTo>
                      <a:pt x="3253" y="10413"/>
                      <a:pt x="2627" y="10505"/>
                      <a:pt x="2004" y="10604"/>
                    </a:cubicBezTo>
                    <a:cubicBezTo>
                      <a:pt x="1500" y="10685"/>
                      <a:pt x="981" y="10753"/>
                      <a:pt x="512" y="10967"/>
                    </a:cubicBezTo>
                    <a:cubicBezTo>
                      <a:pt x="298" y="11063"/>
                      <a:pt x="58" y="11213"/>
                      <a:pt x="19" y="11462"/>
                    </a:cubicBezTo>
                    <a:cubicBezTo>
                      <a:pt x="0" y="11616"/>
                      <a:pt x="130" y="11762"/>
                      <a:pt x="282" y="11773"/>
                    </a:cubicBezTo>
                    <a:cubicBezTo>
                      <a:pt x="336" y="11778"/>
                      <a:pt x="389" y="11780"/>
                      <a:pt x="443" y="11780"/>
                    </a:cubicBezTo>
                    <a:cubicBezTo>
                      <a:pt x="749" y="11780"/>
                      <a:pt x="1054" y="11708"/>
                      <a:pt x="1353" y="11643"/>
                    </a:cubicBezTo>
                    <a:cubicBezTo>
                      <a:pt x="1644" y="11573"/>
                      <a:pt x="1927" y="11490"/>
                      <a:pt x="2210" y="11397"/>
                    </a:cubicBezTo>
                    <a:lnTo>
                      <a:pt x="2210" y="11397"/>
                    </a:lnTo>
                    <a:cubicBezTo>
                      <a:pt x="1829" y="11600"/>
                      <a:pt x="1451" y="11815"/>
                      <a:pt x="1094" y="12064"/>
                    </a:cubicBezTo>
                    <a:cubicBezTo>
                      <a:pt x="859" y="12239"/>
                      <a:pt x="580" y="12410"/>
                      <a:pt x="466" y="12694"/>
                    </a:cubicBezTo>
                    <a:cubicBezTo>
                      <a:pt x="387" y="12906"/>
                      <a:pt x="534" y="13092"/>
                      <a:pt x="736" y="13092"/>
                    </a:cubicBezTo>
                    <a:cubicBezTo>
                      <a:pt x="764" y="13092"/>
                      <a:pt x="792" y="13088"/>
                      <a:pt x="821" y="13081"/>
                    </a:cubicBezTo>
                    <a:cubicBezTo>
                      <a:pt x="1327" y="12949"/>
                      <a:pt x="1791" y="12691"/>
                      <a:pt x="2241" y="12432"/>
                    </a:cubicBezTo>
                    <a:cubicBezTo>
                      <a:pt x="2836" y="12076"/>
                      <a:pt x="3404" y="11668"/>
                      <a:pt x="3897" y="11180"/>
                    </a:cubicBezTo>
                    <a:cubicBezTo>
                      <a:pt x="3932" y="11144"/>
                      <a:pt x="3968" y="11109"/>
                      <a:pt x="4003" y="11073"/>
                    </a:cubicBezTo>
                    <a:lnTo>
                      <a:pt x="4003" y="11073"/>
                    </a:lnTo>
                    <a:cubicBezTo>
                      <a:pt x="3676" y="11638"/>
                      <a:pt x="3312" y="12184"/>
                      <a:pt x="2990" y="12754"/>
                    </a:cubicBezTo>
                    <a:cubicBezTo>
                      <a:pt x="2799" y="13082"/>
                      <a:pt x="2620" y="13418"/>
                      <a:pt x="2481" y="13771"/>
                    </a:cubicBezTo>
                    <a:cubicBezTo>
                      <a:pt x="2397" y="14002"/>
                      <a:pt x="2310" y="14247"/>
                      <a:pt x="2334" y="14495"/>
                    </a:cubicBezTo>
                    <a:cubicBezTo>
                      <a:pt x="2354" y="14765"/>
                      <a:pt x="2506" y="14877"/>
                      <a:pt x="2684" y="14877"/>
                    </a:cubicBezTo>
                    <a:cubicBezTo>
                      <a:pt x="2843" y="14877"/>
                      <a:pt x="3022" y="14790"/>
                      <a:pt x="3151" y="14647"/>
                    </a:cubicBezTo>
                    <a:cubicBezTo>
                      <a:pt x="3407" y="14373"/>
                      <a:pt x="3545" y="14013"/>
                      <a:pt x="3689" y="13673"/>
                    </a:cubicBezTo>
                    <a:cubicBezTo>
                      <a:pt x="3932" y="13070"/>
                      <a:pt x="4122" y="12445"/>
                      <a:pt x="4289" y="11816"/>
                    </a:cubicBezTo>
                    <a:lnTo>
                      <a:pt x="4289" y="11816"/>
                    </a:lnTo>
                    <a:cubicBezTo>
                      <a:pt x="4273" y="12097"/>
                      <a:pt x="4255" y="12378"/>
                      <a:pt x="4223" y="12656"/>
                    </a:cubicBezTo>
                    <a:cubicBezTo>
                      <a:pt x="4137" y="13552"/>
                      <a:pt x="4038" y="14582"/>
                      <a:pt x="4620" y="15337"/>
                    </a:cubicBezTo>
                    <a:cubicBezTo>
                      <a:pt x="4719" y="15457"/>
                      <a:pt x="4845" y="15523"/>
                      <a:pt x="4958" y="15523"/>
                    </a:cubicBezTo>
                    <a:cubicBezTo>
                      <a:pt x="5093" y="15523"/>
                      <a:pt x="5210" y="15429"/>
                      <a:pt x="5241" y="15217"/>
                    </a:cubicBezTo>
                    <a:cubicBezTo>
                      <a:pt x="5300" y="14821"/>
                      <a:pt x="5263" y="14421"/>
                      <a:pt x="5205" y="14029"/>
                    </a:cubicBezTo>
                    <a:cubicBezTo>
                      <a:pt x="5113" y="13397"/>
                      <a:pt x="4982" y="12774"/>
                      <a:pt x="4858" y="12149"/>
                    </a:cubicBezTo>
                    <a:cubicBezTo>
                      <a:pt x="4755" y="11600"/>
                      <a:pt x="4699" y="11207"/>
                      <a:pt x="4647" y="10649"/>
                    </a:cubicBezTo>
                    <a:cubicBezTo>
                      <a:pt x="4637" y="10600"/>
                      <a:pt x="4640" y="10541"/>
                      <a:pt x="4637" y="10481"/>
                    </a:cubicBezTo>
                    <a:cubicBezTo>
                      <a:pt x="5349" y="9254"/>
                      <a:pt x="11512" y="1702"/>
                      <a:pt x="12324" y="1060"/>
                    </a:cubicBezTo>
                    <a:cubicBezTo>
                      <a:pt x="12429" y="977"/>
                      <a:pt x="12586" y="928"/>
                      <a:pt x="12608" y="777"/>
                    </a:cubicBezTo>
                    <a:cubicBezTo>
                      <a:pt x="12630" y="649"/>
                      <a:pt x="12602" y="505"/>
                      <a:pt x="12530" y="393"/>
                    </a:cubicBezTo>
                    <a:cubicBezTo>
                      <a:pt x="12505" y="249"/>
                      <a:pt x="12417" y="118"/>
                      <a:pt x="12283" y="54"/>
                    </a:cubicBezTo>
                    <a:cubicBezTo>
                      <a:pt x="12210" y="17"/>
                      <a:pt x="12137" y="1"/>
                      <a:pt x="120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0" name="Google Shape;690;p8"/>
              <p:cNvGrpSpPr/>
              <p:nvPr/>
            </p:nvGrpSpPr>
            <p:grpSpPr>
              <a:xfrm>
                <a:off x="4331300" y="2317375"/>
                <a:ext cx="106325" cy="103950"/>
                <a:chOff x="4331300" y="2317375"/>
                <a:chExt cx="106325" cy="103950"/>
              </a:xfrm>
            </p:grpSpPr>
            <p:sp>
              <p:nvSpPr>
                <p:cNvPr id="691" name="Google Shape;691;p8"/>
                <p:cNvSpPr/>
                <p:nvPr/>
              </p:nvSpPr>
              <p:spPr>
                <a:xfrm>
                  <a:off x="4429575" y="2397850"/>
                  <a:ext cx="8050" cy="2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939" extrusionOk="0">
                      <a:moveTo>
                        <a:pt x="127" y="1"/>
                      </a:moveTo>
                      <a:cubicBezTo>
                        <a:pt x="64" y="1"/>
                        <a:pt x="1" y="50"/>
                        <a:pt x="2" y="120"/>
                      </a:cubicBezTo>
                      <a:cubicBezTo>
                        <a:pt x="30" y="352"/>
                        <a:pt x="68" y="584"/>
                        <a:pt x="78" y="818"/>
                      </a:cubicBezTo>
                      <a:cubicBezTo>
                        <a:pt x="78" y="850"/>
                        <a:pt x="92" y="883"/>
                        <a:pt x="115" y="905"/>
                      </a:cubicBezTo>
                      <a:cubicBezTo>
                        <a:pt x="137" y="928"/>
                        <a:pt x="166" y="938"/>
                        <a:pt x="195" y="938"/>
                      </a:cubicBezTo>
                      <a:cubicBezTo>
                        <a:pt x="258" y="938"/>
                        <a:pt x="321" y="889"/>
                        <a:pt x="320" y="818"/>
                      </a:cubicBezTo>
                      <a:cubicBezTo>
                        <a:pt x="310" y="584"/>
                        <a:pt x="272" y="352"/>
                        <a:pt x="244" y="120"/>
                      </a:cubicBezTo>
                      <a:cubicBezTo>
                        <a:pt x="244" y="88"/>
                        <a:pt x="230" y="58"/>
                        <a:pt x="207" y="34"/>
                      </a:cubicBezTo>
                      <a:cubicBezTo>
                        <a:pt x="185" y="11"/>
                        <a:pt x="156" y="1"/>
                        <a:pt x="1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8"/>
                <p:cNvSpPr/>
                <p:nvPr/>
              </p:nvSpPr>
              <p:spPr>
                <a:xfrm>
                  <a:off x="4424750" y="2364100"/>
                  <a:ext cx="8550" cy="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" h="787" extrusionOk="0">
                      <a:moveTo>
                        <a:pt x="134" y="0"/>
                      </a:moveTo>
                      <a:cubicBezTo>
                        <a:pt x="123" y="0"/>
                        <a:pt x="112" y="2"/>
                        <a:pt x="102" y="5"/>
                      </a:cubicBezTo>
                      <a:cubicBezTo>
                        <a:pt x="39" y="22"/>
                        <a:pt x="0" y="89"/>
                        <a:pt x="18" y="152"/>
                      </a:cubicBezTo>
                      <a:cubicBezTo>
                        <a:pt x="41" y="314"/>
                        <a:pt x="62" y="474"/>
                        <a:pt x="87" y="634"/>
                      </a:cubicBezTo>
                      <a:cubicBezTo>
                        <a:pt x="80" y="736"/>
                        <a:pt x="148" y="786"/>
                        <a:pt x="214" y="786"/>
                      </a:cubicBezTo>
                      <a:cubicBezTo>
                        <a:pt x="279" y="786"/>
                        <a:pt x="342" y="736"/>
                        <a:pt x="326" y="636"/>
                      </a:cubicBezTo>
                      <a:lnTo>
                        <a:pt x="249" y="88"/>
                      </a:lnTo>
                      <a:cubicBezTo>
                        <a:pt x="236" y="37"/>
                        <a:pt x="185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8"/>
                <p:cNvSpPr/>
                <p:nvPr/>
              </p:nvSpPr>
              <p:spPr>
                <a:xfrm>
                  <a:off x="4399225" y="2320400"/>
                  <a:ext cx="27650" cy="5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" h="2279" extrusionOk="0">
                      <a:moveTo>
                        <a:pt x="987" y="0"/>
                      </a:moveTo>
                      <a:cubicBezTo>
                        <a:pt x="936" y="0"/>
                        <a:pt x="885" y="28"/>
                        <a:pt x="871" y="87"/>
                      </a:cubicBezTo>
                      <a:cubicBezTo>
                        <a:pt x="686" y="644"/>
                        <a:pt x="431" y="1158"/>
                        <a:pt x="171" y="1750"/>
                      </a:cubicBezTo>
                      <a:cubicBezTo>
                        <a:pt x="118" y="1881"/>
                        <a:pt x="48" y="2009"/>
                        <a:pt x="4" y="2143"/>
                      </a:cubicBezTo>
                      <a:cubicBezTo>
                        <a:pt x="1" y="2159"/>
                        <a:pt x="2" y="2173"/>
                        <a:pt x="7" y="2189"/>
                      </a:cubicBezTo>
                      <a:cubicBezTo>
                        <a:pt x="20" y="2244"/>
                        <a:pt x="71" y="2278"/>
                        <a:pt x="124" y="2278"/>
                      </a:cubicBezTo>
                      <a:cubicBezTo>
                        <a:pt x="144" y="2278"/>
                        <a:pt x="164" y="2273"/>
                        <a:pt x="183" y="2262"/>
                      </a:cubicBezTo>
                      <a:cubicBezTo>
                        <a:pt x="257" y="2205"/>
                        <a:pt x="269" y="2097"/>
                        <a:pt x="313" y="2019"/>
                      </a:cubicBezTo>
                      <a:cubicBezTo>
                        <a:pt x="575" y="1382"/>
                        <a:pt x="927" y="764"/>
                        <a:pt x="1106" y="102"/>
                      </a:cubicBezTo>
                      <a:cubicBezTo>
                        <a:pt x="1101" y="35"/>
                        <a:pt x="1044" y="0"/>
                        <a:pt x="98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8"/>
                <p:cNvSpPr/>
                <p:nvPr/>
              </p:nvSpPr>
              <p:spPr>
                <a:xfrm>
                  <a:off x="4389375" y="2385325"/>
                  <a:ext cx="10075" cy="1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" h="467" extrusionOk="0">
                      <a:moveTo>
                        <a:pt x="267" y="1"/>
                      </a:moveTo>
                      <a:cubicBezTo>
                        <a:pt x="227" y="1"/>
                        <a:pt x="186" y="20"/>
                        <a:pt x="164" y="60"/>
                      </a:cubicBezTo>
                      <a:cubicBezTo>
                        <a:pt x="119" y="164"/>
                        <a:pt x="1" y="259"/>
                        <a:pt x="16" y="378"/>
                      </a:cubicBezTo>
                      <a:cubicBezTo>
                        <a:pt x="30" y="432"/>
                        <a:pt x="83" y="467"/>
                        <a:pt x="135" y="467"/>
                      </a:cubicBezTo>
                      <a:cubicBezTo>
                        <a:pt x="156" y="467"/>
                        <a:pt x="176" y="462"/>
                        <a:pt x="195" y="450"/>
                      </a:cubicBezTo>
                      <a:cubicBezTo>
                        <a:pt x="263" y="394"/>
                        <a:pt x="292" y="301"/>
                        <a:pt x="343" y="229"/>
                      </a:cubicBezTo>
                      <a:cubicBezTo>
                        <a:pt x="370" y="187"/>
                        <a:pt x="403" y="139"/>
                        <a:pt x="385" y="87"/>
                      </a:cubicBezTo>
                      <a:cubicBezTo>
                        <a:pt x="371" y="31"/>
                        <a:pt x="319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" name="Google Shape;695;p8"/>
                <p:cNvSpPr/>
                <p:nvPr/>
              </p:nvSpPr>
              <p:spPr>
                <a:xfrm>
                  <a:off x="4379775" y="2317375"/>
                  <a:ext cx="31700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" h="1010" extrusionOk="0">
                      <a:moveTo>
                        <a:pt x="1142" y="0"/>
                      </a:moveTo>
                      <a:cubicBezTo>
                        <a:pt x="1112" y="0"/>
                        <a:pt x="1082" y="11"/>
                        <a:pt x="1060" y="36"/>
                      </a:cubicBezTo>
                      <a:cubicBezTo>
                        <a:pt x="743" y="343"/>
                        <a:pt x="444" y="525"/>
                        <a:pt x="67" y="816"/>
                      </a:cubicBezTo>
                      <a:cubicBezTo>
                        <a:pt x="0" y="897"/>
                        <a:pt x="75" y="1010"/>
                        <a:pt x="164" y="1010"/>
                      </a:cubicBezTo>
                      <a:cubicBezTo>
                        <a:pt x="183" y="1010"/>
                        <a:pt x="204" y="1004"/>
                        <a:pt x="223" y="991"/>
                      </a:cubicBezTo>
                      <a:cubicBezTo>
                        <a:pt x="553" y="759"/>
                        <a:pt x="879" y="522"/>
                        <a:pt x="1180" y="256"/>
                      </a:cubicBezTo>
                      <a:cubicBezTo>
                        <a:pt x="1219" y="219"/>
                        <a:pt x="1267" y="180"/>
                        <a:pt x="1266" y="120"/>
                      </a:cubicBezTo>
                      <a:cubicBezTo>
                        <a:pt x="1268" y="50"/>
                        <a:pt x="1205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" name="Google Shape;696;p8"/>
                <p:cNvSpPr/>
                <p:nvPr/>
              </p:nvSpPr>
              <p:spPr>
                <a:xfrm>
                  <a:off x="4344625" y="2350225"/>
                  <a:ext cx="22025" cy="1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575" extrusionOk="0">
                      <a:moveTo>
                        <a:pt x="715" y="0"/>
                      </a:moveTo>
                      <a:cubicBezTo>
                        <a:pt x="695" y="0"/>
                        <a:pt x="675" y="6"/>
                        <a:pt x="656" y="18"/>
                      </a:cubicBezTo>
                      <a:cubicBezTo>
                        <a:pt x="472" y="133"/>
                        <a:pt x="287" y="243"/>
                        <a:pt x="102" y="351"/>
                      </a:cubicBezTo>
                      <a:cubicBezTo>
                        <a:pt x="0" y="408"/>
                        <a:pt x="46" y="574"/>
                        <a:pt x="160" y="574"/>
                      </a:cubicBezTo>
                      <a:cubicBezTo>
                        <a:pt x="162" y="574"/>
                        <a:pt x="163" y="574"/>
                        <a:pt x="164" y="574"/>
                      </a:cubicBezTo>
                      <a:cubicBezTo>
                        <a:pt x="269" y="557"/>
                        <a:pt x="352" y="474"/>
                        <a:pt x="445" y="428"/>
                      </a:cubicBezTo>
                      <a:cubicBezTo>
                        <a:pt x="567" y="349"/>
                        <a:pt x="705" y="289"/>
                        <a:pt x="813" y="193"/>
                      </a:cubicBezTo>
                      <a:cubicBezTo>
                        <a:pt x="880" y="113"/>
                        <a:pt x="804" y="0"/>
                        <a:pt x="7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8"/>
                <p:cNvSpPr/>
                <p:nvPr/>
              </p:nvSpPr>
              <p:spPr>
                <a:xfrm>
                  <a:off x="4358950" y="2318350"/>
                  <a:ext cx="28450" cy="1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469" extrusionOk="0">
                      <a:moveTo>
                        <a:pt x="986" y="0"/>
                      </a:moveTo>
                      <a:cubicBezTo>
                        <a:pt x="976" y="0"/>
                        <a:pt x="965" y="2"/>
                        <a:pt x="953" y="5"/>
                      </a:cubicBezTo>
                      <a:cubicBezTo>
                        <a:pt x="737" y="75"/>
                        <a:pt x="517" y="131"/>
                        <a:pt x="297" y="189"/>
                      </a:cubicBezTo>
                      <a:cubicBezTo>
                        <a:pt x="213" y="221"/>
                        <a:pt x="94" y="210"/>
                        <a:pt x="40" y="293"/>
                      </a:cubicBezTo>
                      <a:cubicBezTo>
                        <a:pt x="0" y="357"/>
                        <a:pt x="39" y="450"/>
                        <a:pt x="114" y="467"/>
                      </a:cubicBezTo>
                      <a:cubicBezTo>
                        <a:pt x="123" y="468"/>
                        <a:pt x="132" y="469"/>
                        <a:pt x="141" y="469"/>
                      </a:cubicBezTo>
                      <a:cubicBezTo>
                        <a:pt x="209" y="469"/>
                        <a:pt x="276" y="434"/>
                        <a:pt x="343" y="424"/>
                      </a:cubicBezTo>
                      <a:cubicBezTo>
                        <a:pt x="569" y="365"/>
                        <a:pt x="795" y="308"/>
                        <a:pt x="1017" y="237"/>
                      </a:cubicBezTo>
                      <a:cubicBezTo>
                        <a:pt x="1048" y="229"/>
                        <a:pt x="1074" y="207"/>
                        <a:pt x="1090" y="180"/>
                      </a:cubicBezTo>
                      <a:cubicBezTo>
                        <a:pt x="1138" y="102"/>
                        <a:pt x="1071" y="0"/>
                        <a:pt x="9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" name="Google Shape;698;p8"/>
                <p:cNvSpPr/>
                <p:nvPr/>
              </p:nvSpPr>
              <p:spPr>
                <a:xfrm>
                  <a:off x="4331300" y="2329275"/>
                  <a:ext cx="16625" cy="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318" extrusionOk="0">
                      <a:moveTo>
                        <a:pt x="499" y="1"/>
                      </a:moveTo>
                      <a:cubicBezTo>
                        <a:pt x="488" y="1"/>
                        <a:pt x="477" y="2"/>
                        <a:pt x="465" y="6"/>
                      </a:cubicBezTo>
                      <a:cubicBezTo>
                        <a:pt x="353" y="42"/>
                        <a:pt x="234" y="55"/>
                        <a:pt x="121" y="80"/>
                      </a:cubicBezTo>
                      <a:cubicBezTo>
                        <a:pt x="89" y="88"/>
                        <a:pt x="64" y="110"/>
                        <a:pt x="48" y="137"/>
                      </a:cubicBezTo>
                      <a:cubicBezTo>
                        <a:pt x="1" y="216"/>
                        <a:pt x="67" y="318"/>
                        <a:pt x="152" y="318"/>
                      </a:cubicBezTo>
                      <a:cubicBezTo>
                        <a:pt x="162" y="318"/>
                        <a:pt x="173" y="316"/>
                        <a:pt x="184" y="313"/>
                      </a:cubicBezTo>
                      <a:cubicBezTo>
                        <a:pt x="311" y="279"/>
                        <a:pt x="455" y="282"/>
                        <a:pt x="570" y="215"/>
                      </a:cubicBezTo>
                      <a:cubicBezTo>
                        <a:pt x="664" y="150"/>
                        <a:pt x="601" y="1"/>
                        <a:pt x="4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9" name="Google Shape;699;p8"/>
              <p:cNvGrpSpPr/>
              <p:nvPr/>
            </p:nvGrpSpPr>
            <p:grpSpPr>
              <a:xfrm>
                <a:off x="4181900" y="2335025"/>
                <a:ext cx="247800" cy="239650"/>
                <a:chOff x="4181900" y="2335025"/>
                <a:chExt cx="247800" cy="239650"/>
              </a:xfrm>
            </p:grpSpPr>
            <p:sp>
              <p:nvSpPr>
                <p:cNvPr id="700" name="Google Shape;700;p8"/>
                <p:cNvSpPr/>
                <p:nvPr/>
              </p:nvSpPr>
              <p:spPr>
                <a:xfrm>
                  <a:off x="4422175" y="2574625"/>
                  <a:ext cx="300" cy="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0" y="0"/>
                      </a:moveTo>
                      <a:cubicBezTo>
                        <a:pt x="5" y="1"/>
                        <a:pt x="6" y="1"/>
                        <a:pt x="9" y="1"/>
                      </a:cubicBezTo>
                      <a:lnTo>
                        <a:pt x="11" y="1"/>
                      </a:lnTo>
                      <a:cubicBezTo>
                        <a:pt x="9" y="1"/>
                        <a:pt x="6" y="1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1" name="Google Shape;701;p8"/>
                <p:cNvSpPr/>
                <p:nvPr/>
              </p:nvSpPr>
              <p:spPr>
                <a:xfrm>
                  <a:off x="4380475" y="2415075"/>
                  <a:ext cx="100" cy="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9" extrusionOk="0">
                      <a:moveTo>
                        <a:pt x="0" y="0"/>
                      </a:moveTo>
                      <a:cubicBezTo>
                        <a:pt x="0" y="4"/>
                        <a:pt x="0" y="6"/>
                        <a:pt x="1" y="8"/>
                      </a:cubicBezTo>
                      <a:cubicBezTo>
                        <a:pt x="1" y="8"/>
                        <a:pt x="1" y="9"/>
                        <a:pt x="4" y="9"/>
                      </a:cubicBezTo>
                      <a:cubicBezTo>
                        <a:pt x="1" y="6"/>
                        <a:pt x="1" y="3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2" name="Google Shape;702;p8"/>
                <p:cNvSpPr/>
                <p:nvPr/>
              </p:nvSpPr>
              <p:spPr>
                <a:xfrm>
                  <a:off x="4322800" y="2335025"/>
                  <a:ext cx="175" cy="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12" extrusionOk="0">
                      <a:moveTo>
                        <a:pt x="7" y="0"/>
                      </a:moveTo>
                      <a:cubicBezTo>
                        <a:pt x="6" y="2"/>
                        <a:pt x="6" y="3"/>
                        <a:pt x="5" y="4"/>
                      </a:cubicBezTo>
                      <a:lnTo>
                        <a:pt x="5" y="4"/>
                      </a:lnTo>
                      <a:cubicBezTo>
                        <a:pt x="6" y="3"/>
                        <a:pt x="6" y="2"/>
                        <a:pt x="7" y="0"/>
                      </a:cubicBezTo>
                      <a:close/>
                      <a:moveTo>
                        <a:pt x="5" y="4"/>
                      </a:moveTo>
                      <a:lnTo>
                        <a:pt x="5" y="4"/>
                      </a:lnTo>
                      <a:cubicBezTo>
                        <a:pt x="4" y="6"/>
                        <a:pt x="2" y="8"/>
                        <a:pt x="0" y="11"/>
                      </a:cubicBezTo>
                      <a:cubicBezTo>
                        <a:pt x="2" y="10"/>
                        <a:pt x="4" y="7"/>
                        <a:pt x="5" y="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8"/>
                <p:cNvSpPr/>
                <p:nvPr/>
              </p:nvSpPr>
              <p:spPr>
                <a:xfrm>
                  <a:off x="4418725" y="2525350"/>
                  <a:ext cx="10975" cy="4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1612" extrusionOk="0">
                      <a:moveTo>
                        <a:pt x="136" y="0"/>
                      </a:moveTo>
                      <a:cubicBezTo>
                        <a:pt x="95" y="0"/>
                        <a:pt x="53" y="25"/>
                        <a:pt x="31" y="61"/>
                      </a:cubicBezTo>
                      <a:cubicBezTo>
                        <a:pt x="1" y="117"/>
                        <a:pt x="28" y="182"/>
                        <a:pt x="30" y="242"/>
                      </a:cubicBezTo>
                      <a:cubicBezTo>
                        <a:pt x="51" y="410"/>
                        <a:pt x="72" y="578"/>
                        <a:pt x="95" y="747"/>
                      </a:cubicBezTo>
                      <a:cubicBezTo>
                        <a:pt x="143" y="1055"/>
                        <a:pt x="173" y="1302"/>
                        <a:pt x="208" y="1541"/>
                      </a:cubicBezTo>
                      <a:cubicBezTo>
                        <a:pt x="225" y="1590"/>
                        <a:pt x="268" y="1612"/>
                        <a:pt x="312" y="1612"/>
                      </a:cubicBezTo>
                      <a:cubicBezTo>
                        <a:pt x="374" y="1612"/>
                        <a:pt x="439" y="1567"/>
                        <a:pt x="436" y="1492"/>
                      </a:cubicBezTo>
                      <a:cubicBezTo>
                        <a:pt x="381" y="972"/>
                        <a:pt x="304" y="608"/>
                        <a:pt x="255" y="120"/>
                      </a:cubicBezTo>
                      <a:cubicBezTo>
                        <a:pt x="255" y="72"/>
                        <a:pt x="225" y="25"/>
                        <a:pt x="181" y="11"/>
                      </a:cubicBezTo>
                      <a:cubicBezTo>
                        <a:pt x="167" y="4"/>
                        <a:pt x="152" y="0"/>
                        <a:pt x="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4" name="Google Shape;704;p8"/>
                <p:cNvSpPr/>
                <p:nvPr/>
              </p:nvSpPr>
              <p:spPr>
                <a:xfrm>
                  <a:off x="4402400" y="2429525"/>
                  <a:ext cx="21075" cy="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" h="2988" extrusionOk="0">
                      <a:moveTo>
                        <a:pt x="143" y="1"/>
                      </a:moveTo>
                      <a:cubicBezTo>
                        <a:pt x="69" y="1"/>
                        <a:pt x="0" y="75"/>
                        <a:pt x="25" y="153"/>
                      </a:cubicBezTo>
                      <a:cubicBezTo>
                        <a:pt x="206" y="1038"/>
                        <a:pt x="379" y="1923"/>
                        <a:pt x="565" y="2806"/>
                      </a:cubicBezTo>
                      <a:cubicBezTo>
                        <a:pt x="581" y="2867"/>
                        <a:pt x="581" y="2940"/>
                        <a:pt x="642" y="2972"/>
                      </a:cubicBezTo>
                      <a:cubicBezTo>
                        <a:pt x="660" y="2983"/>
                        <a:pt x="680" y="2988"/>
                        <a:pt x="699" y="2988"/>
                      </a:cubicBezTo>
                      <a:cubicBezTo>
                        <a:pt x="773" y="2988"/>
                        <a:pt x="842" y="2913"/>
                        <a:pt x="817" y="2834"/>
                      </a:cubicBezTo>
                      <a:cubicBezTo>
                        <a:pt x="674" y="2165"/>
                        <a:pt x="538" y="1493"/>
                        <a:pt x="406" y="819"/>
                      </a:cubicBezTo>
                      <a:cubicBezTo>
                        <a:pt x="357" y="576"/>
                        <a:pt x="307" y="334"/>
                        <a:pt x="256" y="90"/>
                      </a:cubicBezTo>
                      <a:cubicBezTo>
                        <a:pt x="249" y="59"/>
                        <a:pt x="227" y="33"/>
                        <a:pt x="200" y="17"/>
                      </a:cubicBezTo>
                      <a:cubicBezTo>
                        <a:pt x="182" y="6"/>
                        <a:pt x="162" y="1"/>
                        <a:pt x="1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5" name="Google Shape;705;p8"/>
                <p:cNvSpPr/>
                <p:nvPr/>
              </p:nvSpPr>
              <p:spPr>
                <a:xfrm>
                  <a:off x="4380625" y="2438550"/>
                  <a:ext cx="26050" cy="9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" h="3885" extrusionOk="0">
                      <a:moveTo>
                        <a:pt x="149" y="0"/>
                      </a:moveTo>
                      <a:cubicBezTo>
                        <a:pt x="76" y="0"/>
                        <a:pt x="1" y="68"/>
                        <a:pt x="27" y="152"/>
                      </a:cubicBezTo>
                      <a:cubicBezTo>
                        <a:pt x="163" y="1048"/>
                        <a:pt x="388" y="1928"/>
                        <a:pt x="553" y="2820"/>
                      </a:cubicBezTo>
                      <a:cubicBezTo>
                        <a:pt x="615" y="3134"/>
                        <a:pt x="681" y="3448"/>
                        <a:pt x="774" y="3756"/>
                      </a:cubicBezTo>
                      <a:cubicBezTo>
                        <a:pt x="784" y="3799"/>
                        <a:pt x="799" y="3845"/>
                        <a:pt x="842" y="3868"/>
                      </a:cubicBezTo>
                      <a:cubicBezTo>
                        <a:pt x="860" y="3879"/>
                        <a:pt x="880" y="3884"/>
                        <a:pt x="899" y="3884"/>
                      </a:cubicBezTo>
                      <a:cubicBezTo>
                        <a:pt x="972" y="3884"/>
                        <a:pt x="1042" y="3810"/>
                        <a:pt x="1017" y="3732"/>
                      </a:cubicBezTo>
                      <a:cubicBezTo>
                        <a:pt x="842" y="3149"/>
                        <a:pt x="753" y="2547"/>
                        <a:pt x="624" y="1953"/>
                      </a:cubicBezTo>
                      <a:cubicBezTo>
                        <a:pt x="477" y="1323"/>
                        <a:pt x="372" y="673"/>
                        <a:pt x="237" y="46"/>
                      </a:cubicBezTo>
                      <a:cubicBezTo>
                        <a:pt x="214" y="14"/>
                        <a:pt x="182" y="0"/>
                        <a:pt x="14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8"/>
                <p:cNvSpPr/>
                <p:nvPr/>
              </p:nvSpPr>
              <p:spPr>
                <a:xfrm>
                  <a:off x="4328125" y="2424225"/>
                  <a:ext cx="45200" cy="8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3473" extrusionOk="0">
                      <a:moveTo>
                        <a:pt x="1663" y="1"/>
                      </a:moveTo>
                      <a:cubicBezTo>
                        <a:pt x="1616" y="1"/>
                        <a:pt x="1569" y="27"/>
                        <a:pt x="1552" y="88"/>
                      </a:cubicBezTo>
                      <a:cubicBezTo>
                        <a:pt x="1193" y="1147"/>
                        <a:pt x="541" y="2255"/>
                        <a:pt x="15" y="3338"/>
                      </a:cubicBezTo>
                      <a:cubicBezTo>
                        <a:pt x="1" y="3419"/>
                        <a:pt x="71" y="3473"/>
                        <a:pt x="139" y="3473"/>
                      </a:cubicBezTo>
                      <a:cubicBezTo>
                        <a:pt x="178" y="3473"/>
                        <a:pt x="217" y="3455"/>
                        <a:pt x="238" y="3413"/>
                      </a:cubicBezTo>
                      <a:cubicBezTo>
                        <a:pt x="785" y="2341"/>
                        <a:pt x="1384" y="1289"/>
                        <a:pt x="1785" y="151"/>
                      </a:cubicBezTo>
                      <a:cubicBezTo>
                        <a:pt x="1808" y="60"/>
                        <a:pt x="1735" y="1"/>
                        <a:pt x="16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8"/>
                <p:cNvSpPr/>
                <p:nvPr/>
              </p:nvSpPr>
              <p:spPr>
                <a:xfrm>
                  <a:off x="4299725" y="2503075"/>
                  <a:ext cx="161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" h="1125" extrusionOk="0">
                      <a:moveTo>
                        <a:pt x="511" y="1"/>
                      </a:moveTo>
                      <a:cubicBezTo>
                        <a:pt x="500" y="1"/>
                        <a:pt x="490" y="2"/>
                        <a:pt x="480" y="5"/>
                      </a:cubicBezTo>
                      <a:cubicBezTo>
                        <a:pt x="451" y="16"/>
                        <a:pt x="424" y="32"/>
                        <a:pt x="408" y="62"/>
                      </a:cubicBezTo>
                      <a:cubicBezTo>
                        <a:pt x="353" y="178"/>
                        <a:pt x="299" y="295"/>
                        <a:pt x="247" y="411"/>
                      </a:cubicBezTo>
                      <a:cubicBezTo>
                        <a:pt x="165" y="598"/>
                        <a:pt x="85" y="786"/>
                        <a:pt x="8" y="975"/>
                      </a:cubicBezTo>
                      <a:cubicBezTo>
                        <a:pt x="0" y="1007"/>
                        <a:pt x="4" y="1040"/>
                        <a:pt x="22" y="1067"/>
                      </a:cubicBezTo>
                      <a:cubicBezTo>
                        <a:pt x="44" y="1106"/>
                        <a:pt x="83" y="1124"/>
                        <a:pt x="123" y="1124"/>
                      </a:cubicBezTo>
                      <a:cubicBezTo>
                        <a:pt x="175" y="1124"/>
                        <a:pt x="228" y="1093"/>
                        <a:pt x="241" y="1037"/>
                      </a:cubicBezTo>
                      <a:cubicBezTo>
                        <a:pt x="300" y="892"/>
                        <a:pt x="463" y="508"/>
                        <a:pt x="576" y="270"/>
                      </a:cubicBezTo>
                      <a:cubicBezTo>
                        <a:pt x="597" y="212"/>
                        <a:pt x="647" y="155"/>
                        <a:pt x="629" y="89"/>
                      </a:cubicBezTo>
                      <a:cubicBezTo>
                        <a:pt x="615" y="36"/>
                        <a:pt x="563" y="1"/>
                        <a:pt x="51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8"/>
                <p:cNvSpPr/>
                <p:nvPr/>
              </p:nvSpPr>
              <p:spPr>
                <a:xfrm>
                  <a:off x="4323875" y="2396625"/>
                  <a:ext cx="388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" h="2972" extrusionOk="0">
                      <a:moveTo>
                        <a:pt x="1425" y="1"/>
                      </a:moveTo>
                      <a:cubicBezTo>
                        <a:pt x="1384" y="1"/>
                        <a:pt x="1343" y="20"/>
                        <a:pt x="1322" y="60"/>
                      </a:cubicBezTo>
                      <a:cubicBezTo>
                        <a:pt x="868" y="927"/>
                        <a:pt x="475" y="1825"/>
                        <a:pt x="72" y="2717"/>
                      </a:cubicBezTo>
                      <a:cubicBezTo>
                        <a:pt x="49" y="2772"/>
                        <a:pt x="1" y="2823"/>
                        <a:pt x="21" y="2887"/>
                      </a:cubicBezTo>
                      <a:cubicBezTo>
                        <a:pt x="34" y="2942"/>
                        <a:pt x="87" y="2972"/>
                        <a:pt x="139" y="2972"/>
                      </a:cubicBezTo>
                      <a:cubicBezTo>
                        <a:pt x="180" y="2972"/>
                        <a:pt x="221" y="2953"/>
                        <a:pt x="242" y="2913"/>
                      </a:cubicBezTo>
                      <a:cubicBezTo>
                        <a:pt x="557" y="2248"/>
                        <a:pt x="841" y="1569"/>
                        <a:pt x="1165" y="909"/>
                      </a:cubicBezTo>
                      <a:cubicBezTo>
                        <a:pt x="1283" y="662"/>
                        <a:pt x="1406" y="421"/>
                        <a:pt x="1532" y="178"/>
                      </a:cubicBezTo>
                      <a:cubicBezTo>
                        <a:pt x="1548" y="151"/>
                        <a:pt x="1553" y="117"/>
                        <a:pt x="1543" y="87"/>
                      </a:cubicBezTo>
                      <a:cubicBezTo>
                        <a:pt x="1529" y="31"/>
                        <a:pt x="1477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8"/>
                <p:cNvSpPr/>
                <p:nvPr/>
              </p:nvSpPr>
              <p:spPr>
                <a:xfrm>
                  <a:off x="4266175" y="2381525"/>
                  <a:ext cx="86150" cy="8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6" h="3220" extrusionOk="0">
                      <a:moveTo>
                        <a:pt x="3308" y="1"/>
                      </a:moveTo>
                      <a:cubicBezTo>
                        <a:pt x="3269" y="1"/>
                        <a:pt x="3230" y="19"/>
                        <a:pt x="3209" y="61"/>
                      </a:cubicBezTo>
                      <a:cubicBezTo>
                        <a:pt x="2385" y="1077"/>
                        <a:pt x="1204" y="2209"/>
                        <a:pt x="115" y="2994"/>
                      </a:cubicBezTo>
                      <a:cubicBezTo>
                        <a:pt x="1" y="3062"/>
                        <a:pt x="69" y="3220"/>
                        <a:pt x="175" y="3220"/>
                      </a:cubicBezTo>
                      <a:cubicBezTo>
                        <a:pt x="195" y="3220"/>
                        <a:pt x="216" y="3214"/>
                        <a:pt x="238" y="3202"/>
                      </a:cubicBezTo>
                      <a:cubicBezTo>
                        <a:pt x="897" y="2711"/>
                        <a:pt x="1537" y="2190"/>
                        <a:pt x="2116" y="1606"/>
                      </a:cubicBezTo>
                      <a:cubicBezTo>
                        <a:pt x="2456" y="1268"/>
                        <a:pt x="2784" y="914"/>
                        <a:pt x="3106" y="559"/>
                      </a:cubicBezTo>
                      <a:cubicBezTo>
                        <a:pt x="3214" y="421"/>
                        <a:pt x="3366" y="299"/>
                        <a:pt x="3431" y="134"/>
                      </a:cubicBezTo>
                      <a:cubicBezTo>
                        <a:pt x="3446" y="55"/>
                        <a:pt x="3376" y="1"/>
                        <a:pt x="33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8"/>
                <p:cNvSpPr/>
                <p:nvPr/>
              </p:nvSpPr>
              <p:spPr>
                <a:xfrm>
                  <a:off x="4238550" y="2471175"/>
                  <a:ext cx="1447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429" extrusionOk="0">
                      <a:moveTo>
                        <a:pt x="413" y="1"/>
                      </a:moveTo>
                      <a:cubicBezTo>
                        <a:pt x="393" y="1"/>
                        <a:pt x="373" y="6"/>
                        <a:pt x="354" y="19"/>
                      </a:cubicBezTo>
                      <a:cubicBezTo>
                        <a:pt x="254" y="104"/>
                        <a:pt x="79" y="160"/>
                        <a:pt x="22" y="278"/>
                      </a:cubicBezTo>
                      <a:cubicBezTo>
                        <a:pt x="1" y="350"/>
                        <a:pt x="61" y="428"/>
                        <a:pt x="137" y="428"/>
                      </a:cubicBezTo>
                      <a:cubicBezTo>
                        <a:pt x="137" y="428"/>
                        <a:pt x="138" y="428"/>
                        <a:pt x="138" y="428"/>
                      </a:cubicBezTo>
                      <a:cubicBezTo>
                        <a:pt x="206" y="425"/>
                        <a:pt x="255" y="367"/>
                        <a:pt x="311" y="336"/>
                      </a:cubicBezTo>
                      <a:cubicBezTo>
                        <a:pt x="376" y="287"/>
                        <a:pt x="457" y="252"/>
                        <a:pt x="511" y="193"/>
                      </a:cubicBezTo>
                      <a:cubicBezTo>
                        <a:pt x="578" y="113"/>
                        <a:pt x="502" y="1"/>
                        <a:pt x="4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8"/>
                <p:cNvSpPr/>
                <p:nvPr/>
              </p:nvSpPr>
              <p:spPr>
                <a:xfrm>
                  <a:off x="4260900" y="2393450"/>
                  <a:ext cx="52100" cy="4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" h="1882" extrusionOk="0">
                      <a:moveTo>
                        <a:pt x="1957" y="1"/>
                      </a:moveTo>
                      <a:cubicBezTo>
                        <a:pt x="1927" y="1"/>
                        <a:pt x="1898" y="12"/>
                        <a:pt x="1875" y="36"/>
                      </a:cubicBezTo>
                      <a:cubicBezTo>
                        <a:pt x="1267" y="572"/>
                        <a:pt x="673" y="1122"/>
                        <a:pt x="84" y="1676"/>
                      </a:cubicBezTo>
                      <a:cubicBezTo>
                        <a:pt x="0" y="1763"/>
                        <a:pt x="82" y="1881"/>
                        <a:pt x="174" y="1881"/>
                      </a:cubicBezTo>
                      <a:cubicBezTo>
                        <a:pt x="201" y="1881"/>
                        <a:pt x="230" y="1870"/>
                        <a:pt x="256" y="1844"/>
                      </a:cubicBezTo>
                      <a:cubicBezTo>
                        <a:pt x="663" y="1475"/>
                        <a:pt x="1049" y="1082"/>
                        <a:pt x="1468" y="724"/>
                      </a:cubicBezTo>
                      <a:cubicBezTo>
                        <a:pt x="1662" y="553"/>
                        <a:pt x="1854" y="380"/>
                        <a:pt x="2047" y="204"/>
                      </a:cubicBezTo>
                      <a:cubicBezTo>
                        <a:pt x="2069" y="183"/>
                        <a:pt x="2081" y="152"/>
                        <a:pt x="2081" y="121"/>
                      </a:cubicBezTo>
                      <a:cubicBezTo>
                        <a:pt x="2083" y="50"/>
                        <a:pt x="2020" y="1"/>
                        <a:pt x="19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8"/>
                <p:cNvSpPr/>
                <p:nvPr/>
              </p:nvSpPr>
              <p:spPr>
                <a:xfrm>
                  <a:off x="4241125" y="2368850"/>
                  <a:ext cx="72125" cy="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5" h="1232" extrusionOk="0">
                      <a:moveTo>
                        <a:pt x="2743" y="0"/>
                      </a:moveTo>
                      <a:cubicBezTo>
                        <a:pt x="2723" y="0"/>
                        <a:pt x="2702" y="5"/>
                        <a:pt x="2683" y="17"/>
                      </a:cubicBezTo>
                      <a:cubicBezTo>
                        <a:pt x="1960" y="299"/>
                        <a:pt x="925" y="689"/>
                        <a:pt x="94" y="1017"/>
                      </a:cubicBezTo>
                      <a:cubicBezTo>
                        <a:pt x="1" y="1083"/>
                        <a:pt x="63" y="1232"/>
                        <a:pt x="166" y="1232"/>
                      </a:cubicBezTo>
                      <a:cubicBezTo>
                        <a:pt x="177" y="1232"/>
                        <a:pt x="188" y="1230"/>
                        <a:pt x="200" y="1226"/>
                      </a:cubicBezTo>
                      <a:cubicBezTo>
                        <a:pt x="1020" y="928"/>
                        <a:pt x="1824" y="589"/>
                        <a:pt x="2644" y="294"/>
                      </a:cubicBezTo>
                      <a:cubicBezTo>
                        <a:pt x="2719" y="255"/>
                        <a:pt x="2834" y="245"/>
                        <a:pt x="2861" y="152"/>
                      </a:cubicBezTo>
                      <a:cubicBezTo>
                        <a:pt x="2885" y="73"/>
                        <a:pt x="2816" y="0"/>
                        <a:pt x="27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" name="Google Shape;713;p8"/>
                <p:cNvSpPr/>
                <p:nvPr/>
              </p:nvSpPr>
              <p:spPr>
                <a:xfrm>
                  <a:off x="4186075" y="2401550"/>
                  <a:ext cx="37975" cy="1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550" extrusionOk="0">
                      <a:moveTo>
                        <a:pt x="1365" y="0"/>
                      </a:moveTo>
                      <a:cubicBezTo>
                        <a:pt x="1355" y="0"/>
                        <a:pt x="1344" y="2"/>
                        <a:pt x="1333" y="5"/>
                      </a:cubicBezTo>
                      <a:cubicBezTo>
                        <a:pt x="1042" y="100"/>
                        <a:pt x="748" y="187"/>
                        <a:pt x="449" y="252"/>
                      </a:cubicBezTo>
                      <a:cubicBezTo>
                        <a:pt x="322" y="297"/>
                        <a:pt x="0" y="278"/>
                        <a:pt x="91" y="492"/>
                      </a:cubicBezTo>
                      <a:cubicBezTo>
                        <a:pt x="121" y="536"/>
                        <a:pt x="161" y="550"/>
                        <a:pt x="205" y="550"/>
                      </a:cubicBezTo>
                      <a:cubicBezTo>
                        <a:pt x="286" y="550"/>
                        <a:pt x="382" y="502"/>
                        <a:pt x="457" y="497"/>
                      </a:cubicBezTo>
                      <a:cubicBezTo>
                        <a:pt x="748" y="435"/>
                        <a:pt x="1034" y="354"/>
                        <a:pt x="1316" y="263"/>
                      </a:cubicBezTo>
                      <a:cubicBezTo>
                        <a:pt x="1371" y="243"/>
                        <a:pt x="1440" y="236"/>
                        <a:pt x="1470" y="180"/>
                      </a:cubicBezTo>
                      <a:cubicBezTo>
                        <a:pt x="1518" y="101"/>
                        <a:pt x="1451" y="0"/>
                        <a:pt x="13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" name="Google Shape;714;p8"/>
                <p:cNvSpPr/>
                <p:nvPr/>
              </p:nvSpPr>
              <p:spPr>
                <a:xfrm>
                  <a:off x="4181900" y="2362550"/>
                  <a:ext cx="8567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7" h="1256" extrusionOk="0">
                      <a:moveTo>
                        <a:pt x="3274" y="0"/>
                      </a:moveTo>
                      <a:cubicBezTo>
                        <a:pt x="3263" y="0"/>
                        <a:pt x="3252" y="2"/>
                        <a:pt x="3241" y="5"/>
                      </a:cubicBezTo>
                      <a:cubicBezTo>
                        <a:pt x="2360" y="232"/>
                        <a:pt x="1493" y="507"/>
                        <a:pt x="644" y="833"/>
                      </a:cubicBezTo>
                      <a:cubicBezTo>
                        <a:pt x="470" y="897"/>
                        <a:pt x="295" y="957"/>
                        <a:pt x="122" y="1020"/>
                      </a:cubicBezTo>
                      <a:cubicBezTo>
                        <a:pt x="90" y="1028"/>
                        <a:pt x="64" y="1048"/>
                        <a:pt x="48" y="1076"/>
                      </a:cubicBezTo>
                      <a:cubicBezTo>
                        <a:pt x="0" y="1154"/>
                        <a:pt x="66" y="1256"/>
                        <a:pt x="152" y="1256"/>
                      </a:cubicBezTo>
                      <a:cubicBezTo>
                        <a:pt x="163" y="1256"/>
                        <a:pt x="174" y="1254"/>
                        <a:pt x="186" y="1251"/>
                      </a:cubicBezTo>
                      <a:cubicBezTo>
                        <a:pt x="941" y="983"/>
                        <a:pt x="1688" y="688"/>
                        <a:pt x="2460" y="470"/>
                      </a:cubicBezTo>
                      <a:cubicBezTo>
                        <a:pt x="2728" y="390"/>
                        <a:pt x="2999" y="318"/>
                        <a:pt x="3268" y="248"/>
                      </a:cubicBezTo>
                      <a:cubicBezTo>
                        <a:pt x="3312" y="238"/>
                        <a:pt x="3356" y="222"/>
                        <a:pt x="3378" y="181"/>
                      </a:cubicBezTo>
                      <a:cubicBezTo>
                        <a:pt x="3426" y="102"/>
                        <a:pt x="3358" y="0"/>
                        <a:pt x="327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15" name="Google Shape;715;p8"/>
            <p:cNvGrpSpPr/>
            <p:nvPr/>
          </p:nvGrpSpPr>
          <p:grpSpPr>
            <a:xfrm rot="2451387">
              <a:off x="-86469" y="3311368"/>
              <a:ext cx="511584" cy="1344154"/>
              <a:chOff x="1910200" y="616438"/>
              <a:chExt cx="156750" cy="411850"/>
            </a:xfrm>
          </p:grpSpPr>
          <p:sp>
            <p:nvSpPr>
              <p:cNvPr id="716" name="Google Shape;716;p8"/>
              <p:cNvSpPr/>
              <p:nvPr/>
            </p:nvSpPr>
            <p:spPr>
              <a:xfrm>
                <a:off x="1910200" y="616438"/>
                <a:ext cx="156750" cy="411850"/>
              </a:xfrm>
              <a:custGeom>
                <a:avLst/>
                <a:gdLst/>
                <a:ahLst/>
                <a:cxnLst/>
                <a:rect l="l" t="t" r="r" b="b"/>
                <a:pathLst>
                  <a:path w="6270" h="16474" extrusionOk="0">
                    <a:moveTo>
                      <a:pt x="2862" y="0"/>
                    </a:moveTo>
                    <a:cubicBezTo>
                      <a:pt x="2860" y="0"/>
                      <a:pt x="2859" y="0"/>
                      <a:pt x="2857" y="0"/>
                    </a:cubicBezTo>
                    <a:cubicBezTo>
                      <a:pt x="2798" y="6"/>
                      <a:pt x="2764" y="51"/>
                      <a:pt x="2757" y="101"/>
                    </a:cubicBezTo>
                    <a:cubicBezTo>
                      <a:pt x="2721" y="149"/>
                      <a:pt x="2708" y="217"/>
                      <a:pt x="2681" y="269"/>
                    </a:cubicBezTo>
                    <a:cubicBezTo>
                      <a:pt x="2533" y="642"/>
                      <a:pt x="2383" y="1018"/>
                      <a:pt x="2300" y="1410"/>
                    </a:cubicBezTo>
                    <a:cubicBezTo>
                      <a:pt x="2189" y="1973"/>
                      <a:pt x="2298" y="2563"/>
                      <a:pt x="2526" y="3084"/>
                    </a:cubicBezTo>
                    <a:cubicBezTo>
                      <a:pt x="2614" y="3276"/>
                      <a:pt x="2905" y="3761"/>
                      <a:pt x="3177" y="3835"/>
                    </a:cubicBezTo>
                    <a:cubicBezTo>
                      <a:pt x="3295" y="4685"/>
                      <a:pt x="3395" y="5470"/>
                      <a:pt x="3515" y="6337"/>
                    </a:cubicBezTo>
                    <a:cubicBezTo>
                      <a:pt x="3155" y="5808"/>
                      <a:pt x="2816" y="5257"/>
                      <a:pt x="2326" y="4839"/>
                    </a:cubicBezTo>
                    <a:cubicBezTo>
                      <a:pt x="1912" y="4486"/>
                      <a:pt x="1435" y="4213"/>
                      <a:pt x="936" y="3998"/>
                    </a:cubicBezTo>
                    <a:cubicBezTo>
                      <a:pt x="692" y="3900"/>
                      <a:pt x="449" y="3778"/>
                      <a:pt x="188" y="3735"/>
                    </a:cubicBezTo>
                    <a:cubicBezTo>
                      <a:pt x="182" y="3734"/>
                      <a:pt x="176" y="3734"/>
                      <a:pt x="170" y="3734"/>
                    </a:cubicBezTo>
                    <a:cubicBezTo>
                      <a:pt x="79" y="3734"/>
                      <a:pt x="1" y="3821"/>
                      <a:pt x="27" y="3913"/>
                    </a:cubicBezTo>
                    <a:cubicBezTo>
                      <a:pt x="81" y="4036"/>
                      <a:pt x="187" y="4133"/>
                      <a:pt x="257" y="4249"/>
                    </a:cubicBezTo>
                    <a:cubicBezTo>
                      <a:pt x="555" y="4677"/>
                      <a:pt x="787" y="5151"/>
                      <a:pt x="1108" y="5564"/>
                    </a:cubicBezTo>
                    <a:cubicBezTo>
                      <a:pt x="1571" y="6197"/>
                      <a:pt x="2288" y="6570"/>
                      <a:pt x="3028" y="6782"/>
                    </a:cubicBezTo>
                    <a:cubicBezTo>
                      <a:pt x="3205" y="6825"/>
                      <a:pt x="3413" y="6900"/>
                      <a:pt x="3600" y="6901"/>
                    </a:cubicBezTo>
                    <a:cubicBezTo>
                      <a:pt x="3729" y="7658"/>
                      <a:pt x="3837" y="8404"/>
                      <a:pt x="3920" y="9155"/>
                    </a:cubicBezTo>
                    <a:cubicBezTo>
                      <a:pt x="3586" y="8620"/>
                      <a:pt x="2988" y="8148"/>
                      <a:pt x="2532" y="7899"/>
                    </a:cubicBezTo>
                    <a:cubicBezTo>
                      <a:pt x="2152" y="7692"/>
                      <a:pt x="1716" y="7632"/>
                      <a:pt x="1310" y="7492"/>
                    </a:cubicBezTo>
                    <a:cubicBezTo>
                      <a:pt x="1183" y="7449"/>
                      <a:pt x="934" y="7355"/>
                      <a:pt x="909" y="7342"/>
                    </a:cubicBezTo>
                    <a:cubicBezTo>
                      <a:pt x="875" y="7323"/>
                      <a:pt x="835" y="7309"/>
                      <a:pt x="797" y="7309"/>
                    </a:cubicBezTo>
                    <a:cubicBezTo>
                      <a:pt x="756" y="7309"/>
                      <a:pt x="718" y="7325"/>
                      <a:pt x="694" y="7367"/>
                    </a:cubicBezTo>
                    <a:cubicBezTo>
                      <a:pt x="655" y="7433"/>
                      <a:pt x="690" y="7509"/>
                      <a:pt x="745" y="7552"/>
                    </a:cubicBezTo>
                    <a:cubicBezTo>
                      <a:pt x="864" y="7665"/>
                      <a:pt x="989" y="7772"/>
                      <a:pt x="1106" y="7887"/>
                    </a:cubicBezTo>
                    <a:cubicBezTo>
                      <a:pt x="1654" y="8450"/>
                      <a:pt x="2114" y="9097"/>
                      <a:pt x="2738" y="9584"/>
                    </a:cubicBezTo>
                    <a:cubicBezTo>
                      <a:pt x="3078" y="9855"/>
                      <a:pt x="3496" y="10141"/>
                      <a:pt x="3944" y="10141"/>
                    </a:cubicBezTo>
                    <a:cubicBezTo>
                      <a:pt x="3967" y="10141"/>
                      <a:pt x="3990" y="10140"/>
                      <a:pt x="4013" y="10139"/>
                    </a:cubicBezTo>
                    <a:cubicBezTo>
                      <a:pt x="4059" y="10703"/>
                      <a:pt x="4089" y="11274"/>
                      <a:pt x="4101" y="11862"/>
                    </a:cubicBezTo>
                    <a:cubicBezTo>
                      <a:pt x="4099" y="12004"/>
                      <a:pt x="4099" y="12148"/>
                      <a:pt x="4096" y="12290"/>
                    </a:cubicBezTo>
                    <a:cubicBezTo>
                      <a:pt x="3952" y="11969"/>
                      <a:pt x="3764" y="11667"/>
                      <a:pt x="3572" y="11374"/>
                    </a:cubicBezTo>
                    <a:cubicBezTo>
                      <a:pt x="3243" y="10886"/>
                      <a:pt x="2803" y="10428"/>
                      <a:pt x="2245" y="10215"/>
                    </a:cubicBezTo>
                    <a:cubicBezTo>
                      <a:pt x="2201" y="10201"/>
                      <a:pt x="2161" y="10195"/>
                      <a:pt x="2127" y="10195"/>
                    </a:cubicBezTo>
                    <a:cubicBezTo>
                      <a:pt x="1971" y="10195"/>
                      <a:pt x="1924" y="10327"/>
                      <a:pt x="1968" y="10516"/>
                    </a:cubicBezTo>
                    <a:cubicBezTo>
                      <a:pt x="2028" y="10936"/>
                      <a:pt x="2133" y="11352"/>
                      <a:pt x="2311" y="11738"/>
                    </a:cubicBezTo>
                    <a:cubicBezTo>
                      <a:pt x="2561" y="12294"/>
                      <a:pt x="3080" y="12706"/>
                      <a:pt x="3686" y="12796"/>
                    </a:cubicBezTo>
                    <a:cubicBezTo>
                      <a:pt x="3816" y="12815"/>
                      <a:pt x="3952" y="12849"/>
                      <a:pt x="4086" y="12850"/>
                    </a:cubicBezTo>
                    <a:cubicBezTo>
                      <a:pt x="4072" y="13433"/>
                      <a:pt x="4043" y="14013"/>
                      <a:pt x="3995" y="14594"/>
                    </a:cubicBezTo>
                    <a:cubicBezTo>
                      <a:pt x="3988" y="14581"/>
                      <a:pt x="3982" y="14569"/>
                      <a:pt x="3974" y="14556"/>
                    </a:cubicBezTo>
                    <a:cubicBezTo>
                      <a:pt x="3788" y="14072"/>
                      <a:pt x="3513" y="13608"/>
                      <a:pt x="3062" y="13331"/>
                    </a:cubicBezTo>
                    <a:cubicBezTo>
                      <a:pt x="2904" y="13236"/>
                      <a:pt x="2565" y="12971"/>
                      <a:pt x="2329" y="12971"/>
                    </a:cubicBezTo>
                    <a:cubicBezTo>
                      <a:pt x="2273" y="12971"/>
                      <a:pt x="2222" y="12986"/>
                      <a:pt x="2181" y="13023"/>
                    </a:cubicBezTo>
                    <a:cubicBezTo>
                      <a:pt x="2049" y="13185"/>
                      <a:pt x="2300" y="13363"/>
                      <a:pt x="2364" y="13507"/>
                    </a:cubicBezTo>
                    <a:cubicBezTo>
                      <a:pt x="2538" y="13763"/>
                      <a:pt x="2683" y="14038"/>
                      <a:pt x="2844" y="14301"/>
                    </a:cubicBezTo>
                    <a:cubicBezTo>
                      <a:pt x="3091" y="14721"/>
                      <a:pt x="3492" y="15030"/>
                      <a:pt x="3927" y="15240"/>
                    </a:cubicBezTo>
                    <a:cubicBezTo>
                      <a:pt x="3892" y="15498"/>
                      <a:pt x="3827" y="15839"/>
                      <a:pt x="3772" y="16142"/>
                    </a:cubicBezTo>
                    <a:cubicBezTo>
                      <a:pt x="3763" y="16227"/>
                      <a:pt x="3723" y="16318"/>
                      <a:pt x="3751" y="16402"/>
                    </a:cubicBezTo>
                    <a:cubicBezTo>
                      <a:pt x="3769" y="16451"/>
                      <a:pt x="3813" y="16474"/>
                      <a:pt x="3858" y="16474"/>
                    </a:cubicBezTo>
                    <a:cubicBezTo>
                      <a:pt x="3920" y="16474"/>
                      <a:pt x="3984" y="16430"/>
                      <a:pt x="3982" y="16356"/>
                    </a:cubicBezTo>
                    <a:cubicBezTo>
                      <a:pt x="4049" y="16012"/>
                      <a:pt x="4104" y="15654"/>
                      <a:pt x="4152" y="15290"/>
                    </a:cubicBezTo>
                    <a:cubicBezTo>
                      <a:pt x="4173" y="15282"/>
                      <a:pt x="4194" y="15270"/>
                      <a:pt x="4211" y="15253"/>
                    </a:cubicBezTo>
                    <a:cubicBezTo>
                      <a:pt x="4372" y="15125"/>
                      <a:pt x="4523" y="14988"/>
                      <a:pt x="4667" y="14845"/>
                    </a:cubicBezTo>
                    <a:cubicBezTo>
                      <a:pt x="5086" y="14402"/>
                      <a:pt x="5507" y="13960"/>
                      <a:pt x="5875" y="13475"/>
                    </a:cubicBezTo>
                    <a:cubicBezTo>
                      <a:pt x="5981" y="13327"/>
                      <a:pt x="6269" y="12961"/>
                      <a:pt x="5978" y="12866"/>
                    </a:cubicBezTo>
                    <a:cubicBezTo>
                      <a:pt x="5969" y="12865"/>
                      <a:pt x="5961" y="12865"/>
                      <a:pt x="5952" y="12865"/>
                    </a:cubicBezTo>
                    <a:cubicBezTo>
                      <a:pt x="5902" y="12865"/>
                      <a:pt x="5853" y="12882"/>
                      <a:pt x="5808" y="12902"/>
                    </a:cubicBezTo>
                    <a:cubicBezTo>
                      <a:pt x="5650" y="12969"/>
                      <a:pt x="5497" y="13050"/>
                      <a:pt x="5344" y="13130"/>
                    </a:cubicBezTo>
                    <a:cubicBezTo>
                      <a:pt x="4971" y="13315"/>
                      <a:pt x="4662" y="13610"/>
                      <a:pt x="4440" y="13959"/>
                    </a:cubicBezTo>
                    <a:cubicBezTo>
                      <a:pt x="4375" y="14061"/>
                      <a:pt x="4315" y="14168"/>
                      <a:pt x="4260" y="14274"/>
                    </a:cubicBezTo>
                    <a:cubicBezTo>
                      <a:pt x="4297" y="13828"/>
                      <a:pt x="4320" y="13373"/>
                      <a:pt x="4330" y="12917"/>
                    </a:cubicBezTo>
                    <a:cubicBezTo>
                      <a:pt x="4719" y="12722"/>
                      <a:pt x="5013" y="12347"/>
                      <a:pt x="5290" y="12018"/>
                    </a:cubicBezTo>
                    <a:cubicBezTo>
                      <a:pt x="5596" y="11630"/>
                      <a:pt x="5830" y="11195"/>
                      <a:pt x="5989" y="10729"/>
                    </a:cubicBezTo>
                    <a:cubicBezTo>
                      <a:pt x="6091" y="10438"/>
                      <a:pt x="6188" y="10137"/>
                      <a:pt x="6193" y="9827"/>
                    </a:cubicBezTo>
                    <a:cubicBezTo>
                      <a:pt x="6197" y="9724"/>
                      <a:pt x="6142" y="9608"/>
                      <a:pt x="6039" y="9608"/>
                    </a:cubicBezTo>
                    <a:cubicBezTo>
                      <a:pt x="6024" y="9608"/>
                      <a:pt x="6007" y="9611"/>
                      <a:pt x="5989" y="9617"/>
                    </a:cubicBezTo>
                    <a:cubicBezTo>
                      <a:pt x="5815" y="9711"/>
                      <a:pt x="5684" y="9871"/>
                      <a:pt x="5533" y="9996"/>
                    </a:cubicBezTo>
                    <a:cubicBezTo>
                      <a:pt x="5155" y="10331"/>
                      <a:pt x="4811" y="10709"/>
                      <a:pt x="4564" y="11152"/>
                    </a:cubicBezTo>
                    <a:cubicBezTo>
                      <a:pt x="4476" y="11322"/>
                      <a:pt x="4399" y="11499"/>
                      <a:pt x="4334" y="11682"/>
                    </a:cubicBezTo>
                    <a:cubicBezTo>
                      <a:pt x="4321" y="11127"/>
                      <a:pt x="4291" y="10575"/>
                      <a:pt x="4247" y="10039"/>
                    </a:cubicBezTo>
                    <a:cubicBezTo>
                      <a:pt x="4811" y="9939"/>
                      <a:pt x="5458" y="9240"/>
                      <a:pt x="5698" y="8739"/>
                    </a:cubicBezTo>
                    <a:cubicBezTo>
                      <a:pt x="5994" y="8080"/>
                      <a:pt x="6117" y="7349"/>
                      <a:pt x="6200" y="6633"/>
                    </a:cubicBezTo>
                    <a:cubicBezTo>
                      <a:pt x="6200" y="6542"/>
                      <a:pt x="6204" y="6438"/>
                      <a:pt x="6151" y="6360"/>
                    </a:cubicBezTo>
                    <a:cubicBezTo>
                      <a:pt x="6123" y="6317"/>
                      <a:pt x="6078" y="6296"/>
                      <a:pt x="6032" y="6296"/>
                    </a:cubicBezTo>
                    <a:cubicBezTo>
                      <a:pt x="5991" y="6296"/>
                      <a:pt x="5950" y="6313"/>
                      <a:pt x="5922" y="6349"/>
                    </a:cubicBezTo>
                    <a:cubicBezTo>
                      <a:pt x="5644" y="6738"/>
                      <a:pt x="5442" y="6994"/>
                      <a:pt x="5138" y="7372"/>
                    </a:cubicBezTo>
                    <a:cubicBezTo>
                      <a:pt x="4811" y="7790"/>
                      <a:pt x="4489" y="8224"/>
                      <a:pt x="4287" y="8718"/>
                    </a:cubicBezTo>
                    <a:cubicBezTo>
                      <a:pt x="4234" y="8835"/>
                      <a:pt x="4194" y="8955"/>
                      <a:pt x="4156" y="9075"/>
                    </a:cubicBezTo>
                    <a:cubicBezTo>
                      <a:pt x="4076" y="8339"/>
                      <a:pt x="3958" y="7607"/>
                      <a:pt x="3839" y="6875"/>
                    </a:cubicBezTo>
                    <a:cubicBezTo>
                      <a:pt x="3861" y="6865"/>
                      <a:pt x="3884" y="6849"/>
                      <a:pt x="3896" y="6826"/>
                    </a:cubicBezTo>
                    <a:cubicBezTo>
                      <a:pt x="4096" y="6500"/>
                      <a:pt x="4421" y="6224"/>
                      <a:pt x="4679" y="5851"/>
                    </a:cubicBezTo>
                    <a:cubicBezTo>
                      <a:pt x="5122" y="5244"/>
                      <a:pt x="5421" y="4526"/>
                      <a:pt x="5469" y="3772"/>
                    </a:cubicBezTo>
                    <a:cubicBezTo>
                      <a:pt x="5484" y="3472"/>
                      <a:pt x="5413" y="3371"/>
                      <a:pt x="5302" y="3371"/>
                    </a:cubicBezTo>
                    <a:cubicBezTo>
                      <a:pt x="5133" y="3371"/>
                      <a:pt x="4871" y="3608"/>
                      <a:pt x="4677" y="3738"/>
                    </a:cubicBezTo>
                    <a:cubicBezTo>
                      <a:pt x="4335" y="3992"/>
                      <a:pt x="4065" y="4341"/>
                      <a:pt x="3891" y="4728"/>
                    </a:cubicBezTo>
                    <a:cubicBezTo>
                      <a:pt x="3766" y="4992"/>
                      <a:pt x="3688" y="5273"/>
                      <a:pt x="3651" y="5562"/>
                    </a:cubicBezTo>
                    <a:cubicBezTo>
                      <a:pt x="3573" y="4986"/>
                      <a:pt x="3490" y="4363"/>
                      <a:pt x="3414" y="3808"/>
                    </a:cubicBezTo>
                    <a:cubicBezTo>
                      <a:pt x="3416" y="3803"/>
                      <a:pt x="3419" y="3802"/>
                      <a:pt x="3422" y="3798"/>
                    </a:cubicBezTo>
                    <a:cubicBezTo>
                      <a:pt x="3671" y="3416"/>
                      <a:pt x="3878" y="2985"/>
                      <a:pt x="3892" y="2521"/>
                    </a:cubicBezTo>
                    <a:cubicBezTo>
                      <a:pt x="3932" y="1720"/>
                      <a:pt x="3671" y="901"/>
                      <a:pt x="3200" y="256"/>
                    </a:cubicBezTo>
                    <a:cubicBezTo>
                      <a:pt x="3115" y="156"/>
                      <a:pt x="3002" y="0"/>
                      <a:pt x="2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8"/>
              <p:cNvSpPr/>
              <p:nvPr/>
            </p:nvSpPr>
            <p:spPr>
              <a:xfrm>
                <a:off x="1984425" y="677613"/>
                <a:ext cx="11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085" extrusionOk="0">
                    <a:moveTo>
                      <a:pt x="145" y="0"/>
                    </a:moveTo>
                    <a:cubicBezTo>
                      <a:pt x="103" y="0"/>
                      <a:pt x="60" y="23"/>
                      <a:pt x="39" y="60"/>
                    </a:cubicBezTo>
                    <a:cubicBezTo>
                      <a:pt x="1" y="139"/>
                      <a:pt x="46" y="232"/>
                      <a:pt x="50" y="318"/>
                    </a:cubicBezTo>
                    <a:cubicBezTo>
                      <a:pt x="81" y="540"/>
                      <a:pt x="115" y="762"/>
                      <a:pt x="180" y="977"/>
                    </a:cubicBezTo>
                    <a:cubicBezTo>
                      <a:pt x="193" y="1051"/>
                      <a:pt x="248" y="1084"/>
                      <a:pt x="302" y="1084"/>
                    </a:cubicBezTo>
                    <a:cubicBezTo>
                      <a:pt x="371" y="1084"/>
                      <a:pt x="440" y="1029"/>
                      <a:pt x="419" y="934"/>
                    </a:cubicBezTo>
                    <a:cubicBezTo>
                      <a:pt x="332" y="673"/>
                      <a:pt x="286" y="288"/>
                      <a:pt x="263" y="121"/>
                    </a:cubicBezTo>
                    <a:cubicBezTo>
                      <a:pt x="263" y="74"/>
                      <a:pt x="235" y="25"/>
                      <a:pt x="189" y="10"/>
                    </a:cubicBezTo>
                    <a:cubicBezTo>
                      <a:pt x="175" y="3"/>
                      <a:pt x="160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8"/>
              <p:cNvSpPr/>
              <p:nvPr/>
            </p:nvSpPr>
            <p:spPr>
              <a:xfrm>
                <a:off x="1983125" y="666838"/>
                <a:ext cx="79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240" extrusionOk="0">
                    <a:moveTo>
                      <a:pt x="158" y="0"/>
                    </a:moveTo>
                    <a:cubicBezTo>
                      <a:pt x="1" y="0"/>
                      <a:pt x="1" y="240"/>
                      <a:pt x="158" y="240"/>
                    </a:cubicBezTo>
                    <a:cubicBezTo>
                      <a:pt x="315" y="240"/>
                      <a:pt x="314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8"/>
              <p:cNvSpPr/>
              <p:nvPr/>
            </p:nvSpPr>
            <p:spPr>
              <a:xfrm>
                <a:off x="1982525" y="655588"/>
                <a:ext cx="78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1" extrusionOk="0">
                    <a:moveTo>
                      <a:pt x="157" y="1"/>
                    </a:moveTo>
                    <a:cubicBezTo>
                      <a:pt x="0" y="1"/>
                      <a:pt x="0" y="240"/>
                      <a:pt x="157" y="240"/>
                    </a:cubicBezTo>
                    <a:cubicBezTo>
                      <a:pt x="157" y="240"/>
                      <a:pt x="158" y="240"/>
                      <a:pt x="158" y="240"/>
                    </a:cubicBezTo>
                    <a:cubicBezTo>
                      <a:pt x="314" y="240"/>
                      <a:pt x="312" y="2"/>
                      <a:pt x="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8"/>
              <p:cNvSpPr/>
              <p:nvPr/>
            </p:nvSpPr>
            <p:spPr>
              <a:xfrm>
                <a:off x="1980275" y="632663"/>
                <a:ext cx="84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774" extrusionOk="0">
                    <a:moveTo>
                      <a:pt x="134" y="0"/>
                    </a:moveTo>
                    <a:cubicBezTo>
                      <a:pt x="133" y="0"/>
                      <a:pt x="132" y="0"/>
                      <a:pt x="131" y="0"/>
                    </a:cubicBezTo>
                    <a:cubicBezTo>
                      <a:pt x="10" y="1"/>
                      <a:pt x="0" y="131"/>
                      <a:pt x="22" y="223"/>
                    </a:cubicBezTo>
                    <a:cubicBezTo>
                      <a:pt x="37" y="360"/>
                      <a:pt x="60" y="496"/>
                      <a:pt x="77" y="632"/>
                    </a:cubicBezTo>
                    <a:cubicBezTo>
                      <a:pt x="74" y="727"/>
                      <a:pt x="140" y="773"/>
                      <a:pt x="204" y="773"/>
                    </a:cubicBezTo>
                    <a:cubicBezTo>
                      <a:pt x="271" y="773"/>
                      <a:pt x="336" y="722"/>
                      <a:pt x="319" y="624"/>
                    </a:cubicBezTo>
                    <a:cubicBezTo>
                      <a:pt x="290" y="441"/>
                      <a:pt x="276" y="341"/>
                      <a:pt x="261" y="220"/>
                    </a:cubicBezTo>
                    <a:cubicBezTo>
                      <a:pt x="256" y="130"/>
                      <a:pt x="253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8"/>
              <p:cNvSpPr/>
              <p:nvPr/>
            </p:nvSpPr>
            <p:spPr>
              <a:xfrm>
                <a:off x="2005625" y="748288"/>
                <a:ext cx="149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25" extrusionOk="0">
                    <a:moveTo>
                      <a:pt x="460" y="0"/>
                    </a:moveTo>
                    <a:cubicBezTo>
                      <a:pt x="439" y="0"/>
                      <a:pt x="419" y="5"/>
                      <a:pt x="401" y="17"/>
                    </a:cubicBezTo>
                    <a:cubicBezTo>
                      <a:pt x="340" y="57"/>
                      <a:pt x="325" y="137"/>
                      <a:pt x="289" y="196"/>
                    </a:cubicBezTo>
                    <a:cubicBezTo>
                      <a:pt x="196" y="378"/>
                      <a:pt x="103" y="560"/>
                      <a:pt x="21" y="746"/>
                    </a:cubicBezTo>
                    <a:cubicBezTo>
                      <a:pt x="4" y="773"/>
                      <a:pt x="0" y="808"/>
                      <a:pt x="9" y="838"/>
                    </a:cubicBezTo>
                    <a:cubicBezTo>
                      <a:pt x="22" y="894"/>
                      <a:pt x="74" y="925"/>
                      <a:pt x="125" y="925"/>
                    </a:cubicBezTo>
                    <a:cubicBezTo>
                      <a:pt x="166" y="925"/>
                      <a:pt x="206" y="906"/>
                      <a:pt x="227" y="866"/>
                    </a:cubicBezTo>
                    <a:cubicBezTo>
                      <a:pt x="309" y="685"/>
                      <a:pt x="400" y="507"/>
                      <a:pt x="489" y="329"/>
                    </a:cubicBezTo>
                    <a:cubicBezTo>
                      <a:pt x="520" y="251"/>
                      <a:pt x="596" y="176"/>
                      <a:pt x="577" y="88"/>
                    </a:cubicBezTo>
                    <a:cubicBezTo>
                      <a:pt x="563" y="34"/>
                      <a:pt x="512" y="0"/>
                      <a:pt x="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8"/>
              <p:cNvSpPr/>
              <p:nvPr/>
            </p:nvSpPr>
            <p:spPr>
              <a:xfrm>
                <a:off x="2022100" y="731213"/>
                <a:ext cx="810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357" extrusionOk="0">
                    <a:moveTo>
                      <a:pt x="189" y="1"/>
                    </a:moveTo>
                    <a:cubicBezTo>
                      <a:pt x="179" y="1"/>
                      <a:pt x="169" y="2"/>
                      <a:pt x="159" y="5"/>
                    </a:cubicBezTo>
                    <a:cubicBezTo>
                      <a:pt x="92" y="25"/>
                      <a:pt x="70" y="97"/>
                      <a:pt x="37" y="151"/>
                    </a:cubicBezTo>
                    <a:cubicBezTo>
                      <a:pt x="18" y="188"/>
                      <a:pt x="1" y="227"/>
                      <a:pt x="13" y="270"/>
                    </a:cubicBezTo>
                    <a:cubicBezTo>
                      <a:pt x="27" y="326"/>
                      <a:pt x="79" y="357"/>
                      <a:pt x="131" y="357"/>
                    </a:cubicBezTo>
                    <a:cubicBezTo>
                      <a:pt x="171" y="357"/>
                      <a:pt x="211" y="338"/>
                      <a:pt x="232" y="299"/>
                    </a:cubicBezTo>
                    <a:cubicBezTo>
                      <a:pt x="253" y="242"/>
                      <a:pt x="300" y="197"/>
                      <a:pt x="308" y="137"/>
                    </a:cubicBezTo>
                    <a:cubicBezTo>
                      <a:pt x="323" y="67"/>
                      <a:pt x="258" y="1"/>
                      <a:pt x="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8"/>
              <p:cNvSpPr/>
              <p:nvPr/>
            </p:nvSpPr>
            <p:spPr>
              <a:xfrm>
                <a:off x="2030075" y="715288"/>
                <a:ext cx="875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401" extrusionOk="0">
                    <a:moveTo>
                      <a:pt x="216" y="0"/>
                    </a:moveTo>
                    <a:cubicBezTo>
                      <a:pt x="205" y="0"/>
                      <a:pt x="195" y="2"/>
                      <a:pt x="184" y="5"/>
                    </a:cubicBezTo>
                    <a:cubicBezTo>
                      <a:pt x="115" y="24"/>
                      <a:pt x="93" y="99"/>
                      <a:pt x="61" y="156"/>
                    </a:cubicBezTo>
                    <a:cubicBezTo>
                      <a:pt x="38" y="206"/>
                      <a:pt x="0" y="257"/>
                      <a:pt x="17" y="314"/>
                    </a:cubicBezTo>
                    <a:cubicBezTo>
                      <a:pt x="31" y="370"/>
                      <a:pt x="84" y="401"/>
                      <a:pt x="136" y="401"/>
                    </a:cubicBezTo>
                    <a:cubicBezTo>
                      <a:pt x="176" y="401"/>
                      <a:pt x="216" y="382"/>
                      <a:pt x="237" y="342"/>
                    </a:cubicBezTo>
                    <a:cubicBezTo>
                      <a:pt x="262" y="271"/>
                      <a:pt x="319" y="210"/>
                      <a:pt x="335" y="136"/>
                    </a:cubicBezTo>
                    <a:cubicBezTo>
                      <a:pt x="350" y="66"/>
                      <a:pt x="284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8"/>
              <p:cNvSpPr/>
              <p:nvPr/>
            </p:nvSpPr>
            <p:spPr>
              <a:xfrm>
                <a:off x="1924650" y="722963"/>
                <a:ext cx="120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96" extrusionOk="0">
                    <a:moveTo>
                      <a:pt x="152" y="1"/>
                    </a:moveTo>
                    <a:cubicBezTo>
                      <a:pt x="67" y="1"/>
                      <a:pt x="0" y="104"/>
                      <a:pt x="49" y="181"/>
                    </a:cubicBezTo>
                    <a:cubicBezTo>
                      <a:pt x="134" y="284"/>
                      <a:pt x="163" y="274"/>
                      <a:pt x="226" y="333"/>
                    </a:cubicBezTo>
                    <a:cubicBezTo>
                      <a:pt x="260" y="375"/>
                      <a:pt x="306" y="395"/>
                      <a:pt x="349" y="395"/>
                    </a:cubicBezTo>
                    <a:cubicBezTo>
                      <a:pt x="419" y="395"/>
                      <a:pt x="480" y="343"/>
                      <a:pt x="463" y="246"/>
                    </a:cubicBezTo>
                    <a:cubicBezTo>
                      <a:pt x="431" y="164"/>
                      <a:pt x="336" y="127"/>
                      <a:pt x="274" y="71"/>
                    </a:cubicBezTo>
                    <a:cubicBezTo>
                      <a:pt x="269" y="67"/>
                      <a:pt x="260" y="61"/>
                      <a:pt x="254" y="56"/>
                    </a:cubicBezTo>
                    <a:lnTo>
                      <a:pt x="249" y="51"/>
                    </a:lnTo>
                    <a:cubicBezTo>
                      <a:pt x="248" y="50"/>
                      <a:pt x="247" y="50"/>
                      <a:pt x="247" y="49"/>
                    </a:cubicBezTo>
                    <a:cubicBezTo>
                      <a:pt x="231" y="29"/>
                      <a:pt x="211" y="11"/>
                      <a:pt x="185" y="6"/>
                    </a:cubicBezTo>
                    <a:cubicBezTo>
                      <a:pt x="173" y="2"/>
                      <a:pt x="163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8"/>
              <p:cNvSpPr/>
              <p:nvPr/>
            </p:nvSpPr>
            <p:spPr>
              <a:xfrm>
                <a:off x="1946925" y="742138"/>
                <a:ext cx="2512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49" extrusionOk="0">
                    <a:moveTo>
                      <a:pt x="156" y="0"/>
                    </a:moveTo>
                    <a:cubicBezTo>
                      <a:pt x="56" y="0"/>
                      <a:pt x="1" y="136"/>
                      <a:pt x="76" y="205"/>
                    </a:cubicBezTo>
                    <a:cubicBezTo>
                      <a:pt x="308" y="409"/>
                      <a:pt x="543" y="609"/>
                      <a:pt x="775" y="813"/>
                    </a:cubicBezTo>
                    <a:cubicBezTo>
                      <a:pt x="797" y="836"/>
                      <a:pt x="828" y="849"/>
                      <a:pt x="860" y="849"/>
                    </a:cubicBezTo>
                    <a:cubicBezTo>
                      <a:pt x="876" y="849"/>
                      <a:pt x="892" y="845"/>
                      <a:pt x="906" y="838"/>
                    </a:cubicBezTo>
                    <a:cubicBezTo>
                      <a:pt x="985" y="811"/>
                      <a:pt x="1005" y="698"/>
                      <a:pt x="945" y="643"/>
                    </a:cubicBezTo>
                    <a:cubicBezTo>
                      <a:pt x="763" y="482"/>
                      <a:pt x="579" y="322"/>
                      <a:pt x="393" y="165"/>
                    </a:cubicBezTo>
                    <a:cubicBezTo>
                      <a:pt x="316" y="112"/>
                      <a:pt x="258" y="10"/>
                      <a:pt x="160" y="0"/>
                    </a:cubicBezTo>
                    <a:cubicBezTo>
                      <a:pt x="159" y="0"/>
                      <a:pt x="158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8"/>
              <p:cNvSpPr/>
              <p:nvPr/>
            </p:nvSpPr>
            <p:spPr>
              <a:xfrm>
                <a:off x="1978600" y="768538"/>
                <a:ext cx="845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81" extrusionOk="0">
                    <a:moveTo>
                      <a:pt x="156" y="0"/>
                    </a:moveTo>
                    <a:cubicBezTo>
                      <a:pt x="55" y="0"/>
                      <a:pt x="1" y="136"/>
                      <a:pt x="74" y="205"/>
                    </a:cubicBezTo>
                    <a:cubicBezTo>
                      <a:pt x="116" y="257"/>
                      <a:pt x="169" y="281"/>
                      <a:pt x="215" y="281"/>
                    </a:cubicBezTo>
                    <a:cubicBezTo>
                      <a:pt x="284" y="281"/>
                      <a:pt x="338" y="228"/>
                      <a:pt x="325" y="131"/>
                    </a:cubicBezTo>
                    <a:cubicBezTo>
                      <a:pt x="299" y="68"/>
                      <a:pt x="229" y="5"/>
                      <a:pt x="159" y="1"/>
                    </a:cubicBezTo>
                    <a:cubicBezTo>
                      <a:pt x="158" y="0"/>
                      <a:pt x="15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8"/>
              <p:cNvSpPr/>
              <p:nvPr/>
            </p:nvSpPr>
            <p:spPr>
              <a:xfrm>
                <a:off x="2018025" y="827763"/>
                <a:ext cx="213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154" extrusionOk="0">
                    <a:moveTo>
                      <a:pt x="720" y="0"/>
                    </a:moveTo>
                    <a:cubicBezTo>
                      <a:pt x="699" y="0"/>
                      <a:pt x="679" y="5"/>
                      <a:pt x="661" y="17"/>
                    </a:cubicBezTo>
                    <a:cubicBezTo>
                      <a:pt x="591" y="69"/>
                      <a:pt x="568" y="163"/>
                      <a:pt x="517" y="233"/>
                    </a:cubicBezTo>
                    <a:cubicBezTo>
                      <a:pt x="368" y="488"/>
                      <a:pt x="153" y="827"/>
                      <a:pt x="42" y="987"/>
                    </a:cubicBezTo>
                    <a:cubicBezTo>
                      <a:pt x="0" y="1072"/>
                      <a:pt x="79" y="1153"/>
                      <a:pt x="158" y="1153"/>
                    </a:cubicBezTo>
                    <a:cubicBezTo>
                      <a:pt x="186" y="1153"/>
                      <a:pt x="214" y="1143"/>
                      <a:pt x="237" y="1118"/>
                    </a:cubicBezTo>
                    <a:cubicBezTo>
                      <a:pt x="413" y="885"/>
                      <a:pt x="554" y="630"/>
                      <a:pt x="708" y="382"/>
                    </a:cubicBezTo>
                    <a:cubicBezTo>
                      <a:pt x="750" y="285"/>
                      <a:pt x="853" y="198"/>
                      <a:pt x="836" y="88"/>
                    </a:cubicBezTo>
                    <a:cubicBezTo>
                      <a:pt x="823" y="34"/>
                      <a:pt x="772" y="0"/>
                      <a:pt x="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8"/>
              <p:cNvSpPr/>
              <p:nvPr/>
            </p:nvSpPr>
            <p:spPr>
              <a:xfrm>
                <a:off x="2038850" y="814188"/>
                <a:ext cx="895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93" extrusionOk="0">
                    <a:moveTo>
                      <a:pt x="195" y="1"/>
                    </a:moveTo>
                    <a:cubicBezTo>
                      <a:pt x="160" y="1"/>
                      <a:pt x="121" y="19"/>
                      <a:pt x="88" y="61"/>
                    </a:cubicBezTo>
                    <a:cubicBezTo>
                      <a:pt x="1" y="170"/>
                      <a:pt x="72" y="292"/>
                      <a:pt x="164" y="292"/>
                    </a:cubicBezTo>
                    <a:cubicBezTo>
                      <a:pt x="199" y="292"/>
                      <a:pt x="237" y="274"/>
                      <a:pt x="271" y="231"/>
                    </a:cubicBezTo>
                    <a:cubicBezTo>
                      <a:pt x="358" y="122"/>
                      <a:pt x="287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8"/>
              <p:cNvSpPr/>
              <p:nvPr/>
            </p:nvSpPr>
            <p:spPr>
              <a:xfrm>
                <a:off x="2047775" y="794288"/>
                <a:ext cx="97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494" extrusionOk="0">
                    <a:moveTo>
                      <a:pt x="261" y="1"/>
                    </a:moveTo>
                    <a:cubicBezTo>
                      <a:pt x="220" y="1"/>
                      <a:pt x="178" y="21"/>
                      <a:pt x="158" y="59"/>
                    </a:cubicBezTo>
                    <a:cubicBezTo>
                      <a:pt x="114" y="160"/>
                      <a:pt x="47" y="254"/>
                      <a:pt x="17" y="359"/>
                    </a:cubicBezTo>
                    <a:cubicBezTo>
                      <a:pt x="1" y="439"/>
                      <a:pt x="71" y="493"/>
                      <a:pt x="140" y="493"/>
                    </a:cubicBezTo>
                    <a:cubicBezTo>
                      <a:pt x="179" y="493"/>
                      <a:pt x="217" y="476"/>
                      <a:pt x="239" y="436"/>
                    </a:cubicBezTo>
                    <a:cubicBezTo>
                      <a:pt x="280" y="352"/>
                      <a:pt x="322" y="267"/>
                      <a:pt x="364" y="181"/>
                    </a:cubicBezTo>
                    <a:cubicBezTo>
                      <a:pt x="387" y="140"/>
                      <a:pt x="386" y="82"/>
                      <a:pt x="355" y="47"/>
                    </a:cubicBezTo>
                    <a:cubicBezTo>
                      <a:pt x="334" y="16"/>
                      <a:pt x="298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8"/>
              <p:cNvSpPr/>
              <p:nvPr/>
            </p:nvSpPr>
            <p:spPr>
              <a:xfrm>
                <a:off x="1946650" y="811963"/>
                <a:ext cx="233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34" h="660" extrusionOk="0">
                    <a:moveTo>
                      <a:pt x="160" y="1"/>
                    </a:moveTo>
                    <a:cubicBezTo>
                      <a:pt x="49" y="1"/>
                      <a:pt x="0" y="168"/>
                      <a:pt x="105" y="225"/>
                    </a:cubicBezTo>
                    <a:cubicBezTo>
                      <a:pt x="269" y="333"/>
                      <a:pt x="432" y="441"/>
                      <a:pt x="595" y="552"/>
                    </a:cubicBezTo>
                    <a:cubicBezTo>
                      <a:pt x="659" y="587"/>
                      <a:pt x="718" y="660"/>
                      <a:pt x="793" y="660"/>
                    </a:cubicBezTo>
                    <a:cubicBezTo>
                      <a:pt x="802" y="660"/>
                      <a:pt x="812" y="659"/>
                      <a:pt x="822" y="656"/>
                    </a:cubicBezTo>
                    <a:cubicBezTo>
                      <a:pt x="897" y="638"/>
                      <a:pt x="934" y="546"/>
                      <a:pt x="895" y="479"/>
                    </a:cubicBezTo>
                    <a:cubicBezTo>
                      <a:pt x="795" y="377"/>
                      <a:pt x="658" y="314"/>
                      <a:pt x="545" y="228"/>
                    </a:cubicBezTo>
                    <a:cubicBezTo>
                      <a:pt x="423" y="158"/>
                      <a:pt x="314" y="52"/>
                      <a:pt x="182" y="3"/>
                    </a:cubicBezTo>
                    <a:cubicBezTo>
                      <a:pt x="174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8"/>
              <p:cNvSpPr/>
              <p:nvPr/>
            </p:nvSpPr>
            <p:spPr>
              <a:xfrm>
                <a:off x="1978150" y="833588"/>
                <a:ext cx="190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97" extrusionOk="0">
                    <a:moveTo>
                      <a:pt x="173" y="0"/>
                    </a:moveTo>
                    <a:cubicBezTo>
                      <a:pt x="81" y="0"/>
                      <a:pt x="0" y="120"/>
                      <a:pt x="85" y="206"/>
                    </a:cubicBezTo>
                    <a:cubicBezTo>
                      <a:pt x="224" y="327"/>
                      <a:pt x="366" y="442"/>
                      <a:pt x="507" y="561"/>
                    </a:cubicBezTo>
                    <a:cubicBezTo>
                      <a:pt x="529" y="585"/>
                      <a:pt x="560" y="596"/>
                      <a:pt x="591" y="596"/>
                    </a:cubicBezTo>
                    <a:cubicBezTo>
                      <a:pt x="623" y="596"/>
                      <a:pt x="654" y="585"/>
                      <a:pt x="675" y="561"/>
                    </a:cubicBezTo>
                    <a:cubicBezTo>
                      <a:pt x="761" y="473"/>
                      <a:pt x="673" y="376"/>
                      <a:pt x="593" y="323"/>
                    </a:cubicBezTo>
                    <a:cubicBezTo>
                      <a:pt x="479" y="229"/>
                      <a:pt x="365" y="136"/>
                      <a:pt x="254" y="36"/>
                    </a:cubicBezTo>
                    <a:cubicBezTo>
                      <a:pt x="229" y="11"/>
                      <a:pt x="200" y="0"/>
                      <a:pt x="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8"/>
              <p:cNvSpPr/>
              <p:nvPr/>
            </p:nvSpPr>
            <p:spPr>
              <a:xfrm>
                <a:off x="2001075" y="852638"/>
                <a:ext cx="86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46" extrusionOk="0">
                    <a:moveTo>
                      <a:pt x="173" y="1"/>
                    </a:moveTo>
                    <a:cubicBezTo>
                      <a:pt x="81" y="1"/>
                      <a:pt x="0" y="119"/>
                      <a:pt x="85" y="208"/>
                    </a:cubicBezTo>
                    <a:cubicBezTo>
                      <a:pt x="111" y="234"/>
                      <a:pt x="140" y="245"/>
                      <a:pt x="169" y="245"/>
                    </a:cubicBezTo>
                    <a:cubicBezTo>
                      <a:pt x="262" y="245"/>
                      <a:pt x="343" y="127"/>
                      <a:pt x="258" y="40"/>
                    </a:cubicBezTo>
                    <a:cubicBezTo>
                      <a:pt x="232" y="12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8"/>
              <p:cNvSpPr/>
              <p:nvPr/>
            </p:nvSpPr>
            <p:spPr>
              <a:xfrm>
                <a:off x="2017225" y="904863"/>
                <a:ext cx="187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750" h="919" extrusionOk="0">
                    <a:moveTo>
                      <a:pt x="623" y="0"/>
                    </a:moveTo>
                    <a:cubicBezTo>
                      <a:pt x="583" y="0"/>
                      <a:pt x="543" y="19"/>
                      <a:pt x="522" y="59"/>
                    </a:cubicBezTo>
                    <a:cubicBezTo>
                      <a:pt x="384" y="268"/>
                      <a:pt x="238" y="472"/>
                      <a:pt x="99" y="684"/>
                    </a:cubicBezTo>
                    <a:cubicBezTo>
                      <a:pt x="0" y="790"/>
                      <a:pt x="74" y="919"/>
                      <a:pt x="168" y="919"/>
                    </a:cubicBezTo>
                    <a:cubicBezTo>
                      <a:pt x="203" y="919"/>
                      <a:pt x="241" y="901"/>
                      <a:pt x="275" y="858"/>
                    </a:cubicBezTo>
                    <a:cubicBezTo>
                      <a:pt x="418" y="627"/>
                      <a:pt x="581" y="408"/>
                      <a:pt x="730" y="180"/>
                    </a:cubicBezTo>
                    <a:cubicBezTo>
                      <a:pt x="746" y="152"/>
                      <a:pt x="749" y="117"/>
                      <a:pt x="742" y="87"/>
                    </a:cubicBezTo>
                    <a:cubicBezTo>
                      <a:pt x="728" y="31"/>
                      <a:pt x="675" y="0"/>
                      <a:pt x="6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8"/>
              <p:cNvSpPr/>
              <p:nvPr/>
            </p:nvSpPr>
            <p:spPr>
              <a:xfrm>
                <a:off x="2037075" y="890063"/>
                <a:ext cx="865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4" extrusionOk="0">
                    <a:moveTo>
                      <a:pt x="210" y="0"/>
                    </a:moveTo>
                    <a:cubicBezTo>
                      <a:pt x="191" y="0"/>
                      <a:pt x="171" y="5"/>
                      <a:pt x="152" y="17"/>
                    </a:cubicBezTo>
                    <a:cubicBezTo>
                      <a:pt x="95" y="67"/>
                      <a:pt x="1" y="189"/>
                      <a:pt x="23" y="267"/>
                    </a:cubicBezTo>
                    <a:cubicBezTo>
                      <a:pt x="37" y="323"/>
                      <a:pt x="89" y="354"/>
                      <a:pt x="140" y="354"/>
                    </a:cubicBezTo>
                    <a:cubicBezTo>
                      <a:pt x="181" y="354"/>
                      <a:pt x="221" y="335"/>
                      <a:pt x="242" y="295"/>
                    </a:cubicBezTo>
                    <a:cubicBezTo>
                      <a:pt x="267" y="240"/>
                      <a:pt x="322" y="197"/>
                      <a:pt x="331" y="136"/>
                    </a:cubicBezTo>
                    <a:cubicBezTo>
                      <a:pt x="345" y="62"/>
                      <a:pt x="279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8"/>
              <p:cNvSpPr/>
              <p:nvPr/>
            </p:nvSpPr>
            <p:spPr>
              <a:xfrm>
                <a:off x="2044975" y="876288"/>
                <a:ext cx="116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19" extrusionOk="0">
                    <a:moveTo>
                      <a:pt x="245" y="1"/>
                    </a:moveTo>
                    <a:cubicBezTo>
                      <a:pt x="175" y="1"/>
                      <a:pt x="131" y="73"/>
                      <a:pt x="98" y="131"/>
                    </a:cubicBezTo>
                    <a:cubicBezTo>
                      <a:pt x="71" y="182"/>
                      <a:pt x="24" y="225"/>
                      <a:pt x="16" y="283"/>
                    </a:cubicBezTo>
                    <a:cubicBezTo>
                      <a:pt x="0" y="364"/>
                      <a:pt x="71" y="418"/>
                      <a:pt x="140" y="418"/>
                    </a:cubicBezTo>
                    <a:cubicBezTo>
                      <a:pt x="179" y="418"/>
                      <a:pt x="217" y="401"/>
                      <a:pt x="238" y="361"/>
                    </a:cubicBezTo>
                    <a:cubicBezTo>
                      <a:pt x="302" y="254"/>
                      <a:pt x="467" y="77"/>
                      <a:pt x="278" y="6"/>
                    </a:cubicBezTo>
                    <a:cubicBezTo>
                      <a:pt x="267" y="2"/>
                      <a:pt x="255" y="1"/>
                      <a:pt x="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8"/>
              <p:cNvSpPr/>
              <p:nvPr/>
            </p:nvSpPr>
            <p:spPr>
              <a:xfrm>
                <a:off x="1964525" y="878113"/>
                <a:ext cx="20750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992" extrusionOk="0">
                    <a:moveTo>
                      <a:pt x="143" y="0"/>
                    </a:moveTo>
                    <a:cubicBezTo>
                      <a:pt x="70" y="0"/>
                      <a:pt x="1" y="74"/>
                      <a:pt x="25" y="153"/>
                    </a:cubicBezTo>
                    <a:cubicBezTo>
                      <a:pt x="158" y="436"/>
                      <a:pt x="359" y="683"/>
                      <a:pt x="545" y="934"/>
                    </a:cubicBezTo>
                    <a:cubicBezTo>
                      <a:pt x="566" y="972"/>
                      <a:pt x="607" y="992"/>
                      <a:pt x="648" y="992"/>
                    </a:cubicBezTo>
                    <a:cubicBezTo>
                      <a:pt x="679" y="992"/>
                      <a:pt x="710" y="981"/>
                      <a:pt x="733" y="957"/>
                    </a:cubicBezTo>
                    <a:cubicBezTo>
                      <a:pt x="829" y="858"/>
                      <a:pt x="699" y="755"/>
                      <a:pt x="644" y="670"/>
                    </a:cubicBezTo>
                    <a:cubicBezTo>
                      <a:pt x="531" y="522"/>
                      <a:pt x="422" y="367"/>
                      <a:pt x="325" y="207"/>
                    </a:cubicBezTo>
                    <a:cubicBezTo>
                      <a:pt x="254" y="107"/>
                      <a:pt x="276" y="78"/>
                      <a:pt x="201" y="17"/>
                    </a:cubicBezTo>
                    <a:cubicBezTo>
                      <a:pt x="183" y="5"/>
                      <a:pt x="163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8"/>
              <p:cNvSpPr/>
              <p:nvPr/>
            </p:nvSpPr>
            <p:spPr>
              <a:xfrm>
                <a:off x="1985775" y="907463"/>
                <a:ext cx="1255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99" extrusionOk="0">
                    <a:moveTo>
                      <a:pt x="160" y="1"/>
                    </a:moveTo>
                    <a:cubicBezTo>
                      <a:pt x="78" y="1"/>
                      <a:pt x="0" y="99"/>
                      <a:pt x="54" y="182"/>
                    </a:cubicBezTo>
                    <a:cubicBezTo>
                      <a:pt x="142" y="286"/>
                      <a:pt x="223" y="410"/>
                      <a:pt x="333" y="488"/>
                    </a:cubicBezTo>
                    <a:cubicBezTo>
                      <a:pt x="347" y="495"/>
                      <a:pt x="363" y="499"/>
                      <a:pt x="379" y="499"/>
                    </a:cubicBezTo>
                    <a:cubicBezTo>
                      <a:pt x="441" y="499"/>
                      <a:pt x="501" y="443"/>
                      <a:pt x="499" y="378"/>
                    </a:cubicBezTo>
                    <a:cubicBezTo>
                      <a:pt x="498" y="301"/>
                      <a:pt x="424" y="258"/>
                      <a:pt x="381" y="201"/>
                    </a:cubicBezTo>
                    <a:cubicBezTo>
                      <a:pt x="296" y="112"/>
                      <a:pt x="278" y="73"/>
                      <a:pt x="230" y="27"/>
                    </a:cubicBezTo>
                    <a:cubicBezTo>
                      <a:pt x="208" y="9"/>
                      <a:pt x="184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8"/>
              <p:cNvSpPr/>
              <p:nvPr/>
            </p:nvSpPr>
            <p:spPr>
              <a:xfrm>
                <a:off x="2014200" y="970288"/>
                <a:ext cx="1485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682" extrusionOk="0">
                    <a:moveTo>
                      <a:pt x="467" y="0"/>
                    </a:moveTo>
                    <a:cubicBezTo>
                      <a:pt x="346" y="0"/>
                      <a:pt x="236" y="252"/>
                      <a:pt x="188" y="284"/>
                    </a:cubicBezTo>
                    <a:cubicBezTo>
                      <a:pt x="98" y="403"/>
                      <a:pt x="94" y="405"/>
                      <a:pt x="20" y="503"/>
                    </a:cubicBezTo>
                    <a:cubicBezTo>
                      <a:pt x="4" y="530"/>
                      <a:pt x="0" y="565"/>
                      <a:pt x="8" y="595"/>
                    </a:cubicBezTo>
                    <a:cubicBezTo>
                      <a:pt x="22" y="651"/>
                      <a:pt x="74" y="682"/>
                      <a:pt x="125" y="682"/>
                    </a:cubicBezTo>
                    <a:cubicBezTo>
                      <a:pt x="165" y="682"/>
                      <a:pt x="205" y="663"/>
                      <a:pt x="227" y="623"/>
                    </a:cubicBezTo>
                    <a:cubicBezTo>
                      <a:pt x="281" y="550"/>
                      <a:pt x="489" y="284"/>
                      <a:pt x="546" y="206"/>
                    </a:cubicBezTo>
                    <a:cubicBezTo>
                      <a:pt x="581" y="173"/>
                      <a:pt x="594" y="118"/>
                      <a:pt x="572" y="75"/>
                    </a:cubicBezTo>
                    <a:cubicBezTo>
                      <a:pt x="537" y="21"/>
                      <a:pt x="501" y="0"/>
                      <a:pt x="4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8"/>
              <p:cNvSpPr/>
              <p:nvPr/>
            </p:nvSpPr>
            <p:spPr>
              <a:xfrm>
                <a:off x="2031800" y="951338"/>
                <a:ext cx="15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520" extrusionOk="0">
                    <a:moveTo>
                      <a:pt x="500" y="0"/>
                    </a:moveTo>
                    <a:cubicBezTo>
                      <a:pt x="426" y="0"/>
                      <a:pt x="364" y="80"/>
                      <a:pt x="307" y="127"/>
                    </a:cubicBezTo>
                    <a:cubicBezTo>
                      <a:pt x="190" y="238"/>
                      <a:pt x="170" y="236"/>
                      <a:pt x="69" y="325"/>
                    </a:cubicBezTo>
                    <a:cubicBezTo>
                      <a:pt x="0" y="405"/>
                      <a:pt x="76" y="519"/>
                      <a:pt x="165" y="519"/>
                    </a:cubicBezTo>
                    <a:cubicBezTo>
                      <a:pt x="184" y="519"/>
                      <a:pt x="204" y="514"/>
                      <a:pt x="224" y="501"/>
                    </a:cubicBezTo>
                    <a:cubicBezTo>
                      <a:pt x="354" y="417"/>
                      <a:pt x="462" y="305"/>
                      <a:pt x="581" y="206"/>
                    </a:cubicBezTo>
                    <a:cubicBezTo>
                      <a:pt x="636" y="154"/>
                      <a:pt x="623" y="54"/>
                      <a:pt x="556" y="16"/>
                    </a:cubicBezTo>
                    <a:cubicBezTo>
                      <a:pt x="537" y="5"/>
                      <a:pt x="518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8"/>
              <p:cNvSpPr/>
              <p:nvPr/>
            </p:nvSpPr>
            <p:spPr>
              <a:xfrm>
                <a:off x="1973050" y="948963"/>
                <a:ext cx="1752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73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1" y="207"/>
                    </a:cubicBezTo>
                    <a:cubicBezTo>
                      <a:pt x="191" y="343"/>
                      <a:pt x="296" y="479"/>
                      <a:pt x="407" y="614"/>
                    </a:cubicBezTo>
                    <a:cubicBezTo>
                      <a:pt x="430" y="648"/>
                      <a:pt x="471" y="672"/>
                      <a:pt x="512" y="672"/>
                    </a:cubicBezTo>
                    <a:cubicBezTo>
                      <a:pt x="528" y="672"/>
                      <a:pt x="543" y="669"/>
                      <a:pt x="558" y="661"/>
                    </a:cubicBezTo>
                    <a:cubicBezTo>
                      <a:pt x="701" y="588"/>
                      <a:pt x="604" y="462"/>
                      <a:pt x="526" y="381"/>
                    </a:cubicBezTo>
                    <a:cubicBezTo>
                      <a:pt x="417" y="264"/>
                      <a:pt x="338" y="107"/>
                      <a:pt x="212" y="13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8"/>
              <p:cNvSpPr/>
              <p:nvPr/>
            </p:nvSpPr>
            <p:spPr>
              <a:xfrm>
                <a:off x="1991525" y="970888"/>
                <a:ext cx="101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71" extrusionOk="0">
                    <a:moveTo>
                      <a:pt x="165" y="1"/>
                    </a:moveTo>
                    <a:cubicBezTo>
                      <a:pt x="164" y="1"/>
                      <a:pt x="162" y="1"/>
                      <a:pt x="160" y="1"/>
                    </a:cubicBezTo>
                    <a:cubicBezTo>
                      <a:pt x="158" y="1"/>
                      <a:pt x="157" y="1"/>
                      <a:pt x="155" y="1"/>
                    </a:cubicBezTo>
                    <a:cubicBezTo>
                      <a:pt x="55" y="1"/>
                      <a:pt x="1" y="136"/>
                      <a:pt x="74" y="206"/>
                    </a:cubicBezTo>
                    <a:cubicBezTo>
                      <a:pt x="130" y="254"/>
                      <a:pt x="172" y="325"/>
                      <a:pt x="237" y="359"/>
                    </a:cubicBezTo>
                    <a:cubicBezTo>
                      <a:pt x="252" y="367"/>
                      <a:pt x="267" y="370"/>
                      <a:pt x="283" y="370"/>
                    </a:cubicBezTo>
                    <a:cubicBezTo>
                      <a:pt x="345" y="370"/>
                      <a:pt x="405" y="315"/>
                      <a:pt x="404" y="250"/>
                    </a:cubicBezTo>
                    <a:cubicBezTo>
                      <a:pt x="404" y="180"/>
                      <a:pt x="340" y="137"/>
                      <a:pt x="296" y="89"/>
                    </a:cubicBezTo>
                    <a:cubicBezTo>
                      <a:pt x="259" y="52"/>
                      <a:pt x="223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2" name="Google Shape;742;p8"/>
            <p:cNvGrpSpPr/>
            <p:nvPr/>
          </p:nvGrpSpPr>
          <p:grpSpPr>
            <a:xfrm rot="1509665">
              <a:off x="276165" y="3903466"/>
              <a:ext cx="731223" cy="1462271"/>
              <a:chOff x="4941500" y="1532375"/>
              <a:chExt cx="231300" cy="462525"/>
            </a:xfrm>
          </p:grpSpPr>
          <p:sp>
            <p:nvSpPr>
              <p:cNvPr id="743" name="Google Shape;743;p8"/>
              <p:cNvSpPr/>
              <p:nvPr/>
            </p:nvSpPr>
            <p:spPr>
              <a:xfrm>
                <a:off x="4981225" y="1568775"/>
                <a:ext cx="1458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7045" extrusionOk="0">
                    <a:moveTo>
                      <a:pt x="590" y="0"/>
                    </a:moveTo>
                    <a:cubicBezTo>
                      <a:pt x="467" y="7"/>
                      <a:pt x="463" y="131"/>
                      <a:pt x="467" y="229"/>
                    </a:cubicBezTo>
                    <a:cubicBezTo>
                      <a:pt x="465" y="377"/>
                      <a:pt x="465" y="528"/>
                      <a:pt x="465" y="677"/>
                    </a:cubicBezTo>
                    <a:cubicBezTo>
                      <a:pt x="465" y="1324"/>
                      <a:pt x="489" y="1973"/>
                      <a:pt x="563" y="2616"/>
                    </a:cubicBezTo>
                    <a:cubicBezTo>
                      <a:pt x="677" y="3803"/>
                      <a:pt x="961" y="4966"/>
                      <a:pt x="1400" y="6074"/>
                    </a:cubicBezTo>
                    <a:cubicBezTo>
                      <a:pt x="1955" y="7564"/>
                      <a:pt x="2534" y="9052"/>
                      <a:pt x="2840" y="10617"/>
                    </a:cubicBezTo>
                    <a:cubicBezTo>
                      <a:pt x="2994" y="11391"/>
                      <a:pt x="3091" y="12186"/>
                      <a:pt x="3129" y="12994"/>
                    </a:cubicBezTo>
                    <a:cubicBezTo>
                      <a:pt x="2683" y="12063"/>
                      <a:pt x="2114" y="11197"/>
                      <a:pt x="1610" y="10298"/>
                    </a:cubicBezTo>
                    <a:cubicBezTo>
                      <a:pt x="1077" y="9376"/>
                      <a:pt x="683" y="8375"/>
                      <a:pt x="230" y="7421"/>
                    </a:cubicBezTo>
                    <a:cubicBezTo>
                      <a:pt x="209" y="7402"/>
                      <a:pt x="185" y="7395"/>
                      <a:pt x="161" y="7395"/>
                    </a:cubicBezTo>
                    <a:cubicBezTo>
                      <a:pt x="79" y="7395"/>
                      <a:pt x="0" y="7491"/>
                      <a:pt x="54" y="7575"/>
                    </a:cubicBezTo>
                    <a:cubicBezTo>
                      <a:pt x="452" y="8515"/>
                      <a:pt x="867" y="9449"/>
                      <a:pt x="1361" y="10342"/>
                    </a:cubicBezTo>
                    <a:cubicBezTo>
                      <a:pt x="1786" y="11121"/>
                      <a:pt x="2281" y="11859"/>
                      <a:pt x="2687" y="12648"/>
                    </a:cubicBezTo>
                    <a:cubicBezTo>
                      <a:pt x="2855" y="12964"/>
                      <a:pt x="3033" y="13348"/>
                      <a:pt x="3146" y="13602"/>
                    </a:cubicBezTo>
                    <a:cubicBezTo>
                      <a:pt x="3151" y="14200"/>
                      <a:pt x="3122" y="14803"/>
                      <a:pt x="3057" y="15407"/>
                    </a:cubicBezTo>
                    <a:cubicBezTo>
                      <a:pt x="3010" y="15839"/>
                      <a:pt x="2931" y="16342"/>
                      <a:pt x="2812" y="16845"/>
                    </a:cubicBezTo>
                    <a:cubicBezTo>
                      <a:pt x="2794" y="16905"/>
                      <a:pt x="2784" y="16980"/>
                      <a:pt x="2843" y="17020"/>
                    </a:cubicBezTo>
                    <a:cubicBezTo>
                      <a:pt x="2864" y="17037"/>
                      <a:pt x="2889" y="17045"/>
                      <a:pt x="2914" y="17045"/>
                    </a:cubicBezTo>
                    <a:cubicBezTo>
                      <a:pt x="2966" y="17045"/>
                      <a:pt x="3019" y="17011"/>
                      <a:pt x="3032" y="16958"/>
                    </a:cubicBezTo>
                    <a:cubicBezTo>
                      <a:pt x="3278" y="15888"/>
                      <a:pt x="3390" y="14794"/>
                      <a:pt x="3387" y="13700"/>
                    </a:cubicBezTo>
                    <a:cubicBezTo>
                      <a:pt x="3411" y="13679"/>
                      <a:pt x="3425" y="13650"/>
                      <a:pt x="3425" y="13614"/>
                    </a:cubicBezTo>
                    <a:cubicBezTo>
                      <a:pt x="3806" y="11552"/>
                      <a:pt x="4842" y="9476"/>
                      <a:pt x="5780" y="7487"/>
                    </a:cubicBezTo>
                    <a:cubicBezTo>
                      <a:pt x="5832" y="7394"/>
                      <a:pt x="5752" y="7305"/>
                      <a:pt x="5670" y="7305"/>
                    </a:cubicBezTo>
                    <a:cubicBezTo>
                      <a:pt x="5634" y="7305"/>
                      <a:pt x="5597" y="7323"/>
                      <a:pt x="5572" y="7366"/>
                    </a:cubicBezTo>
                    <a:cubicBezTo>
                      <a:pt x="5008" y="8580"/>
                      <a:pt x="4404" y="9778"/>
                      <a:pt x="3928" y="11032"/>
                    </a:cubicBezTo>
                    <a:cubicBezTo>
                      <a:pt x="3713" y="11617"/>
                      <a:pt x="3518" y="12210"/>
                      <a:pt x="3359" y="12812"/>
                    </a:cubicBezTo>
                    <a:cubicBezTo>
                      <a:pt x="3297" y="11773"/>
                      <a:pt x="3135" y="10740"/>
                      <a:pt x="2881" y="9729"/>
                    </a:cubicBezTo>
                    <a:cubicBezTo>
                      <a:pt x="2882" y="9724"/>
                      <a:pt x="2885" y="9718"/>
                      <a:pt x="2885" y="9712"/>
                    </a:cubicBezTo>
                    <a:cubicBezTo>
                      <a:pt x="2828" y="8466"/>
                      <a:pt x="2885" y="7210"/>
                      <a:pt x="3044" y="5972"/>
                    </a:cubicBezTo>
                    <a:cubicBezTo>
                      <a:pt x="3190" y="4831"/>
                      <a:pt x="3553" y="3351"/>
                      <a:pt x="3850" y="2116"/>
                    </a:cubicBezTo>
                    <a:cubicBezTo>
                      <a:pt x="3862" y="2055"/>
                      <a:pt x="3895" y="1991"/>
                      <a:pt x="3861" y="1934"/>
                    </a:cubicBezTo>
                    <a:cubicBezTo>
                      <a:pt x="3836" y="1893"/>
                      <a:pt x="3799" y="1875"/>
                      <a:pt x="3761" y="1875"/>
                    </a:cubicBezTo>
                    <a:cubicBezTo>
                      <a:pt x="3697" y="1875"/>
                      <a:pt x="3632" y="1927"/>
                      <a:pt x="3630" y="2006"/>
                    </a:cubicBezTo>
                    <a:cubicBezTo>
                      <a:pt x="3270" y="3510"/>
                      <a:pt x="2887" y="5015"/>
                      <a:pt x="2734" y="6557"/>
                    </a:cubicBezTo>
                    <a:cubicBezTo>
                      <a:pt x="2660" y="7304"/>
                      <a:pt x="2626" y="8056"/>
                      <a:pt x="2624" y="8808"/>
                    </a:cubicBezTo>
                    <a:cubicBezTo>
                      <a:pt x="2605" y="8746"/>
                      <a:pt x="2588" y="8684"/>
                      <a:pt x="2567" y="8622"/>
                    </a:cubicBezTo>
                    <a:cubicBezTo>
                      <a:pt x="2162" y="7322"/>
                      <a:pt x="1604" y="6073"/>
                      <a:pt x="1209" y="4771"/>
                    </a:cubicBezTo>
                    <a:cubicBezTo>
                      <a:pt x="989" y="4021"/>
                      <a:pt x="879" y="3289"/>
                      <a:pt x="801" y="2585"/>
                    </a:cubicBezTo>
                    <a:cubicBezTo>
                      <a:pt x="720" y="1874"/>
                      <a:pt x="701" y="1159"/>
                      <a:pt x="705" y="444"/>
                    </a:cubicBezTo>
                    <a:cubicBezTo>
                      <a:pt x="698" y="321"/>
                      <a:pt x="726" y="193"/>
                      <a:pt x="700" y="74"/>
                    </a:cubicBezTo>
                    <a:cubicBezTo>
                      <a:pt x="685" y="29"/>
                      <a:pt x="636" y="0"/>
                      <a:pt x="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8"/>
              <p:cNvSpPr/>
              <p:nvPr/>
            </p:nvSpPr>
            <p:spPr>
              <a:xfrm>
                <a:off x="4948675" y="1532375"/>
                <a:ext cx="804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2824" extrusionOk="0">
                    <a:moveTo>
                      <a:pt x="2358" y="1"/>
                    </a:moveTo>
                    <a:cubicBezTo>
                      <a:pt x="2273" y="1"/>
                      <a:pt x="2179" y="49"/>
                      <a:pt x="2119" y="136"/>
                    </a:cubicBezTo>
                    <a:cubicBezTo>
                      <a:pt x="1944" y="338"/>
                      <a:pt x="1827" y="652"/>
                      <a:pt x="1734" y="896"/>
                    </a:cubicBezTo>
                    <a:cubicBezTo>
                      <a:pt x="1682" y="730"/>
                      <a:pt x="1610" y="519"/>
                      <a:pt x="1546" y="402"/>
                    </a:cubicBezTo>
                    <a:cubicBezTo>
                      <a:pt x="1483" y="275"/>
                      <a:pt x="1395" y="217"/>
                      <a:pt x="1315" y="217"/>
                    </a:cubicBezTo>
                    <a:cubicBezTo>
                      <a:pt x="1205" y="217"/>
                      <a:pt x="1108" y="323"/>
                      <a:pt x="1096" y="506"/>
                    </a:cubicBezTo>
                    <a:cubicBezTo>
                      <a:pt x="1081" y="814"/>
                      <a:pt x="1135" y="1078"/>
                      <a:pt x="1166" y="1333"/>
                    </a:cubicBezTo>
                    <a:cubicBezTo>
                      <a:pt x="977" y="1150"/>
                      <a:pt x="776" y="975"/>
                      <a:pt x="520" y="911"/>
                    </a:cubicBezTo>
                    <a:cubicBezTo>
                      <a:pt x="490" y="905"/>
                      <a:pt x="459" y="901"/>
                      <a:pt x="428" y="901"/>
                    </a:cubicBezTo>
                    <a:cubicBezTo>
                      <a:pt x="342" y="901"/>
                      <a:pt x="256" y="929"/>
                      <a:pt x="207" y="1004"/>
                    </a:cubicBezTo>
                    <a:cubicBezTo>
                      <a:pt x="0" y="1301"/>
                      <a:pt x="755" y="2030"/>
                      <a:pt x="971" y="2231"/>
                    </a:cubicBezTo>
                    <a:cubicBezTo>
                      <a:pt x="1156" y="2396"/>
                      <a:pt x="1357" y="2547"/>
                      <a:pt x="1569" y="2681"/>
                    </a:cubicBezTo>
                    <a:cubicBezTo>
                      <a:pt x="1670" y="2731"/>
                      <a:pt x="1771" y="2822"/>
                      <a:pt x="1887" y="2823"/>
                    </a:cubicBezTo>
                    <a:cubicBezTo>
                      <a:pt x="1934" y="2819"/>
                      <a:pt x="1964" y="2791"/>
                      <a:pt x="1979" y="2754"/>
                    </a:cubicBezTo>
                    <a:cubicBezTo>
                      <a:pt x="2006" y="2734"/>
                      <a:pt x="2029" y="2704"/>
                      <a:pt x="2043" y="2664"/>
                    </a:cubicBezTo>
                    <a:cubicBezTo>
                      <a:pt x="2342" y="2150"/>
                      <a:pt x="2677" y="1822"/>
                      <a:pt x="3040" y="1327"/>
                    </a:cubicBezTo>
                    <a:cubicBezTo>
                      <a:pt x="3107" y="1230"/>
                      <a:pt x="3164" y="1123"/>
                      <a:pt x="3192" y="1008"/>
                    </a:cubicBezTo>
                    <a:cubicBezTo>
                      <a:pt x="3215" y="912"/>
                      <a:pt x="3166" y="809"/>
                      <a:pt x="3069" y="787"/>
                    </a:cubicBezTo>
                    <a:cubicBezTo>
                      <a:pt x="3039" y="778"/>
                      <a:pt x="3009" y="774"/>
                      <a:pt x="2979" y="774"/>
                    </a:cubicBezTo>
                    <a:cubicBezTo>
                      <a:pt x="2903" y="774"/>
                      <a:pt x="2828" y="799"/>
                      <a:pt x="2760" y="833"/>
                    </a:cubicBezTo>
                    <a:cubicBezTo>
                      <a:pt x="2621" y="898"/>
                      <a:pt x="2495" y="985"/>
                      <a:pt x="2369" y="1073"/>
                    </a:cubicBezTo>
                    <a:cubicBezTo>
                      <a:pt x="2448" y="788"/>
                      <a:pt x="2553" y="506"/>
                      <a:pt x="2551" y="211"/>
                    </a:cubicBezTo>
                    <a:cubicBezTo>
                      <a:pt x="2543" y="66"/>
                      <a:pt x="2456" y="1"/>
                      <a:pt x="2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8"/>
              <p:cNvSpPr/>
              <p:nvPr/>
            </p:nvSpPr>
            <p:spPr>
              <a:xfrm>
                <a:off x="5045400" y="1572750"/>
                <a:ext cx="76075" cy="65275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2611" extrusionOk="0">
                    <a:moveTo>
                      <a:pt x="1586" y="0"/>
                    </a:moveTo>
                    <a:cubicBezTo>
                      <a:pt x="1502" y="0"/>
                      <a:pt x="1409" y="58"/>
                      <a:pt x="1339" y="177"/>
                    </a:cubicBezTo>
                    <a:cubicBezTo>
                      <a:pt x="1186" y="443"/>
                      <a:pt x="1115" y="703"/>
                      <a:pt x="1024" y="944"/>
                    </a:cubicBezTo>
                    <a:cubicBezTo>
                      <a:pt x="940" y="697"/>
                      <a:pt x="840" y="449"/>
                      <a:pt x="639" y="275"/>
                    </a:cubicBezTo>
                    <a:cubicBezTo>
                      <a:pt x="580" y="226"/>
                      <a:pt x="503" y="188"/>
                      <a:pt x="427" y="188"/>
                    </a:cubicBezTo>
                    <a:cubicBezTo>
                      <a:pt x="390" y="188"/>
                      <a:pt x="353" y="197"/>
                      <a:pt x="319" y="217"/>
                    </a:cubicBezTo>
                    <a:cubicBezTo>
                      <a:pt x="0" y="386"/>
                      <a:pt x="340" y="1380"/>
                      <a:pt x="440" y="1657"/>
                    </a:cubicBezTo>
                    <a:cubicBezTo>
                      <a:pt x="530" y="1889"/>
                      <a:pt x="640" y="2116"/>
                      <a:pt x="768" y="2330"/>
                    </a:cubicBezTo>
                    <a:cubicBezTo>
                      <a:pt x="835" y="2421"/>
                      <a:pt x="884" y="2547"/>
                      <a:pt x="987" y="2601"/>
                    </a:cubicBezTo>
                    <a:cubicBezTo>
                      <a:pt x="1002" y="2607"/>
                      <a:pt x="1016" y="2610"/>
                      <a:pt x="1030" y="2610"/>
                    </a:cubicBezTo>
                    <a:cubicBezTo>
                      <a:pt x="1057" y="2610"/>
                      <a:pt x="1081" y="2600"/>
                      <a:pt x="1100" y="2583"/>
                    </a:cubicBezTo>
                    <a:cubicBezTo>
                      <a:pt x="1133" y="2577"/>
                      <a:pt x="1168" y="2561"/>
                      <a:pt x="1198" y="2531"/>
                    </a:cubicBezTo>
                    <a:cubicBezTo>
                      <a:pt x="1699" y="2211"/>
                      <a:pt x="2146" y="2070"/>
                      <a:pt x="2695" y="1794"/>
                    </a:cubicBezTo>
                    <a:cubicBezTo>
                      <a:pt x="2799" y="1739"/>
                      <a:pt x="2899" y="1668"/>
                      <a:pt x="2978" y="1580"/>
                    </a:cubicBezTo>
                    <a:cubicBezTo>
                      <a:pt x="3040" y="1505"/>
                      <a:pt x="3043" y="1390"/>
                      <a:pt x="2967" y="1326"/>
                    </a:cubicBezTo>
                    <a:cubicBezTo>
                      <a:pt x="2888" y="1250"/>
                      <a:pt x="2777" y="1228"/>
                      <a:pt x="2671" y="1225"/>
                    </a:cubicBezTo>
                    <a:cubicBezTo>
                      <a:pt x="2652" y="1225"/>
                      <a:pt x="2634" y="1224"/>
                      <a:pt x="2615" y="1224"/>
                    </a:cubicBezTo>
                    <a:cubicBezTo>
                      <a:pt x="2481" y="1224"/>
                      <a:pt x="2347" y="1243"/>
                      <a:pt x="2214" y="1260"/>
                    </a:cubicBezTo>
                    <a:cubicBezTo>
                      <a:pt x="2414" y="1043"/>
                      <a:pt x="2637" y="840"/>
                      <a:pt x="2769" y="574"/>
                    </a:cubicBezTo>
                    <a:cubicBezTo>
                      <a:pt x="2852" y="388"/>
                      <a:pt x="2726" y="273"/>
                      <a:pt x="2573" y="273"/>
                    </a:cubicBezTo>
                    <a:cubicBezTo>
                      <a:pt x="2522" y="273"/>
                      <a:pt x="2469" y="286"/>
                      <a:pt x="2419" y="312"/>
                    </a:cubicBezTo>
                    <a:cubicBezTo>
                      <a:pt x="2171" y="413"/>
                      <a:pt x="1924" y="639"/>
                      <a:pt x="1729" y="814"/>
                    </a:cubicBezTo>
                    <a:cubicBezTo>
                      <a:pt x="1759" y="643"/>
                      <a:pt x="1791" y="422"/>
                      <a:pt x="1786" y="288"/>
                    </a:cubicBezTo>
                    <a:cubicBezTo>
                      <a:pt x="1788" y="99"/>
                      <a:pt x="1695" y="0"/>
                      <a:pt x="1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8"/>
              <p:cNvSpPr/>
              <p:nvPr/>
            </p:nvSpPr>
            <p:spPr>
              <a:xfrm>
                <a:off x="4941500" y="1708825"/>
                <a:ext cx="779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867" extrusionOk="0">
                    <a:moveTo>
                      <a:pt x="2160" y="0"/>
                    </a:moveTo>
                    <a:cubicBezTo>
                      <a:pt x="2067" y="0"/>
                      <a:pt x="1964" y="66"/>
                      <a:pt x="1912" y="174"/>
                    </a:cubicBezTo>
                    <a:cubicBezTo>
                      <a:pt x="1771" y="401"/>
                      <a:pt x="1704" y="728"/>
                      <a:pt x="1650" y="985"/>
                    </a:cubicBezTo>
                    <a:cubicBezTo>
                      <a:pt x="1573" y="829"/>
                      <a:pt x="1468" y="631"/>
                      <a:pt x="1388" y="526"/>
                    </a:cubicBezTo>
                    <a:cubicBezTo>
                      <a:pt x="1314" y="423"/>
                      <a:pt x="1230" y="377"/>
                      <a:pt x="1156" y="377"/>
                    </a:cubicBezTo>
                    <a:cubicBezTo>
                      <a:pt x="1035" y="377"/>
                      <a:pt x="940" y="501"/>
                      <a:pt x="960" y="698"/>
                    </a:cubicBezTo>
                    <a:cubicBezTo>
                      <a:pt x="992" y="1003"/>
                      <a:pt x="1089" y="1256"/>
                      <a:pt x="1156" y="1504"/>
                    </a:cubicBezTo>
                    <a:cubicBezTo>
                      <a:pt x="943" y="1353"/>
                      <a:pt x="716" y="1211"/>
                      <a:pt x="452" y="1187"/>
                    </a:cubicBezTo>
                    <a:cubicBezTo>
                      <a:pt x="443" y="1187"/>
                      <a:pt x="435" y="1187"/>
                      <a:pt x="426" y="1187"/>
                    </a:cubicBezTo>
                    <a:cubicBezTo>
                      <a:pt x="319" y="1187"/>
                      <a:pt x="204" y="1225"/>
                      <a:pt x="158" y="1330"/>
                    </a:cubicBezTo>
                    <a:cubicBezTo>
                      <a:pt x="0" y="1655"/>
                      <a:pt x="859" y="2258"/>
                      <a:pt x="1105" y="2421"/>
                    </a:cubicBezTo>
                    <a:cubicBezTo>
                      <a:pt x="1314" y="2556"/>
                      <a:pt x="1536" y="2675"/>
                      <a:pt x="1766" y="2773"/>
                    </a:cubicBezTo>
                    <a:cubicBezTo>
                      <a:pt x="1864" y="2803"/>
                      <a:pt x="1965" y="2866"/>
                      <a:pt x="2069" y="2866"/>
                    </a:cubicBezTo>
                    <a:cubicBezTo>
                      <a:pt x="2080" y="2866"/>
                      <a:pt x="2091" y="2866"/>
                      <a:pt x="2103" y="2864"/>
                    </a:cubicBezTo>
                    <a:cubicBezTo>
                      <a:pt x="2147" y="2853"/>
                      <a:pt x="2173" y="2820"/>
                      <a:pt x="2182" y="2783"/>
                    </a:cubicBezTo>
                    <a:cubicBezTo>
                      <a:pt x="2207" y="2760"/>
                      <a:pt x="2224" y="2725"/>
                      <a:pt x="2230" y="2684"/>
                    </a:cubicBezTo>
                    <a:cubicBezTo>
                      <a:pt x="2447" y="2132"/>
                      <a:pt x="2726" y="1754"/>
                      <a:pt x="3007" y="1208"/>
                    </a:cubicBezTo>
                    <a:cubicBezTo>
                      <a:pt x="3058" y="1101"/>
                      <a:pt x="3097" y="986"/>
                      <a:pt x="3108" y="868"/>
                    </a:cubicBezTo>
                    <a:cubicBezTo>
                      <a:pt x="3116" y="774"/>
                      <a:pt x="3051" y="678"/>
                      <a:pt x="2952" y="671"/>
                    </a:cubicBezTo>
                    <a:cubicBezTo>
                      <a:pt x="2938" y="669"/>
                      <a:pt x="2924" y="668"/>
                      <a:pt x="2911" y="668"/>
                    </a:cubicBezTo>
                    <a:cubicBezTo>
                      <a:pt x="2818" y="668"/>
                      <a:pt x="2730" y="711"/>
                      <a:pt x="2654" y="764"/>
                    </a:cubicBezTo>
                    <a:cubicBezTo>
                      <a:pt x="2526" y="849"/>
                      <a:pt x="2416" y="957"/>
                      <a:pt x="2304" y="1061"/>
                    </a:cubicBezTo>
                    <a:cubicBezTo>
                      <a:pt x="2338" y="768"/>
                      <a:pt x="2399" y="472"/>
                      <a:pt x="2351" y="180"/>
                    </a:cubicBezTo>
                    <a:cubicBezTo>
                      <a:pt x="2323" y="54"/>
                      <a:pt x="2245" y="0"/>
                      <a:pt x="2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8"/>
              <p:cNvSpPr/>
              <p:nvPr/>
            </p:nvSpPr>
            <p:spPr>
              <a:xfrm>
                <a:off x="5100525" y="1700825"/>
                <a:ext cx="72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19" extrusionOk="0">
                    <a:moveTo>
                      <a:pt x="1600" y="1"/>
                    </a:moveTo>
                    <a:cubicBezTo>
                      <a:pt x="1522" y="1"/>
                      <a:pt x="1433" y="47"/>
                      <a:pt x="1356" y="146"/>
                    </a:cubicBezTo>
                    <a:cubicBezTo>
                      <a:pt x="1170" y="391"/>
                      <a:pt x="1065" y="639"/>
                      <a:pt x="944" y="866"/>
                    </a:cubicBezTo>
                    <a:cubicBezTo>
                      <a:pt x="893" y="611"/>
                      <a:pt x="826" y="352"/>
                      <a:pt x="649" y="153"/>
                    </a:cubicBezTo>
                    <a:cubicBezTo>
                      <a:pt x="590" y="90"/>
                      <a:pt x="508" y="38"/>
                      <a:pt x="422" y="38"/>
                    </a:cubicBezTo>
                    <a:cubicBezTo>
                      <a:pt x="394" y="38"/>
                      <a:pt x="367" y="43"/>
                      <a:pt x="340" y="55"/>
                    </a:cubicBezTo>
                    <a:cubicBezTo>
                      <a:pt x="1" y="183"/>
                      <a:pt x="211" y="1210"/>
                      <a:pt x="276" y="1497"/>
                    </a:cubicBezTo>
                    <a:cubicBezTo>
                      <a:pt x="334" y="1740"/>
                      <a:pt x="415" y="1977"/>
                      <a:pt x="514" y="2208"/>
                    </a:cubicBezTo>
                    <a:cubicBezTo>
                      <a:pt x="568" y="2307"/>
                      <a:pt x="601" y="2438"/>
                      <a:pt x="697" y="2504"/>
                    </a:cubicBezTo>
                    <a:cubicBezTo>
                      <a:pt x="715" y="2514"/>
                      <a:pt x="732" y="2519"/>
                      <a:pt x="750" y="2519"/>
                    </a:cubicBezTo>
                    <a:cubicBezTo>
                      <a:pt x="772" y="2519"/>
                      <a:pt x="793" y="2512"/>
                      <a:pt x="811" y="2501"/>
                    </a:cubicBezTo>
                    <a:cubicBezTo>
                      <a:pt x="844" y="2498"/>
                      <a:pt x="881" y="2488"/>
                      <a:pt x="915" y="2463"/>
                    </a:cubicBezTo>
                    <a:cubicBezTo>
                      <a:pt x="1452" y="2209"/>
                      <a:pt x="1914" y="2128"/>
                      <a:pt x="2494" y="1924"/>
                    </a:cubicBezTo>
                    <a:cubicBezTo>
                      <a:pt x="2604" y="1883"/>
                      <a:pt x="2713" y="1826"/>
                      <a:pt x="2801" y="1749"/>
                    </a:cubicBezTo>
                    <a:cubicBezTo>
                      <a:pt x="2873" y="1684"/>
                      <a:pt x="2890" y="1570"/>
                      <a:pt x="2822" y="1495"/>
                    </a:cubicBezTo>
                    <a:cubicBezTo>
                      <a:pt x="2754" y="1410"/>
                      <a:pt x="2648" y="1374"/>
                      <a:pt x="2542" y="1359"/>
                    </a:cubicBezTo>
                    <a:cubicBezTo>
                      <a:pt x="2402" y="1335"/>
                      <a:pt x="2261" y="1334"/>
                      <a:pt x="2120" y="1334"/>
                    </a:cubicBezTo>
                    <a:cubicBezTo>
                      <a:pt x="2108" y="1334"/>
                      <a:pt x="2096" y="1334"/>
                      <a:pt x="2085" y="1334"/>
                    </a:cubicBezTo>
                    <a:cubicBezTo>
                      <a:pt x="2311" y="1145"/>
                      <a:pt x="2557" y="973"/>
                      <a:pt x="2723" y="726"/>
                    </a:cubicBezTo>
                    <a:cubicBezTo>
                      <a:pt x="2838" y="537"/>
                      <a:pt x="2696" y="400"/>
                      <a:pt x="2525" y="400"/>
                    </a:cubicBezTo>
                    <a:cubicBezTo>
                      <a:pt x="2487" y="400"/>
                      <a:pt x="2447" y="406"/>
                      <a:pt x="2408" y="421"/>
                    </a:cubicBezTo>
                    <a:cubicBezTo>
                      <a:pt x="2150" y="488"/>
                      <a:pt x="1877" y="682"/>
                      <a:pt x="1661" y="829"/>
                    </a:cubicBezTo>
                    <a:cubicBezTo>
                      <a:pt x="1712" y="663"/>
                      <a:pt x="1772" y="448"/>
                      <a:pt x="1786" y="315"/>
                    </a:cubicBezTo>
                    <a:cubicBezTo>
                      <a:pt x="1813" y="113"/>
                      <a:pt x="1721" y="1"/>
                      <a:pt x="16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8"/>
              <p:cNvSpPr/>
              <p:nvPr/>
            </p:nvSpPr>
            <p:spPr>
              <a:xfrm>
                <a:off x="4981250" y="1556050"/>
                <a:ext cx="77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64" extrusionOk="0">
                    <a:moveTo>
                      <a:pt x="128" y="1"/>
                    </a:moveTo>
                    <a:cubicBezTo>
                      <a:pt x="65" y="1"/>
                      <a:pt x="1" y="45"/>
                      <a:pt x="3" y="119"/>
                    </a:cubicBezTo>
                    <a:cubicBezTo>
                      <a:pt x="26" y="229"/>
                      <a:pt x="22" y="464"/>
                      <a:pt x="156" y="464"/>
                    </a:cubicBezTo>
                    <a:cubicBezTo>
                      <a:pt x="176" y="464"/>
                      <a:pt x="198" y="459"/>
                      <a:pt x="224" y="447"/>
                    </a:cubicBezTo>
                    <a:cubicBezTo>
                      <a:pt x="309" y="402"/>
                      <a:pt x="281" y="304"/>
                      <a:pt x="265" y="229"/>
                    </a:cubicBezTo>
                    <a:cubicBezTo>
                      <a:pt x="241" y="119"/>
                      <a:pt x="255" y="137"/>
                      <a:pt x="233" y="73"/>
                    </a:cubicBezTo>
                    <a:cubicBezTo>
                      <a:pt x="215" y="23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8"/>
              <p:cNvSpPr/>
              <p:nvPr/>
            </p:nvSpPr>
            <p:spPr>
              <a:xfrm>
                <a:off x="4985475" y="1577300"/>
                <a:ext cx="103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635" extrusionOk="0">
                    <a:moveTo>
                      <a:pt x="149" y="0"/>
                    </a:moveTo>
                    <a:cubicBezTo>
                      <a:pt x="76" y="0"/>
                      <a:pt x="0" y="68"/>
                      <a:pt x="26" y="152"/>
                    </a:cubicBezTo>
                    <a:cubicBezTo>
                      <a:pt x="62" y="296"/>
                      <a:pt x="78" y="455"/>
                      <a:pt x="142" y="588"/>
                    </a:cubicBezTo>
                    <a:cubicBezTo>
                      <a:pt x="159" y="614"/>
                      <a:pt x="189" y="632"/>
                      <a:pt x="220" y="634"/>
                    </a:cubicBezTo>
                    <a:cubicBezTo>
                      <a:pt x="223" y="634"/>
                      <a:pt x="225" y="634"/>
                      <a:pt x="228" y="634"/>
                    </a:cubicBezTo>
                    <a:cubicBezTo>
                      <a:pt x="412" y="634"/>
                      <a:pt x="345" y="446"/>
                      <a:pt x="311" y="331"/>
                    </a:cubicBezTo>
                    <a:cubicBezTo>
                      <a:pt x="279" y="240"/>
                      <a:pt x="284" y="131"/>
                      <a:pt x="236" y="47"/>
                    </a:cubicBezTo>
                    <a:cubicBezTo>
                      <a:pt x="214" y="14"/>
                      <a:pt x="182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8"/>
              <p:cNvSpPr/>
              <p:nvPr/>
            </p:nvSpPr>
            <p:spPr>
              <a:xfrm>
                <a:off x="4993175" y="1560175"/>
                <a:ext cx="84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523" extrusionOk="0">
                    <a:moveTo>
                      <a:pt x="218" y="1"/>
                    </a:moveTo>
                    <a:cubicBezTo>
                      <a:pt x="198" y="1"/>
                      <a:pt x="178" y="6"/>
                      <a:pt x="160" y="17"/>
                    </a:cubicBezTo>
                    <a:cubicBezTo>
                      <a:pt x="84" y="69"/>
                      <a:pt x="89" y="176"/>
                      <a:pt x="58" y="255"/>
                    </a:cubicBezTo>
                    <a:cubicBezTo>
                      <a:pt x="45" y="324"/>
                      <a:pt x="1" y="398"/>
                      <a:pt x="40" y="464"/>
                    </a:cubicBezTo>
                    <a:cubicBezTo>
                      <a:pt x="61" y="504"/>
                      <a:pt x="101" y="523"/>
                      <a:pt x="142" y="523"/>
                    </a:cubicBezTo>
                    <a:cubicBezTo>
                      <a:pt x="193" y="523"/>
                      <a:pt x="245" y="492"/>
                      <a:pt x="259" y="436"/>
                    </a:cubicBezTo>
                    <a:cubicBezTo>
                      <a:pt x="279" y="325"/>
                      <a:pt x="335" y="216"/>
                      <a:pt x="339" y="106"/>
                    </a:cubicBezTo>
                    <a:cubicBezTo>
                      <a:pt x="335" y="43"/>
                      <a:pt x="277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8"/>
              <p:cNvSpPr/>
              <p:nvPr/>
            </p:nvSpPr>
            <p:spPr>
              <a:xfrm>
                <a:off x="4998650" y="1544550"/>
                <a:ext cx="83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9" extrusionOk="0">
                    <a:moveTo>
                      <a:pt x="176" y="1"/>
                    </a:moveTo>
                    <a:cubicBezTo>
                      <a:pt x="63" y="1"/>
                      <a:pt x="1" y="198"/>
                      <a:pt x="45" y="279"/>
                    </a:cubicBezTo>
                    <a:cubicBezTo>
                      <a:pt x="67" y="319"/>
                      <a:pt x="107" y="338"/>
                      <a:pt x="147" y="338"/>
                    </a:cubicBezTo>
                    <a:cubicBezTo>
                      <a:pt x="199" y="338"/>
                      <a:pt x="251" y="307"/>
                      <a:pt x="265" y="251"/>
                    </a:cubicBezTo>
                    <a:cubicBezTo>
                      <a:pt x="294" y="160"/>
                      <a:pt x="331" y="44"/>
                      <a:pt x="209" y="6"/>
                    </a:cubicBezTo>
                    <a:cubicBezTo>
                      <a:pt x="197" y="3"/>
                      <a:pt x="186" y="1"/>
                      <a:pt x="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8"/>
              <p:cNvSpPr/>
              <p:nvPr/>
            </p:nvSpPr>
            <p:spPr>
              <a:xfrm>
                <a:off x="4998600" y="1568350"/>
                <a:ext cx="140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656" extrusionOk="0">
                    <a:moveTo>
                      <a:pt x="428" y="1"/>
                    </a:moveTo>
                    <a:cubicBezTo>
                      <a:pt x="408" y="1"/>
                      <a:pt x="388" y="6"/>
                      <a:pt x="370" y="17"/>
                    </a:cubicBezTo>
                    <a:cubicBezTo>
                      <a:pt x="271" y="111"/>
                      <a:pt x="205" y="239"/>
                      <a:pt x="119" y="344"/>
                    </a:cubicBezTo>
                    <a:cubicBezTo>
                      <a:pt x="84" y="402"/>
                      <a:pt x="27" y="453"/>
                      <a:pt x="16" y="521"/>
                    </a:cubicBezTo>
                    <a:cubicBezTo>
                      <a:pt x="1" y="601"/>
                      <a:pt x="71" y="655"/>
                      <a:pt x="139" y="655"/>
                    </a:cubicBezTo>
                    <a:cubicBezTo>
                      <a:pt x="178" y="655"/>
                      <a:pt x="216" y="638"/>
                      <a:pt x="238" y="598"/>
                    </a:cubicBezTo>
                    <a:cubicBezTo>
                      <a:pt x="326" y="436"/>
                      <a:pt x="479" y="305"/>
                      <a:pt x="548" y="137"/>
                    </a:cubicBezTo>
                    <a:cubicBezTo>
                      <a:pt x="563" y="62"/>
                      <a:pt x="496" y="1"/>
                      <a:pt x="4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8"/>
              <p:cNvSpPr/>
              <p:nvPr/>
            </p:nvSpPr>
            <p:spPr>
              <a:xfrm>
                <a:off x="4962225" y="1566000"/>
                <a:ext cx="146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494" extrusionOk="0">
                    <a:moveTo>
                      <a:pt x="163" y="0"/>
                    </a:moveTo>
                    <a:cubicBezTo>
                      <a:pt x="82" y="0"/>
                      <a:pt x="1" y="82"/>
                      <a:pt x="54" y="179"/>
                    </a:cubicBezTo>
                    <a:cubicBezTo>
                      <a:pt x="110" y="267"/>
                      <a:pt x="195" y="332"/>
                      <a:pt x="271" y="403"/>
                    </a:cubicBezTo>
                    <a:cubicBezTo>
                      <a:pt x="313" y="446"/>
                      <a:pt x="368" y="494"/>
                      <a:pt x="425" y="494"/>
                    </a:cubicBezTo>
                    <a:cubicBezTo>
                      <a:pt x="451" y="494"/>
                      <a:pt x="478" y="484"/>
                      <a:pt x="503" y="459"/>
                    </a:cubicBezTo>
                    <a:cubicBezTo>
                      <a:pt x="586" y="373"/>
                      <a:pt x="507" y="277"/>
                      <a:pt x="430" y="223"/>
                    </a:cubicBezTo>
                    <a:cubicBezTo>
                      <a:pt x="384" y="185"/>
                      <a:pt x="285" y="86"/>
                      <a:pt x="271" y="73"/>
                    </a:cubicBezTo>
                    <a:cubicBezTo>
                      <a:pt x="247" y="22"/>
                      <a:pt x="205" y="0"/>
                      <a:pt x="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8"/>
              <p:cNvSpPr/>
              <p:nvPr/>
            </p:nvSpPr>
            <p:spPr>
              <a:xfrm>
                <a:off x="5056325" y="1592100"/>
                <a:ext cx="917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7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78" y="249"/>
                      <a:pt x="87" y="454"/>
                      <a:pt x="213" y="471"/>
                    </a:cubicBezTo>
                    <a:cubicBezTo>
                      <a:pt x="220" y="472"/>
                      <a:pt x="227" y="473"/>
                      <a:pt x="234" y="473"/>
                    </a:cubicBezTo>
                    <a:cubicBezTo>
                      <a:pt x="307" y="473"/>
                      <a:pt x="367" y="394"/>
                      <a:pt x="344" y="321"/>
                    </a:cubicBezTo>
                    <a:cubicBezTo>
                      <a:pt x="305" y="233"/>
                      <a:pt x="284" y="132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8"/>
              <p:cNvSpPr/>
              <p:nvPr/>
            </p:nvSpPr>
            <p:spPr>
              <a:xfrm>
                <a:off x="5064175" y="1611600"/>
                <a:ext cx="107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54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52" y="244"/>
                      <a:pt x="101" y="331"/>
                      <a:pt x="141" y="419"/>
                    </a:cubicBezTo>
                    <a:cubicBezTo>
                      <a:pt x="159" y="488"/>
                      <a:pt x="215" y="543"/>
                      <a:pt x="277" y="543"/>
                    </a:cubicBezTo>
                    <a:cubicBezTo>
                      <a:pt x="304" y="543"/>
                      <a:pt x="332" y="532"/>
                      <a:pt x="358" y="508"/>
                    </a:cubicBezTo>
                    <a:cubicBezTo>
                      <a:pt x="431" y="437"/>
                      <a:pt x="368" y="345"/>
                      <a:pt x="333" y="271"/>
                    </a:cubicBezTo>
                    <a:cubicBezTo>
                      <a:pt x="271" y="147"/>
                      <a:pt x="288" y="153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8"/>
              <p:cNvSpPr/>
              <p:nvPr/>
            </p:nvSpPr>
            <p:spPr>
              <a:xfrm>
                <a:off x="5073375" y="1594950"/>
                <a:ext cx="995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741" extrusionOk="0">
                    <a:moveTo>
                      <a:pt x="247" y="1"/>
                    </a:moveTo>
                    <a:cubicBezTo>
                      <a:pt x="119" y="1"/>
                      <a:pt x="114" y="185"/>
                      <a:pt x="81" y="283"/>
                    </a:cubicBezTo>
                    <a:cubicBezTo>
                      <a:pt x="56" y="408"/>
                      <a:pt x="0" y="543"/>
                      <a:pt x="28" y="668"/>
                    </a:cubicBezTo>
                    <a:cubicBezTo>
                      <a:pt x="46" y="718"/>
                      <a:pt x="90" y="740"/>
                      <a:pt x="134" y="740"/>
                    </a:cubicBezTo>
                    <a:cubicBezTo>
                      <a:pt x="196" y="740"/>
                      <a:pt x="260" y="696"/>
                      <a:pt x="258" y="622"/>
                    </a:cubicBezTo>
                    <a:cubicBezTo>
                      <a:pt x="257" y="558"/>
                      <a:pt x="299" y="394"/>
                      <a:pt x="339" y="248"/>
                    </a:cubicBezTo>
                    <a:cubicBezTo>
                      <a:pt x="371" y="159"/>
                      <a:pt x="398" y="38"/>
                      <a:pt x="282" y="5"/>
                    </a:cubicBezTo>
                    <a:cubicBezTo>
                      <a:pt x="269" y="2"/>
                      <a:pt x="258" y="1"/>
                      <a:pt x="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8"/>
              <p:cNvSpPr/>
              <p:nvPr/>
            </p:nvSpPr>
            <p:spPr>
              <a:xfrm>
                <a:off x="5085750" y="1598575"/>
                <a:ext cx="1150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3" extrusionOk="0">
                    <a:moveTo>
                      <a:pt x="329" y="0"/>
                    </a:moveTo>
                    <a:cubicBezTo>
                      <a:pt x="213" y="0"/>
                      <a:pt x="125" y="202"/>
                      <a:pt x="54" y="282"/>
                    </a:cubicBezTo>
                    <a:cubicBezTo>
                      <a:pt x="0" y="376"/>
                      <a:pt x="82" y="462"/>
                      <a:pt x="164" y="462"/>
                    </a:cubicBezTo>
                    <a:cubicBezTo>
                      <a:pt x="200" y="462"/>
                      <a:pt x="237" y="445"/>
                      <a:pt x="261" y="404"/>
                    </a:cubicBezTo>
                    <a:cubicBezTo>
                      <a:pt x="318" y="309"/>
                      <a:pt x="353" y="295"/>
                      <a:pt x="437" y="168"/>
                    </a:cubicBezTo>
                    <a:cubicBezTo>
                      <a:pt x="459" y="124"/>
                      <a:pt x="445" y="67"/>
                      <a:pt x="412" y="34"/>
                    </a:cubicBezTo>
                    <a:cubicBezTo>
                      <a:pt x="383" y="10"/>
                      <a:pt x="355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8"/>
              <p:cNvSpPr/>
              <p:nvPr/>
            </p:nvSpPr>
            <p:spPr>
              <a:xfrm>
                <a:off x="5084950" y="1614200"/>
                <a:ext cx="162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06" extrusionOk="0">
                    <a:moveTo>
                      <a:pt x="507" y="0"/>
                    </a:moveTo>
                    <a:cubicBezTo>
                      <a:pt x="434" y="0"/>
                      <a:pt x="367" y="54"/>
                      <a:pt x="299" y="77"/>
                    </a:cubicBezTo>
                    <a:cubicBezTo>
                      <a:pt x="210" y="133"/>
                      <a:pt x="68" y="147"/>
                      <a:pt x="26" y="253"/>
                    </a:cubicBezTo>
                    <a:cubicBezTo>
                      <a:pt x="1" y="331"/>
                      <a:pt x="70" y="405"/>
                      <a:pt x="144" y="405"/>
                    </a:cubicBezTo>
                    <a:cubicBezTo>
                      <a:pt x="163" y="405"/>
                      <a:pt x="183" y="400"/>
                      <a:pt x="201" y="388"/>
                    </a:cubicBezTo>
                    <a:cubicBezTo>
                      <a:pt x="367" y="292"/>
                      <a:pt x="521" y="270"/>
                      <a:pt x="605" y="179"/>
                    </a:cubicBezTo>
                    <a:cubicBezTo>
                      <a:pt x="647" y="113"/>
                      <a:pt x="609" y="22"/>
                      <a:pt x="535" y="3"/>
                    </a:cubicBezTo>
                    <a:cubicBezTo>
                      <a:pt x="526" y="1"/>
                      <a:pt x="516" y="0"/>
                      <a:pt x="5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8"/>
              <p:cNvSpPr/>
              <p:nvPr/>
            </p:nvSpPr>
            <p:spPr>
              <a:xfrm>
                <a:off x="5109575" y="1713225"/>
                <a:ext cx="79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63" extrusionOk="0">
                    <a:moveTo>
                      <a:pt x="131" y="0"/>
                    </a:moveTo>
                    <a:cubicBezTo>
                      <a:pt x="80" y="0"/>
                      <a:pt x="29" y="28"/>
                      <a:pt x="15" y="85"/>
                    </a:cubicBezTo>
                    <a:cubicBezTo>
                      <a:pt x="0" y="248"/>
                      <a:pt x="44" y="415"/>
                      <a:pt x="63" y="576"/>
                    </a:cubicBezTo>
                    <a:cubicBezTo>
                      <a:pt x="77" y="632"/>
                      <a:pt x="129" y="663"/>
                      <a:pt x="180" y="663"/>
                    </a:cubicBezTo>
                    <a:cubicBezTo>
                      <a:pt x="221" y="663"/>
                      <a:pt x="261" y="644"/>
                      <a:pt x="282" y="604"/>
                    </a:cubicBezTo>
                    <a:cubicBezTo>
                      <a:pt x="319" y="540"/>
                      <a:pt x="282" y="469"/>
                      <a:pt x="278" y="403"/>
                    </a:cubicBezTo>
                    <a:cubicBezTo>
                      <a:pt x="272" y="393"/>
                      <a:pt x="247" y="121"/>
                      <a:pt x="249" y="102"/>
                    </a:cubicBezTo>
                    <a:cubicBezTo>
                      <a:pt x="244" y="35"/>
                      <a:pt x="188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8"/>
              <p:cNvSpPr/>
              <p:nvPr/>
            </p:nvSpPr>
            <p:spPr>
              <a:xfrm>
                <a:off x="5114250" y="1740600"/>
                <a:ext cx="81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478" extrusionOk="0">
                    <a:moveTo>
                      <a:pt x="128" y="0"/>
                    </a:moveTo>
                    <a:cubicBezTo>
                      <a:pt x="65" y="0"/>
                      <a:pt x="0" y="45"/>
                      <a:pt x="3" y="119"/>
                    </a:cubicBezTo>
                    <a:cubicBezTo>
                      <a:pt x="28" y="229"/>
                      <a:pt x="35" y="477"/>
                      <a:pt x="171" y="477"/>
                    </a:cubicBezTo>
                    <a:cubicBezTo>
                      <a:pt x="190" y="477"/>
                      <a:pt x="212" y="472"/>
                      <a:pt x="237" y="461"/>
                    </a:cubicBezTo>
                    <a:cubicBezTo>
                      <a:pt x="323" y="414"/>
                      <a:pt x="293" y="314"/>
                      <a:pt x="272" y="236"/>
                    </a:cubicBezTo>
                    <a:cubicBezTo>
                      <a:pt x="240" y="127"/>
                      <a:pt x="253" y="133"/>
                      <a:pt x="234" y="72"/>
                    </a:cubicBezTo>
                    <a:cubicBezTo>
                      <a:pt x="216" y="23"/>
                      <a:pt x="172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8"/>
              <p:cNvSpPr/>
              <p:nvPr/>
            </p:nvSpPr>
            <p:spPr>
              <a:xfrm>
                <a:off x="5123925" y="1717625"/>
                <a:ext cx="1205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815" extrusionOk="0">
                    <a:moveTo>
                      <a:pt x="356" y="0"/>
                    </a:moveTo>
                    <a:cubicBezTo>
                      <a:pt x="315" y="0"/>
                      <a:pt x="275" y="19"/>
                      <a:pt x="254" y="59"/>
                    </a:cubicBezTo>
                    <a:cubicBezTo>
                      <a:pt x="169" y="256"/>
                      <a:pt x="89" y="458"/>
                      <a:pt x="25" y="664"/>
                    </a:cubicBezTo>
                    <a:cubicBezTo>
                      <a:pt x="1" y="755"/>
                      <a:pt x="74" y="814"/>
                      <a:pt x="145" y="814"/>
                    </a:cubicBezTo>
                    <a:cubicBezTo>
                      <a:pt x="193" y="814"/>
                      <a:pt x="240" y="788"/>
                      <a:pt x="256" y="727"/>
                    </a:cubicBezTo>
                    <a:cubicBezTo>
                      <a:pt x="313" y="541"/>
                      <a:pt x="423" y="267"/>
                      <a:pt x="461" y="180"/>
                    </a:cubicBezTo>
                    <a:cubicBezTo>
                      <a:pt x="477" y="152"/>
                      <a:pt x="481" y="118"/>
                      <a:pt x="473" y="87"/>
                    </a:cubicBezTo>
                    <a:cubicBezTo>
                      <a:pt x="459" y="31"/>
                      <a:pt x="407" y="0"/>
                      <a:pt x="3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8"/>
              <p:cNvSpPr/>
              <p:nvPr/>
            </p:nvSpPr>
            <p:spPr>
              <a:xfrm>
                <a:off x="5128150" y="1736825"/>
                <a:ext cx="1350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569" extrusionOk="0">
                    <a:moveTo>
                      <a:pt x="392" y="0"/>
                    </a:moveTo>
                    <a:cubicBezTo>
                      <a:pt x="284" y="0"/>
                      <a:pt x="204" y="173"/>
                      <a:pt x="135" y="248"/>
                    </a:cubicBezTo>
                    <a:cubicBezTo>
                      <a:pt x="91" y="321"/>
                      <a:pt x="0" y="389"/>
                      <a:pt x="24" y="482"/>
                    </a:cubicBezTo>
                    <a:cubicBezTo>
                      <a:pt x="38" y="538"/>
                      <a:pt x="90" y="569"/>
                      <a:pt x="141" y="569"/>
                    </a:cubicBezTo>
                    <a:cubicBezTo>
                      <a:pt x="182" y="569"/>
                      <a:pt x="222" y="550"/>
                      <a:pt x="243" y="510"/>
                    </a:cubicBezTo>
                    <a:cubicBezTo>
                      <a:pt x="338" y="370"/>
                      <a:pt x="365" y="336"/>
                      <a:pt x="447" y="239"/>
                    </a:cubicBezTo>
                    <a:cubicBezTo>
                      <a:pt x="506" y="187"/>
                      <a:pt x="540" y="97"/>
                      <a:pt x="476" y="35"/>
                    </a:cubicBezTo>
                    <a:cubicBezTo>
                      <a:pt x="446" y="10"/>
                      <a:pt x="418" y="0"/>
                      <a:pt x="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8"/>
              <p:cNvSpPr/>
              <p:nvPr/>
            </p:nvSpPr>
            <p:spPr>
              <a:xfrm>
                <a:off x="5144775" y="1721025"/>
                <a:ext cx="104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03" extrusionOk="0">
                    <a:moveTo>
                      <a:pt x="294" y="1"/>
                    </a:moveTo>
                    <a:cubicBezTo>
                      <a:pt x="285" y="1"/>
                      <a:pt x="275" y="2"/>
                      <a:pt x="265" y="5"/>
                    </a:cubicBezTo>
                    <a:cubicBezTo>
                      <a:pt x="195" y="32"/>
                      <a:pt x="150" y="97"/>
                      <a:pt x="98" y="147"/>
                    </a:cubicBezTo>
                    <a:cubicBezTo>
                      <a:pt x="56" y="194"/>
                      <a:pt x="0" y="249"/>
                      <a:pt x="22" y="317"/>
                    </a:cubicBezTo>
                    <a:cubicBezTo>
                      <a:pt x="35" y="372"/>
                      <a:pt x="87" y="402"/>
                      <a:pt x="138" y="402"/>
                    </a:cubicBezTo>
                    <a:cubicBezTo>
                      <a:pt x="176" y="402"/>
                      <a:pt x="213" y="386"/>
                      <a:pt x="234" y="353"/>
                    </a:cubicBezTo>
                    <a:cubicBezTo>
                      <a:pt x="242" y="346"/>
                      <a:pt x="280" y="302"/>
                      <a:pt x="292" y="290"/>
                    </a:cubicBezTo>
                    <a:cubicBezTo>
                      <a:pt x="336" y="236"/>
                      <a:pt x="417" y="199"/>
                      <a:pt x="416" y="119"/>
                    </a:cubicBezTo>
                    <a:cubicBezTo>
                      <a:pt x="417" y="54"/>
                      <a:pt x="358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8"/>
              <p:cNvSpPr/>
              <p:nvPr/>
            </p:nvSpPr>
            <p:spPr>
              <a:xfrm>
                <a:off x="5145925" y="1740325"/>
                <a:ext cx="132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530" h="347" extrusionOk="0">
                    <a:moveTo>
                      <a:pt x="409" y="0"/>
                    </a:moveTo>
                    <a:cubicBezTo>
                      <a:pt x="356" y="0"/>
                      <a:pt x="294" y="28"/>
                      <a:pt x="245" y="52"/>
                    </a:cubicBezTo>
                    <a:cubicBezTo>
                      <a:pt x="185" y="82"/>
                      <a:pt x="113" y="100"/>
                      <a:pt x="69" y="153"/>
                    </a:cubicBezTo>
                    <a:cubicBezTo>
                      <a:pt x="1" y="233"/>
                      <a:pt x="77" y="346"/>
                      <a:pt x="165" y="346"/>
                    </a:cubicBezTo>
                    <a:cubicBezTo>
                      <a:pt x="185" y="346"/>
                      <a:pt x="205" y="341"/>
                      <a:pt x="224" y="328"/>
                    </a:cubicBezTo>
                    <a:cubicBezTo>
                      <a:pt x="351" y="251"/>
                      <a:pt x="354" y="276"/>
                      <a:pt x="472" y="209"/>
                    </a:cubicBezTo>
                    <a:cubicBezTo>
                      <a:pt x="513" y="185"/>
                      <a:pt x="530" y="130"/>
                      <a:pt x="517" y="84"/>
                    </a:cubicBezTo>
                    <a:cubicBezTo>
                      <a:pt x="496" y="21"/>
                      <a:pt x="456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8"/>
              <p:cNvSpPr/>
              <p:nvPr/>
            </p:nvSpPr>
            <p:spPr>
              <a:xfrm>
                <a:off x="4952575" y="1747250"/>
                <a:ext cx="1567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26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0" y="207"/>
                    </a:cubicBezTo>
                    <a:cubicBezTo>
                      <a:pt x="158" y="268"/>
                      <a:pt x="246" y="313"/>
                      <a:pt x="327" y="369"/>
                    </a:cubicBezTo>
                    <a:cubicBezTo>
                      <a:pt x="365" y="400"/>
                      <a:pt x="416" y="426"/>
                      <a:pt x="463" y="426"/>
                    </a:cubicBezTo>
                    <a:cubicBezTo>
                      <a:pt x="501" y="426"/>
                      <a:pt x="535" y="410"/>
                      <a:pt x="559" y="369"/>
                    </a:cubicBezTo>
                    <a:cubicBezTo>
                      <a:pt x="626" y="250"/>
                      <a:pt x="488" y="185"/>
                      <a:pt x="404" y="132"/>
                    </a:cubicBezTo>
                    <a:cubicBezTo>
                      <a:pt x="306" y="73"/>
                      <a:pt x="256" y="34"/>
                      <a:pt x="212" y="12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8"/>
              <p:cNvSpPr/>
              <p:nvPr/>
            </p:nvSpPr>
            <p:spPr>
              <a:xfrm>
                <a:off x="4973225" y="1760450"/>
                <a:ext cx="17175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483" extrusionOk="0">
                    <a:moveTo>
                      <a:pt x="151" y="0"/>
                    </a:moveTo>
                    <a:cubicBezTo>
                      <a:pt x="140" y="0"/>
                      <a:pt x="130" y="2"/>
                      <a:pt x="120" y="4"/>
                    </a:cubicBezTo>
                    <a:cubicBezTo>
                      <a:pt x="20" y="29"/>
                      <a:pt x="1" y="175"/>
                      <a:pt x="92" y="224"/>
                    </a:cubicBezTo>
                    <a:cubicBezTo>
                      <a:pt x="212" y="303"/>
                      <a:pt x="330" y="388"/>
                      <a:pt x="453" y="464"/>
                    </a:cubicBezTo>
                    <a:cubicBezTo>
                      <a:pt x="474" y="477"/>
                      <a:pt x="495" y="482"/>
                      <a:pt x="514" y="482"/>
                    </a:cubicBezTo>
                    <a:cubicBezTo>
                      <a:pt x="618" y="482"/>
                      <a:pt x="687" y="325"/>
                      <a:pt x="574" y="258"/>
                    </a:cubicBezTo>
                    <a:cubicBezTo>
                      <a:pt x="451" y="180"/>
                      <a:pt x="332" y="96"/>
                      <a:pt x="212" y="16"/>
                    </a:cubicBezTo>
                    <a:cubicBezTo>
                      <a:pt x="194" y="5"/>
                      <a:pt x="172" y="0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8"/>
              <p:cNvSpPr/>
              <p:nvPr/>
            </p:nvSpPr>
            <p:spPr>
              <a:xfrm>
                <a:off x="4973850" y="1738825"/>
                <a:ext cx="125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10" extrusionOk="0">
                    <a:moveTo>
                      <a:pt x="152" y="0"/>
                    </a:moveTo>
                    <a:cubicBezTo>
                      <a:pt x="110" y="0"/>
                      <a:pt x="68" y="21"/>
                      <a:pt x="47" y="60"/>
                    </a:cubicBezTo>
                    <a:cubicBezTo>
                      <a:pt x="1" y="151"/>
                      <a:pt x="83" y="247"/>
                      <a:pt x="107" y="337"/>
                    </a:cubicBezTo>
                    <a:cubicBezTo>
                      <a:pt x="164" y="449"/>
                      <a:pt x="187" y="589"/>
                      <a:pt x="269" y="683"/>
                    </a:cubicBezTo>
                    <a:cubicBezTo>
                      <a:pt x="291" y="701"/>
                      <a:pt x="315" y="709"/>
                      <a:pt x="339" y="709"/>
                    </a:cubicBezTo>
                    <a:cubicBezTo>
                      <a:pt x="422" y="709"/>
                      <a:pt x="500" y="611"/>
                      <a:pt x="446" y="527"/>
                    </a:cubicBezTo>
                    <a:cubicBezTo>
                      <a:pt x="377" y="391"/>
                      <a:pt x="336" y="242"/>
                      <a:pt x="245" y="47"/>
                    </a:cubicBezTo>
                    <a:cubicBezTo>
                      <a:pt x="224" y="15"/>
                      <a:pt x="188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8"/>
              <p:cNvSpPr/>
              <p:nvPr/>
            </p:nvSpPr>
            <p:spPr>
              <a:xfrm>
                <a:off x="4968950" y="1725075"/>
                <a:ext cx="742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0" extrusionOk="0">
                    <a:moveTo>
                      <a:pt x="131" y="0"/>
                    </a:moveTo>
                    <a:cubicBezTo>
                      <a:pt x="79" y="0"/>
                      <a:pt x="27" y="35"/>
                      <a:pt x="13" y="88"/>
                    </a:cubicBezTo>
                    <a:cubicBezTo>
                      <a:pt x="0" y="164"/>
                      <a:pt x="43" y="271"/>
                      <a:pt x="122" y="295"/>
                    </a:cubicBezTo>
                    <a:cubicBezTo>
                      <a:pt x="133" y="298"/>
                      <a:pt x="144" y="300"/>
                      <a:pt x="154" y="300"/>
                    </a:cubicBezTo>
                    <a:cubicBezTo>
                      <a:pt x="234" y="300"/>
                      <a:pt x="297" y="207"/>
                      <a:pt x="262" y="130"/>
                    </a:cubicBezTo>
                    <a:lnTo>
                      <a:pt x="262" y="130"/>
                    </a:lnTo>
                    <a:cubicBezTo>
                      <a:pt x="262" y="131"/>
                      <a:pt x="262" y="132"/>
                      <a:pt x="263" y="133"/>
                    </a:cubicBezTo>
                    <a:lnTo>
                      <a:pt x="263" y="133"/>
                    </a:lnTo>
                    <a:cubicBezTo>
                      <a:pt x="245" y="89"/>
                      <a:pt x="234" y="40"/>
                      <a:pt x="189" y="16"/>
                    </a:cubicBezTo>
                    <a:cubicBezTo>
                      <a:pt x="171" y="5"/>
                      <a:pt x="151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8"/>
              <p:cNvSpPr/>
              <p:nvPr/>
            </p:nvSpPr>
            <p:spPr>
              <a:xfrm>
                <a:off x="4988800" y="1750350"/>
                <a:ext cx="83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09" extrusionOk="0">
                    <a:moveTo>
                      <a:pt x="139" y="1"/>
                    </a:moveTo>
                    <a:cubicBezTo>
                      <a:pt x="138" y="1"/>
                      <a:pt x="137" y="1"/>
                      <a:pt x="137" y="1"/>
                    </a:cubicBezTo>
                    <a:cubicBezTo>
                      <a:pt x="0" y="3"/>
                      <a:pt x="11" y="151"/>
                      <a:pt x="29" y="250"/>
                    </a:cubicBezTo>
                    <a:cubicBezTo>
                      <a:pt x="46" y="353"/>
                      <a:pt x="41" y="471"/>
                      <a:pt x="95" y="563"/>
                    </a:cubicBezTo>
                    <a:cubicBezTo>
                      <a:pt x="117" y="595"/>
                      <a:pt x="150" y="609"/>
                      <a:pt x="183" y="609"/>
                    </a:cubicBezTo>
                    <a:cubicBezTo>
                      <a:pt x="257" y="609"/>
                      <a:pt x="333" y="540"/>
                      <a:pt x="307" y="457"/>
                    </a:cubicBezTo>
                    <a:cubicBezTo>
                      <a:pt x="269" y="304"/>
                      <a:pt x="278" y="310"/>
                      <a:pt x="261" y="170"/>
                    </a:cubicBezTo>
                    <a:cubicBezTo>
                      <a:pt x="266" y="92"/>
                      <a:pt x="229" y="1"/>
                      <a:pt x="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8"/>
              <p:cNvSpPr/>
              <p:nvPr/>
            </p:nvSpPr>
            <p:spPr>
              <a:xfrm>
                <a:off x="4987850" y="1726100"/>
                <a:ext cx="830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76" extrusionOk="0">
                    <a:moveTo>
                      <a:pt x="152" y="0"/>
                    </a:moveTo>
                    <a:cubicBezTo>
                      <a:pt x="142" y="0"/>
                      <a:pt x="131" y="1"/>
                      <a:pt x="119" y="2"/>
                    </a:cubicBezTo>
                    <a:cubicBezTo>
                      <a:pt x="22" y="27"/>
                      <a:pt x="29" y="134"/>
                      <a:pt x="21" y="213"/>
                    </a:cubicBezTo>
                    <a:cubicBezTo>
                      <a:pt x="18" y="274"/>
                      <a:pt x="1" y="344"/>
                      <a:pt x="24" y="403"/>
                    </a:cubicBezTo>
                    <a:cubicBezTo>
                      <a:pt x="43" y="453"/>
                      <a:pt x="86" y="475"/>
                      <a:pt x="131" y="475"/>
                    </a:cubicBezTo>
                    <a:cubicBezTo>
                      <a:pt x="193" y="475"/>
                      <a:pt x="258" y="431"/>
                      <a:pt x="255" y="358"/>
                    </a:cubicBezTo>
                    <a:cubicBezTo>
                      <a:pt x="245" y="236"/>
                      <a:pt x="332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8"/>
              <p:cNvSpPr/>
              <p:nvPr/>
            </p:nvSpPr>
            <p:spPr>
              <a:xfrm>
                <a:off x="4998850" y="1739775"/>
                <a:ext cx="103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08" extrusionOk="0">
                    <a:moveTo>
                      <a:pt x="279" y="1"/>
                    </a:moveTo>
                    <a:cubicBezTo>
                      <a:pt x="268" y="1"/>
                      <a:pt x="258" y="2"/>
                      <a:pt x="247" y="6"/>
                    </a:cubicBezTo>
                    <a:cubicBezTo>
                      <a:pt x="173" y="25"/>
                      <a:pt x="156" y="106"/>
                      <a:pt x="124" y="166"/>
                    </a:cubicBezTo>
                    <a:cubicBezTo>
                      <a:pt x="91" y="256"/>
                      <a:pt x="0" y="353"/>
                      <a:pt x="51" y="450"/>
                    </a:cubicBezTo>
                    <a:cubicBezTo>
                      <a:pt x="73" y="489"/>
                      <a:pt x="113" y="508"/>
                      <a:pt x="153" y="508"/>
                    </a:cubicBezTo>
                    <a:cubicBezTo>
                      <a:pt x="205" y="508"/>
                      <a:pt x="257" y="477"/>
                      <a:pt x="270" y="421"/>
                    </a:cubicBezTo>
                    <a:cubicBezTo>
                      <a:pt x="273" y="414"/>
                      <a:pt x="273" y="411"/>
                      <a:pt x="274" y="408"/>
                    </a:cubicBezTo>
                    <a:cubicBezTo>
                      <a:pt x="312" y="315"/>
                      <a:pt x="371" y="230"/>
                      <a:pt x="396" y="137"/>
                    </a:cubicBezTo>
                    <a:cubicBezTo>
                      <a:pt x="413" y="66"/>
                      <a:pt x="347" y="1"/>
                      <a:pt x="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9"/>
          <p:cNvSpPr/>
          <p:nvPr/>
        </p:nvSpPr>
        <p:spPr>
          <a:xfrm rot="10800000" flipH="1">
            <a:off x="358200" y="331496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4" name="Google Shape;774;p9"/>
          <p:cNvGrpSpPr/>
          <p:nvPr/>
        </p:nvGrpSpPr>
        <p:grpSpPr>
          <a:xfrm>
            <a:off x="-196497" y="-322175"/>
            <a:ext cx="9685851" cy="5465701"/>
            <a:chOff x="-196497" y="-322175"/>
            <a:chExt cx="9685851" cy="5465701"/>
          </a:xfrm>
        </p:grpSpPr>
        <p:sp>
          <p:nvSpPr>
            <p:cNvPr id="775" name="Google Shape;775;p9"/>
            <p:cNvSpPr/>
            <p:nvPr/>
          </p:nvSpPr>
          <p:spPr>
            <a:xfrm rot="10800000" flipH="1">
              <a:off x="76195" y="4365381"/>
              <a:ext cx="616990" cy="701910"/>
            </a:xfrm>
            <a:custGeom>
              <a:avLst/>
              <a:gdLst/>
              <a:ahLst/>
              <a:cxnLst/>
              <a:rect l="l" t="t" r="r" b="b"/>
              <a:pathLst>
                <a:path w="11000" h="12514" extrusionOk="0">
                  <a:moveTo>
                    <a:pt x="988" y="411"/>
                  </a:moveTo>
                  <a:cubicBezTo>
                    <a:pt x="1113" y="411"/>
                    <a:pt x="1246" y="468"/>
                    <a:pt x="1364" y="591"/>
                  </a:cubicBezTo>
                  <a:cubicBezTo>
                    <a:pt x="1624" y="888"/>
                    <a:pt x="1775" y="1526"/>
                    <a:pt x="1873" y="2140"/>
                  </a:cubicBezTo>
                  <a:cubicBezTo>
                    <a:pt x="1885" y="2239"/>
                    <a:pt x="1892" y="2342"/>
                    <a:pt x="1901" y="2439"/>
                  </a:cubicBezTo>
                  <a:cubicBezTo>
                    <a:pt x="1598" y="2380"/>
                    <a:pt x="1319" y="2281"/>
                    <a:pt x="1045" y="2109"/>
                  </a:cubicBezTo>
                  <a:cubicBezTo>
                    <a:pt x="555" y="1776"/>
                    <a:pt x="370" y="1355"/>
                    <a:pt x="556" y="766"/>
                  </a:cubicBezTo>
                  <a:cubicBezTo>
                    <a:pt x="632" y="539"/>
                    <a:pt x="801" y="411"/>
                    <a:pt x="988" y="411"/>
                  </a:cubicBezTo>
                  <a:close/>
                  <a:moveTo>
                    <a:pt x="990" y="0"/>
                  </a:moveTo>
                  <a:cubicBezTo>
                    <a:pt x="540" y="0"/>
                    <a:pt x="156" y="403"/>
                    <a:pt x="101" y="910"/>
                  </a:cubicBezTo>
                  <a:cubicBezTo>
                    <a:pt x="0" y="1454"/>
                    <a:pt x="218" y="2005"/>
                    <a:pt x="664" y="2334"/>
                  </a:cubicBezTo>
                  <a:cubicBezTo>
                    <a:pt x="1050" y="2623"/>
                    <a:pt x="1485" y="2785"/>
                    <a:pt x="1943" y="2867"/>
                  </a:cubicBezTo>
                  <a:cubicBezTo>
                    <a:pt x="2226" y="5862"/>
                    <a:pt x="2119" y="9210"/>
                    <a:pt x="1750" y="12307"/>
                  </a:cubicBezTo>
                  <a:cubicBezTo>
                    <a:pt x="1742" y="12436"/>
                    <a:pt x="1854" y="12514"/>
                    <a:pt x="1962" y="12514"/>
                  </a:cubicBezTo>
                  <a:cubicBezTo>
                    <a:pt x="2036" y="12514"/>
                    <a:pt x="2108" y="12478"/>
                    <a:pt x="2139" y="12398"/>
                  </a:cubicBezTo>
                  <a:cubicBezTo>
                    <a:pt x="2246" y="11610"/>
                    <a:pt x="2346" y="10809"/>
                    <a:pt x="2393" y="10009"/>
                  </a:cubicBezTo>
                  <a:cubicBezTo>
                    <a:pt x="2497" y="7658"/>
                    <a:pt x="2606" y="5270"/>
                    <a:pt x="2360" y="2921"/>
                  </a:cubicBezTo>
                  <a:lnTo>
                    <a:pt x="2360" y="2921"/>
                  </a:lnTo>
                  <a:cubicBezTo>
                    <a:pt x="2534" y="2936"/>
                    <a:pt x="2710" y="2942"/>
                    <a:pt x="2886" y="2942"/>
                  </a:cubicBezTo>
                  <a:cubicBezTo>
                    <a:pt x="3433" y="2942"/>
                    <a:pt x="3986" y="2883"/>
                    <a:pt x="4506" y="2837"/>
                  </a:cubicBezTo>
                  <a:cubicBezTo>
                    <a:pt x="6430" y="2580"/>
                    <a:pt x="8092" y="2249"/>
                    <a:pt x="9987" y="2249"/>
                  </a:cubicBezTo>
                  <a:cubicBezTo>
                    <a:pt x="10032" y="2249"/>
                    <a:pt x="10077" y="2249"/>
                    <a:pt x="10122" y="2250"/>
                  </a:cubicBezTo>
                  <a:cubicBezTo>
                    <a:pt x="10137" y="2249"/>
                    <a:pt x="10153" y="2248"/>
                    <a:pt x="10170" y="2248"/>
                  </a:cubicBezTo>
                  <a:cubicBezTo>
                    <a:pt x="10267" y="2248"/>
                    <a:pt x="10402" y="2261"/>
                    <a:pt x="10529" y="2261"/>
                  </a:cubicBezTo>
                  <a:cubicBezTo>
                    <a:pt x="10779" y="2261"/>
                    <a:pt x="11000" y="2212"/>
                    <a:pt x="10840" y="1918"/>
                  </a:cubicBezTo>
                  <a:cubicBezTo>
                    <a:pt x="10722" y="1852"/>
                    <a:pt x="10586" y="1836"/>
                    <a:pt x="10444" y="1836"/>
                  </a:cubicBezTo>
                  <a:cubicBezTo>
                    <a:pt x="10313" y="1836"/>
                    <a:pt x="10177" y="1849"/>
                    <a:pt x="10048" y="1849"/>
                  </a:cubicBezTo>
                  <a:cubicBezTo>
                    <a:pt x="10004" y="1849"/>
                    <a:pt x="9961" y="1848"/>
                    <a:pt x="9920" y="1844"/>
                  </a:cubicBezTo>
                  <a:cubicBezTo>
                    <a:pt x="8953" y="1861"/>
                    <a:pt x="7988" y="1931"/>
                    <a:pt x="7031" y="2058"/>
                  </a:cubicBezTo>
                  <a:cubicBezTo>
                    <a:pt x="5588" y="2255"/>
                    <a:pt x="4339" y="2531"/>
                    <a:pt x="2966" y="2531"/>
                  </a:cubicBezTo>
                  <a:cubicBezTo>
                    <a:pt x="2899" y="2531"/>
                    <a:pt x="2831" y="2531"/>
                    <a:pt x="2763" y="2529"/>
                  </a:cubicBezTo>
                  <a:cubicBezTo>
                    <a:pt x="2606" y="2524"/>
                    <a:pt x="2458" y="2515"/>
                    <a:pt x="2316" y="2502"/>
                  </a:cubicBezTo>
                  <a:cubicBezTo>
                    <a:pt x="2276" y="2185"/>
                    <a:pt x="2231" y="1868"/>
                    <a:pt x="2177" y="1552"/>
                  </a:cubicBezTo>
                  <a:cubicBezTo>
                    <a:pt x="2056" y="1049"/>
                    <a:pt x="1923" y="461"/>
                    <a:pt x="1467" y="155"/>
                  </a:cubicBezTo>
                  <a:cubicBezTo>
                    <a:pt x="1307" y="48"/>
                    <a:pt x="1145" y="0"/>
                    <a:pt x="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9"/>
            <p:cNvSpPr/>
            <p:nvPr/>
          </p:nvSpPr>
          <p:spPr>
            <a:xfrm flipH="1">
              <a:off x="8450820" y="76206"/>
              <a:ext cx="616990" cy="701910"/>
            </a:xfrm>
            <a:custGeom>
              <a:avLst/>
              <a:gdLst/>
              <a:ahLst/>
              <a:cxnLst/>
              <a:rect l="l" t="t" r="r" b="b"/>
              <a:pathLst>
                <a:path w="11000" h="12514" extrusionOk="0">
                  <a:moveTo>
                    <a:pt x="988" y="411"/>
                  </a:moveTo>
                  <a:cubicBezTo>
                    <a:pt x="1113" y="411"/>
                    <a:pt x="1246" y="468"/>
                    <a:pt x="1364" y="591"/>
                  </a:cubicBezTo>
                  <a:cubicBezTo>
                    <a:pt x="1624" y="888"/>
                    <a:pt x="1775" y="1526"/>
                    <a:pt x="1873" y="2140"/>
                  </a:cubicBezTo>
                  <a:cubicBezTo>
                    <a:pt x="1885" y="2239"/>
                    <a:pt x="1892" y="2342"/>
                    <a:pt x="1901" y="2439"/>
                  </a:cubicBezTo>
                  <a:cubicBezTo>
                    <a:pt x="1598" y="2380"/>
                    <a:pt x="1319" y="2281"/>
                    <a:pt x="1045" y="2109"/>
                  </a:cubicBezTo>
                  <a:cubicBezTo>
                    <a:pt x="555" y="1776"/>
                    <a:pt x="370" y="1355"/>
                    <a:pt x="556" y="766"/>
                  </a:cubicBezTo>
                  <a:cubicBezTo>
                    <a:pt x="632" y="539"/>
                    <a:pt x="801" y="411"/>
                    <a:pt x="988" y="411"/>
                  </a:cubicBezTo>
                  <a:close/>
                  <a:moveTo>
                    <a:pt x="990" y="0"/>
                  </a:moveTo>
                  <a:cubicBezTo>
                    <a:pt x="540" y="0"/>
                    <a:pt x="156" y="403"/>
                    <a:pt x="101" y="910"/>
                  </a:cubicBezTo>
                  <a:cubicBezTo>
                    <a:pt x="0" y="1454"/>
                    <a:pt x="218" y="2005"/>
                    <a:pt x="664" y="2334"/>
                  </a:cubicBezTo>
                  <a:cubicBezTo>
                    <a:pt x="1050" y="2623"/>
                    <a:pt x="1485" y="2785"/>
                    <a:pt x="1943" y="2867"/>
                  </a:cubicBezTo>
                  <a:cubicBezTo>
                    <a:pt x="2226" y="5862"/>
                    <a:pt x="2119" y="9210"/>
                    <a:pt x="1750" y="12307"/>
                  </a:cubicBezTo>
                  <a:cubicBezTo>
                    <a:pt x="1742" y="12436"/>
                    <a:pt x="1854" y="12514"/>
                    <a:pt x="1962" y="12514"/>
                  </a:cubicBezTo>
                  <a:cubicBezTo>
                    <a:pt x="2036" y="12514"/>
                    <a:pt x="2108" y="12478"/>
                    <a:pt x="2139" y="12398"/>
                  </a:cubicBezTo>
                  <a:cubicBezTo>
                    <a:pt x="2246" y="11610"/>
                    <a:pt x="2346" y="10809"/>
                    <a:pt x="2393" y="10009"/>
                  </a:cubicBezTo>
                  <a:cubicBezTo>
                    <a:pt x="2497" y="7658"/>
                    <a:pt x="2606" y="5270"/>
                    <a:pt x="2360" y="2921"/>
                  </a:cubicBezTo>
                  <a:lnTo>
                    <a:pt x="2360" y="2921"/>
                  </a:lnTo>
                  <a:cubicBezTo>
                    <a:pt x="2534" y="2936"/>
                    <a:pt x="2710" y="2942"/>
                    <a:pt x="2886" y="2942"/>
                  </a:cubicBezTo>
                  <a:cubicBezTo>
                    <a:pt x="3433" y="2942"/>
                    <a:pt x="3986" y="2883"/>
                    <a:pt x="4506" y="2837"/>
                  </a:cubicBezTo>
                  <a:cubicBezTo>
                    <a:pt x="6430" y="2580"/>
                    <a:pt x="8092" y="2249"/>
                    <a:pt x="9987" y="2249"/>
                  </a:cubicBezTo>
                  <a:cubicBezTo>
                    <a:pt x="10032" y="2249"/>
                    <a:pt x="10077" y="2249"/>
                    <a:pt x="10122" y="2250"/>
                  </a:cubicBezTo>
                  <a:cubicBezTo>
                    <a:pt x="10137" y="2249"/>
                    <a:pt x="10153" y="2248"/>
                    <a:pt x="10170" y="2248"/>
                  </a:cubicBezTo>
                  <a:cubicBezTo>
                    <a:pt x="10267" y="2248"/>
                    <a:pt x="10402" y="2261"/>
                    <a:pt x="10529" y="2261"/>
                  </a:cubicBezTo>
                  <a:cubicBezTo>
                    <a:pt x="10779" y="2261"/>
                    <a:pt x="11000" y="2212"/>
                    <a:pt x="10840" y="1918"/>
                  </a:cubicBezTo>
                  <a:cubicBezTo>
                    <a:pt x="10722" y="1852"/>
                    <a:pt x="10586" y="1836"/>
                    <a:pt x="10444" y="1836"/>
                  </a:cubicBezTo>
                  <a:cubicBezTo>
                    <a:pt x="10313" y="1836"/>
                    <a:pt x="10177" y="1849"/>
                    <a:pt x="10048" y="1849"/>
                  </a:cubicBezTo>
                  <a:cubicBezTo>
                    <a:pt x="10004" y="1849"/>
                    <a:pt x="9961" y="1848"/>
                    <a:pt x="9920" y="1844"/>
                  </a:cubicBezTo>
                  <a:cubicBezTo>
                    <a:pt x="8953" y="1861"/>
                    <a:pt x="7988" y="1931"/>
                    <a:pt x="7031" y="2058"/>
                  </a:cubicBezTo>
                  <a:cubicBezTo>
                    <a:pt x="5588" y="2255"/>
                    <a:pt x="4339" y="2531"/>
                    <a:pt x="2966" y="2531"/>
                  </a:cubicBezTo>
                  <a:cubicBezTo>
                    <a:pt x="2899" y="2531"/>
                    <a:pt x="2831" y="2531"/>
                    <a:pt x="2763" y="2529"/>
                  </a:cubicBezTo>
                  <a:cubicBezTo>
                    <a:pt x="2606" y="2524"/>
                    <a:pt x="2458" y="2515"/>
                    <a:pt x="2316" y="2502"/>
                  </a:cubicBezTo>
                  <a:cubicBezTo>
                    <a:pt x="2276" y="2185"/>
                    <a:pt x="2231" y="1868"/>
                    <a:pt x="2177" y="1552"/>
                  </a:cubicBezTo>
                  <a:cubicBezTo>
                    <a:pt x="2056" y="1049"/>
                    <a:pt x="1923" y="461"/>
                    <a:pt x="1467" y="155"/>
                  </a:cubicBezTo>
                  <a:cubicBezTo>
                    <a:pt x="1307" y="48"/>
                    <a:pt x="1145" y="0"/>
                    <a:pt x="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-3" y="-2"/>
              <a:ext cx="2498119" cy="1219229"/>
            </a:xfrm>
            <a:custGeom>
              <a:avLst/>
              <a:gdLst/>
              <a:ahLst/>
              <a:cxnLst/>
              <a:rect l="l" t="t" r="r" b="b"/>
              <a:pathLst>
                <a:path w="50060" h="24431" extrusionOk="0">
                  <a:moveTo>
                    <a:pt x="0" y="0"/>
                  </a:moveTo>
                  <a:lnTo>
                    <a:pt x="0" y="24427"/>
                  </a:lnTo>
                  <a:cubicBezTo>
                    <a:pt x="138" y="24429"/>
                    <a:pt x="281" y="24430"/>
                    <a:pt x="428" y="24430"/>
                  </a:cubicBezTo>
                  <a:cubicBezTo>
                    <a:pt x="3863" y="24430"/>
                    <a:pt x="9919" y="23743"/>
                    <a:pt x="12510" y="21843"/>
                  </a:cubicBezTo>
                  <a:cubicBezTo>
                    <a:pt x="15911" y="19352"/>
                    <a:pt x="16988" y="14920"/>
                    <a:pt x="20039" y="12107"/>
                  </a:cubicBezTo>
                  <a:cubicBezTo>
                    <a:pt x="20737" y="11463"/>
                    <a:pt x="21562" y="10872"/>
                    <a:pt x="22464" y="10553"/>
                  </a:cubicBezTo>
                  <a:cubicBezTo>
                    <a:pt x="23242" y="10280"/>
                    <a:pt x="24061" y="10165"/>
                    <a:pt x="24881" y="10165"/>
                  </a:cubicBezTo>
                  <a:cubicBezTo>
                    <a:pt x="25179" y="10165"/>
                    <a:pt x="25478" y="10181"/>
                    <a:pt x="25775" y="10209"/>
                  </a:cubicBezTo>
                  <a:cubicBezTo>
                    <a:pt x="28192" y="10438"/>
                    <a:pt x="30474" y="11381"/>
                    <a:pt x="32809" y="11981"/>
                  </a:cubicBezTo>
                  <a:cubicBezTo>
                    <a:pt x="34016" y="12292"/>
                    <a:pt x="35251" y="12519"/>
                    <a:pt x="36500" y="12519"/>
                  </a:cubicBezTo>
                  <a:cubicBezTo>
                    <a:pt x="36506" y="12519"/>
                    <a:pt x="36512" y="12519"/>
                    <a:pt x="36518" y="12519"/>
                  </a:cubicBezTo>
                  <a:cubicBezTo>
                    <a:pt x="37696" y="12517"/>
                    <a:pt x="38869" y="12318"/>
                    <a:pt x="39990" y="11959"/>
                  </a:cubicBezTo>
                  <a:cubicBezTo>
                    <a:pt x="42250" y="11238"/>
                    <a:pt x="44282" y="9889"/>
                    <a:pt x="45965" y="8232"/>
                  </a:cubicBezTo>
                  <a:cubicBezTo>
                    <a:pt x="46389" y="7813"/>
                    <a:pt x="46793" y="7374"/>
                    <a:pt x="47173" y="6917"/>
                  </a:cubicBezTo>
                  <a:cubicBezTo>
                    <a:pt x="47598" y="6405"/>
                    <a:pt x="47942" y="5818"/>
                    <a:pt x="48271" y="5241"/>
                  </a:cubicBezTo>
                  <a:cubicBezTo>
                    <a:pt x="48669" y="4544"/>
                    <a:pt x="49741" y="738"/>
                    <a:pt x="50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6339854" y="3293757"/>
              <a:ext cx="2804193" cy="1849769"/>
            </a:xfrm>
            <a:custGeom>
              <a:avLst/>
              <a:gdLst/>
              <a:ahLst/>
              <a:cxnLst/>
              <a:rect l="l" t="t" r="r" b="b"/>
              <a:pathLst>
                <a:path w="49601" h="32719" extrusionOk="0">
                  <a:moveTo>
                    <a:pt x="49601" y="1"/>
                  </a:moveTo>
                  <a:cubicBezTo>
                    <a:pt x="47874" y="894"/>
                    <a:pt x="43337" y="3752"/>
                    <a:pt x="42262" y="5352"/>
                  </a:cubicBezTo>
                  <a:cubicBezTo>
                    <a:pt x="41614" y="6315"/>
                    <a:pt x="41089" y="7361"/>
                    <a:pt x="40704" y="8455"/>
                  </a:cubicBezTo>
                  <a:cubicBezTo>
                    <a:pt x="40329" y="9517"/>
                    <a:pt x="40137" y="10642"/>
                    <a:pt x="39906" y="11744"/>
                  </a:cubicBezTo>
                  <a:cubicBezTo>
                    <a:pt x="39665" y="12891"/>
                    <a:pt x="39411" y="14044"/>
                    <a:pt x="39008" y="15145"/>
                  </a:cubicBezTo>
                  <a:cubicBezTo>
                    <a:pt x="38642" y="16142"/>
                    <a:pt x="38130" y="17041"/>
                    <a:pt x="37477" y="17878"/>
                  </a:cubicBezTo>
                  <a:cubicBezTo>
                    <a:pt x="36086" y="19658"/>
                    <a:pt x="33919" y="20702"/>
                    <a:pt x="31728" y="21088"/>
                  </a:cubicBezTo>
                  <a:cubicBezTo>
                    <a:pt x="30886" y="21236"/>
                    <a:pt x="30036" y="21294"/>
                    <a:pt x="29185" y="21294"/>
                  </a:cubicBezTo>
                  <a:cubicBezTo>
                    <a:pt x="27324" y="21294"/>
                    <a:pt x="25454" y="21018"/>
                    <a:pt x="23618" y="20808"/>
                  </a:cubicBezTo>
                  <a:cubicBezTo>
                    <a:pt x="21690" y="20588"/>
                    <a:pt x="19705" y="20429"/>
                    <a:pt x="17722" y="20429"/>
                  </a:cubicBezTo>
                  <a:cubicBezTo>
                    <a:pt x="14341" y="20429"/>
                    <a:pt x="10965" y="20891"/>
                    <a:pt x="7888" y="22303"/>
                  </a:cubicBezTo>
                  <a:cubicBezTo>
                    <a:pt x="4749" y="23741"/>
                    <a:pt x="1189" y="29430"/>
                    <a:pt x="1" y="32718"/>
                  </a:cubicBezTo>
                  <a:lnTo>
                    <a:pt x="49601" y="32718"/>
                  </a:lnTo>
                  <a:lnTo>
                    <a:pt x="496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9" name="Google Shape;779;p9"/>
            <p:cNvGrpSpPr/>
            <p:nvPr/>
          </p:nvGrpSpPr>
          <p:grpSpPr>
            <a:xfrm rot="-1493196">
              <a:off x="8608591" y="2851362"/>
              <a:ext cx="616967" cy="1233672"/>
              <a:chOff x="4941500" y="1532375"/>
              <a:chExt cx="231300" cy="462525"/>
            </a:xfrm>
          </p:grpSpPr>
          <p:sp>
            <p:nvSpPr>
              <p:cNvPr id="780" name="Google Shape;780;p9"/>
              <p:cNvSpPr/>
              <p:nvPr/>
            </p:nvSpPr>
            <p:spPr>
              <a:xfrm>
                <a:off x="4981225" y="1568775"/>
                <a:ext cx="1458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7045" extrusionOk="0">
                    <a:moveTo>
                      <a:pt x="590" y="0"/>
                    </a:moveTo>
                    <a:cubicBezTo>
                      <a:pt x="467" y="7"/>
                      <a:pt x="463" y="131"/>
                      <a:pt x="467" y="229"/>
                    </a:cubicBezTo>
                    <a:cubicBezTo>
                      <a:pt x="465" y="377"/>
                      <a:pt x="465" y="528"/>
                      <a:pt x="465" y="677"/>
                    </a:cubicBezTo>
                    <a:cubicBezTo>
                      <a:pt x="465" y="1324"/>
                      <a:pt x="489" y="1973"/>
                      <a:pt x="563" y="2616"/>
                    </a:cubicBezTo>
                    <a:cubicBezTo>
                      <a:pt x="677" y="3803"/>
                      <a:pt x="961" y="4966"/>
                      <a:pt x="1400" y="6074"/>
                    </a:cubicBezTo>
                    <a:cubicBezTo>
                      <a:pt x="1955" y="7564"/>
                      <a:pt x="2534" y="9052"/>
                      <a:pt x="2840" y="10617"/>
                    </a:cubicBezTo>
                    <a:cubicBezTo>
                      <a:pt x="2994" y="11391"/>
                      <a:pt x="3091" y="12186"/>
                      <a:pt x="3129" y="12994"/>
                    </a:cubicBezTo>
                    <a:cubicBezTo>
                      <a:pt x="2683" y="12063"/>
                      <a:pt x="2114" y="11197"/>
                      <a:pt x="1610" y="10298"/>
                    </a:cubicBezTo>
                    <a:cubicBezTo>
                      <a:pt x="1077" y="9376"/>
                      <a:pt x="683" y="8375"/>
                      <a:pt x="230" y="7421"/>
                    </a:cubicBezTo>
                    <a:cubicBezTo>
                      <a:pt x="209" y="7402"/>
                      <a:pt x="185" y="7395"/>
                      <a:pt x="161" y="7395"/>
                    </a:cubicBezTo>
                    <a:cubicBezTo>
                      <a:pt x="79" y="7395"/>
                      <a:pt x="0" y="7491"/>
                      <a:pt x="54" y="7575"/>
                    </a:cubicBezTo>
                    <a:cubicBezTo>
                      <a:pt x="452" y="8515"/>
                      <a:pt x="867" y="9449"/>
                      <a:pt x="1361" y="10342"/>
                    </a:cubicBezTo>
                    <a:cubicBezTo>
                      <a:pt x="1786" y="11121"/>
                      <a:pt x="2281" y="11859"/>
                      <a:pt x="2687" y="12648"/>
                    </a:cubicBezTo>
                    <a:cubicBezTo>
                      <a:pt x="2855" y="12964"/>
                      <a:pt x="3033" y="13348"/>
                      <a:pt x="3146" y="13602"/>
                    </a:cubicBezTo>
                    <a:cubicBezTo>
                      <a:pt x="3151" y="14200"/>
                      <a:pt x="3122" y="14803"/>
                      <a:pt x="3057" y="15407"/>
                    </a:cubicBezTo>
                    <a:cubicBezTo>
                      <a:pt x="3010" y="15839"/>
                      <a:pt x="2931" y="16342"/>
                      <a:pt x="2812" y="16845"/>
                    </a:cubicBezTo>
                    <a:cubicBezTo>
                      <a:pt x="2794" y="16905"/>
                      <a:pt x="2784" y="16980"/>
                      <a:pt x="2843" y="17020"/>
                    </a:cubicBezTo>
                    <a:cubicBezTo>
                      <a:pt x="2864" y="17037"/>
                      <a:pt x="2889" y="17045"/>
                      <a:pt x="2914" y="17045"/>
                    </a:cubicBezTo>
                    <a:cubicBezTo>
                      <a:pt x="2966" y="17045"/>
                      <a:pt x="3019" y="17011"/>
                      <a:pt x="3032" y="16958"/>
                    </a:cubicBezTo>
                    <a:cubicBezTo>
                      <a:pt x="3278" y="15888"/>
                      <a:pt x="3390" y="14794"/>
                      <a:pt x="3387" y="13700"/>
                    </a:cubicBezTo>
                    <a:cubicBezTo>
                      <a:pt x="3411" y="13679"/>
                      <a:pt x="3425" y="13650"/>
                      <a:pt x="3425" y="13614"/>
                    </a:cubicBezTo>
                    <a:cubicBezTo>
                      <a:pt x="3806" y="11552"/>
                      <a:pt x="4842" y="9476"/>
                      <a:pt x="5780" y="7487"/>
                    </a:cubicBezTo>
                    <a:cubicBezTo>
                      <a:pt x="5832" y="7394"/>
                      <a:pt x="5752" y="7305"/>
                      <a:pt x="5670" y="7305"/>
                    </a:cubicBezTo>
                    <a:cubicBezTo>
                      <a:pt x="5634" y="7305"/>
                      <a:pt x="5597" y="7323"/>
                      <a:pt x="5572" y="7366"/>
                    </a:cubicBezTo>
                    <a:cubicBezTo>
                      <a:pt x="5008" y="8580"/>
                      <a:pt x="4404" y="9778"/>
                      <a:pt x="3928" y="11032"/>
                    </a:cubicBezTo>
                    <a:cubicBezTo>
                      <a:pt x="3713" y="11617"/>
                      <a:pt x="3518" y="12210"/>
                      <a:pt x="3359" y="12812"/>
                    </a:cubicBezTo>
                    <a:cubicBezTo>
                      <a:pt x="3297" y="11773"/>
                      <a:pt x="3135" y="10740"/>
                      <a:pt x="2881" y="9729"/>
                    </a:cubicBezTo>
                    <a:cubicBezTo>
                      <a:pt x="2882" y="9724"/>
                      <a:pt x="2885" y="9718"/>
                      <a:pt x="2885" y="9712"/>
                    </a:cubicBezTo>
                    <a:cubicBezTo>
                      <a:pt x="2828" y="8466"/>
                      <a:pt x="2885" y="7210"/>
                      <a:pt x="3044" y="5972"/>
                    </a:cubicBezTo>
                    <a:cubicBezTo>
                      <a:pt x="3190" y="4831"/>
                      <a:pt x="3553" y="3351"/>
                      <a:pt x="3850" y="2116"/>
                    </a:cubicBezTo>
                    <a:cubicBezTo>
                      <a:pt x="3862" y="2055"/>
                      <a:pt x="3895" y="1991"/>
                      <a:pt x="3861" y="1934"/>
                    </a:cubicBezTo>
                    <a:cubicBezTo>
                      <a:pt x="3836" y="1893"/>
                      <a:pt x="3799" y="1875"/>
                      <a:pt x="3761" y="1875"/>
                    </a:cubicBezTo>
                    <a:cubicBezTo>
                      <a:pt x="3697" y="1875"/>
                      <a:pt x="3632" y="1927"/>
                      <a:pt x="3630" y="2006"/>
                    </a:cubicBezTo>
                    <a:cubicBezTo>
                      <a:pt x="3270" y="3510"/>
                      <a:pt x="2887" y="5015"/>
                      <a:pt x="2734" y="6557"/>
                    </a:cubicBezTo>
                    <a:cubicBezTo>
                      <a:pt x="2660" y="7304"/>
                      <a:pt x="2626" y="8056"/>
                      <a:pt x="2624" y="8808"/>
                    </a:cubicBezTo>
                    <a:cubicBezTo>
                      <a:pt x="2605" y="8746"/>
                      <a:pt x="2588" y="8684"/>
                      <a:pt x="2567" y="8622"/>
                    </a:cubicBezTo>
                    <a:cubicBezTo>
                      <a:pt x="2162" y="7322"/>
                      <a:pt x="1604" y="6073"/>
                      <a:pt x="1209" y="4771"/>
                    </a:cubicBezTo>
                    <a:cubicBezTo>
                      <a:pt x="989" y="4021"/>
                      <a:pt x="879" y="3289"/>
                      <a:pt x="801" y="2585"/>
                    </a:cubicBezTo>
                    <a:cubicBezTo>
                      <a:pt x="720" y="1874"/>
                      <a:pt x="701" y="1159"/>
                      <a:pt x="705" y="444"/>
                    </a:cubicBezTo>
                    <a:cubicBezTo>
                      <a:pt x="698" y="321"/>
                      <a:pt x="726" y="193"/>
                      <a:pt x="700" y="74"/>
                    </a:cubicBezTo>
                    <a:cubicBezTo>
                      <a:pt x="685" y="29"/>
                      <a:pt x="636" y="0"/>
                      <a:pt x="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9"/>
              <p:cNvSpPr/>
              <p:nvPr/>
            </p:nvSpPr>
            <p:spPr>
              <a:xfrm>
                <a:off x="4948675" y="1532375"/>
                <a:ext cx="804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2824" extrusionOk="0">
                    <a:moveTo>
                      <a:pt x="2358" y="1"/>
                    </a:moveTo>
                    <a:cubicBezTo>
                      <a:pt x="2273" y="1"/>
                      <a:pt x="2179" y="49"/>
                      <a:pt x="2119" y="136"/>
                    </a:cubicBezTo>
                    <a:cubicBezTo>
                      <a:pt x="1944" y="338"/>
                      <a:pt x="1827" y="652"/>
                      <a:pt x="1734" y="896"/>
                    </a:cubicBezTo>
                    <a:cubicBezTo>
                      <a:pt x="1682" y="730"/>
                      <a:pt x="1610" y="519"/>
                      <a:pt x="1546" y="402"/>
                    </a:cubicBezTo>
                    <a:cubicBezTo>
                      <a:pt x="1483" y="275"/>
                      <a:pt x="1395" y="217"/>
                      <a:pt x="1315" y="217"/>
                    </a:cubicBezTo>
                    <a:cubicBezTo>
                      <a:pt x="1205" y="217"/>
                      <a:pt x="1108" y="323"/>
                      <a:pt x="1096" y="506"/>
                    </a:cubicBezTo>
                    <a:cubicBezTo>
                      <a:pt x="1081" y="814"/>
                      <a:pt x="1135" y="1078"/>
                      <a:pt x="1166" y="1333"/>
                    </a:cubicBezTo>
                    <a:cubicBezTo>
                      <a:pt x="977" y="1150"/>
                      <a:pt x="776" y="975"/>
                      <a:pt x="520" y="911"/>
                    </a:cubicBezTo>
                    <a:cubicBezTo>
                      <a:pt x="490" y="905"/>
                      <a:pt x="459" y="901"/>
                      <a:pt x="428" y="901"/>
                    </a:cubicBezTo>
                    <a:cubicBezTo>
                      <a:pt x="342" y="901"/>
                      <a:pt x="256" y="929"/>
                      <a:pt x="207" y="1004"/>
                    </a:cubicBezTo>
                    <a:cubicBezTo>
                      <a:pt x="0" y="1301"/>
                      <a:pt x="755" y="2030"/>
                      <a:pt x="971" y="2231"/>
                    </a:cubicBezTo>
                    <a:cubicBezTo>
                      <a:pt x="1156" y="2396"/>
                      <a:pt x="1357" y="2547"/>
                      <a:pt x="1569" y="2681"/>
                    </a:cubicBezTo>
                    <a:cubicBezTo>
                      <a:pt x="1670" y="2731"/>
                      <a:pt x="1771" y="2822"/>
                      <a:pt x="1887" y="2823"/>
                    </a:cubicBezTo>
                    <a:cubicBezTo>
                      <a:pt x="1934" y="2819"/>
                      <a:pt x="1964" y="2791"/>
                      <a:pt x="1979" y="2754"/>
                    </a:cubicBezTo>
                    <a:cubicBezTo>
                      <a:pt x="2006" y="2734"/>
                      <a:pt x="2029" y="2704"/>
                      <a:pt x="2043" y="2664"/>
                    </a:cubicBezTo>
                    <a:cubicBezTo>
                      <a:pt x="2342" y="2150"/>
                      <a:pt x="2677" y="1822"/>
                      <a:pt x="3040" y="1327"/>
                    </a:cubicBezTo>
                    <a:cubicBezTo>
                      <a:pt x="3107" y="1230"/>
                      <a:pt x="3164" y="1123"/>
                      <a:pt x="3192" y="1008"/>
                    </a:cubicBezTo>
                    <a:cubicBezTo>
                      <a:pt x="3215" y="912"/>
                      <a:pt x="3166" y="809"/>
                      <a:pt x="3069" y="787"/>
                    </a:cubicBezTo>
                    <a:cubicBezTo>
                      <a:pt x="3039" y="778"/>
                      <a:pt x="3009" y="774"/>
                      <a:pt x="2979" y="774"/>
                    </a:cubicBezTo>
                    <a:cubicBezTo>
                      <a:pt x="2903" y="774"/>
                      <a:pt x="2828" y="799"/>
                      <a:pt x="2760" y="833"/>
                    </a:cubicBezTo>
                    <a:cubicBezTo>
                      <a:pt x="2621" y="898"/>
                      <a:pt x="2495" y="985"/>
                      <a:pt x="2369" y="1073"/>
                    </a:cubicBezTo>
                    <a:cubicBezTo>
                      <a:pt x="2448" y="788"/>
                      <a:pt x="2553" y="506"/>
                      <a:pt x="2551" y="211"/>
                    </a:cubicBezTo>
                    <a:cubicBezTo>
                      <a:pt x="2543" y="66"/>
                      <a:pt x="2456" y="1"/>
                      <a:pt x="2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9"/>
              <p:cNvSpPr/>
              <p:nvPr/>
            </p:nvSpPr>
            <p:spPr>
              <a:xfrm>
                <a:off x="5045400" y="1572750"/>
                <a:ext cx="76075" cy="65275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2611" extrusionOk="0">
                    <a:moveTo>
                      <a:pt x="1586" y="0"/>
                    </a:moveTo>
                    <a:cubicBezTo>
                      <a:pt x="1502" y="0"/>
                      <a:pt x="1409" y="58"/>
                      <a:pt x="1339" y="177"/>
                    </a:cubicBezTo>
                    <a:cubicBezTo>
                      <a:pt x="1186" y="443"/>
                      <a:pt x="1115" y="703"/>
                      <a:pt x="1024" y="944"/>
                    </a:cubicBezTo>
                    <a:cubicBezTo>
                      <a:pt x="940" y="697"/>
                      <a:pt x="840" y="449"/>
                      <a:pt x="639" y="275"/>
                    </a:cubicBezTo>
                    <a:cubicBezTo>
                      <a:pt x="580" y="226"/>
                      <a:pt x="503" y="188"/>
                      <a:pt x="427" y="188"/>
                    </a:cubicBezTo>
                    <a:cubicBezTo>
                      <a:pt x="390" y="188"/>
                      <a:pt x="353" y="197"/>
                      <a:pt x="319" y="217"/>
                    </a:cubicBezTo>
                    <a:cubicBezTo>
                      <a:pt x="0" y="386"/>
                      <a:pt x="340" y="1380"/>
                      <a:pt x="440" y="1657"/>
                    </a:cubicBezTo>
                    <a:cubicBezTo>
                      <a:pt x="530" y="1889"/>
                      <a:pt x="640" y="2116"/>
                      <a:pt x="768" y="2330"/>
                    </a:cubicBezTo>
                    <a:cubicBezTo>
                      <a:pt x="835" y="2421"/>
                      <a:pt x="884" y="2547"/>
                      <a:pt x="987" y="2601"/>
                    </a:cubicBezTo>
                    <a:cubicBezTo>
                      <a:pt x="1002" y="2607"/>
                      <a:pt x="1016" y="2610"/>
                      <a:pt x="1030" y="2610"/>
                    </a:cubicBezTo>
                    <a:cubicBezTo>
                      <a:pt x="1057" y="2610"/>
                      <a:pt x="1081" y="2600"/>
                      <a:pt x="1100" y="2583"/>
                    </a:cubicBezTo>
                    <a:cubicBezTo>
                      <a:pt x="1133" y="2577"/>
                      <a:pt x="1168" y="2561"/>
                      <a:pt x="1198" y="2531"/>
                    </a:cubicBezTo>
                    <a:cubicBezTo>
                      <a:pt x="1699" y="2211"/>
                      <a:pt x="2146" y="2070"/>
                      <a:pt x="2695" y="1794"/>
                    </a:cubicBezTo>
                    <a:cubicBezTo>
                      <a:pt x="2799" y="1739"/>
                      <a:pt x="2899" y="1668"/>
                      <a:pt x="2978" y="1580"/>
                    </a:cubicBezTo>
                    <a:cubicBezTo>
                      <a:pt x="3040" y="1505"/>
                      <a:pt x="3043" y="1390"/>
                      <a:pt x="2967" y="1326"/>
                    </a:cubicBezTo>
                    <a:cubicBezTo>
                      <a:pt x="2888" y="1250"/>
                      <a:pt x="2777" y="1228"/>
                      <a:pt x="2671" y="1225"/>
                    </a:cubicBezTo>
                    <a:cubicBezTo>
                      <a:pt x="2652" y="1225"/>
                      <a:pt x="2634" y="1224"/>
                      <a:pt x="2615" y="1224"/>
                    </a:cubicBezTo>
                    <a:cubicBezTo>
                      <a:pt x="2481" y="1224"/>
                      <a:pt x="2347" y="1243"/>
                      <a:pt x="2214" y="1260"/>
                    </a:cubicBezTo>
                    <a:cubicBezTo>
                      <a:pt x="2414" y="1043"/>
                      <a:pt x="2637" y="840"/>
                      <a:pt x="2769" y="574"/>
                    </a:cubicBezTo>
                    <a:cubicBezTo>
                      <a:pt x="2852" y="388"/>
                      <a:pt x="2726" y="273"/>
                      <a:pt x="2573" y="273"/>
                    </a:cubicBezTo>
                    <a:cubicBezTo>
                      <a:pt x="2522" y="273"/>
                      <a:pt x="2469" y="286"/>
                      <a:pt x="2419" y="312"/>
                    </a:cubicBezTo>
                    <a:cubicBezTo>
                      <a:pt x="2171" y="413"/>
                      <a:pt x="1924" y="639"/>
                      <a:pt x="1729" y="814"/>
                    </a:cubicBezTo>
                    <a:cubicBezTo>
                      <a:pt x="1759" y="643"/>
                      <a:pt x="1791" y="422"/>
                      <a:pt x="1786" y="288"/>
                    </a:cubicBezTo>
                    <a:cubicBezTo>
                      <a:pt x="1788" y="99"/>
                      <a:pt x="1695" y="0"/>
                      <a:pt x="1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9"/>
              <p:cNvSpPr/>
              <p:nvPr/>
            </p:nvSpPr>
            <p:spPr>
              <a:xfrm>
                <a:off x="4941500" y="1708825"/>
                <a:ext cx="77925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867" extrusionOk="0">
                    <a:moveTo>
                      <a:pt x="2160" y="0"/>
                    </a:moveTo>
                    <a:cubicBezTo>
                      <a:pt x="2067" y="0"/>
                      <a:pt x="1964" y="66"/>
                      <a:pt x="1912" y="174"/>
                    </a:cubicBezTo>
                    <a:cubicBezTo>
                      <a:pt x="1771" y="401"/>
                      <a:pt x="1704" y="728"/>
                      <a:pt x="1650" y="985"/>
                    </a:cubicBezTo>
                    <a:cubicBezTo>
                      <a:pt x="1573" y="829"/>
                      <a:pt x="1468" y="631"/>
                      <a:pt x="1388" y="526"/>
                    </a:cubicBezTo>
                    <a:cubicBezTo>
                      <a:pt x="1314" y="423"/>
                      <a:pt x="1230" y="377"/>
                      <a:pt x="1156" y="377"/>
                    </a:cubicBezTo>
                    <a:cubicBezTo>
                      <a:pt x="1035" y="377"/>
                      <a:pt x="940" y="501"/>
                      <a:pt x="960" y="698"/>
                    </a:cubicBezTo>
                    <a:cubicBezTo>
                      <a:pt x="992" y="1003"/>
                      <a:pt x="1089" y="1256"/>
                      <a:pt x="1156" y="1504"/>
                    </a:cubicBezTo>
                    <a:cubicBezTo>
                      <a:pt x="943" y="1353"/>
                      <a:pt x="716" y="1211"/>
                      <a:pt x="452" y="1187"/>
                    </a:cubicBezTo>
                    <a:cubicBezTo>
                      <a:pt x="443" y="1187"/>
                      <a:pt x="435" y="1187"/>
                      <a:pt x="426" y="1187"/>
                    </a:cubicBezTo>
                    <a:cubicBezTo>
                      <a:pt x="319" y="1187"/>
                      <a:pt x="204" y="1225"/>
                      <a:pt x="158" y="1330"/>
                    </a:cubicBezTo>
                    <a:cubicBezTo>
                      <a:pt x="0" y="1655"/>
                      <a:pt x="859" y="2258"/>
                      <a:pt x="1105" y="2421"/>
                    </a:cubicBezTo>
                    <a:cubicBezTo>
                      <a:pt x="1314" y="2556"/>
                      <a:pt x="1536" y="2675"/>
                      <a:pt x="1766" y="2773"/>
                    </a:cubicBezTo>
                    <a:cubicBezTo>
                      <a:pt x="1864" y="2803"/>
                      <a:pt x="1965" y="2866"/>
                      <a:pt x="2069" y="2866"/>
                    </a:cubicBezTo>
                    <a:cubicBezTo>
                      <a:pt x="2080" y="2866"/>
                      <a:pt x="2091" y="2866"/>
                      <a:pt x="2103" y="2864"/>
                    </a:cubicBezTo>
                    <a:cubicBezTo>
                      <a:pt x="2147" y="2853"/>
                      <a:pt x="2173" y="2820"/>
                      <a:pt x="2182" y="2783"/>
                    </a:cubicBezTo>
                    <a:cubicBezTo>
                      <a:pt x="2207" y="2760"/>
                      <a:pt x="2224" y="2725"/>
                      <a:pt x="2230" y="2684"/>
                    </a:cubicBezTo>
                    <a:cubicBezTo>
                      <a:pt x="2447" y="2132"/>
                      <a:pt x="2726" y="1754"/>
                      <a:pt x="3007" y="1208"/>
                    </a:cubicBezTo>
                    <a:cubicBezTo>
                      <a:pt x="3058" y="1101"/>
                      <a:pt x="3097" y="986"/>
                      <a:pt x="3108" y="868"/>
                    </a:cubicBezTo>
                    <a:cubicBezTo>
                      <a:pt x="3116" y="774"/>
                      <a:pt x="3051" y="678"/>
                      <a:pt x="2952" y="671"/>
                    </a:cubicBezTo>
                    <a:cubicBezTo>
                      <a:pt x="2938" y="669"/>
                      <a:pt x="2924" y="668"/>
                      <a:pt x="2911" y="668"/>
                    </a:cubicBezTo>
                    <a:cubicBezTo>
                      <a:pt x="2818" y="668"/>
                      <a:pt x="2730" y="711"/>
                      <a:pt x="2654" y="764"/>
                    </a:cubicBezTo>
                    <a:cubicBezTo>
                      <a:pt x="2526" y="849"/>
                      <a:pt x="2416" y="957"/>
                      <a:pt x="2304" y="1061"/>
                    </a:cubicBezTo>
                    <a:cubicBezTo>
                      <a:pt x="2338" y="768"/>
                      <a:pt x="2399" y="472"/>
                      <a:pt x="2351" y="180"/>
                    </a:cubicBezTo>
                    <a:cubicBezTo>
                      <a:pt x="2323" y="54"/>
                      <a:pt x="2245" y="0"/>
                      <a:pt x="2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9"/>
              <p:cNvSpPr/>
              <p:nvPr/>
            </p:nvSpPr>
            <p:spPr>
              <a:xfrm>
                <a:off x="5100525" y="1700825"/>
                <a:ext cx="72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19" extrusionOk="0">
                    <a:moveTo>
                      <a:pt x="1600" y="1"/>
                    </a:moveTo>
                    <a:cubicBezTo>
                      <a:pt x="1522" y="1"/>
                      <a:pt x="1433" y="47"/>
                      <a:pt x="1356" y="146"/>
                    </a:cubicBezTo>
                    <a:cubicBezTo>
                      <a:pt x="1170" y="391"/>
                      <a:pt x="1065" y="639"/>
                      <a:pt x="944" y="866"/>
                    </a:cubicBezTo>
                    <a:cubicBezTo>
                      <a:pt x="893" y="611"/>
                      <a:pt x="826" y="352"/>
                      <a:pt x="649" y="153"/>
                    </a:cubicBezTo>
                    <a:cubicBezTo>
                      <a:pt x="590" y="90"/>
                      <a:pt x="508" y="38"/>
                      <a:pt x="422" y="38"/>
                    </a:cubicBezTo>
                    <a:cubicBezTo>
                      <a:pt x="394" y="38"/>
                      <a:pt x="367" y="43"/>
                      <a:pt x="340" y="55"/>
                    </a:cubicBezTo>
                    <a:cubicBezTo>
                      <a:pt x="1" y="183"/>
                      <a:pt x="211" y="1210"/>
                      <a:pt x="276" y="1497"/>
                    </a:cubicBezTo>
                    <a:cubicBezTo>
                      <a:pt x="334" y="1740"/>
                      <a:pt x="415" y="1977"/>
                      <a:pt x="514" y="2208"/>
                    </a:cubicBezTo>
                    <a:cubicBezTo>
                      <a:pt x="568" y="2307"/>
                      <a:pt x="601" y="2438"/>
                      <a:pt x="697" y="2504"/>
                    </a:cubicBezTo>
                    <a:cubicBezTo>
                      <a:pt x="715" y="2514"/>
                      <a:pt x="732" y="2519"/>
                      <a:pt x="750" y="2519"/>
                    </a:cubicBezTo>
                    <a:cubicBezTo>
                      <a:pt x="772" y="2519"/>
                      <a:pt x="793" y="2512"/>
                      <a:pt x="811" y="2501"/>
                    </a:cubicBezTo>
                    <a:cubicBezTo>
                      <a:pt x="844" y="2498"/>
                      <a:pt x="881" y="2488"/>
                      <a:pt x="915" y="2463"/>
                    </a:cubicBezTo>
                    <a:cubicBezTo>
                      <a:pt x="1452" y="2209"/>
                      <a:pt x="1914" y="2128"/>
                      <a:pt x="2494" y="1924"/>
                    </a:cubicBezTo>
                    <a:cubicBezTo>
                      <a:pt x="2604" y="1883"/>
                      <a:pt x="2713" y="1826"/>
                      <a:pt x="2801" y="1749"/>
                    </a:cubicBezTo>
                    <a:cubicBezTo>
                      <a:pt x="2873" y="1684"/>
                      <a:pt x="2890" y="1570"/>
                      <a:pt x="2822" y="1495"/>
                    </a:cubicBezTo>
                    <a:cubicBezTo>
                      <a:pt x="2754" y="1410"/>
                      <a:pt x="2648" y="1374"/>
                      <a:pt x="2542" y="1359"/>
                    </a:cubicBezTo>
                    <a:cubicBezTo>
                      <a:pt x="2402" y="1335"/>
                      <a:pt x="2261" y="1334"/>
                      <a:pt x="2120" y="1334"/>
                    </a:cubicBezTo>
                    <a:cubicBezTo>
                      <a:pt x="2108" y="1334"/>
                      <a:pt x="2096" y="1334"/>
                      <a:pt x="2085" y="1334"/>
                    </a:cubicBezTo>
                    <a:cubicBezTo>
                      <a:pt x="2311" y="1145"/>
                      <a:pt x="2557" y="973"/>
                      <a:pt x="2723" y="726"/>
                    </a:cubicBezTo>
                    <a:cubicBezTo>
                      <a:pt x="2838" y="537"/>
                      <a:pt x="2696" y="400"/>
                      <a:pt x="2525" y="400"/>
                    </a:cubicBezTo>
                    <a:cubicBezTo>
                      <a:pt x="2487" y="400"/>
                      <a:pt x="2447" y="406"/>
                      <a:pt x="2408" y="421"/>
                    </a:cubicBezTo>
                    <a:cubicBezTo>
                      <a:pt x="2150" y="488"/>
                      <a:pt x="1877" y="682"/>
                      <a:pt x="1661" y="829"/>
                    </a:cubicBezTo>
                    <a:cubicBezTo>
                      <a:pt x="1712" y="663"/>
                      <a:pt x="1772" y="448"/>
                      <a:pt x="1786" y="315"/>
                    </a:cubicBezTo>
                    <a:cubicBezTo>
                      <a:pt x="1813" y="113"/>
                      <a:pt x="1721" y="1"/>
                      <a:pt x="16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9"/>
              <p:cNvSpPr/>
              <p:nvPr/>
            </p:nvSpPr>
            <p:spPr>
              <a:xfrm>
                <a:off x="4981250" y="1556050"/>
                <a:ext cx="77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64" extrusionOk="0">
                    <a:moveTo>
                      <a:pt x="128" y="1"/>
                    </a:moveTo>
                    <a:cubicBezTo>
                      <a:pt x="65" y="1"/>
                      <a:pt x="1" y="45"/>
                      <a:pt x="3" y="119"/>
                    </a:cubicBezTo>
                    <a:cubicBezTo>
                      <a:pt x="26" y="229"/>
                      <a:pt x="22" y="464"/>
                      <a:pt x="156" y="464"/>
                    </a:cubicBezTo>
                    <a:cubicBezTo>
                      <a:pt x="176" y="464"/>
                      <a:pt x="198" y="459"/>
                      <a:pt x="224" y="447"/>
                    </a:cubicBezTo>
                    <a:cubicBezTo>
                      <a:pt x="309" y="402"/>
                      <a:pt x="281" y="304"/>
                      <a:pt x="265" y="229"/>
                    </a:cubicBezTo>
                    <a:cubicBezTo>
                      <a:pt x="241" y="119"/>
                      <a:pt x="255" y="137"/>
                      <a:pt x="233" y="73"/>
                    </a:cubicBezTo>
                    <a:cubicBezTo>
                      <a:pt x="215" y="23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9"/>
              <p:cNvSpPr/>
              <p:nvPr/>
            </p:nvSpPr>
            <p:spPr>
              <a:xfrm>
                <a:off x="4985475" y="1577300"/>
                <a:ext cx="103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635" extrusionOk="0">
                    <a:moveTo>
                      <a:pt x="149" y="0"/>
                    </a:moveTo>
                    <a:cubicBezTo>
                      <a:pt x="76" y="0"/>
                      <a:pt x="0" y="68"/>
                      <a:pt x="26" y="152"/>
                    </a:cubicBezTo>
                    <a:cubicBezTo>
                      <a:pt x="62" y="296"/>
                      <a:pt x="78" y="455"/>
                      <a:pt x="142" y="588"/>
                    </a:cubicBezTo>
                    <a:cubicBezTo>
                      <a:pt x="159" y="614"/>
                      <a:pt x="189" y="632"/>
                      <a:pt x="220" y="634"/>
                    </a:cubicBezTo>
                    <a:cubicBezTo>
                      <a:pt x="223" y="634"/>
                      <a:pt x="225" y="634"/>
                      <a:pt x="228" y="634"/>
                    </a:cubicBezTo>
                    <a:cubicBezTo>
                      <a:pt x="412" y="634"/>
                      <a:pt x="345" y="446"/>
                      <a:pt x="311" y="331"/>
                    </a:cubicBezTo>
                    <a:cubicBezTo>
                      <a:pt x="279" y="240"/>
                      <a:pt x="284" y="131"/>
                      <a:pt x="236" y="47"/>
                    </a:cubicBezTo>
                    <a:cubicBezTo>
                      <a:pt x="214" y="14"/>
                      <a:pt x="182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9"/>
              <p:cNvSpPr/>
              <p:nvPr/>
            </p:nvSpPr>
            <p:spPr>
              <a:xfrm>
                <a:off x="4993175" y="1560175"/>
                <a:ext cx="84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523" extrusionOk="0">
                    <a:moveTo>
                      <a:pt x="218" y="1"/>
                    </a:moveTo>
                    <a:cubicBezTo>
                      <a:pt x="198" y="1"/>
                      <a:pt x="178" y="6"/>
                      <a:pt x="160" y="17"/>
                    </a:cubicBezTo>
                    <a:cubicBezTo>
                      <a:pt x="84" y="69"/>
                      <a:pt x="89" y="176"/>
                      <a:pt x="58" y="255"/>
                    </a:cubicBezTo>
                    <a:cubicBezTo>
                      <a:pt x="45" y="324"/>
                      <a:pt x="1" y="398"/>
                      <a:pt x="40" y="464"/>
                    </a:cubicBezTo>
                    <a:cubicBezTo>
                      <a:pt x="61" y="504"/>
                      <a:pt x="101" y="523"/>
                      <a:pt x="142" y="523"/>
                    </a:cubicBezTo>
                    <a:cubicBezTo>
                      <a:pt x="193" y="523"/>
                      <a:pt x="245" y="492"/>
                      <a:pt x="259" y="436"/>
                    </a:cubicBezTo>
                    <a:cubicBezTo>
                      <a:pt x="279" y="325"/>
                      <a:pt x="335" y="216"/>
                      <a:pt x="339" y="106"/>
                    </a:cubicBezTo>
                    <a:cubicBezTo>
                      <a:pt x="335" y="43"/>
                      <a:pt x="277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9"/>
              <p:cNvSpPr/>
              <p:nvPr/>
            </p:nvSpPr>
            <p:spPr>
              <a:xfrm>
                <a:off x="4998650" y="1544550"/>
                <a:ext cx="83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9" extrusionOk="0">
                    <a:moveTo>
                      <a:pt x="176" y="1"/>
                    </a:moveTo>
                    <a:cubicBezTo>
                      <a:pt x="63" y="1"/>
                      <a:pt x="1" y="198"/>
                      <a:pt x="45" y="279"/>
                    </a:cubicBezTo>
                    <a:cubicBezTo>
                      <a:pt x="67" y="319"/>
                      <a:pt x="107" y="338"/>
                      <a:pt x="147" y="338"/>
                    </a:cubicBezTo>
                    <a:cubicBezTo>
                      <a:pt x="199" y="338"/>
                      <a:pt x="251" y="307"/>
                      <a:pt x="265" y="251"/>
                    </a:cubicBezTo>
                    <a:cubicBezTo>
                      <a:pt x="294" y="160"/>
                      <a:pt x="331" y="44"/>
                      <a:pt x="209" y="6"/>
                    </a:cubicBezTo>
                    <a:cubicBezTo>
                      <a:pt x="197" y="3"/>
                      <a:pt x="186" y="1"/>
                      <a:pt x="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9"/>
              <p:cNvSpPr/>
              <p:nvPr/>
            </p:nvSpPr>
            <p:spPr>
              <a:xfrm>
                <a:off x="4998600" y="1568350"/>
                <a:ext cx="140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656" extrusionOk="0">
                    <a:moveTo>
                      <a:pt x="428" y="1"/>
                    </a:moveTo>
                    <a:cubicBezTo>
                      <a:pt x="408" y="1"/>
                      <a:pt x="388" y="6"/>
                      <a:pt x="370" y="17"/>
                    </a:cubicBezTo>
                    <a:cubicBezTo>
                      <a:pt x="271" y="111"/>
                      <a:pt x="205" y="239"/>
                      <a:pt x="119" y="344"/>
                    </a:cubicBezTo>
                    <a:cubicBezTo>
                      <a:pt x="84" y="402"/>
                      <a:pt x="27" y="453"/>
                      <a:pt x="16" y="521"/>
                    </a:cubicBezTo>
                    <a:cubicBezTo>
                      <a:pt x="1" y="601"/>
                      <a:pt x="71" y="655"/>
                      <a:pt x="139" y="655"/>
                    </a:cubicBezTo>
                    <a:cubicBezTo>
                      <a:pt x="178" y="655"/>
                      <a:pt x="216" y="638"/>
                      <a:pt x="238" y="598"/>
                    </a:cubicBezTo>
                    <a:cubicBezTo>
                      <a:pt x="326" y="436"/>
                      <a:pt x="479" y="305"/>
                      <a:pt x="548" y="137"/>
                    </a:cubicBezTo>
                    <a:cubicBezTo>
                      <a:pt x="563" y="62"/>
                      <a:pt x="496" y="1"/>
                      <a:pt x="4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9"/>
              <p:cNvSpPr/>
              <p:nvPr/>
            </p:nvSpPr>
            <p:spPr>
              <a:xfrm>
                <a:off x="4962225" y="1566000"/>
                <a:ext cx="146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494" extrusionOk="0">
                    <a:moveTo>
                      <a:pt x="163" y="0"/>
                    </a:moveTo>
                    <a:cubicBezTo>
                      <a:pt x="82" y="0"/>
                      <a:pt x="1" y="82"/>
                      <a:pt x="54" y="179"/>
                    </a:cubicBezTo>
                    <a:cubicBezTo>
                      <a:pt x="110" y="267"/>
                      <a:pt x="195" y="332"/>
                      <a:pt x="271" y="403"/>
                    </a:cubicBezTo>
                    <a:cubicBezTo>
                      <a:pt x="313" y="446"/>
                      <a:pt x="368" y="494"/>
                      <a:pt x="425" y="494"/>
                    </a:cubicBezTo>
                    <a:cubicBezTo>
                      <a:pt x="451" y="494"/>
                      <a:pt x="478" y="484"/>
                      <a:pt x="503" y="459"/>
                    </a:cubicBezTo>
                    <a:cubicBezTo>
                      <a:pt x="586" y="373"/>
                      <a:pt x="507" y="277"/>
                      <a:pt x="430" y="223"/>
                    </a:cubicBezTo>
                    <a:cubicBezTo>
                      <a:pt x="384" y="185"/>
                      <a:pt x="285" y="86"/>
                      <a:pt x="271" y="73"/>
                    </a:cubicBezTo>
                    <a:cubicBezTo>
                      <a:pt x="247" y="22"/>
                      <a:pt x="205" y="0"/>
                      <a:pt x="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9"/>
              <p:cNvSpPr/>
              <p:nvPr/>
            </p:nvSpPr>
            <p:spPr>
              <a:xfrm>
                <a:off x="5056325" y="1592100"/>
                <a:ext cx="917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7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78" y="249"/>
                      <a:pt x="87" y="454"/>
                      <a:pt x="213" y="471"/>
                    </a:cubicBezTo>
                    <a:cubicBezTo>
                      <a:pt x="220" y="472"/>
                      <a:pt x="227" y="473"/>
                      <a:pt x="234" y="473"/>
                    </a:cubicBezTo>
                    <a:cubicBezTo>
                      <a:pt x="307" y="473"/>
                      <a:pt x="367" y="394"/>
                      <a:pt x="344" y="321"/>
                    </a:cubicBezTo>
                    <a:cubicBezTo>
                      <a:pt x="305" y="233"/>
                      <a:pt x="284" y="132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9"/>
              <p:cNvSpPr/>
              <p:nvPr/>
            </p:nvSpPr>
            <p:spPr>
              <a:xfrm>
                <a:off x="5064175" y="1611600"/>
                <a:ext cx="107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544" extrusionOk="0">
                    <a:moveTo>
                      <a:pt x="148" y="0"/>
                    </a:moveTo>
                    <a:cubicBezTo>
                      <a:pt x="76" y="0"/>
                      <a:pt x="1" y="69"/>
                      <a:pt x="27" y="151"/>
                    </a:cubicBezTo>
                    <a:cubicBezTo>
                      <a:pt x="52" y="244"/>
                      <a:pt x="101" y="331"/>
                      <a:pt x="141" y="419"/>
                    </a:cubicBezTo>
                    <a:cubicBezTo>
                      <a:pt x="159" y="488"/>
                      <a:pt x="215" y="543"/>
                      <a:pt x="277" y="543"/>
                    </a:cubicBezTo>
                    <a:cubicBezTo>
                      <a:pt x="304" y="543"/>
                      <a:pt x="332" y="532"/>
                      <a:pt x="358" y="508"/>
                    </a:cubicBezTo>
                    <a:cubicBezTo>
                      <a:pt x="431" y="437"/>
                      <a:pt x="368" y="345"/>
                      <a:pt x="333" y="271"/>
                    </a:cubicBezTo>
                    <a:cubicBezTo>
                      <a:pt x="271" y="147"/>
                      <a:pt x="288" y="153"/>
                      <a:pt x="236" y="47"/>
                    </a:cubicBezTo>
                    <a:cubicBezTo>
                      <a:pt x="214" y="14"/>
                      <a:pt x="181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9"/>
              <p:cNvSpPr/>
              <p:nvPr/>
            </p:nvSpPr>
            <p:spPr>
              <a:xfrm>
                <a:off x="5073375" y="1594950"/>
                <a:ext cx="995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741" extrusionOk="0">
                    <a:moveTo>
                      <a:pt x="247" y="1"/>
                    </a:moveTo>
                    <a:cubicBezTo>
                      <a:pt x="119" y="1"/>
                      <a:pt x="114" y="185"/>
                      <a:pt x="81" y="283"/>
                    </a:cubicBezTo>
                    <a:cubicBezTo>
                      <a:pt x="56" y="408"/>
                      <a:pt x="0" y="543"/>
                      <a:pt x="28" y="668"/>
                    </a:cubicBezTo>
                    <a:cubicBezTo>
                      <a:pt x="46" y="718"/>
                      <a:pt x="90" y="740"/>
                      <a:pt x="134" y="740"/>
                    </a:cubicBezTo>
                    <a:cubicBezTo>
                      <a:pt x="196" y="740"/>
                      <a:pt x="260" y="696"/>
                      <a:pt x="258" y="622"/>
                    </a:cubicBezTo>
                    <a:cubicBezTo>
                      <a:pt x="257" y="558"/>
                      <a:pt x="299" y="394"/>
                      <a:pt x="339" y="248"/>
                    </a:cubicBezTo>
                    <a:cubicBezTo>
                      <a:pt x="371" y="159"/>
                      <a:pt x="398" y="38"/>
                      <a:pt x="282" y="5"/>
                    </a:cubicBezTo>
                    <a:cubicBezTo>
                      <a:pt x="269" y="2"/>
                      <a:pt x="258" y="1"/>
                      <a:pt x="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9"/>
              <p:cNvSpPr/>
              <p:nvPr/>
            </p:nvSpPr>
            <p:spPr>
              <a:xfrm>
                <a:off x="5085750" y="1598575"/>
                <a:ext cx="1150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3" extrusionOk="0">
                    <a:moveTo>
                      <a:pt x="329" y="0"/>
                    </a:moveTo>
                    <a:cubicBezTo>
                      <a:pt x="213" y="0"/>
                      <a:pt x="125" y="202"/>
                      <a:pt x="54" y="282"/>
                    </a:cubicBezTo>
                    <a:cubicBezTo>
                      <a:pt x="0" y="376"/>
                      <a:pt x="82" y="462"/>
                      <a:pt x="164" y="462"/>
                    </a:cubicBezTo>
                    <a:cubicBezTo>
                      <a:pt x="200" y="462"/>
                      <a:pt x="237" y="445"/>
                      <a:pt x="261" y="404"/>
                    </a:cubicBezTo>
                    <a:cubicBezTo>
                      <a:pt x="318" y="309"/>
                      <a:pt x="353" y="295"/>
                      <a:pt x="437" y="168"/>
                    </a:cubicBezTo>
                    <a:cubicBezTo>
                      <a:pt x="459" y="124"/>
                      <a:pt x="445" y="67"/>
                      <a:pt x="412" y="34"/>
                    </a:cubicBezTo>
                    <a:cubicBezTo>
                      <a:pt x="383" y="10"/>
                      <a:pt x="355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9"/>
              <p:cNvSpPr/>
              <p:nvPr/>
            </p:nvSpPr>
            <p:spPr>
              <a:xfrm>
                <a:off x="5084950" y="1614200"/>
                <a:ext cx="162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06" extrusionOk="0">
                    <a:moveTo>
                      <a:pt x="507" y="0"/>
                    </a:moveTo>
                    <a:cubicBezTo>
                      <a:pt x="434" y="0"/>
                      <a:pt x="367" y="54"/>
                      <a:pt x="299" y="77"/>
                    </a:cubicBezTo>
                    <a:cubicBezTo>
                      <a:pt x="210" y="133"/>
                      <a:pt x="68" y="147"/>
                      <a:pt x="26" y="253"/>
                    </a:cubicBezTo>
                    <a:cubicBezTo>
                      <a:pt x="1" y="331"/>
                      <a:pt x="70" y="405"/>
                      <a:pt x="144" y="405"/>
                    </a:cubicBezTo>
                    <a:cubicBezTo>
                      <a:pt x="163" y="405"/>
                      <a:pt x="183" y="400"/>
                      <a:pt x="201" y="388"/>
                    </a:cubicBezTo>
                    <a:cubicBezTo>
                      <a:pt x="367" y="292"/>
                      <a:pt x="521" y="270"/>
                      <a:pt x="605" y="179"/>
                    </a:cubicBezTo>
                    <a:cubicBezTo>
                      <a:pt x="647" y="113"/>
                      <a:pt x="609" y="22"/>
                      <a:pt x="535" y="3"/>
                    </a:cubicBezTo>
                    <a:cubicBezTo>
                      <a:pt x="526" y="1"/>
                      <a:pt x="516" y="0"/>
                      <a:pt x="5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9"/>
              <p:cNvSpPr/>
              <p:nvPr/>
            </p:nvSpPr>
            <p:spPr>
              <a:xfrm>
                <a:off x="5109575" y="1713225"/>
                <a:ext cx="79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63" extrusionOk="0">
                    <a:moveTo>
                      <a:pt x="131" y="0"/>
                    </a:moveTo>
                    <a:cubicBezTo>
                      <a:pt x="80" y="0"/>
                      <a:pt x="29" y="28"/>
                      <a:pt x="15" y="85"/>
                    </a:cubicBezTo>
                    <a:cubicBezTo>
                      <a:pt x="0" y="248"/>
                      <a:pt x="44" y="415"/>
                      <a:pt x="63" y="576"/>
                    </a:cubicBezTo>
                    <a:cubicBezTo>
                      <a:pt x="77" y="632"/>
                      <a:pt x="129" y="663"/>
                      <a:pt x="180" y="663"/>
                    </a:cubicBezTo>
                    <a:cubicBezTo>
                      <a:pt x="221" y="663"/>
                      <a:pt x="261" y="644"/>
                      <a:pt x="282" y="604"/>
                    </a:cubicBezTo>
                    <a:cubicBezTo>
                      <a:pt x="319" y="540"/>
                      <a:pt x="282" y="469"/>
                      <a:pt x="278" y="403"/>
                    </a:cubicBezTo>
                    <a:cubicBezTo>
                      <a:pt x="272" y="393"/>
                      <a:pt x="247" y="121"/>
                      <a:pt x="249" y="102"/>
                    </a:cubicBezTo>
                    <a:cubicBezTo>
                      <a:pt x="244" y="35"/>
                      <a:pt x="188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9"/>
              <p:cNvSpPr/>
              <p:nvPr/>
            </p:nvSpPr>
            <p:spPr>
              <a:xfrm>
                <a:off x="5114250" y="1740600"/>
                <a:ext cx="81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478" extrusionOk="0">
                    <a:moveTo>
                      <a:pt x="128" y="0"/>
                    </a:moveTo>
                    <a:cubicBezTo>
                      <a:pt x="65" y="0"/>
                      <a:pt x="0" y="45"/>
                      <a:pt x="3" y="119"/>
                    </a:cubicBezTo>
                    <a:cubicBezTo>
                      <a:pt x="28" y="229"/>
                      <a:pt x="35" y="477"/>
                      <a:pt x="171" y="477"/>
                    </a:cubicBezTo>
                    <a:cubicBezTo>
                      <a:pt x="190" y="477"/>
                      <a:pt x="212" y="472"/>
                      <a:pt x="237" y="461"/>
                    </a:cubicBezTo>
                    <a:cubicBezTo>
                      <a:pt x="323" y="414"/>
                      <a:pt x="293" y="314"/>
                      <a:pt x="272" y="236"/>
                    </a:cubicBezTo>
                    <a:cubicBezTo>
                      <a:pt x="240" y="127"/>
                      <a:pt x="253" y="133"/>
                      <a:pt x="234" y="72"/>
                    </a:cubicBezTo>
                    <a:cubicBezTo>
                      <a:pt x="216" y="23"/>
                      <a:pt x="172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9"/>
              <p:cNvSpPr/>
              <p:nvPr/>
            </p:nvSpPr>
            <p:spPr>
              <a:xfrm>
                <a:off x="5123925" y="1717625"/>
                <a:ext cx="1205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815" extrusionOk="0">
                    <a:moveTo>
                      <a:pt x="356" y="0"/>
                    </a:moveTo>
                    <a:cubicBezTo>
                      <a:pt x="315" y="0"/>
                      <a:pt x="275" y="19"/>
                      <a:pt x="254" y="59"/>
                    </a:cubicBezTo>
                    <a:cubicBezTo>
                      <a:pt x="169" y="256"/>
                      <a:pt x="89" y="458"/>
                      <a:pt x="25" y="664"/>
                    </a:cubicBezTo>
                    <a:cubicBezTo>
                      <a:pt x="1" y="755"/>
                      <a:pt x="74" y="814"/>
                      <a:pt x="145" y="814"/>
                    </a:cubicBezTo>
                    <a:cubicBezTo>
                      <a:pt x="193" y="814"/>
                      <a:pt x="240" y="788"/>
                      <a:pt x="256" y="727"/>
                    </a:cubicBezTo>
                    <a:cubicBezTo>
                      <a:pt x="313" y="541"/>
                      <a:pt x="423" y="267"/>
                      <a:pt x="461" y="180"/>
                    </a:cubicBezTo>
                    <a:cubicBezTo>
                      <a:pt x="477" y="152"/>
                      <a:pt x="481" y="118"/>
                      <a:pt x="473" y="87"/>
                    </a:cubicBezTo>
                    <a:cubicBezTo>
                      <a:pt x="459" y="31"/>
                      <a:pt x="407" y="0"/>
                      <a:pt x="3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9"/>
              <p:cNvSpPr/>
              <p:nvPr/>
            </p:nvSpPr>
            <p:spPr>
              <a:xfrm>
                <a:off x="5128150" y="1736825"/>
                <a:ext cx="1350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569" extrusionOk="0">
                    <a:moveTo>
                      <a:pt x="392" y="0"/>
                    </a:moveTo>
                    <a:cubicBezTo>
                      <a:pt x="284" y="0"/>
                      <a:pt x="204" y="173"/>
                      <a:pt x="135" y="248"/>
                    </a:cubicBezTo>
                    <a:cubicBezTo>
                      <a:pt x="91" y="321"/>
                      <a:pt x="0" y="389"/>
                      <a:pt x="24" y="482"/>
                    </a:cubicBezTo>
                    <a:cubicBezTo>
                      <a:pt x="38" y="538"/>
                      <a:pt x="90" y="569"/>
                      <a:pt x="141" y="569"/>
                    </a:cubicBezTo>
                    <a:cubicBezTo>
                      <a:pt x="182" y="569"/>
                      <a:pt x="222" y="550"/>
                      <a:pt x="243" y="510"/>
                    </a:cubicBezTo>
                    <a:cubicBezTo>
                      <a:pt x="338" y="370"/>
                      <a:pt x="365" y="336"/>
                      <a:pt x="447" y="239"/>
                    </a:cubicBezTo>
                    <a:cubicBezTo>
                      <a:pt x="506" y="187"/>
                      <a:pt x="540" y="97"/>
                      <a:pt x="476" y="35"/>
                    </a:cubicBezTo>
                    <a:cubicBezTo>
                      <a:pt x="446" y="10"/>
                      <a:pt x="418" y="0"/>
                      <a:pt x="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9"/>
              <p:cNvSpPr/>
              <p:nvPr/>
            </p:nvSpPr>
            <p:spPr>
              <a:xfrm>
                <a:off x="5144775" y="1721025"/>
                <a:ext cx="104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03" extrusionOk="0">
                    <a:moveTo>
                      <a:pt x="294" y="1"/>
                    </a:moveTo>
                    <a:cubicBezTo>
                      <a:pt x="285" y="1"/>
                      <a:pt x="275" y="2"/>
                      <a:pt x="265" y="5"/>
                    </a:cubicBezTo>
                    <a:cubicBezTo>
                      <a:pt x="195" y="32"/>
                      <a:pt x="150" y="97"/>
                      <a:pt x="98" y="147"/>
                    </a:cubicBezTo>
                    <a:cubicBezTo>
                      <a:pt x="56" y="194"/>
                      <a:pt x="0" y="249"/>
                      <a:pt x="22" y="317"/>
                    </a:cubicBezTo>
                    <a:cubicBezTo>
                      <a:pt x="35" y="372"/>
                      <a:pt x="87" y="402"/>
                      <a:pt x="138" y="402"/>
                    </a:cubicBezTo>
                    <a:cubicBezTo>
                      <a:pt x="176" y="402"/>
                      <a:pt x="213" y="386"/>
                      <a:pt x="234" y="353"/>
                    </a:cubicBezTo>
                    <a:cubicBezTo>
                      <a:pt x="242" y="346"/>
                      <a:pt x="280" y="302"/>
                      <a:pt x="292" y="290"/>
                    </a:cubicBezTo>
                    <a:cubicBezTo>
                      <a:pt x="336" y="236"/>
                      <a:pt x="417" y="199"/>
                      <a:pt x="416" y="119"/>
                    </a:cubicBezTo>
                    <a:cubicBezTo>
                      <a:pt x="417" y="54"/>
                      <a:pt x="358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9"/>
              <p:cNvSpPr/>
              <p:nvPr/>
            </p:nvSpPr>
            <p:spPr>
              <a:xfrm>
                <a:off x="5145925" y="1740325"/>
                <a:ext cx="132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530" h="347" extrusionOk="0">
                    <a:moveTo>
                      <a:pt x="409" y="0"/>
                    </a:moveTo>
                    <a:cubicBezTo>
                      <a:pt x="356" y="0"/>
                      <a:pt x="294" y="28"/>
                      <a:pt x="245" y="52"/>
                    </a:cubicBezTo>
                    <a:cubicBezTo>
                      <a:pt x="185" y="82"/>
                      <a:pt x="113" y="100"/>
                      <a:pt x="69" y="153"/>
                    </a:cubicBezTo>
                    <a:cubicBezTo>
                      <a:pt x="1" y="233"/>
                      <a:pt x="77" y="346"/>
                      <a:pt x="165" y="346"/>
                    </a:cubicBezTo>
                    <a:cubicBezTo>
                      <a:pt x="185" y="346"/>
                      <a:pt x="205" y="341"/>
                      <a:pt x="224" y="328"/>
                    </a:cubicBezTo>
                    <a:cubicBezTo>
                      <a:pt x="351" y="251"/>
                      <a:pt x="354" y="276"/>
                      <a:pt x="472" y="209"/>
                    </a:cubicBezTo>
                    <a:cubicBezTo>
                      <a:pt x="513" y="185"/>
                      <a:pt x="530" y="130"/>
                      <a:pt x="517" y="84"/>
                    </a:cubicBezTo>
                    <a:cubicBezTo>
                      <a:pt x="496" y="21"/>
                      <a:pt x="456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9"/>
              <p:cNvSpPr/>
              <p:nvPr/>
            </p:nvSpPr>
            <p:spPr>
              <a:xfrm>
                <a:off x="4952575" y="1747250"/>
                <a:ext cx="1567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26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0" y="207"/>
                    </a:cubicBezTo>
                    <a:cubicBezTo>
                      <a:pt x="158" y="268"/>
                      <a:pt x="246" y="313"/>
                      <a:pt x="327" y="369"/>
                    </a:cubicBezTo>
                    <a:cubicBezTo>
                      <a:pt x="365" y="400"/>
                      <a:pt x="416" y="426"/>
                      <a:pt x="463" y="426"/>
                    </a:cubicBezTo>
                    <a:cubicBezTo>
                      <a:pt x="501" y="426"/>
                      <a:pt x="535" y="410"/>
                      <a:pt x="559" y="369"/>
                    </a:cubicBezTo>
                    <a:cubicBezTo>
                      <a:pt x="626" y="250"/>
                      <a:pt x="488" y="185"/>
                      <a:pt x="404" y="132"/>
                    </a:cubicBezTo>
                    <a:cubicBezTo>
                      <a:pt x="306" y="73"/>
                      <a:pt x="256" y="34"/>
                      <a:pt x="212" y="12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9"/>
              <p:cNvSpPr/>
              <p:nvPr/>
            </p:nvSpPr>
            <p:spPr>
              <a:xfrm>
                <a:off x="4973225" y="1760450"/>
                <a:ext cx="17175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483" extrusionOk="0">
                    <a:moveTo>
                      <a:pt x="151" y="0"/>
                    </a:moveTo>
                    <a:cubicBezTo>
                      <a:pt x="140" y="0"/>
                      <a:pt x="130" y="2"/>
                      <a:pt x="120" y="4"/>
                    </a:cubicBezTo>
                    <a:cubicBezTo>
                      <a:pt x="20" y="29"/>
                      <a:pt x="1" y="175"/>
                      <a:pt x="92" y="224"/>
                    </a:cubicBezTo>
                    <a:cubicBezTo>
                      <a:pt x="212" y="303"/>
                      <a:pt x="330" y="388"/>
                      <a:pt x="453" y="464"/>
                    </a:cubicBezTo>
                    <a:cubicBezTo>
                      <a:pt x="474" y="477"/>
                      <a:pt x="495" y="482"/>
                      <a:pt x="514" y="482"/>
                    </a:cubicBezTo>
                    <a:cubicBezTo>
                      <a:pt x="618" y="482"/>
                      <a:pt x="687" y="325"/>
                      <a:pt x="574" y="258"/>
                    </a:cubicBezTo>
                    <a:cubicBezTo>
                      <a:pt x="451" y="180"/>
                      <a:pt x="332" y="96"/>
                      <a:pt x="212" y="16"/>
                    </a:cubicBezTo>
                    <a:cubicBezTo>
                      <a:pt x="194" y="5"/>
                      <a:pt x="172" y="0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9"/>
              <p:cNvSpPr/>
              <p:nvPr/>
            </p:nvSpPr>
            <p:spPr>
              <a:xfrm>
                <a:off x="4973850" y="1738825"/>
                <a:ext cx="1250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10" extrusionOk="0">
                    <a:moveTo>
                      <a:pt x="152" y="0"/>
                    </a:moveTo>
                    <a:cubicBezTo>
                      <a:pt x="110" y="0"/>
                      <a:pt x="68" y="21"/>
                      <a:pt x="47" y="60"/>
                    </a:cubicBezTo>
                    <a:cubicBezTo>
                      <a:pt x="1" y="151"/>
                      <a:pt x="83" y="247"/>
                      <a:pt x="107" y="337"/>
                    </a:cubicBezTo>
                    <a:cubicBezTo>
                      <a:pt x="164" y="449"/>
                      <a:pt x="187" y="589"/>
                      <a:pt x="269" y="683"/>
                    </a:cubicBezTo>
                    <a:cubicBezTo>
                      <a:pt x="291" y="701"/>
                      <a:pt x="315" y="709"/>
                      <a:pt x="339" y="709"/>
                    </a:cubicBezTo>
                    <a:cubicBezTo>
                      <a:pt x="422" y="709"/>
                      <a:pt x="500" y="611"/>
                      <a:pt x="446" y="527"/>
                    </a:cubicBezTo>
                    <a:cubicBezTo>
                      <a:pt x="377" y="391"/>
                      <a:pt x="336" y="242"/>
                      <a:pt x="245" y="47"/>
                    </a:cubicBezTo>
                    <a:cubicBezTo>
                      <a:pt x="224" y="15"/>
                      <a:pt x="188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9"/>
              <p:cNvSpPr/>
              <p:nvPr/>
            </p:nvSpPr>
            <p:spPr>
              <a:xfrm>
                <a:off x="4968950" y="1725075"/>
                <a:ext cx="742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0" extrusionOk="0">
                    <a:moveTo>
                      <a:pt x="131" y="0"/>
                    </a:moveTo>
                    <a:cubicBezTo>
                      <a:pt x="79" y="0"/>
                      <a:pt x="27" y="35"/>
                      <a:pt x="13" y="88"/>
                    </a:cubicBezTo>
                    <a:cubicBezTo>
                      <a:pt x="0" y="164"/>
                      <a:pt x="43" y="271"/>
                      <a:pt x="122" y="295"/>
                    </a:cubicBezTo>
                    <a:cubicBezTo>
                      <a:pt x="133" y="298"/>
                      <a:pt x="144" y="300"/>
                      <a:pt x="154" y="300"/>
                    </a:cubicBezTo>
                    <a:cubicBezTo>
                      <a:pt x="234" y="300"/>
                      <a:pt x="297" y="207"/>
                      <a:pt x="262" y="130"/>
                    </a:cubicBezTo>
                    <a:lnTo>
                      <a:pt x="262" y="130"/>
                    </a:lnTo>
                    <a:cubicBezTo>
                      <a:pt x="262" y="131"/>
                      <a:pt x="262" y="132"/>
                      <a:pt x="263" y="133"/>
                    </a:cubicBezTo>
                    <a:lnTo>
                      <a:pt x="263" y="133"/>
                    </a:lnTo>
                    <a:cubicBezTo>
                      <a:pt x="245" y="89"/>
                      <a:pt x="234" y="40"/>
                      <a:pt x="189" y="16"/>
                    </a:cubicBezTo>
                    <a:cubicBezTo>
                      <a:pt x="171" y="5"/>
                      <a:pt x="151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9"/>
              <p:cNvSpPr/>
              <p:nvPr/>
            </p:nvSpPr>
            <p:spPr>
              <a:xfrm>
                <a:off x="4988800" y="1750350"/>
                <a:ext cx="83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09" extrusionOk="0">
                    <a:moveTo>
                      <a:pt x="139" y="1"/>
                    </a:moveTo>
                    <a:cubicBezTo>
                      <a:pt x="138" y="1"/>
                      <a:pt x="137" y="1"/>
                      <a:pt x="137" y="1"/>
                    </a:cubicBezTo>
                    <a:cubicBezTo>
                      <a:pt x="0" y="3"/>
                      <a:pt x="11" y="151"/>
                      <a:pt x="29" y="250"/>
                    </a:cubicBezTo>
                    <a:cubicBezTo>
                      <a:pt x="46" y="353"/>
                      <a:pt x="41" y="471"/>
                      <a:pt x="95" y="563"/>
                    </a:cubicBezTo>
                    <a:cubicBezTo>
                      <a:pt x="117" y="595"/>
                      <a:pt x="150" y="609"/>
                      <a:pt x="183" y="609"/>
                    </a:cubicBezTo>
                    <a:cubicBezTo>
                      <a:pt x="257" y="609"/>
                      <a:pt x="333" y="540"/>
                      <a:pt x="307" y="457"/>
                    </a:cubicBezTo>
                    <a:cubicBezTo>
                      <a:pt x="269" y="304"/>
                      <a:pt x="278" y="310"/>
                      <a:pt x="261" y="170"/>
                    </a:cubicBezTo>
                    <a:cubicBezTo>
                      <a:pt x="266" y="92"/>
                      <a:pt x="229" y="1"/>
                      <a:pt x="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9"/>
              <p:cNvSpPr/>
              <p:nvPr/>
            </p:nvSpPr>
            <p:spPr>
              <a:xfrm>
                <a:off x="4987850" y="1726100"/>
                <a:ext cx="830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76" extrusionOk="0">
                    <a:moveTo>
                      <a:pt x="152" y="0"/>
                    </a:moveTo>
                    <a:cubicBezTo>
                      <a:pt x="142" y="0"/>
                      <a:pt x="131" y="1"/>
                      <a:pt x="119" y="2"/>
                    </a:cubicBezTo>
                    <a:cubicBezTo>
                      <a:pt x="22" y="27"/>
                      <a:pt x="29" y="134"/>
                      <a:pt x="21" y="213"/>
                    </a:cubicBezTo>
                    <a:cubicBezTo>
                      <a:pt x="18" y="274"/>
                      <a:pt x="1" y="344"/>
                      <a:pt x="24" y="403"/>
                    </a:cubicBezTo>
                    <a:cubicBezTo>
                      <a:pt x="43" y="453"/>
                      <a:pt x="86" y="475"/>
                      <a:pt x="131" y="475"/>
                    </a:cubicBezTo>
                    <a:cubicBezTo>
                      <a:pt x="193" y="475"/>
                      <a:pt x="258" y="431"/>
                      <a:pt x="255" y="358"/>
                    </a:cubicBezTo>
                    <a:cubicBezTo>
                      <a:pt x="245" y="236"/>
                      <a:pt x="332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9"/>
              <p:cNvSpPr/>
              <p:nvPr/>
            </p:nvSpPr>
            <p:spPr>
              <a:xfrm>
                <a:off x="4998850" y="1739775"/>
                <a:ext cx="103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08" extrusionOk="0">
                    <a:moveTo>
                      <a:pt x="279" y="1"/>
                    </a:moveTo>
                    <a:cubicBezTo>
                      <a:pt x="268" y="1"/>
                      <a:pt x="258" y="2"/>
                      <a:pt x="247" y="6"/>
                    </a:cubicBezTo>
                    <a:cubicBezTo>
                      <a:pt x="173" y="25"/>
                      <a:pt x="156" y="106"/>
                      <a:pt x="124" y="166"/>
                    </a:cubicBezTo>
                    <a:cubicBezTo>
                      <a:pt x="91" y="256"/>
                      <a:pt x="0" y="353"/>
                      <a:pt x="51" y="450"/>
                    </a:cubicBezTo>
                    <a:cubicBezTo>
                      <a:pt x="73" y="489"/>
                      <a:pt x="113" y="508"/>
                      <a:pt x="153" y="508"/>
                    </a:cubicBezTo>
                    <a:cubicBezTo>
                      <a:pt x="205" y="508"/>
                      <a:pt x="257" y="477"/>
                      <a:pt x="270" y="421"/>
                    </a:cubicBezTo>
                    <a:cubicBezTo>
                      <a:pt x="273" y="414"/>
                      <a:pt x="273" y="411"/>
                      <a:pt x="274" y="408"/>
                    </a:cubicBezTo>
                    <a:cubicBezTo>
                      <a:pt x="312" y="315"/>
                      <a:pt x="371" y="230"/>
                      <a:pt x="396" y="137"/>
                    </a:cubicBezTo>
                    <a:cubicBezTo>
                      <a:pt x="413" y="66"/>
                      <a:pt x="347" y="1"/>
                      <a:pt x="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9" name="Google Shape;809;p9"/>
            <p:cNvGrpSpPr/>
            <p:nvPr/>
          </p:nvGrpSpPr>
          <p:grpSpPr>
            <a:xfrm rot="-4509043">
              <a:off x="45954" y="-279538"/>
              <a:ext cx="916133" cy="1076005"/>
              <a:chOff x="1580475" y="290388"/>
              <a:chExt cx="406975" cy="477975"/>
            </a:xfrm>
          </p:grpSpPr>
          <p:sp>
            <p:nvSpPr>
              <p:cNvPr id="810" name="Google Shape;810;p9"/>
              <p:cNvSpPr/>
              <p:nvPr/>
            </p:nvSpPr>
            <p:spPr>
              <a:xfrm>
                <a:off x="1580475" y="290388"/>
                <a:ext cx="406975" cy="477975"/>
              </a:xfrm>
              <a:custGeom>
                <a:avLst/>
                <a:gdLst/>
                <a:ahLst/>
                <a:cxnLst/>
                <a:rect l="l" t="t" r="r" b="b"/>
                <a:pathLst>
                  <a:path w="16279" h="19119" extrusionOk="0">
                    <a:moveTo>
                      <a:pt x="10320" y="1"/>
                    </a:moveTo>
                    <a:cubicBezTo>
                      <a:pt x="9120" y="1"/>
                      <a:pt x="7927" y="196"/>
                      <a:pt x="6814" y="673"/>
                    </a:cubicBezTo>
                    <a:cubicBezTo>
                      <a:pt x="6509" y="803"/>
                      <a:pt x="6085" y="1113"/>
                      <a:pt x="6577" y="1345"/>
                    </a:cubicBezTo>
                    <a:cubicBezTo>
                      <a:pt x="7786" y="1978"/>
                      <a:pt x="9110" y="2539"/>
                      <a:pt x="10489" y="2539"/>
                    </a:cubicBezTo>
                    <a:cubicBezTo>
                      <a:pt x="10663" y="2539"/>
                      <a:pt x="10838" y="2530"/>
                      <a:pt x="11014" y="2511"/>
                    </a:cubicBezTo>
                    <a:cubicBezTo>
                      <a:pt x="11713" y="2460"/>
                      <a:pt x="12385" y="2254"/>
                      <a:pt x="13034" y="1999"/>
                    </a:cubicBezTo>
                    <a:cubicBezTo>
                      <a:pt x="13317" y="1882"/>
                      <a:pt x="13598" y="1760"/>
                      <a:pt x="13878" y="1632"/>
                    </a:cubicBezTo>
                    <a:lnTo>
                      <a:pt x="13878" y="1632"/>
                    </a:lnTo>
                    <a:cubicBezTo>
                      <a:pt x="13141" y="2172"/>
                      <a:pt x="12426" y="2738"/>
                      <a:pt x="11733" y="3332"/>
                    </a:cubicBezTo>
                    <a:cubicBezTo>
                      <a:pt x="11139" y="3838"/>
                      <a:pt x="10566" y="4373"/>
                      <a:pt x="10013" y="4930"/>
                    </a:cubicBezTo>
                    <a:cubicBezTo>
                      <a:pt x="10009" y="4929"/>
                      <a:pt x="10004" y="4929"/>
                      <a:pt x="10000" y="4929"/>
                    </a:cubicBezTo>
                    <a:cubicBezTo>
                      <a:pt x="9977" y="4929"/>
                      <a:pt x="9954" y="4932"/>
                      <a:pt x="9935" y="4939"/>
                    </a:cubicBezTo>
                    <a:cubicBezTo>
                      <a:pt x="9915" y="4907"/>
                      <a:pt x="9895" y="4872"/>
                      <a:pt x="9872" y="4840"/>
                    </a:cubicBezTo>
                    <a:cubicBezTo>
                      <a:pt x="9870" y="4822"/>
                      <a:pt x="9863" y="4806"/>
                      <a:pt x="9851" y="4794"/>
                    </a:cubicBezTo>
                    <a:cubicBezTo>
                      <a:pt x="9834" y="4778"/>
                      <a:pt x="9817" y="4764"/>
                      <a:pt x="9801" y="4748"/>
                    </a:cubicBezTo>
                    <a:cubicBezTo>
                      <a:pt x="9771" y="4714"/>
                      <a:pt x="9740" y="4685"/>
                      <a:pt x="9710" y="4665"/>
                    </a:cubicBezTo>
                    <a:cubicBezTo>
                      <a:pt x="9581" y="4547"/>
                      <a:pt x="9446" y="4437"/>
                      <a:pt x="9302" y="4339"/>
                    </a:cubicBezTo>
                    <a:cubicBezTo>
                      <a:pt x="8526" y="3822"/>
                      <a:pt x="7295" y="3572"/>
                      <a:pt x="6163" y="3572"/>
                    </a:cubicBezTo>
                    <a:cubicBezTo>
                      <a:pt x="5590" y="3572"/>
                      <a:pt x="5042" y="3636"/>
                      <a:pt x="4592" y="3762"/>
                    </a:cubicBezTo>
                    <a:cubicBezTo>
                      <a:pt x="4049" y="3921"/>
                      <a:pt x="3559" y="4209"/>
                      <a:pt x="3093" y="4523"/>
                    </a:cubicBezTo>
                    <a:cubicBezTo>
                      <a:pt x="2912" y="4672"/>
                      <a:pt x="2250" y="5023"/>
                      <a:pt x="2581" y="5275"/>
                    </a:cubicBezTo>
                    <a:cubicBezTo>
                      <a:pt x="3539" y="5882"/>
                      <a:pt x="4577" y="6515"/>
                      <a:pt x="5741" y="6552"/>
                    </a:cubicBezTo>
                    <a:cubicBezTo>
                      <a:pt x="5798" y="6554"/>
                      <a:pt x="5855" y="6555"/>
                      <a:pt x="5911" y="6555"/>
                    </a:cubicBezTo>
                    <a:cubicBezTo>
                      <a:pt x="6813" y="6555"/>
                      <a:pt x="7697" y="6300"/>
                      <a:pt x="8517" y="5938"/>
                    </a:cubicBezTo>
                    <a:cubicBezTo>
                      <a:pt x="8890" y="5776"/>
                      <a:pt x="9248" y="5584"/>
                      <a:pt x="9590" y="5364"/>
                    </a:cubicBezTo>
                    <a:lnTo>
                      <a:pt x="9590" y="5364"/>
                    </a:lnTo>
                    <a:cubicBezTo>
                      <a:pt x="8615" y="6387"/>
                      <a:pt x="7711" y="7485"/>
                      <a:pt x="6904" y="8645"/>
                    </a:cubicBezTo>
                    <a:cubicBezTo>
                      <a:pt x="6895" y="8642"/>
                      <a:pt x="6885" y="8640"/>
                      <a:pt x="6876" y="8640"/>
                    </a:cubicBezTo>
                    <a:cubicBezTo>
                      <a:pt x="6849" y="8640"/>
                      <a:pt x="6822" y="8652"/>
                      <a:pt x="6805" y="8674"/>
                    </a:cubicBezTo>
                    <a:cubicBezTo>
                      <a:pt x="6796" y="8674"/>
                      <a:pt x="6789" y="8676"/>
                      <a:pt x="6781" y="8678"/>
                    </a:cubicBezTo>
                    <a:cubicBezTo>
                      <a:pt x="6770" y="8673"/>
                      <a:pt x="6763" y="8665"/>
                      <a:pt x="6751" y="8662"/>
                    </a:cubicBezTo>
                    <a:cubicBezTo>
                      <a:pt x="6212" y="8387"/>
                      <a:pt x="5642" y="8157"/>
                      <a:pt x="5045" y="8061"/>
                    </a:cubicBezTo>
                    <a:cubicBezTo>
                      <a:pt x="4890" y="8042"/>
                      <a:pt x="4735" y="8035"/>
                      <a:pt x="4579" y="8035"/>
                    </a:cubicBezTo>
                    <a:cubicBezTo>
                      <a:pt x="4332" y="8035"/>
                      <a:pt x="4084" y="8054"/>
                      <a:pt x="3839" y="8076"/>
                    </a:cubicBezTo>
                    <a:cubicBezTo>
                      <a:pt x="2524" y="8183"/>
                      <a:pt x="1405" y="8945"/>
                      <a:pt x="660" y="10010"/>
                    </a:cubicBezTo>
                    <a:cubicBezTo>
                      <a:pt x="520" y="10245"/>
                      <a:pt x="0" y="10918"/>
                      <a:pt x="528" y="10984"/>
                    </a:cubicBezTo>
                    <a:cubicBezTo>
                      <a:pt x="1181" y="11097"/>
                      <a:pt x="1853" y="11192"/>
                      <a:pt x="2519" y="11192"/>
                    </a:cubicBezTo>
                    <a:cubicBezTo>
                      <a:pt x="3010" y="11192"/>
                      <a:pt x="3499" y="11141"/>
                      <a:pt x="3976" y="11007"/>
                    </a:cubicBezTo>
                    <a:cubicBezTo>
                      <a:pt x="4655" y="10823"/>
                      <a:pt x="5283" y="10478"/>
                      <a:pt x="5819" y="10026"/>
                    </a:cubicBezTo>
                    <a:cubicBezTo>
                      <a:pt x="5976" y="9893"/>
                      <a:pt x="6126" y="9752"/>
                      <a:pt x="6269" y="9604"/>
                    </a:cubicBezTo>
                    <a:lnTo>
                      <a:pt x="6269" y="9604"/>
                    </a:lnTo>
                    <a:cubicBezTo>
                      <a:pt x="5692" y="10512"/>
                      <a:pt x="5171" y="11452"/>
                      <a:pt x="4715" y="12426"/>
                    </a:cubicBezTo>
                    <a:cubicBezTo>
                      <a:pt x="4706" y="12426"/>
                      <a:pt x="4696" y="12426"/>
                      <a:pt x="4687" y="12430"/>
                    </a:cubicBezTo>
                    <a:cubicBezTo>
                      <a:pt x="3911" y="12721"/>
                      <a:pt x="3253" y="13287"/>
                      <a:pt x="2721" y="13911"/>
                    </a:cubicBezTo>
                    <a:cubicBezTo>
                      <a:pt x="1907" y="15026"/>
                      <a:pt x="1765" y="16522"/>
                      <a:pt x="2171" y="17819"/>
                    </a:cubicBezTo>
                    <a:cubicBezTo>
                      <a:pt x="2267" y="18137"/>
                      <a:pt x="2524" y="19118"/>
                      <a:pt x="2936" y="19118"/>
                    </a:cubicBezTo>
                    <a:cubicBezTo>
                      <a:pt x="3017" y="19118"/>
                      <a:pt x="3105" y="19080"/>
                      <a:pt x="3198" y="18991"/>
                    </a:cubicBezTo>
                    <a:cubicBezTo>
                      <a:pt x="4034" y="18107"/>
                      <a:pt x="4948" y="17199"/>
                      <a:pt x="5323" y="16010"/>
                    </a:cubicBezTo>
                    <a:cubicBezTo>
                      <a:pt x="5627" y="14990"/>
                      <a:pt x="5519" y="13818"/>
                      <a:pt x="5012" y="12880"/>
                    </a:cubicBezTo>
                    <a:cubicBezTo>
                      <a:pt x="4953" y="12799"/>
                      <a:pt x="4901" y="12676"/>
                      <a:pt x="4833" y="12589"/>
                    </a:cubicBezTo>
                    <a:cubicBezTo>
                      <a:pt x="5335" y="11507"/>
                      <a:pt x="5922" y="10455"/>
                      <a:pt x="6578" y="9446"/>
                    </a:cubicBezTo>
                    <a:lnTo>
                      <a:pt x="6578" y="9446"/>
                    </a:lnTo>
                    <a:cubicBezTo>
                      <a:pt x="6388" y="10616"/>
                      <a:pt x="6447" y="11847"/>
                      <a:pt x="6902" y="12942"/>
                    </a:cubicBezTo>
                    <a:cubicBezTo>
                      <a:pt x="7359" y="14003"/>
                      <a:pt x="8151" y="14869"/>
                      <a:pt x="8926" y="15709"/>
                    </a:cubicBezTo>
                    <a:cubicBezTo>
                      <a:pt x="9041" y="15824"/>
                      <a:pt x="9145" y="15874"/>
                      <a:pt x="9239" y="15874"/>
                    </a:cubicBezTo>
                    <a:cubicBezTo>
                      <a:pt x="9757" y="15874"/>
                      <a:pt x="9950" y="14346"/>
                      <a:pt x="9982" y="13965"/>
                    </a:cubicBezTo>
                    <a:cubicBezTo>
                      <a:pt x="10198" y="12138"/>
                      <a:pt x="9390" y="10164"/>
                      <a:pt x="7818" y="9166"/>
                    </a:cubicBezTo>
                    <a:cubicBezTo>
                      <a:pt x="7577" y="9002"/>
                      <a:pt x="7328" y="8852"/>
                      <a:pt x="7067" y="8726"/>
                    </a:cubicBezTo>
                    <a:cubicBezTo>
                      <a:pt x="7878" y="7564"/>
                      <a:pt x="8785" y="6464"/>
                      <a:pt x="9768" y="5439"/>
                    </a:cubicBezTo>
                    <a:lnTo>
                      <a:pt x="9768" y="5439"/>
                    </a:lnTo>
                    <a:cubicBezTo>
                      <a:pt x="9684" y="6832"/>
                      <a:pt x="9756" y="8253"/>
                      <a:pt x="10206" y="9582"/>
                    </a:cubicBezTo>
                    <a:cubicBezTo>
                      <a:pt x="10518" y="10470"/>
                      <a:pt x="10978" y="11318"/>
                      <a:pt x="11511" y="12091"/>
                    </a:cubicBezTo>
                    <a:cubicBezTo>
                      <a:pt x="11564" y="12133"/>
                      <a:pt x="11616" y="12152"/>
                      <a:pt x="11667" y="12152"/>
                    </a:cubicBezTo>
                    <a:cubicBezTo>
                      <a:pt x="12176" y="12152"/>
                      <a:pt x="12590" y="10234"/>
                      <a:pt x="12694" y="9899"/>
                    </a:cubicBezTo>
                    <a:cubicBezTo>
                      <a:pt x="12825" y="9355"/>
                      <a:pt x="12894" y="8793"/>
                      <a:pt x="12845" y="8234"/>
                    </a:cubicBezTo>
                    <a:cubicBezTo>
                      <a:pt x="12757" y="7140"/>
                      <a:pt x="12294" y="6025"/>
                      <a:pt x="11349" y="5407"/>
                    </a:cubicBezTo>
                    <a:cubicBezTo>
                      <a:pt x="11020" y="5173"/>
                      <a:pt x="10639" y="5012"/>
                      <a:pt x="10240" y="4958"/>
                    </a:cubicBezTo>
                    <a:cubicBezTo>
                      <a:pt x="10711" y="4488"/>
                      <a:pt x="11195" y="4034"/>
                      <a:pt x="11697" y="3601"/>
                    </a:cubicBezTo>
                    <a:cubicBezTo>
                      <a:pt x="12743" y="2718"/>
                      <a:pt x="13729" y="1886"/>
                      <a:pt x="14892" y="1178"/>
                    </a:cubicBezTo>
                    <a:lnTo>
                      <a:pt x="14892" y="1178"/>
                    </a:lnTo>
                    <a:cubicBezTo>
                      <a:pt x="14737" y="1352"/>
                      <a:pt x="14587" y="1532"/>
                      <a:pt x="14457" y="1728"/>
                    </a:cubicBezTo>
                    <a:cubicBezTo>
                      <a:pt x="14179" y="2152"/>
                      <a:pt x="13979" y="2624"/>
                      <a:pt x="13818" y="3103"/>
                    </a:cubicBezTo>
                    <a:cubicBezTo>
                      <a:pt x="13494" y="4087"/>
                      <a:pt x="13312" y="5147"/>
                      <a:pt x="13475" y="6180"/>
                    </a:cubicBezTo>
                    <a:cubicBezTo>
                      <a:pt x="13616" y="7149"/>
                      <a:pt x="14046" y="8043"/>
                      <a:pt x="14450" y="8925"/>
                    </a:cubicBezTo>
                    <a:cubicBezTo>
                      <a:pt x="14550" y="9107"/>
                      <a:pt x="14611" y="9326"/>
                      <a:pt x="14763" y="9472"/>
                    </a:cubicBezTo>
                    <a:cubicBezTo>
                      <a:pt x="14806" y="9493"/>
                      <a:pt x="14849" y="9503"/>
                      <a:pt x="14891" y="9503"/>
                    </a:cubicBezTo>
                    <a:cubicBezTo>
                      <a:pt x="15340" y="9503"/>
                      <a:pt x="15677" y="8375"/>
                      <a:pt x="15806" y="8057"/>
                    </a:cubicBezTo>
                    <a:cubicBezTo>
                      <a:pt x="16188" y="6954"/>
                      <a:pt x="16267" y="5773"/>
                      <a:pt x="16274" y="4612"/>
                    </a:cubicBezTo>
                    <a:cubicBezTo>
                      <a:pt x="16278" y="3594"/>
                      <a:pt x="16251" y="2549"/>
                      <a:pt x="15910" y="1578"/>
                    </a:cubicBezTo>
                    <a:cubicBezTo>
                      <a:pt x="15798" y="1283"/>
                      <a:pt x="15638" y="1005"/>
                      <a:pt x="15421" y="775"/>
                    </a:cubicBezTo>
                    <a:cubicBezTo>
                      <a:pt x="15403" y="756"/>
                      <a:pt x="15379" y="750"/>
                      <a:pt x="15356" y="750"/>
                    </a:cubicBezTo>
                    <a:cubicBezTo>
                      <a:pt x="15349" y="748"/>
                      <a:pt x="15341" y="747"/>
                      <a:pt x="15333" y="747"/>
                    </a:cubicBezTo>
                    <a:cubicBezTo>
                      <a:pt x="15328" y="747"/>
                      <a:pt x="15322" y="748"/>
                      <a:pt x="15315" y="750"/>
                    </a:cubicBezTo>
                    <a:cubicBezTo>
                      <a:pt x="15314" y="750"/>
                      <a:pt x="15312" y="750"/>
                      <a:pt x="15311" y="750"/>
                    </a:cubicBezTo>
                    <a:cubicBezTo>
                      <a:pt x="15294" y="750"/>
                      <a:pt x="15276" y="755"/>
                      <a:pt x="15261" y="766"/>
                    </a:cubicBezTo>
                    <a:cubicBezTo>
                      <a:pt x="15253" y="759"/>
                      <a:pt x="15244" y="753"/>
                      <a:pt x="15234" y="750"/>
                    </a:cubicBezTo>
                    <a:cubicBezTo>
                      <a:pt x="14683" y="668"/>
                      <a:pt x="14136" y="561"/>
                      <a:pt x="13594" y="431"/>
                    </a:cubicBezTo>
                    <a:cubicBezTo>
                      <a:pt x="12533" y="166"/>
                      <a:pt x="11423" y="1"/>
                      <a:pt x="10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9"/>
              <p:cNvSpPr/>
              <p:nvPr/>
            </p:nvSpPr>
            <p:spPr>
              <a:xfrm>
                <a:off x="1592300" y="558913"/>
                <a:ext cx="7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6" extrusionOk="0">
                    <a:moveTo>
                      <a:pt x="3" y="1"/>
                    </a:moveTo>
                    <a:lnTo>
                      <a:pt x="3" y="1"/>
                    </a:lnTo>
                    <a:cubicBezTo>
                      <a:pt x="3" y="2"/>
                      <a:pt x="3" y="3"/>
                      <a:pt x="3" y="3"/>
                    </a:cubicBezTo>
                    <a:lnTo>
                      <a:pt x="3" y="3"/>
                    </a:lnTo>
                    <a:cubicBezTo>
                      <a:pt x="3" y="3"/>
                      <a:pt x="3" y="2"/>
                      <a:pt x="3" y="1"/>
                    </a:cubicBezTo>
                    <a:close/>
                    <a:moveTo>
                      <a:pt x="3" y="3"/>
                    </a:moveTo>
                    <a:cubicBezTo>
                      <a:pt x="3" y="4"/>
                      <a:pt x="3" y="4"/>
                      <a:pt x="2" y="5"/>
                    </a:cubicBezTo>
                    <a:cubicBezTo>
                      <a:pt x="2" y="8"/>
                      <a:pt x="1" y="13"/>
                      <a:pt x="1" y="16"/>
                    </a:cubicBezTo>
                    <a:cubicBezTo>
                      <a:pt x="2" y="13"/>
                      <a:pt x="3" y="8"/>
                      <a:pt x="3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9"/>
              <p:cNvSpPr/>
              <p:nvPr/>
            </p:nvSpPr>
            <p:spPr>
              <a:xfrm>
                <a:off x="1681550" y="616738"/>
                <a:ext cx="29675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094" extrusionOk="0">
                    <a:moveTo>
                      <a:pt x="632" y="0"/>
                    </a:moveTo>
                    <a:cubicBezTo>
                      <a:pt x="578" y="0"/>
                      <a:pt x="527" y="54"/>
                      <a:pt x="545" y="113"/>
                    </a:cubicBezTo>
                    <a:cubicBezTo>
                      <a:pt x="988" y="1283"/>
                      <a:pt x="772" y="2546"/>
                      <a:pt x="213" y="3613"/>
                    </a:cubicBezTo>
                    <a:cubicBezTo>
                      <a:pt x="164" y="3738"/>
                      <a:pt x="1" y="3909"/>
                      <a:pt x="2" y="4030"/>
                    </a:cubicBezTo>
                    <a:cubicBezTo>
                      <a:pt x="12" y="4071"/>
                      <a:pt x="51" y="4093"/>
                      <a:pt x="89" y="4093"/>
                    </a:cubicBezTo>
                    <a:cubicBezTo>
                      <a:pt x="119" y="4093"/>
                      <a:pt x="148" y="4080"/>
                      <a:pt x="163" y="4051"/>
                    </a:cubicBezTo>
                    <a:cubicBezTo>
                      <a:pt x="842" y="2962"/>
                      <a:pt x="1187" y="1583"/>
                      <a:pt x="798" y="330"/>
                    </a:cubicBezTo>
                    <a:cubicBezTo>
                      <a:pt x="756" y="227"/>
                      <a:pt x="755" y="92"/>
                      <a:pt x="675" y="12"/>
                    </a:cubicBezTo>
                    <a:cubicBezTo>
                      <a:pt x="661" y="4"/>
                      <a:pt x="646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9"/>
              <p:cNvSpPr/>
              <p:nvPr/>
            </p:nvSpPr>
            <p:spPr>
              <a:xfrm>
                <a:off x="1660400" y="726513"/>
                <a:ext cx="193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046" extrusionOk="0">
                    <a:moveTo>
                      <a:pt x="680" y="1"/>
                    </a:moveTo>
                    <a:cubicBezTo>
                      <a:pt x="650" y="1"/>
                      <a:pt x="621" y="15"/>
                      <a:pt x="605" y="44"/>
                    </a:cubicBezTo>
                    <a:cubicBezTo>
                      <a:pt x="441" y="349"/>
                      <a:pt x="240" y="636"/>
                      <a:pt x="31" y="914"/>
                    </a:cubicBezTo>
                    <a:cubicBezTo>
                      <a:pt x="1" y="960"/>
                      <a:pt x="29" y="1028"/>
                      <a:pt x="83" y="1042"/>
                    </a:cubicBezTo>
                    <a:cubicBezTo>
                      <a:pt x="91" y="1045"/>
                      <a:pt x="99" y="1046"/>
                      <a:pt x="106" y="1046"/>
                    </a:cubicBezTo>
                    <a:cubicBezTo>
                      <a:pt x="137" y="1046"/>
                      <a:pt x="167" y="1029"/>
                      <a:pt x="183" y="1002"/>
                    </a:cubicBezTo>
                    <a:cubicBezTo>
                      <a:pt x="253" y="907"/>
                      <a:pt x="324" y="814"/>
                      <a:pt x="391" y="718"/>
                    </a:cubicBezTo>
                    <a:cubicBezTo>
                      <a:pt x="524" y="530"/>
                      <a:pt x="646" y="335"/>
                      <a:pt x="757" y="133"/>
                    </a:cubicBezTo>
                    <a:cubicBezTo>
                      <a:pt x="770" y="112"/>
                      <a:pt x="772" y="87"/>
                      <a:pt x="767" y="65"/>
                    </a:cubicBezTo>
                    <a:cubicBezTo>
                      <a:pt x="757" y="24"/>
                      <a:pt x="718" y="1"/>
                      <a:pt x="6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9"/>
              <p:cNvSpPr/>
              <p:nvPr/>
            </p:nvSpPr>
            <p:spPr>
              <a:xfrm>
                <a:off x="1651000" y="626813"/>
                <a:ext cx="41250" cy="1178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4712" extrusionOk="0">
                    <a:moveTo>
                      <a:pt x="1560" y="0"/>
                    </a:moveTo>
                    <a:cubicBezTo>
                      <a:pt x="1516" y="0"/>
                      <a:pt x="1471" y="29"/>
                      <a:pt x="1472" y="86"/>
                    </a:cubicBezTo>
                    <a:cubicBezTo>
                      <a:pt x="1420" y="864"/>
                      <a:pt x="1122" y="1753"/>
                      <a:pt x="834" y="2552"/>
                    </a:cubicBezTo>
                    <a:cubicBezTo>
                      <a:pt x="583" y="3209"/>
                      <a:pt x="236" y="3869"/>
                      <a:pt x="19" y="4600"/>
                    </a:cubicBezTo>
                    <a:cubicBezTo>
                      <a:pt x="1" y="4657"/>
                      <a:pt x="52" y="4712"/>
                      <a:pt x="106" y="4712"/>
                    </a:cubicBezTo>
                    <a:cubicBezTo>
                      <a:pt x="121" y="4712"/>
                      <a:pt x="136" y="4708"/>
                      <a:pt x="149" y="4699"/>
                    </a:cubicBezTo>
                    <a:cubicBezTo>
                      <a:pt x="198" y="4669"/>
                      <a:pt x="198" y="4607"/>
                      <a:pt x="217" y="4558"/>
                    </a:cubicBezTo>
                    <a:cubicBezTo>
                      <a:pt x="492" y="3681"/>
                      <a:pt x="927" y="2929"/>
                      <a:pt x="1208" y="2019"/>
                    </a:cubicBezTo>
                    <a:cubicBezTo>
                      <a:pt x="1404" y="1390"/>
                      <a:pt x="1610" y="750"/>
                      <a:pt x="1649" y="86"/>
                    </a:cubicBezTo>
                    <a:cubicBezTo>
                      <a:pt x="1650" y="29"/>
                      <a:pt x="1605" y="0"/>
                      <a:pt x="1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9"/>
              <p:cNvSpPr/>
              <p:nvPr/>
            </p:nvSpPr>
            <p:spPr>
              <a:xfrm>
                <a:off x="1647850" y="614163"/>
                <a:ext cx="3877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971" extrusionOk="0">
                    <a:moveTo>
                      <a:pt x="1436" y="0"/>
                    </a:moveTo>
                    <a:cubicBezTo>
                      <a:pt x="1415" y="0"/>
                      <a:pt x="1394" y="8"/>
                      <a:pt x="1377" y="26"/>
                    </a:cubicBezTo>
                    <a:cubicBezTo>
                      <a:pt x="874" y="624"/>
                      <a:pt x="474" y="1306"/>
                      <a:pt x="240" y="2053"/>
                    </a:cubicBezTo>
                    <a:cubicBezTo>
                      <a:pt x="148" y="2317"/>
                      <a:pt x="68" y="2586"/>
                      <a:pt x="6" y="2860"/>
                    </a:cubicBezTo>
                    <a:cubicBezTo>
                      <a:pt x="0" y="2883"/>
                      <a:pt x="5" y="2908"/>
                      <a:pt x="16" y="2927"/>
                    </a:cubicBezTo>
                    <a:cubicBezTo>
                      <a:pt x="31" y="2956"/>
                      <a:pt x="62" y="2971"/>
                      <a:pt x="92" y="2971"/>
                    </a:cubicBezTo>
                    <a:cubicBezTo>
                      <a:pt x="115" y="2971"/>
                      <a:pt x="138" y="2963"/>
                      <a:pt x="154" y="2946"/>
                    </a:cubicBezTo>
                    <a:cubicBezTo>
                      <a:pt x="192" y="2898"/>
                      <a:pt x="190" y="2830"/>
                      <a:pt x="208" y="2774"/>
                    </a:cubicBezTo>
                    <a:cubicBezTo>
                      <a:pt x="390" y="2099"/>
                      <a:pt x="584" y="1523"/>
                      <a:pt x="933" y="945"/>
                    </a:cubicBezTo>
                    <a:cubicBezTo>
                      <a:pt x="1124" y="636"/>
                      <a:pt x="1333" y="364"/>
                      <a:pt x="1521" y="122"/>
                    </a:cubicBezTo>
                    <a:cubicBezTo>
                      <a:pt x="1551" y="60"/>
                      <a:pt x="1493" y="0"/>
                      <a:pt x="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9"/>
              <p:cNvSpPr/>
              <p:nvPr/>
            </p:nvSpPr>
            <p:spPr>
              <a:xfrm>
                <a:off x="1642325" y="704488"/>
                <a:ext cx="5575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58" extrusionOk="0">
                    <a:moveTo>
                      <a:pt x="134" y="0"/>
                    </a:moveTo>
                    <a:cubicBezTo>
                      <a:pt x="89" y="0"/>
                      <a:pt x="44" y="29"/>
                      <a:pt x="45" y="86"/>
                    </a:cubicBezTo>
                    <a:cubicBezTo>
                      <a:pt x="20" y="313"/>
                      <a:pt x="9" y="541"/>
                      <a:pt x="1" y="769"/>
                    </a:cubicBezTo>
                    <a:cubicBezTo>
                      <a:pt x="1" y="818"/>
                      <a:pt x="43" y="858"/>
                      <a:pt x="91" y="858"/>
                    </a:cubicBezTo>
                    <a:cubicBezTo>
                      <a:pt x="98" y="858"/>
                      <a:pt x="106" y="857"/>
                      <a:pt x="114" y="854"/>
                    </a:cubicBezTo>
                    <a:cubicBezTo>
                      <a:pt x="152" y="845"/>
                      <a:pt x="179" y="808"/>
                      <a:pt x="179" y="769"/>
                    </a:cubicBezTo>
                    <a:cubicBezTo>
                      <a:pt x="186" y="541"/>
                      <a:pt x="199" y="313"/>
                      <a:pt x="222" y="86"/>
                    </a:cubicBezTo>
                    <a:cubicBezTo>
                      <a:pt x="223" y="29"/>
                      <a:pt x="17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9"/>
              <p:cNvSpPr/>
              <p:nvPr/>
            </p:nvSpPr>
            <p:spPr>
              <a:xfrm>
                <a:off x="1682050" y="517788"/>
                <a:ext cx="54025" cy="31725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1269" extrusionOk="0">
                    <a:moveTo>
                      <a:pt x="2045" y="0"/>
                    </a:moveTo>
                    <a:cubicBezTo>
                      <a:pt x="2025" y="0"/>
                      <a:pt x="2004" y="8"/>
                      <a:pt x="1987" y="26"/>
                    </a:cubicBezTo>
                    <a:cubicBezTo>
                      <a:pt x="1494" y="495"/>
                      <a:pt x="690" y="852"/>
                      <a:pt x="70" y="1110"/>
                    </a:cubicBezTo>
                    <a:cubicBezTo>
                      <a:pt x="0" y="1158"/>
                      <a:pt x="47" y="1268"/>
                      <a:pt x="123" y="1268"/>
                    </a:cubicBezTo>
                    <a:cubicBezTo>
                      <a:pt x="131" y="1268"/>
                      <a:pt x="139" y="1267"/>
                      <a:pt x="148" y="1265"/>
                    </a:cubicBezTo>
                    <a:cubicBezTo>
                      <a:pt x="651" y="1065"/>
                      <a:pt x="1145" y="838"/>
                      <a:pt x="1601" y="544"/>
                    </a:cubicBezTo>
                    <a:cubicBezTo>
                      <a:pt x="1783" y="415"/>
                      <a:pt x="1991" y="297"/>
                      <a:pt x="2131" y="123"/>
                    </a:cubicBezTo>
                    <a:cubicBezTo>
                      <a:pt x="2160" y="61"/>
                      <a:pt x="2103" y="0"/>
                      <a:pt x="20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9"/>
              <p:cNvSpPr/>
              <p:nvPr/>
            </p:nvSpPr>
            <p:spPr>
              <a:xfrm>
                <a:off x="1615050" y="551938"/>
                <a:ext cx="5227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36" extrusionOk="0">
                    <a:moveTo>
                      <a:pt x="1968" y="1"/>
                    </a:moveTo>
                    <a:cubicBezTo>
                      <a:pt x="1960" y="1"/>
                      <a:pt x="1951" y="2"/>
                      <a:pt x="1943" y="5"/>
                    </a:cubicBezTo>
                    <a:cubicBezTo>
                      <a:pt x="1513" y="78"/>
                      <a:pt x="1161" y="126"/>
                      <a:pt x="699" y="148"/>
                    </a:cubicBezTo>
                    <a:cubicBezTo>
                      <a:pt x="660" y="153"/>
                      <a:pt x="613" y="155"/>
                      <a:pt x="564" y="155"/>
                    </a:cubicBezTo>
                    <a:cubicBezTo>
                      <a:pt x="485" y="155"/>
                      <a:pt x="398" y="151"/>
                      <a:pt x="316" y="151"/>
                    </a:cubicBezTo>
                    <a:cubicBezTo>
                      <a:pt x="220" y="151"/>
                      <a:pt x="133" y="157"/>
                      <a:pt x="74" y="182"/>
                    </a:cubicBezTo>
                    <a:cubicBezTo>
                      <a:pt x="1" y="281"/>
                      <a:pt x="93" y="336"/>
                      <a:pt x="186" y="336"/>
                    </a:cubicBezTo>
                    <a:cubicBezTo>
                      <a:pt x="199" y="336"/>
                      <a:pt x="211" y="335"/>
                      <a:pt x="224" y="333"/>
                    </a:cubicBezTo>
                    <a:cubicBezTo>
                      <a:pt x="824" y="327"/>
                      <a:pt x="1438" y="295"/>
                      <a:pt x="2021" y="160"/>
                    </a:cubicBezTo>
                    <a:cubicBezTo>
                      <a:pt x="2090" y="112"/>
                      <a:pt x="2044" y="1"/>
                      <a:pt x="1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9"/>
              <p:cNvSpPr/>
              <p:nvPr/>
            </p:nvSpPr>
            <p:spPr>
              <a:xfrm>
                <a:off x="1671600" y="515488"/>
                <a:ext cx="481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798" extrusionOk="0">
                    <a:moveTo>
                      <a:pt x="1818" y="1"/>
                    </a:moveTo>
                    <a:cubicBezTo>
                      <a:pt x="1804" y="1"/>
                      <a:pt x="1789" y="5"/>
                      <a:pt x="1776" y="13"/>
                    </a:cubicBezTo>
                    <a:cubicBezTo>
                      <a:pt x="1383" y="227"/>
                      <a:pt x="979" y="350"/>
                      <a:pt x="517" y="498"/>
                    </a:cubicBezTo>
                    <a:cubicBezTo>
                      <a:pt x="360" y="564"/>
                      <a:pt x="159" y="568"/>
                      <a:pt x="25" y="669"/>
                    </a:cubicBezTo>
                    <a:cubicBezTo>
                      <a:pt x="1" y="766"/>
                      <a:pt x="39" y="797"/>
                      <a:pt x="104" y="797"/>
                    </a:cubicBezTo>
                    <a:cubicBezTo>
                      <a:pt x="213" y="797"/>
                      <a:pt x="395" y="708"/>
                      <a:pt x="469" y="698"/>
                    </a:cubicBezTo>
                    <a:cubicBezTo>
                      <a:pt x="904" y="566"/>
                      <a:pt x="1338" y="425"/>
                      <a:pt x="1748" y="230"/>
                    </a:cubicBezTo>
                    <a:cubicBezTo>
                      <a:pt x="1803" y="198"/>
                      <a:pt x="1884" y="179"/>
                      <a:pt x="1906" y="113"/>
                    </a:cubicBezTo>
                    <a:cubicBezTo>
                      <a:pt x="1924" y="56"/>
                      <a:pt x="1872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9"/>
              <p:cNvSpPr/>
              <p:nvPr/>
            </p:nvSpPr>
            <p:spPr>
              <a:xfrm>
                <a:off x="1613600" y="537913"/>
                <a:ext cx="3815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516" extrusionOk="0">
                    <a:moveTo>
                      <a:pt x="1404" y="0"/>
                    </a:moveTo>
                    <a:cubicBezTo>
                      <a:pt x="1396" y="0"/>
                      <a:pt x="1387" y="2"/>
                      <a:pt x="1378" y="5"/>
                    </a:cubicBezTo>
                    <a:cubicBezTo>
                      <a:pt x="945" y="120"/>
                      <a:pt x="509" y="228"/>
                      <a:pt x="75" y="343"/>
                    </a:cubicBezTo>
                    <a:cubicBezTo>
                      <a:pt x="42" y="352"/>
                      <a:pt x="13" y="382"/>
                      <a:pt x="11" y="416"/>
                    </a:cubicBezTo>
                    <a:cubicBezTo>
                      <a:pt x="1" y="468"/>
                      <a:pt x="48" y="515"/>
                      <a:pt x="98" y="515"/>
                    </a:cubicBezTo>
                    <a:cubicBezTo>
                      <a:pt x="106" y="515"/>
                      <a:pt x="114" y="514"/>
                      <a:pt x="121" y="512"/>
                    </a:cubicBezTo>
                    <a:cubicBezTo>
                      <a:pt x="294" y="467"/>
                      <a:pt x="465" y="423"/>
                      <a:pt x="636" y="379"/>
                    </a:cubicBezTo>
                    <a:cubicBezTo>
                      <a:pt x="907" y="300"/>
                      <a:pt x="1192" y="254"/>
                      <a:pt x="1456" y="158"/>
                    </a:cubicBezTo>
                    <a:cubicBezTo>
                      <a:pt x="1525" y="111"/>
                      <a:pt x="1479" y="0"/>
                      <a:pt x="14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9"/>
              <p:cNvSpPr/>
              <p:nvPr/>
            </p:nvSpPr>
            <p:spPr>
              <a:xfrm>
                <a:off x="1622900" y="503013"/>
                <a:ext cx="979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1106" extrusionOk="0">
                    <a:moveTo>
                      <a:pt x="3553" y="0"/>
                    </a:moveTo>
                    <a:cubicBezTo>
                      <a:pt x="2722" y="0"/>
                      <a:pt x="1899" y="173"/>
                      <a:pt x="1122" y="461"/>
                    </a:cubicBezTo>
                    <a:cubicBezTo>
                      <a:pt x="826" y="572"/>
                      <a:pt x="537" y="694"/>
                      <a:pt x="255" y="837"/>
                    </a:cubicBezTo>
                    <a:cubicBezTo>
                      <a:pt x="177" y="889"/>
                      <a:pt x="57" y="909"/>
                      <a:pt x="14" y="995"/>
                    </a:cubicBezTo>
                    <a:cubicBezTo>
                      <a:pt x="1" y="1041"/>
                      <a:pt x="30" y="1093"/>
                      <a:pt x="77" y="1105"/>
                    </a:cubicBezTo>
                    <a:cubicBezTo>
                      <a:pt x="82" y="1106"/>
                      <a:pt x="87" y="1106"/>
                      <a:pt x="93" y="1106"/>
                    </a:cubicBezTo>
                    <a:cubicBezTo>
                      <a:pt x="168" y="1106"/>
                      <a:pt x="231" y="1038"/>
                      <a:pt x="300" y="1013"/>
                    </a:cubicBezTo>
                    <a:cubicBezTo>
                      <a:pt x="1122" y="595"/>
                      <a:pt x="2122" y="270"/>
                      <a:pt x="3028" y="200"/>
                    </a:cubicBezTo>
                    <a:cubicBezTo>
                      <a:pt x="3295" y="173"/>
                      <a:pt x="3567" y="189"/>
                      <a:pt x="3832" y="174"/>
                    </a:cubicBezTo>
                    <a:cubicBezTo>
                      <a:pt x="3918" y="145"/>
                      <a:pt x="3892" y="5"/>
                      <a:pt x="3802" y="5"/>
                    </a:cubicBezTo>
                    <a:cubicBezTo>
                      <a:pt x="3801" y="5"/>
                      <a:pt x="3800" y="5"/>
                      <a:pt x="3798" y="5"/>
                    </a:cubicBezTo>
                    <a:cubicBezTo>
                      <a:pt x="3716" y="2"/>
                      <a:pt x="3634" y="0"/>
                      <a:pt x="3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9"/>
              <p:cNvSpPr/>
              <p:nvPr/>
            </p:nvSpPr>
            <p:spPr>
              <a:xfrm>
                <a:off x="1761425" y="524213"/>
                <a:ext cx="57575" cy="937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3750" extrusionOk="0">
                    <a:moveTo>
                      <a:pt x="120" y="1"/>
                    </a:moveTo>
                    <a:cubicBezTo>
                      <a:pt x="38" y="1"/>
                      <a:pt x="1" y="124"/>
                      <a:pt x="78" y="166"/>
                    </a:cubicBezTo>
                    <a:cubicBezTo>
                      <a:pt x="1160" y="873"/>
                      <a:pt x="1877" y="2112"/>
                      <a:pt x="2072" y="3450"/>
                    </a:cubicBezTo>
                    <a:cubicBezTo>
                      <a:pt x="2105" y="3580"/>
                      <a:pt x="2072" y="3619"/>
                      <a:pt x="2130" y="3723"/>
                    </a:cubicBezTo>
                    <a:cubicBezTo>
                      <a:pt x="2149" y="3741"/>
                      <a:pt x="2171" y="3749"/>
                      <a:pt x="2190" y="3749"/>
                    </a:cubicBezTo>
                    <a:cubicBezTo>
                      <a:pt x="2252" y="3749"/>
                      <a:pt x="2303" y="3675"/>
                      <a:pt x="2273" y="3605"/>
                    </a:cubicBezTo>
                    <a:cubicBezTo>
                      <a:pt x="2129" y="2327"/>
                      <a:pt x="1523" y="1105"/>
                      <a:pt x="531" y="276"/>
                    </a:cubicBezTo>
                    <a:cubicBezTo>
                      <a:pt x="403" y="181"/>
                      <a:pt x="284" y="58"/>
                      <a:pt x="135" y="2"/>
                    </a:cubicBezTo>
                    <a:cubicBezTo>
                      <a:pt x="130" y="1"/>
                      <a:pt x="125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9"/>
              <p:cNvSpPr/>
              <p:nvPr/>
            </p:nvSpPr>
            <p:spPr>
              <a:xfrm>
                <a:off x="1812200" y="635638"/>
                <a:ext cx="73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030" extrusionOk="0">
                    <a:moveTo>
                      <a:pt x="182" y="0"/>
                    </a:moveTo>
                    <a:cubicBezTo>
                      <a:pt x="142" y="0"/>
                      <a:pt x="104" y="27"/>
                      <a:pt x="98" y="88"/>
                    </a:cubicBezTo>
                    <a:cubicBezTo>
                      <a:pt x="104" y="310"/>
                      <a:pt x="103" y="533"/>
                      <a:pt x="76" y="755"/>
                    </a:cubicBezTo>
                    <a:cubicBezTo>
                      <a:pt x="76" y="846"/>
                      <a:pt x="0" y="1016"/>
                      <a:pt x="142" y="1029"/>
                    </a:cubicBezTo>
                    <a:cubicBezTo>
                      <a:pt x="234" y="1027"/>
                      <a:pt x="233" y="926"/>
                      <a:pt x="240" y="858"/>
                    </a:cubicBezTo>
                    <a:cubicBezTo>
                      <a:pt x="273" y="618"/>
                      <a:pt x="285" y="374"/>
                      <a:pt x="274" y="130"/>
                    </a:cubicBezTo>
                    <a:cubicBezTo>
                      <a:pt x="292" y="50"/>
                      <a:pt x="235" y="0"/>
                      <a:pt x="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9"/>
              <p:cNvSpPr/>
              <p:nvPr/>
            </p:nvSpPr>
            <p:spPr>
              <a:xfrm>
                <a:off x="1763050" y="545313"/>
                <a:ext cx="3940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3770" extrusionOk="0">
                    <a:moveTo>
                      <a:pt x="119" y="1"/>
                    </a:moveTo>
                    <a:cubicBezTo>
                      <a:pt x="58" y="1"/>
                      <a:pt x="0" y="73"/>
                      <a:pt x="39" y="134"/>
                    </a:cubicBezTo>
                    <a:cubicBezTo>
                      <a:pt x="758" y="1232"/>
                      <a:pt x="1192" y="2393"/>
                      <a:pt x="1384" y="3707"/>
                    </a:cubicBezTo>
                    <a:cubicBezTo>
                      <a:pt x="1396" y="3750"/>
                      <a:pt x="1431" y="3769"/>
                      <a:pt x="1466" y="3769"/>
                    </a:cubicBezTo>
                    <a:cubicBezTo>
                      <a:pt x="1520" y="3769"/>
                      <a:pt x="1575" y="3726"/>
                      <a:pt x="1556" y="3659"/>
                    </a:cubicBezTo>
                    <a:cubicBezTo>
                      <a:pt x="1448" y="2961"/>
                      <a:pt x="1284" y="2269"/>
                      <a:pt x="1011" y="1617"/>
                    </a:cubicBezTo>
                    <a:cubicBezTo>
                      <a:pt x="785" y="1060"/>
                      <a:pt x="515" y="513"/>
                      <a:pt x="170" y="21"/>
                    </a:cubicBezTo>
                    <a:cubicBezTo>
                      <a:pt x="154" y="7"/>
                      <a:pt x="136" y="1"/>
                      <a:pt x="1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9"/>
              <p:cNvSpPr/>
              <p:nvPr/>
            </p:nvSpPr>
            <p:spPr>
              <a:xfrm>
                <a:off x="1749975" y="546863"/>
                <a:ext cx="3935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3936" extrusionOk="0">
                    <a:moveTo>
                      <a:pt x="105" y="0"/>
                    </a:moveTo>
                    <a:cubicBezTo>
                      <a:pt x="52" y="0"/>
                      <a:pt x="1" y="54"/>
                      <a:pt x="19" y="112"/>
                    </a:cubicBezTo>
                    <a:cubicBezTo>
                      <a:pt x="147" y="667"/>
                      <a:pt x="247" y="1231"/>
                      <a:pt x="427" y="1774"/>
                    </a:cubicBezTo>
                    <a:cubicBezTo>
                      <a:pt x="692" y="2510"/>
                      <a:pt x="1001" y="3245"/>
                      <a:pt x="1404" y="3916"/>
                    </a:cubicBezTo>
                    <a:cubicBezTo>
                      <a:pt x="1419" y="3930"/>
                      <a:pt x="1437" y="3936"/>
                      <a:pt x="1455" y="3936"/>
                    </a:cubicBezTo>
                    <a:cubicBezTo>
                      <a:pt x="1515" y="3936"/>
                      <a:pt x="1573" y="3865"/>
                      <a:pt x="1534" y="3803"/>
                    </a:cubicBezTo>
                    <a:cubicBezTo>
                      <a:pt x="1011" y="2842"/>
                      <a:pt x="595" y="1933"/>
                      <a:pt x="364" y="855"/>
                    </a:cubicBezTo>
                    <a:cubicBezTo>
                      <a:pt x="309" y="591"/>
                      <a:pt x="245" y="330"/>
                      <a:pt x="189" y="66"/>
                    </a:cubicBezTo>
                    <a:cubicBezTo>
                      <a:pt x="184" y="44"/>
                      <a:pt x="169" y="26"/>
                      <a:pt x="148" y="13"/>
                    </a:cubicBezTo>
                    <a:cubicBezTo>
                      <a:pt x="135" y="4"/>
                      <a:pt x="120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9"/>
              <p:cNvSpPr/>
              <p:nvPr/>
            </p:nvSpPr>
            <p:spPr>
              <a:xfrm>
                <a:off x="1793800" y="655363"/>
                <a:ext cx="97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414" extrusionOk="0">
                    <a:moveTo>
                      <a:pt x="118" y="1"/>
                    </a:moveTo>
                    <a:cubicBezTo>
                      <a:pt x="57" y="1"/>
                      <a:pt x="1" y="72"/>
                      <a:pt x="40" y="134"/>
                    </a:cubicBezTo>
                    <a:cubicBezTo>
                      <a:pt x="113" y="221"/>
                      <a:pt x="154" y="351"/>
                      <a:pt x="254" y="409"/>
                    </a:cubicBezTo>
                    <a:cubicBezTo>
                      <a:pt x="262" y="412"/>
                      <a:pt x="270" y="413"/>
                      <a:pt x="278" y="413"/>
                    </a:cubicBezTo>
                    <a:cubicBezTo>
                      <a:pt x="340" y="413"/>
                      <a:pt x="390" y="337"/>
                      <a:pt x="354" y="279"/>
                    </a:cubicBezTo>
                    <a:cubicBezTo>
                      <a:pt x="288" y="196"/>
                      <a:pt x="240" y="100"/>
                      <a:pt x="170" y="20"/>
                    </a:cubicBezTo>
                    <a:cubicBezTo>
                      <a:pt x="154" y="7"/>
                      <a:pt x="136" y="1"/>
                      <a:pt x="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9"/>
              <p:cNvSpPr/>
              <p:nvPr/>
            </p:nvSpPr>
            <p:spPr>
              <a:xfrm>
                <a:off x="1843650" y="424913"/>
                <a:ext cx="46675" cy="9217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3687" extrusionOk="0">
                    <a:moveTo>
                      <a:pt x="117" y="1"/>
                    </a:moveTo>
                    <a:cubicBezTo>
                      <a:pt x="37" y="1"/>
                      <a:pt x="1" y="122"/>
                      <a:pt x="78" y="165"/>
                    </a:cubicBezTo>
                    <a:cubicBezTo>
                      <a:pt x="1058" y="813"/>
                      <a:pt x="1618" y="2085"/>
                      <a:pt x="1636" y="3281"/>
                    </a:cubicBezTo>
                    <a:cubicBezTo>
                      <a:pt x="1652" y="3393"/>
                      <a:pt x="1594" y="3574"/>
                      <a:pt x="1652" y="3660"/>
                    </a:cubicBezTo>
                    <a:cubicBezTo>
                      <a:pt x="1674" y="3679"/>
                      <a:pt x="1696" y="3687"/>
                      <a:pt x="1715" y="3687"/>
                    </a:cubicBezTo>
                    <a:cubicBezTo>
                      <a:pt x="1774" y="3687"/>
                      <a:pt x="1818" y="3615"/>
                      <a:pt x="1807" y="3544"/>
                    </a:cubicBezTo>
                    <a:cubicBezTo>
                      <a:pt x="1867" y="2313"/>
                      <a:pt x="1385" y="1011"/>
                      <a:pt x="432" y="206"/>
                    </a:cubicBezTo>
                    <a:cubicBezTo>
                      <a:pt x="335" y="138"/>
                      <a:pt x="248" y="41"/>
                      <a:pt x="135" y="2"/>
                    </a:cubicBezTo>
                    <a:cubicBezTo>
                      <a:pt x="129" y="1"/>
                      <a:pt x="123" y="1"/>
                      <a:pt x="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9"/>
              <p:cNvSpPr/>
              <p:nvPr/>
            </p:nvSpPr>
            <p:spPr>
              <a:xfrm>
                <a:off x="1876725" y="536063"/>
                <a:ext cx="9800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057" extrusionOk="0">
                    <a:moveTo>
                      <a:pt x="285" y="0"/>
                    </a:moveTo>
                    <a:cubicBezTo>
                      <a:pt x="238" y="0"/>
                      <a:pt x="192" y="36"/>
                      <a:pt x="193" y="87"/>
                    </a:cubicBezTo>
                    <a:cubicBezTo>
                      <a:pt x="173" y="295"/>
                      <a:pt x="93" y="648"/>
                      <a:pt x="14" y="920"/>
                    </a:cubicBezTo>
                    <a:cubicBezTo>
                      <a:pt x="0" y="960"/>
                      <a:pt x="3" y="1012"/>
                      <a:pt x="41" y="1037"/>
                    </a:cubicBezTo>
                    <a:cubicBezTo>
                      <a:pt x="64" y="1051"/>
                      <a:pt x="83" y="1057"/>
                      <a:pt x="100" y="1057"/>
                    </a:cubicBezTo>
                    <a:cubicBezTo>
                      <a:pt x="186" y="1057"/>
                      <a:pt x="204" y="899"/>
                      <a:pt x="225" y="823"/>
                    </a:cubicBezTo>
                    <a:cubicBezTo>
                      <a:pt x="281" y="617"/>
                      <a:pt x="329" y="409"/>
                      <a:pt x="357" y="196"/>
                    </a:cubicBezTo>
                    <a:cubicBezTo>
                      <a:pt x="359" y="139"/>
                      <a:pt x="391" y="71"/>
                      <a:pt x="345" y="26"/>
                    </a:cubicBezTo>
                    <a:cubicBezTo>
                      <a:pt x="328" y="8"/>
                      <a:pt x="306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9"/>
              <p:cNvSpPr/>
              <p:nvPr/>
            </p:nvSpPr>
            <p:spPr>
              <a:xfrm>
                <a:off x="1842825" y="440238"/>
                <a:ext cx="27575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4258" extrusionOk="0">
                    <a:moveTo>
                      <a:pt x="113" y="0"/>
                    </a:moveTo>
                    <a:cubicBezTo>
                      <a:pt x="51" y="0"/>
                      <a:pt x="0" y="77"/>
                      <a:pt x="37" y="135"/>
                    </a:cubicBezTo>
                    <a:cubicBezTo>
                      <a:pt x="687" y="1341"/>
                      <a:pt x="819" y="2793"/>
                      <a:pt x="925" y="4173"/>
                    </a:cubicBezTo>
                    <a:cubicBezTo>
                      <a:pt x="923" y="4229"/>
                      <a:pt x="968" y="4258"/>
                      <a:pt x="1013" y="4258"/>
                    </a:cubicBezTo>
                    <a:cubicBezTo>
                      <a:pt x="1058" y="4258"/>
                      <a:pt x="1102" y="4230"/>
                      <a:pt x="1102" y="4173"/>
                    </a:cubicBezTo>
                    <a:cubicBezTo>
                      <a:pt x="1033" y="3211"/>
                      <a:pt x="939" y="2248"/>
                      <a:pt x="689" y="1315"/>
                    </a:cubicBezTo>
                    <a:cubicBezTo>
                      <a:pt x="600" y="984"/>
                      <a:pt x="479" y="662"/>
                      <a:pt x="341" y="346"/>
                    </a:cubicBezTo>
                    <a:cubicBezTo>
                      <a:pt x="282" y="241"/>
                      <a:pt x="241" y="64"/>
                      <a:pt x="135" y="4"/>
                    </a:cubicBezTo>
                    <a:cubicBezTo>
                      <a:pt x="128" y="1"/>
                      <a:pt x="120" y="0"/>
                      <a:pt x="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831500" y="461138"/>
                <a:ext cx="2765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3666" extrusionOk="0">
                    <a:moveTo>
                      <a:pt x="110" y="1"/>
                    </a:moveTo>
                    <a:cubicBezTo>
                      <a:pt x="57" y="1"/>
                      <a:pt x="0" y="51"/>
                      <a:pt x="20" y="113"/>
                    </a:cubicBezTo>
                    <a:cubicBezTo>
                      <a:pt x="199" y="916"/>
                      <a:pt x="325" y="1730"/>
                      <a:pt x="580" y="2516"/>
                    </a:cubicBezTo>
                    <a:cubicBezTo>
                      <a:pt x="712" y="2889"/>
                      <a:pt x="775" y="3310"/>
                      <a:pt x="959" y="3655"/>
                    </a:cubicBezTo>
                    <a:cubicBezTo>
                      <a:pt x="979" y="3663"/>
                      <a:pt x="996" y="3666"/>
                      <a:pt x="1012" y="3666"/>
                    </a:cubicBezTo>
                    <a:cubicBezTo>
                      <a:pt x="1100" y="3666"/>
                      <a:pt x="1106" y="3551"/>
                      <a:pt x="1060" y="3469"/>
                    </a:cubicBezTo>
                    <a:cubicBezTo>
                      <a:pt x="827" y="2742"/>
                      <a:pt x="596" y="2010"/>
                      <a:pt x="436" y="1262"/>
                    </a:cubicBezTo>
                    <a:cubicBezTo>
                      <a:pt x="344" y="855"/>
                      <a:pt x="295" y="433"/>
                      <a:pt x="174" y="34"/>
                    </a:cubicBezTo>
                    <a:cubicBezTo>
                      <a:pt x="158" y="11"/>
                      <a:pt x="134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61475" y="564238"/>
                <a:ext cx="897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84" extrusionOk="0">
                    <a:moveTo>
                      <a:pt x="118" y="1"/>
                    </a:moveTo>
                    <a:cubicBezTo>
                      <a:pt x="57" y="1"/>
                      <a:pt x="1" y="72"/>
                      <a:pt x="39" y="134"/>
                    </a:cubicBezTo>
                    <a:cubicBezTo>
                      <a:pt x="105" y="209"/>
                      <a:pt x="117" y="384"/>
                      <a:pt x="235" y="384"/>
                    </a:cubicBezTo>
                    <a:cubicBezTo>
                      <a:pt x="237" y="384"/>
                      <a:pt x="238" y="384"/>
                      <a:pt x="240" y="384"/>
                    </a:cubicBezTo>
                    <a:cubicBezTo>
                      <a:pt x="359" y="363"/>
                      <a:pt x="307" y="236"/>
                      <a:pt x="260" y="170"/>
                    </a:cubicBezTo>
                    <a:cubicBezTo>
                      <a:pt x="230" y="121"/>
                      <a:pt x="213" y="59"/>
                      <a:pt x="169" y="21"/>
                    </a:cubicBezTo>
                    <a:cubicBezTo>
                      <a:pt x="153" y="7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14150" y="415388"/>
                <a:ext cx="10240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977" extrusionOk="0">
                    <a:moveTo>
                      <a:pt x="3974" y="0"/>
                    </a:moveTo>
                    <a:cubicBezTo>
                      <a:pt x="3960" y="0"/>
                      <a:pt x="3945" y="4"/>
                      <a:pt x="3931" y="13"/>
                    </a:cubicBezTo>
                    <a:cubicBezTo>
                      <a:pt x="3002" y="536"/>
                      <a:pt x="1968" y="799"/>
                      <a:pt x="895" y="799"/>
                    </a:cubicBezTo>
                    <a:cubicBezTo>
                      <a:pt x="751" y="799"/>
                      <a:pt x="607" y="795"/>
                      <a:pt x="461" y="785"/>
                    </a:cubicBezTo>
                    <a:cubicBezTo>
                      <a:pt x="452" y="786"/>
                      <a:pt x="442" y="787"/>
                      <a:pt x="431" y="787"/>
                    </a:cubicBezTo>
                    <a:cubicBezTo>
                      <a:pt x="350" y="787"/>
                      <a:pt x="238" y="761"/>
                      <a:pt x="149" y="761"/>
                    </a:cubicBezTo>
                    <a:cubicBezTo>
                      <a:pt x="105" y="761"/>
                      <a:pt x="67" y="767"/>
                      <a:pt x="41" y="785"/>
                    </a:cubicBezTo>
                    <a:cubicBezTo>
                      <a:pt x="1" y="824"/>
                      <a:pt x="10" y="898"/>
                      <a:pt x="58" y="925"/>
                    </a:cubicBezTo>
                    <a:cubicBezTo>
                      <a:pt x="339" y="959"/>
                      <a:pt x="623" y="977"/>
                      <a:pt x="909" y="977"/>
                    </a:cubicBezTo>
                    <a:cubicBezTo>
                      <a:pt x="1460" y="977"/>
                      <a:pt x="2013" y="910"/>
                      <a:pt x="2543" y="764"/>
                    </a:cubicBezTo>
                    <a:cubicBezTo>
                      <a:pt x="3062" y="614"/>
                      <a:pt x="3589" y="432"/>
                      <a:pt x="4044" y="143"/>
                    </a:cubicBezTo>
                    <a:cubicBezTo>
                      <a:pt x="4095" y="84"/>
                      <a:pt x="4040" y="0"/>
                      <a:pt x="39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663475" y="421363"/>
                <a:ext cx="35250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543" extrusionOk="0">
                    <a:moveTo>
                      <a:pt x="108" y="0"/>
                    </a:moveTo>
                    <a:cubicBezTo>
                      <a:pt x="81" y="0"/>
                      <a:pt x="54" y="12"/>
                      <a:pt x="38" y="34"/>
                    </a:cubicBezTo>
                    <a:cubicBezTo>
                      <a:pt x="0" y="81"/>
                      <a:pt x="27" y="161"/>
                      <a:pt x="86" y="174"/>
                    </a:cubicBezTo>
                    <a:cubicBezTo>
                      <a:pt x="275" y="243"/>
                      <a:pt x="466" y="305"/>
                      <a:pt x="658" y="368"/>
                    </a:cubicBezTo>
                    <a:cubicBezTo>
                      <a:pt x="851" y="427"/>
                      <a:pt x="1043" y="496"/>
                      <a:pt x="1243" y="537"/>
                    </a:cubicBezTo>
                    <a:cubicBezTo>
                      <a:pt x="1259" y="539"/>
                      <a:pt x="1277" y="542"/>
                      <a:pt x="1294" y="542"/>
                    </a:cubicBezTo>
                    <a:cubicBezTo>
                      <a:pt x="1316" y="542"/>
                      <a:pt x="1338" y="537"/>
                      <a:pt x="1354" y="518"/>
                    </a:cubicBezTo>
                    <a:cubicBezTo>
                      <a:pt x="1410" y="467"/>
                      <a:pt x="1369" y="366"/>
                      <a:pt x="1295" y="366"/>
                    </a:cubicBezTo>
                    <a:cubicBezTo>
                      <a:pt x="1294" y="366"/>
                      <a:pt x="1293" y="366"/>
                      <a:pt x="1293" y="366"/>
                    </a:cubicBezTo>
                    <a:cubicBezTo>
                      <a:pt x="1005" y="307"/>
                      <a:pt x="492" y="129"/>
                      <a:pt x="132" y="4"/>
                    </a:cubicBezTo>
                    <a:cubicBezTo>
                      <a:pt x="124" y="1"/>
                      <a:pt x="116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694900" y="411113"/>
                <a:ext cx="10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02" h="368" extrusionOk="0">
                    <a:moveTo>
                      <a:pt x="3880" y="0"/>
                    </a:moveTo>
                    <a:cubicBezTo>
                      <a:pt x="3871" y="0"/>
                      <a:pt x="3863" y="2"/>
                      <a:pt x="3854" y="4"/>
                    </a:cubicBezTo>
                    <a:cubicBezTo>
                      <a:pt x="3112" y="138"/>
                      <a:pt x="2272" y="185"/>
                      <a:pt x="1436" y="185"/>
                    </a:cubicBezTo>
                    <a:cubicBezTo>
                      <a:pt x="979" y="185"/>
                      <a:pt x="523" y="171"/>
                      <a:pt x="85" y="149"/>
                    </a:cubicBezTo>
                    <a:lnTo>
                      <a:pt x="85" y="149"/>
                    </a:lnTo>
                    <a:cubicBezTo>
                      <a:pt x="1" y="180"/>
                      <a:pt x="26" y="318"/>
                      <a:pt x="118" y="318"/>
                    </a:cubicBezTo>
                    <a:cubicBezTo>
                      <a:pt x="119" y="318"/>
                      <a:pt x="120" y="318"/>
                      <a:pt x="121" y="318"/>
                    </a:cubicBezTo>
                    <a:cubicBezTo>
                      <a:pt x="570" y="349"/>
                      <a:pt x="1021" y="367"/>
                      <a:pt x="1472" y="367"/>
                    </a:cubicBezTo>
                    <a:cubicBezTo>
                      <a:pt x="1795" y="367"/>
                      <a:pt x="2118" y="358"/>
                      <a:pt x="2440" y="336"/>
                    </a:cubicBezTo>
                    <a:cubicBezTo>
                      <a:pt x="2928" y="296"/>
                      <a:pt x="3420" y="270"/>
                      <a:pt x="3901" y="175"/>
                    </a:cubicBezTo>
                    <a:cubicBezTo>
                      <a:pt x="4002" y="148"/>
                      <a:pt x="3971" y="0"/>
                      <a:pt x="3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670775" y="412613"/>
                <a:ext cx="1055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197" extrusionOk="0">
                    <a:moveTo>
                      <a:pt x="116" y="0"/>
                    </a:moveTo>
                    <a:cubicBezTo>
                      <a:pt x="57" y="0"/>
                      <a:pt x="8" y="18"/>
                      <a:pt x="1" y="89"/>
                    </a:cubicBezTo>
                    <a:cubicBezTo>
                      <a:pt x="3" y="182"/>
                      <a:pt x="104" y="181"/>
                      <a:pt x="173" y="184"/>
                    </a:cubicBezTo>
                    <a:cubicBezTo>
                      <a:pt x="174" y="184"/>
                      <a:pt x="175" y="184"/>
                      <a:pt x="176" y="184"/>
                    </a:cubicBezTo>
                    <a:cubicBezTo>
                      <a:pt x="215" y="184"/>
                      <a:pt x="254" y="196"/>
                      <a:pt x="292" y="196"/>
                    </a:cubicBezTo>
                    <a:cubicBezTo>
                      <a:pt x="307" y="196"/>
                      <a:pt x="322" y="194"/>
                      <a:pt x="335" y="189"/>
                    </a:cubicBezTo>
                    <a:cubicBezTo>
                      <a:pt x="422" y="158"/>
                      <a:pt x="396" y="20"/>
                      <a:pt x="306" y="20"/>
                    </a:cubicBezTo>
                    <a:cubicBezTo>
                      <a:pt x="305" y="20"/>
                      <a:pt x="303" y="20"/>
                      <a:pt x="302" y="20"/>
                    </a:cubicBezTo>
                    <a:cubicBezTo>
                      <a:pt x="301" y="20"/>
                      <a:pt x="301" y="20"/>
                      <a:pt x="300" y="20"/>
                    </a:cubicBezTo>
                    <a:cubicBezTo>
                      <a:pt x="250" y="20"/>
                      <a:pt x="177" y="0"/>
                      <a:pt x="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686425" y="393713"/>
                <a:ext cx="10492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369" extrusionOk="0">
                    <a:moveTo>
                      <a:pt x="2273" y="1"/>
                    </a:moveTo>
                    <a:cubicBezTo>
                      <a:pt x="1834" y="1"/>
                      <a:pt x="1395" y="23"/>
                      <a:pt x="958" y="87"/>
                    </a:cubicBezTo>
                    <a:cubicBezTo>
                      <a:pt x="667" y="122"/>
                      <a:pt x="377" y="158"/>
                      <a:pt x="86" y="198"/>
                    </a:cubicBezTo>
                    <a:cubicBezTo>
                      <a:pt x="65" y="203"/>
                      <a:pt x="45" y="218"/>
                      <a:pt x="33" y="239"/>
                    </a:cubicBezTo>
                    <a:cubicBezTo>
                      <a:pt x="0" y="340"/>
                      <a:pt x="56" y="369"/>
                      <a:pt x="143" y="369"/>
                    </a:cubicBezTo>
                    <a:cubicBezTo>
                      <a:pt x="263" y="369"/>
                      <a:pt x="442" y="314"/>
                      <a:pt x="535" y="314"/>
                    </a:cubicBezTo>
                    <a:cubicBezTo>
                      <a:pt x="539" y="314"/>
                      <a:pt x="543" y="314"/>
                      <a:pt x="547" y="315"/>
                    </a:cubicBezTo>
                    <a:cubicBezTo>
                      <a:pt x="1149" y="233"/>
                      <a:pt x="1755" y="174"/>
                      <a:pt x="2363" y="174"/>
                    </a:cubicBezTo>
                    <a:cubicBezTo>
                      <a:pt x="2485" y="174"/>
                      <a:pt x="2608" y="176"/>
                      <a:pt x="2731" y="181"/>
                    </a:cubicBezTo>
                    <a:cubicBezTo>
                      <a:pt x="3172" y="192"/>
                      <a:pt x="3615" y="249"/>
                      <a:pt x="4053" y="249"/>
                    </a:cubicBezTo>
                    <a:cubicBezTo>
                      <a:pt x="4072" y="249"/>
                      <a:pt x="4091" y="249"/>
                      <a:pt x="4110" y="248"/>
                    </a:cubicBezTo>
                    <a:cubicBezTo>
                      <a:pt x="4197" y="218"/>
                      <a:pt x="4171" y="78"/>
                      <a:pt x="4080" y="78"/>
                    </a:cubicBezTo>
                    <a:cubicBezTo>
                      <a:pt x="4078" y="78"/>
                      <a:pt x="4077" y="78"/>
                      <a:pt x="4076" y="78"/>
                    </a:cubicBezTo>
                    <a:cubicBezTo>
                      <a:pt x="3476" y="43"/>
                      <a:pt x="2874" y="1"/>
                      <a:pt x="2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9"/>
              <p:cNvSpPr/>
              <p:nvPr/>
            </p:nvSpPr>
            <p:spPr>
              <a:xfrm>
                <a:off x="1961375" y="334113"/>
                <a:ext cx="13775" cy="13660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5464" extrusionOk="0">
                    <a:moveTo>
                      <a:pt x="182" y="1"/>
                    </a:moveTo>
                    <a:cubicBezTo>
                      <a:pt x="128" y="1"/>
                      <a:pt x="73" y="50"/>
                      <a:pt x="93" y="112"/>
                    </a:cubicBezTo>
                    <a:cubicBezTo>
                      <a:pt x="511" y="1798"/>
                      <a:pt x="369" y="3648"/>
                      <a:pt x="20" y="5349"/>
                    </a:cubicBezTo>
                    <a:cubicBezTo>
                      <a:pt x="1" y="5408"/>
                      <a:pt x="52" y="5464"/>
                      <a:pt x="106" y="5464"/>
                    </a:cubicBezTo>
                    <a:cubicBezTo>
                      <a:pt x="120" y="5464"/>
                      <a:pt x="135" y="5460"/>
                      <a:pt x="149" y="5451"/>
                    </a:cubicBezTo>
                    <a:cubicBezTo>
                      <a:pt x="205" y="5414"/>
                      <a:pt x="196" y="5336"/>
                      <a:pt x="214" y="5278"/>
                    </a:cubicBezTo>
                    <a:cubicBezTo>
                      <a:pt x="430" y="4215"/>
                      <a:pt x="550" y="3131"/>
                      <a:pt x="514" y="2044"/>
                    </a:cubicBezTo>
                    <a:cubicBezTo>
                      <a:pt x="476" y="1374"/>
                      <a:pt x="462" y="675"/>
                      <a:pt x="247" y="35"/>
                    </a:cubicBezTo>
                    <a:cubicBezTo>
                      <a:pt x="230" y="11"/>
                      <a:pt x="206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9"/>
              <p:cNvSpPr/>
              <p:nvPr/>
            </p:nvSpPr>
            <p:spPr>
              <a:xfrm>
                <a:off x="1957275" y="482288"/>
                <a:ext cx="7400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05" extrusionOk="0">
                    <a:moveTo>
                      <a:pt x="199" y="1"/>
                    </a:moveTo>
                    <a:cubicBezTo>
                      <a:pt x="153" y="1"/>
                      <a:pt x="105" y="33"/>
                      <a:pt x="108" y="87"/>
                    </a:cubicBezTo>
                    <a:cubicBezTo>
                      <a:pt x="103" y="190"/>
                      <a:pt x="22" y="450"/>
                      <a:pt x="1" y="628"/>
                    </a:cubicBezTo>
                    <a:cubicBezTo>
                      <a:pt x="1" y="662"/>
                      <a:pt x="31" y="693"/>
                      <a:pt x="63" y="702"/>
                    </a:cubicBezTo>
                    <a:cubicBezTo>
                      <a:pt x="71" y="704"/>
                      <a:pt x="78" y="704"/>
                      <a:pt x="85" y="704"/>
                    </a:cubicBezTo>
                    <a:cubicBezTo>
                      <a:pt x="205" y="704"/>
                      <a:pt x="186" y="519"/>
                      <a:pt x="220" y="432"/>
                    </a:cubicBezTo>
                    <a:cubicBezTo>
                      <a:pt x="241" y="308"/>
                      <a:pt x="295" y="178"/>
                      <a:pt x="277" y="54"/>
                    </a:cubicBezTo>
                    <a:cubicBezTo>
                      <a:pt x="264" y="17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927600" y="348638"/>
                <a:ext cx="14700" cy="1330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323" extrusionOk="0">
                    <a:moveTo>
                      <a:pt x="478" y="1"/>
                    </a:moveTo>
                    <a:cubicBezTo>
                      <a:pt x="443" y="1"/>
                      <a:pt x="409" y="20"/>
                      <a:pt x="397" y="64"/>
                    </a:cubicBezTo>
                    <a:cubicBezTo>
                      <a:pt x="101" y="1071"/>
                      <a:pt x="0" y="2127"/>
                      <a:pt x="45" y="3174"/>
                    </a:cubicBezTo>
                    <a:cubicBezTo>
                      <a:pt x="80" y="3883"/>
                      <a:pt x="136" y="4608"/>
                      <a:pt x="348" y="5288"/>
                    </a:cubicBezTo>
                    <a:cubicBezTo>
                      <a:pt x="364" y="5311"/>
                      <a:pt x="390" y="5322"/>
                      <a:pt x="417" y="5322"/>
                    </a:cubicBezTo>
                    <a:cubicBezTo>
                      <a:pt x="448" y="5322"/>
                      <a:pt x="479" y="5307"/>
                      <a:pt x="494" y="5279"/>
                    </a:cubicBezTo>
                    <a:cubicBezTo>
                      <a:pt x="527" y="5194"/>
                      <a:pt x="465" y="5101"/>
                      <a:pt x="454" y="5014"/>
                    </a:cubicBezTo>
                    <a:cubicBezTo>
                      <a:pt x="175" y="3830"/>
                      <a:pt x="150" y="2421"/>
                      <a:pt x="316" y="1247"/>
                    </a:cubicBezTo>
                    <a:cubicBezTo>
                      <a:pt x="374" y="863"/>
                      <a:pt x="462" y="484"/>
                      <a:pt x="568" y="110"/>
                    </a:cubicBezTo>
                    <a:cubicBezTo>
                      <a:pt x="588" y="45"/>
                      <a:pt x="532" y="1"/>
                      <a:pt x="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941300" y="383538"/>
                <a:ext cx="6825" cy="439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758" extrusionOk="0">
                    <a:moveTo>
                      <a:pt x="182" y="1"/>
                    </a:moveTo>
                    <a:cubicBezTo>
                      <a:pt x="138" y="1"/>
                      <a:pt x="94" y="29"/>
                      <a:pt x="95" y="87"/>
                    </a:cubicBezTo>
                    <a:cubicBezTo>
                      <a:pt x="60" y="605"/>
                      <a:pt x="1" y="1227"/>
                      <a:pt x="89" y="1731"/>
                    </a:cubicBezTo>
                    <a:cubicBezTo>
                      <a:pt x="106" y="1748"/>
                      <a:pt x="129" y="1757"/>
                      <a:pt x="152" y="1757"/>
                    </a:cubicBezTo>
                    <a:cubicBezTo>
                      <a:pt x="175" y="1757"/>
                      <a:pt x="198" y="1748"/>
                      <a:pt x="214" y="1731"/>
                    </a:cubicBezTo>
                    <a:cubicBezTo>
                      <a:pt x="264" y="1671"/>
                      <a:pt x="227" y="1584"/>
                      <a:pt x="233" y="1512"/>
                    </a:cubicBezTo>
                    <a:cubicBezTo>
                      <a:pt x="217" y="1037"/>
                      <a:pt x="223" y="560"/>
                      <a:pt x="271" y="87"/>
                    </a:cubicBezTo>
                    <a:cubicBezTo>
                      <a:pt x="272" y="30"/>
                      <a:pt x="227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944400" y="449388"/>
                <a:ext cx="56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72" extrusionOk="0">
                    <a:moveTo>
                      <a:pt x="94" y="1"/>
                    </a:moveTo>
                    <a:cubicBezTo>
                      <a:pt x="48" y="1"/>
                      <a:pt x="1" y="33"/>
                      <a:pt x="3" y="87"/>
                    </a:cubicBezTo>
                    <a:cubicBezTo>
                      <a:pt x="25" y="204"/>
                      <a:pt x="4" y="342"/>
                      <a:pt x="61" y="446"/>
                    </a:cubicBezTo>
                    <a:cubicBezTo>
                      <a:pt x="78" y="463"/>
                      <a:pt x="100" y="471"/>
                      <a:pt x="123" y="471"/>
                    </a:cubicBezTo>
                    <a:cubicBezTo>
                      <a:pt x="154" y="471"/>
                      <a:pt x="184" y="456"/>
                      <a:pt x="200" y="428"/>
                    </a:cubicBezTo>
                    <a:cubicBezTo>
                      <a:pt x="223" y="310"/>
                      <a:pt x="183" y="174"/>
                      <a:pt x="172" y="53"/>
                    </a:cubicBezTo>
                    <a:cubicBezTo>
                      <a:pt x="159" y="17"/>
                      <a:pt x="127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28200" y="316688"/>
                <a:ext cx="1111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28" extrusionOk="0">
                    <a:moveTo>
                      <a:pt x="4323" y="0"/>
                    </a:moveTo>
                    <a:cubicBezTo>
                      <a:pt x="4309" y="0"/>
                      <a:pt x="4294" y="4"/>
                      <a:pt x="4280" y="13"/>
                    </a:cubicBezTo>
                    <a:cubicBezTo>
                      <a:pt x="3103" y="439"/>
                      <a:pt x="1684" y="739"/>
                      <a:pt x="386" y="750"/>
                    </a:cubicBezTo>
                    <a:cubicBezTo>
                      <a:pt x="370" y="753"/>
                      <a:pt x="352" y="754"/>
                      <a:pt x="333" y="754"/>
                    </a:cubicBezTo>
                    <a:cubicBezTo>
                      <a:pt x="281" y="754"/>
                      <a:pt x="222" y="747"/>
                      <a:pt x="168" y="747"/>
                    </a:cubicBezTo>
                    <a:cubicBezTo>
                      <a:pt x="119" y="747"/>
                      <a:pt x="75" y="753"/>
                      <a:pt x="42" y="775"/>
                    </a:cubicBezTo>
                    <a:cubicBezTo>
                      <a:pt x="0" y="813"/>
                      <a:pt x="10" y="885"/>
                      <a:pt x="59" y="914"/>
                    </a:cubicBezTo>
                    <a:cubicBezTo>
                      <a:pt x="190" y="923"/>
                      <a:pt x="321" y="927"/>
                      <a:pt x="453" y="927"/>
                    </a:cubicBezTo>
                    <a:cubicBezTo>
                      <a:pt x="1076" y="927"/>
                      <a:pt x="1707" y="834"/>
                      <a:pt x="2319" y="727"/>
                    </a:cubicBezTo>
                    <a:cubicBezTo>
                      <a:pt x="3018" y="579"/>
                      <a:pt x="3742" y="433"/>
                      <a:pt x="4393" y="143"/>
                    </a:cubicBezTo>
                    <a:cubicBezTo>
                      <a:pt x="4443" y="84"/>
                      <a:pt x="4388" y="0"/>
                      <a:pt x="4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768775" y="325438"/>
                <a:ext cx="3987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485" extrusionOk="0">
                    <a:moveTo>
                      <a:pt x="105" y="1"/>
                    </a:moveTo>
                    <a:cubicBezTo>
                      <a:pt x="102" y="1"/>
                      <a:pt x="100" y="1"/>
                      <a:pt x="98" y="1"/>
                    </a:cubicBezTo>
                    <a:cubicBezTo>
                      <a:pt x="38" y="2"/>
                      <a:pt x="1" y="79"/>
                      <a:pt x="33" y="131"/>
                    </a:cubicBezTo>
                    <a:cubicBezTo>
                      <a:pt x="153" y="226"/>
                      <a:pt x="342" y="220"/>
                      <a:pt x="487" y="274"/>
                    </a:cubicBezTo>
                    <a:cubicBezTo>
                      <a:pt x="811" y="351"/>
                      <a:pt x="1134" y="431"/>
                      <a:pt x="1462" y="483"/>
                    </a:cubicBezTo>
                    <a:cubicBezTo>
                      <a:pt x="1468" y="484"/>
                      <a:pt x="1475" y="485"/>
                      <a:pt x="1481" y="485"/>
                    </a:cubicBezTo>
                    <a:cubicBezTo>
                      <a:pt x="1584" y="485"/>
                      <a:pt x="1595" y="307"/>
                      <a:pt x="1478" y="307"/>
                    </a:cubicBezTo>
                    <a:cubicBezTo>
                      <a:pt x="1478" y="307"/>
                      <a:pt x="1477" y="307"/>
                      <a:pt x="1477" y="307"/>
                    </a:cubicBezTo>
                    <a:cubicBezTo>
                      <a:pt x="1186" y="262"/>
                      <a:pt x="666" y="139"/>
                      <a:pt x="296" y="44"/>
                    </a:cubicBezTo>
                    <a:cubicBezTo>
                      <a:pt x="231" y="32"/>
                      <a:pt x="168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11025" y="317513"/>
                <a:ext cx="848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290" extrusionOk="0">
                    <a:moveTo>
                      <a:pt x="2744" y="0"/>
                    </a:moveTo>
                    <a:lnTo>
                      <a:pt x="2744" y="0"/>
                    </a:lnTo>
                    <a:cubicBezTo>
                      <a:pt x="1967" y="124"/>
                      <a:pt x="953" y="98"/>
                      <a:pt x="87" y="120"/>
                    </a:cubicBezTo>
                    <a:cubicBezTo>
                      <a:pt x="1" y="151"/>
                      <a:pt x="27" y="289"/>
                      <a:pt x="117" y="289"/>
                    </a:cubicBezTo>
                    <a:cubicBezTo>
                      <a:pt x="118" y="289"/>
                      <a:pt x="119" y="289"/>
                      <a:pt x="121" y="289"/>
                    </a:cubicBezTo>
                    <a:cubicBezTo>
                      <a:pt x="141" y="289"/>
                      <a:pt x="261" y="290"/>
                      <a:pt x="441" y="290"/>
                    </a:cubicBezTo>
                    <a:cubicBezTo>
                      <a:pt x="1275" y="290"/>
                      <a:pt x="3392" y="266"/>
                      <a:pt x="27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03250" y="299463"/>
                <a:ext cx="933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275" extrusionOk="0">
                    <a:moveTo>
                      <a:pt x="1573" y="1"/>
                    </a:moveTo>
                    <a:cubicBezTo>
                      <a:pt x="1064" y="1"/>
                      <a:pt x="558" y="30"/>
                      <a:pt x="61" y="121"/>
                    </a:cubicBezTo>
                    <a:cubicBezTo>
                      <a:pt x="0" y="184"/>
                      <a:pt x="56" y="274"/>
                      <a:pt x="131" y="274"/>
                    </a:cubicBezTo>
                    <a:cubicBezTo>
                      <a:pt x="141" y="274"/>
                      <a:pt x="152" y="272"/>
                      <a:pt x="163" y="269"/>
                    </a:cubicBezTo>
                    <a:cubicBezTo>
                      <a:pt x="685" y="208"/>
                      <a:pt x="1209" y="179"/>
                      <a:pt x="1734" y="179"/>
                    </a:cubicBezTo>
                    <a:cubicBezTo>
                      <a:pt x="1936" y="179"/>
                      <a:pt x="2138" y="184"/>
                      <a:pt x="2340" y="192"/>
                    </a:cubicBezTo>
                    <a:cubicBezTo>
                      <a:pt x="2737" y="202"/>
                      <a:pt x="3139" y="250"/>
                      <a:pt x="3535" y="250"/>
                    </a:cubicBezTo>
                    <a:cubicBezTo>
                      <a:pt x="3573" y="250"/>
                      <a:pt x="3610" y="250"/>
                      <a:pt x="3646" y="249"/>
                    </a:cubicBezTo>
                    <a:cubicBezTo>
                      <a:pt x="3733" y="218"/>
                      <a:pt x="3707" y="79"/>
                      <a:pt x="3616" y="79"/>
                    </a:cubicBezTo>
                    <a:cubicBezTo>
                      <a:pt x="3615" y="79"/>
                      <a:pt x="3614" y="79"/>
                      <a:pt x="3613" y="79"/>
                    </a:cubicBezTo>
                    <a:cubicBezTo>
                      <a:pt x="2939" y="53"/>
                      <a:pt x="2253" y="1"/>
                      <a:pt x="1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9"/>
              <p:cNvSpPr/>
              <p:nvPr/>
            </p:nvSpPr>
            <p:spPr>
              <a:xfrm>
                <a:off x="1774600" y="304863"/>
                <a:ext cx="1095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210" extrusionOk="0">
                    <a:moveTo>
                      <a:pt x="321" y="3"/>
                    </a:moveTo>
                    <a:cubicBezTo>
                      <a:pt x="321" y="3"/>
                      <a:pt x="321" y="3"/>
                      <a:pt x="320" y="3"/>
                    </a:cubicBezTo>
                    <a:cubicBezTo>
                      <a:pt x="226" y="24"/>
                      <a:pt x="94" y="1"/>
                      <a:pt x="27" y="79"/>
                    </a:cubicBezTo>
                    <a:cubicBezTo>
                      <a:pt x="1" y="118"/>
                      <a:pt x="16" y="176"/>
                      <a:pt x="58" y="199"/>
                    </a:cubicBezTo>
                    <a:cubicBezTo>
                      <a:pt x="76" y="207"/>
                      <a:pt x="95" y="210"/>
                      <a:pt x="113" y="210"/>
                    </a:cubicBezTo>
                    <a:cubicBezTo>
                      <a:pt x="163" y="210"/>
                      <a:pt x="215" y="189"/>
                      <a:pt x="266" y="186"/>
                    </a:cubicBezTo>
                    <a:cubicBezTo>
                      <a:pt x="266" y="186"/>
                      <a:pt x="267" y="186"/>
                      <a:pt x="268" y="186"/>
                    </a:cubicBezTo>
                    <a:cubicBezTo>
                      <a:pt x="284" y="186"/>
                      <a:pt x="373" y="179"/>
                      <a:pt x="383" y="154"/>
                    </a:cubicBezTo>
                    <a:cubicBezTo>
                      <a:pt x="438" y="104"/>
                      <a:pt x="396" y="3"/>
                      <a:pt x="321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7" name="Google Shape;847;p9"/>
            <p:cNvGrpSpPr/>
            <p:nvPr/>
          </p:nvGrpSpPr>
          <p:grpSpPr>
            <a:xfrm rot="-2173810">
              <a:off x="8634901" y="3706841"/>
              <a:ext cx="564344" cy="1166274"/>
              <a:chOff x="2632850" y="667163"/>
              <a:chExt cx="217875" cy="450250"/>
            </a:xfrm>
          </p:grpSpPr>
          <p:sp>
            <p:nvSpPr>
              <p:cNvPr id="848" name="Google Shape;848;p9"/>
              <p:cNvSpPr/>
              <p:nvPr/>
            </p:nvSpPr>
            <p:spPr>
              <a:xfrm>
                <a:off x="2632850" y="667163"/>
                <a:ext cx="217875" cy="394475"/>
              </a:xfrm>
              <a:custGeom>
                <a:avLst/>
                <a:gdLst/>
                <a:ahLst/>
                <a:cxnLst/>
                <a:rect l="l" t="t" r="r" b="b"/>
                <a:pathLst>
                  <a:path w="8715" h="15779" extrusionOk="0">
                    <a:moveTo>
                      <a:pt x="3385" y="1"/>
                    </a:moveTo>
                    <a:cubicBezTo>
                      <a:pt x="3153" y="1"/>
                      <a:pt x="2986" y="155"/>
                      <a:pt x="2860" y="395"/>
                    </a:cubicBezTo>
                    <a:cubicBezTo>
                      <a:pt x="2687" y="681"/>
                      <a:pt x="2524" y="974"/>
                      <a:pt x="2359" y="1265"/>
                    </a:cubicBezTo>
                    <a:cubicBezTo>
                      <a:pt x="1793" y="2264"/>
                      <a:pt x="1256" y="3282"/>
                      <a:pt x="850" y="4358"/>
                    </a:cubicBezTo>
                    <a:cubicBezTo>
                      <a:pt x="330" y="5686"/>
                      <a:pt x="0" y="7100"/>
                      <a:pt x="39" y="8532"/>
                    </a:cubicBezTo>
                    <a:cubicBezTo>
                      <a:pt x="104" y="9699"/>
                      <a:pt x="478" y="10832"/>
                      <a:pt x="1020" y="11863"/>
                    </a:cubicBezTo>
                    <a:cubicBezTo>
                      <a:pt x="1504" y="12738"/>
                      <a:pt x="2170" y="13511"/>
                      <a:pt x="2906" y="14185"/>
                    </a:cubicBezTo>
                    <a:cubicBezTo>
                      <a:pt x="3382" y="14624"/>
                      <a:pt x="3897" y="15019"/>
                      <a:pt x="4432" y="15383"/>
                    </a:cubicBezTo>
                    <a:cubicBezTo>
                      <a:pt x="4591" y="15490"/>
                      <a:pt x="4756" y="15592"/>
                      <a:pt x="4921" y="15688"/>
                    </a:cubicBezTo>
                    <a:cubicBezTo>
                      <a:pt x="4938" y="15697"/>
                      <a:pt x="4956" y="15707"/>
                      <a:pt x="4973" y="15715"/>
                    </a:cubicBezTo>
                    <a:cubicBezTo>
                      <a:pt x="4975" y="15719"/>
                      <a:pt x="4979" y="15723"/>
                      <a:pt x="4983" y="15727"/>
                    </a:cubicBezTo>
                    <a:cubicBezTo>
                      <a:pt x="5034" y="15765"/>
                      <a:pt x="5098" y="15778"/>
                      <a:pt x="5163" y="15778"/>
                    </a:cubicBezTo>
                    <a:cubicBezTo>
                      <a:pt x="5222" y="15778"/>
                      <a:pt x="5282" y="15767"/>
                      <a:pt x="5335" y="15753"/>
                    </a:cubicBezTo>
                    <a:cubicBezTo>
                      <a:pt x="5660" y="15618"/>
                      <a:pt x="5907" y="15339"/>
                      <a:pt x="6153" y="15095"/>
                    </a:cubicBezTo>
                    <a:cubicBezTo>
                      <a:pt x="6619" y="14591"/>
                      <a:pt x="6983" y="14002"/>
                      <a:pt x="7276" y="13384"/>
                    </a:cubicBezTo>
                    <a:cubicBezTo>
                      <a:pt x="8405" y="10971"/>
                      <a:pt x="8714" y="8347"/>
                      <a:pt x="7912" y="5787"/>
                    </a:cubicBezTo>
                    <a:cubicBezTo>
                      <a:pt x="7675" y="4988"/>
                      <a:pt x="7368" y="4204"/>
                      <a:pt x="6967" y="3471"/>
                    </a:cubicBezTo>
                    <a:cubicBezTo>
                      <a:pt x="6582" y="2804"/>
                      <a:pt x="6105" y="2194"/>
                      <a:pt x="5585" y="1626"/>
                    </a:cubicBezTo>
                    <a:cubicBezTo>
                      <a:pt x="5260" y="1268"/>
                      <a:pt x="4912" y="932"/>
                      <a:pt x="4538" y="624"/>
                    </a:cubicBezTo>
                    <a:cubicBezTo>
                      <a:pt x="4254" y="394"/>
                      <a:pt x="3956" y="162"/>
                      <a:pt x="3608" y="43"/>
                    </a:cubicBezTo>
                    <a:cubicBezTo>
                      <a:pt x="3528" y="14"/>
                      <a:pt x="3453" y="1"/>
                      <a:pt x="33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2648825" y="700313"/>
                <a:ext cx="181350" cy="417100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16684" extrusionOk="0">
                    <a:moveTo>
                      <a:pt x="2913" y="1"/>
                    </a:moveTo>
                    <a:cubicBezTo>
                      <a:pt x="2850" y="1"/>
                      <a:pt x="2787" y="43"/>
                      <a:pt x="2790" y="118"/>
                    </a:cubicBezTo>
                    <a:cubicBezTo>
                      <a:pt x="2900" y="827"/>
                      <a:pt x="2997" y="1542"/>
                      <a:pt x="3089" y="2260"/>
                    </a:cubicBezTo>
                    <a:cubicBezTo>
                      <a:pt x="2799" y="2123"/>
                      <a:pt x="2232" y="1838"/>
                      <a:pt x="1939" y="1637"/>
                    </a:cubicBezTo>
                    <a:cubicBezTo>
                      <a:pt x="1843" y="1594"/>
                      <a:pt x="1756" y="1472"/>
                      <a:pt x="1647" y="1472"/>
                    </a:cubicBezTo>
                    <a:cubicBezTo>
                      <a:pt x="1640" y="1472"/>
                      <a:pt x="1633" y="1473"/>
                      <a:pt x="1625" y="1474"/>
                    </a:cubicBezTo>
                    <a:cubicBezTo>
                      <a:pt x="1527" y="1499"/>
                      <a:pt x="1506" y="1645"/>
                      <a:pt x="1597" y="1694"/>
                    </a:cubicBezTo>
                    <a:cubicBezTo>
                      <a:pt x="2070" y="2029"/>
                      <a:pt x="2594" y="2300"/>
                      <a:pt x="3122" y="2535"/>
                    </a:cubicBezTo>
                    <a:cubicBezTo>
                      <a:pt x="3207" y="3200"/>
                      <a:pt x="3288" y="3869"/>
                      <a:pt x="3375" y="4540"/>
                    </a:cubicBezTo>
                    <a:cubicBezTo>
                      <a:pt x="3108" y="4409"/>
                      <a:pt x="2632" y="4183"/>
                      <a:pt x="2359" y="4058"/>
                    </a:cubicBezTo>
                    <a:cubicBezTo>
                      <a:pt x="1832" y="3814"/>
                      <a:pt x="1308" y="3629"/>
                      <a:pt x="857" y="3405"/>
                    </a:cubicBezTo>
                    <a:cubicBezTo>
                      <a:pt x="834" y="3389"/>
                      <a:pt x="811" y="3382"/>
                      <a:pt x="790" y="3382"/>
                    </a:cubicBezTo>
                    <a:cubicBezTo>
                      <a:pt x="686" y="3382"/>
                      <a:pt x="612" y="3537"/>
                      <a:pt x="728" y="3608"/>
                    </a:cubicBezTo>
                    <a:cubicBezTo>
                      <a:pt x="1538" y="3988"/>
                      <a:pt x="2320" y="4273"/>
                      <a:pt x="3159" y="4703"/>
                    </a:cubicBezTo>
                    <a:cubicBezTo>
                      <a:pt x="3246" y="4738"/>
                      <a:pt x="3327" y="4791"/>
                      <a:pt x="3413" y="4829"/>
                    </a:cubicBezTo>
                    <a:cubicBezTo>
                      <a:pt x="3510" y="5580"/>
                      <a:pt x="3617" y="6335"/>
                      <a:pt x="3739" y="7090"/>
                    </a:cubicBezTo>
                    <a:cubicBezTo>
                      <a:pt x="3441" y="6981"/>
                      <a:pt x="2886" y="6729"/>
                      <a:pt x="2546" y="6597"/>
                    </a:cubicBezTo>
                    <a:cubicBezTo>
                      <a:pt x="1933" y="6347"/>
                      <a:pt x="1416" y="6125"/>
                      <a:pt x="790" y="5812"/>
                    </a:cubicBezTo>
                    <a:cubicBezTo>
                      <a:pt x="596" y="5719"/>
                      <a:pt x="401" y="5629"/>
                      <a:pt x="212" y="5529"/>
                    </a:cubicBezTo>
                    <a:cubicBezTo>
                      <a:pt x="193" y="5518"/>
                      <a:pt x="173" y="5513"/>
                      <a:pt x="152" y="5513"/>
                    </a:cubicBezTo>
                    <a:cubicBezTo>
                      <a:pt x="141" y="5513"/>
                      <a:pt x="130" y="5514"/>
                      <a:pt x="120" y="5517"/>
                    </a:cubicBezTo>
                    <a:cubicBezTo>
                      <a:pt x="21" y="5541"/>
                      <a:pt x="1" y="5687"/>
                      <a:pt x="92" y="5736"/>
                    </a:cubicBezTo>
                    <a:cubicBezTo>
                      <a:pt x="1290" y="6343"/>
                      <a:pt x="2531" y="6873"/>
                      <a:pt x="3782" y="7354"/>
                    </a:cubicBezTo>
                    <a:cubicBezTo>
                      <a:pt x="3786" y="7377"/>
                      <a:pt x="3788" y="7400"/>
                      <a:pt x="3793" y="7424"/>
                    </a:cubicBezTo>
                    <a:cubicBezTo>
                      <a:pt x="3906" y="8189"/>
                      <a:pt x="4030" y="8975"/>
                      <a:pt x="4143" y="9766"/>
                    </a:cubicBezTo>
                    <a:cubicBezTo>
                      <a:pt x="3954" y="9693"/>
                      <a:pt x="3631" y="9528"/>
                      <a:pt x="3402" y="9413"/>
                    </a:cubicBezTo>
                    <a:cubicBezTo>
                      <a:pt x="2568" y="8987"/>
                      <a:pt x="1713" y="8605"/>
                      <a:pt x="877" y="8187"/>
                    </a:cubicBezTo>
                    <a:cubicBezTo>
                      <a:pt x="695" y="8098"/>
                      <a:pt x="511" y="8015"/>
                      <a:pt x="324" y="7936"/>
                    </a:cubicBezTo>
                    <a:cubicBezTo>
                      <a:pt x="284" y="7919"/>
                      <a:pt x="236" y="7898"/>
                      <a:pt x="191" y="7898"/>
                    </a:cubicBezTo>
                    <a:cubicBezTo>
                      <a:pt x="158" y="7898"/>
                      <a:pt x="127" y="7910"/>
                      <a:pt x="105" y="7943"/>
                    </a:cubicBezTo>
                    <a:cubicBezTo>
                      <a:pt x="50" y="8005"/>
                      <a:pt x="87" y="8112"/>
                      <a:pt x="167" y="8131"/>
                    </a:cubicBezTo>
                    <a:cubicBezTo>
                      <a:pt x="900" y="8440"/>
                      <a:pt x="1860" y="8938"/>
                      <a:pt x="2682" y="9321"/>
                    </a:cubicBezTo>
                    <a:cubicBezTo>
                      <a:pt x="3182" y="9547"/>
                      <a:pt x="3656" y="9857"/>
                      <a:pt x="4178" y="10021"/>
                    </a:cubicBezTo>
                    <a:cubicBezTo>
                      <a:pt x="4278" y="10739"/>
                      <a:pt x="4366" y="11462"/>
                      <a:pt x="4427" y="12184"/>
                    </a:cubicBezTo>
                    <a:cubicBezTo>
                      <a:pt x="4102" y="12049"/>
                      <a:pt x="3560" y="11758"/>
                      <a:pt x="3187" y="11569"/>
                    </a:cubicBezTo>
                    <a:cubicBezTo>
                      <a:pt x="2634" y="11266"/>
                      <a:pt x="2064" y="10990"/>
                      <a:pt x="1527" y="10660"/>
                    </a:cubicBezTo>
                    <a:cubicBezTo>
                      <a:pt x="1506" y="10648"/>
                      <a:pt x="1485" y="10643"/>
                      <a:pt x="1466" y="10643"/>
                    </a:cubicBezTo>
                    <a:cubicBezTo>
                      <a:pt x="1360" y="10643"/>
                      <a:pt x="1290" y="10800"/>
                      <a:pt x="1404" y="10868"/>
                    </a:cubicBezTo>
                    <a:cubicBezTo>
                      <a:pt x="1955" y="11205"/>
                      <a:pt x="2537" y="11486"/>
                      <a:pt x="3104" y="11795"/>
                    </a:cubicBezTo>
                    <a:cubicBezTo>
                      <a:pt x="3549" y="12010"/>
                      <a:pt x="3983" y="12274"/>
                      <a:pt x="4449" y="12442"/>
                    </a:cubicBezTo>
                    <a:cubicBezTo>
                      <a:pt x="4550" y="13724"/>
                      <a:pt x="4562" y="14997"/>
                      <a:pt x="4400" y="16216"/>
                    </a:cubicBezTo>
                    <a:cubicBezTo>
                      <a:pt x="4397" y="16350"/>
                      <a:pt x="4329" y="16497"/>
                      <a:pt x="4370" y="16625"/>
                    </a:cubicBezTo>
                    <a:cubicBezTo>
                      <a:pt x="4390" y="16662"/>
                      <a:pt x="4433" y="16684"/>
                      <a:pt x="4475" y="16684"/>
                    </a:cubicBezTo>
                    <a:cubicBezTo>
                      <a:pt x="4495" y="16684"/>
                      <a:pt x="4516" y="16679"/>
                      <a:pt x="4534" y="16667"/>
                    </a:cubicBezTo>
                    <a:cubicBezTo>
                      <a:pt x="4560" y="16650"/>
                      <a:pt x="4581" y="16627"/>
                      <a:pt x="4589" y="16596"/>
                    </a:cubicBezTo>
                    <a:cubicBezTo>
                      <a:pt x="4609" y="16454"/>
                      <a:pt x="4628" y="16312"/>
                      <a:pt x="4647" y="16169"/>
                    </a:cubicBezTo>
                    <a:cubicBezTo>
                      <a:pt x="4821" y="14937"/>
                      <a:pt x="4782" y="13689"/>
                      <a:pt x="4684" y="12450"/>
                    </a:cubicBezTo>
                    <a:cubicBezTo>
                      <a:pt x="4830" y="12391"/>
                      <a:pt x="4950" y="12261"/>
                      <a:pt x="5075" y="12169"/>
                    </a:cubicBezTo>
                    <a:cubicBezTo>
                      <a:pt x="5502" y="11803"/>
                      <a:pt x="5908" y="11413"/>
                      <a:pt x="6318" y="11028"/>
                    </a:cubicBezTo>
                    <a:cubicBezTo>
                      <a:pt x="6424" y="10929"/>
                      <a:pt x="6528" y="10830"/>
                      <a:pt x="6634" y="10729"/>
                    </a:cubicBezTo>
                    <a:cubicBezTo>
                      <a:pt x="6689" y="10676"/>
                      <a:pt x="6675" y="10579"/>
                      <a:pt x="6609" y="10541"/>
                    </a:cubicBezTo>
                    <a:cubicBezTo>
                      <a:pt x="6588" y="10530"/>
                      <a:pt x="6569" y="10526"/>
                      <a:pt x="6550" y="10526"/>
                    </a:cubicBezTo>
                    <a:cubicBezTo>
                      <a:pt x="6451" y="10526"/>
                      <a:pt x="6379" y="10657"/>
                      <a:pt x="6303" y="10712"/>
                    </a:cubicBezTo>
                    <a:cubicBezTo>
                      <a:pt x="6104" y="10902"/>
                      <a:pt x="5905" y="11089"/>
                      <a:pt x="5703" y="11276"/>
                    </a:cubicBezTo>
                    <a:cubicBezTo>
                      <a:pt x="5415" y="11553"/>
                      <a:pt x="4885" y="12029"/>
                      <a:pt x="4662" y="12191"/>
                    </a:cubicBezTo>
                    <a:cubicBezTo>
                      <a:pt x="4654" y="12093"/>
                      <a:pt x="4646" y="11994"/>
                      <a:pt x="4636" y="11897"/>
                    </a:cubicBezTo>
                    <a:cubicBezTo>
                      <a:pt x="4577" y="11266"/>
                      <a:pt x="4502" y="10637"/>
                      <a:pt x="4419" y="10009"/>
                    </a:cubicBezTo>
                    <a:cubicBezTo>
                      <a:pt x="4614" y="9940"/>
                      <a:pt x="4783" y="9793"/>
                      <a:pt x="4958" y="9688"/>
                    </a:cubicBezTo>
                    <a:cubicBezTo>
                      <a:pt x="5450" y="9348"/>
                      <a:pt x="5948" y="9019"/>
                      <a:pt x="6433" y="8670"/>
                    </a:cubicBezTo>
                    <a:cubicBezTo>
                      <a:pt x="6680" y="8492"/>
                      <a:pt x="6924" y="8308"/>
                      <a:pt x="7173" y="8131"/>
                    </a:cubicBezTo>
                    <a:cubicBezTo>
                      <a:pt x="7240" y="8102"/>
                      <a:pt x="7253" y="8002"/>
                      <a:pt x="7198" y="7950"/>
                    </a:cubicBezTo>
                    <a:cubicBezTo>
                      <a:pt x="7170" y="7927"/>
                      <a:pt x="7142" y="7917"/>
                      <a:pt x="7115" y="7917"/>
                    </a:cubicBezTo>
                    <a:cubicBezTo>
                      <a:pt x="7007" y="7917"/>
                      <a:pt x="6902" y="8061"/>
                      <a:pt x="6808" y="8107"/>
                    </a:cubicBezTo>
                    <a:cubicBezTo>
                      <a:pt x="6509" y="8325"/>
                      <a:pt x="6212" y="8547"/>
                      <a:pt x="5906" y="8756"/>
                    </a:cubicBezTo>
                    <a:cubicBezTo>
                      <a:pt x="5433" y="9056"/>
                      <a:pt x="4826" y="9543"/>
                      <a:pt x="4383" y="9762"/>
                    </a:cubicBezTo>
                    <a:cubicBezTo>
                      <a:pt x="4273" y="8954"/>
                      <a:pt x="4148" y="8149"/>
                      <a:pt x="4021" y="7341"/>
                    </a:cubicBezTo>
                    <a:cubicBezTo>
                      <a:pt x="4192" y="7270"/>
                      <a:pt x="4341" y="7121"/>
                      <a:pt x="4491" y="7024"/>
                    </a:cubicBezTo>
                    <a:cubicBezTo>
                      <a:pt x="4950" y="6657"/>
                      <a:pt x="5367" y="6242"/>
                      <a:pt x="5786" y="5835"/>
                    </a:cubicBezTo>
                    <a:cubicBezTo>
                      <a:pt x="5993" y="5634"/>
                      <a:pt x="6195" y="5429"/>
                      <a:pt x="6397" y="5224"/>
                    </a:cubicBezTo>
                    <a:cubicBezTo>
                      <a:pt x="6452" y="5172"/>
                      <a:pt x="6439" y="5072"/>
                      <a:pt x="6372" y="5036"/>
                    </a:cubicBezTo>
                    <a:cubicBezTo>
                      <a:pt x="6351" y="5026"/>
                      <a:pt x="6331" y="5021"/>
                      <a:pt x="6313" y="5021"/>
                    </a:cubicBezTo>
                    <a:cubicBezTo>
                      <a:pt x="6208" y="5021"/>
                      <a:pt x="6134" y="5168"/>
                      <a:pt x="6054" y="5229"/>
                    </a:cubicBezTo>
                    <a:cubicBezTo>
                      <a:pt x="5814" y="5475"/>
                      <a:pt x="5567" y="5712"/>
                      <a:pt x="5321" y="5949"/>
                    </a:cubicBezTo>
                    <a:cubicBezTo>
                      <a:pt x="4890" y="6361"/>
                      <a:pt x="4395" y="6842"/>
                      <a:pt x="3982" y="7087"/>
                    </a:cubicBezTo>
                    <a:cubicBezTo>
                      <a:pt x="3918" y="6680"/>
                      <a:pt x="3856" y="6276"/>
                      <a:pt x="3794" y="5870"/>
                    </a:cubicBezTo>
                    <a:cubicBezTo>
                      <a:pt x="3743" y="5531"/>
                      <a:pt x="3696" y="5191"/>
                      <a:pt x="3652" y="4849"/>
                    </a:cubicBezTo>
                    <a:cubicBezTo>
                      <a:pt x="3709" y="4830"/>
                      <a:pt x="3763" y="4803"/>
                      <a:pt x="3814" y="4775"/>
                    </a:cubicBezTo>
                    <a:cubicBezTo>
                      <a:pt x="4341" y="4428"/>
                      <a:pt x="4773" y="3957"/>
                      <a:pt x="5220" y="3517"/>
                    </a:cubicBezTo>
                    <a:cubicBezTo>
                      <a:pt x="5350" y="3386"/>
                      <a:pt x="5478" y="3251"/>
                      <a:pt x="5610" y="3120"/>
                    </a:cubicBezTo>
                    <a:cubicBezTo>
                      <a:pt x="5665" y="3067"/>
                      <a:pt x="5651" y="2969"/>
                      <a:pt x="5585" y="2932"/>
                    </a:cubicBezTo>
                    <a:cubicBezTo>
                      <a:pt x="5564" y="2921"/>
                      <a:pt x="5545" y="2916"/>
                      <a:pt x="5526" y="2916"/>
                    </a:cubicBezTo>
                    <a:cubicBezTo>
                      <a:pt x="5432" y="2916"/>
                      <a:pt x="5365" y="3039"/>
                      <a:pt x="5296" y="3097"/>
                    </a:cubicBezTo>
                    <a:cubicBezTo>
                      <a:pt x="5047" y="3353"/>
                      <a:pt x="4795" y="3608"/>
                      <a:pt x="4538" y="3856"/>
                    </a:cubicBezTo>
                    <a:cubicBezTo>
                      <a:pt x="4249" y="4134"/>
                      <a:pt x="3847" y="4502"/>
                      <a:pt x="3620" y="4604"/>
                    </a:cubicBezTo>
                    <a:cubicBezTo>
                      <a:pt x="3534" y="3917"/>
                      <a:pt x="3453" y="3224"/>
                      <a:pt x="3366" y="2520"/>
                    </a:cubicBezTo>
                    <a:cubicBezTo>
                      <a:pt x="3467" y="2463"/>
                      <a:pt x="3550" y="2362"/>
                      <a:pt x="3631" y="2290"/>
                    </a:cubicBezTo>
                    <a:cubicBezTo>
                      <a:pt x="3890" y="2020"/>
                      <a:pt x="4133" y="1728"/>
                      <a:pt x="4355" y="1429"/>
                    </a:cubicBezTo>
                    <a:cubicBezTo>
                      <a:pt x="4382" y="1376"/>
                      <a:pt x="4355" y="1309"/>
                      <a:pt x="4306" y="1279"/>
                    </a:cubicBezTo>
                    <a:cubicBezTo>
                      <a:pt x="4288" y="1268"/>
                      <a:pt x="4267" y="1263"/>
                      <a:pt x="4247" y="1263"/>
                    </a:cubicBezTo>
                    <a:cubicBezTo>
                      <a:pt x="4215" y="1263"/>
                      <a:pt x="4183" y="1275"/>
                      <a:pt x="4160" y="1298"/>
                    </a:cubicBezTo>
                    <a:cubicBezTo>
                      <a:pt x="4067" y="1417"/>
                      <a:pt x="3971" y="1534"/>
                      <a:pt x="3875" y="1651"/>
                    </a:cubicBezTo>
                    <a:cubicBezTo>
                      <a:pt x="3710" y="1849"/>
                      <a:pt x="3505" y="2097"/>
                      <a:pt x="3331" y="2243"/>
                    </a:cubicBezTo>
                    <a:cubicBezTo>
                      <a:pt x="3294" y="1960"/>
                      <a:pt x="3258" y="1677"/>
                      <a:pt x="3219" y="1391"/>
                    </a:cubicBezTo>
                    <a:cubicBezTo>
                      <a:pt x="3157" y="955"/>
                      <a:pt x="3076" y="397"/>
                      <a:pt x="3019" y="71"/>
                    </a:cubicBezTo>
                    <a:cubicBezTo>
                      <a:pt x="3002" y="23"/>
                      <a:pt x="2958" y="1"/>
                      <a:pt x="2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2663000" y="874788"/>
                <a:ext cx="2795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665" extrusionOk="0">
                    <a:moveTo>
                      <a:pt x="160" y="0"/>
                    </a:moveTo>
                    <a:cubicBezTo>
                      <a:pt x="50" y="0"/>
                      <a:pt x="0" y="169"/>
                      <a:pt x="105" y="225"/>
                    </a:cubicBezTo>
                    <a:cubicBezTo>
                      <a:pt x="365" y="373"/>
                      <a:pt x="636" y="505"/>
                      <a:pt x="901" y="647"/>
                    </a:cubicBezTo>
                    <a:cubicBezTo>
                      <a:pt x="921" y="659"/>
                      <a:pt x="941" y="664"/>
                      <a:pt x="960" y="664"/>
                    </a:cubicBezTo>
                    <a:cubicBezTo>
                      <a:pt x="1045" y="664"/>
                      <a:pt x="1118" y="566"/>
                      <a:pt x="1066" y="481"/>
                    </a:cubicBezTo>
                    <a:cubicBezTo>
                      <a:pt x="972" y="385"/>
                      <a:pt x="824" y="346"/>
                      <a:pt x="708" y="274"/>
                    </a:cubicBezTo>
                    <a:cubicBezTo>
                      <a:pt x="532" y="191"/>
                      <a:pt x="362" y="78"/>
                      <a:pt x="182" y="3"/>
                    </a:cubicBezTo>
                    <a:cubicBezTo>
                      <a:pt x="174" y="1"/>
                      <a:pt x="167" y="0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2701850" y="895663"/>
                <a:ext cx="16700" cy="115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462" extrusionOk="0">
                    <a:moveTo>
                      <a:pt x="161" y="1"/>
                    </a:moveTo>
                    <a:cubicBezTo>
                      <a:pt x="50" y="1"/>
                      <a:pt x="1" y="169"/>
                      <a:pt x="105" y="225"/>
                    </a:cubicBezTo>
                    <a:cubicBezTo>
                      <a:pt x="198" y="288"/>
                      <a:pt x="294" y="343"/>
                      <a:pt x="391" y="398"/>
                    </a:cubicBezTo>
                    <a:cubicBezTo>
                      <a:pt x="437" y="423"/>
                      <a:pt x="482" y="461"/>
                      <a:pt x="534" y="461"/>
                    </a:cubicBezTo>
                    <a:cubicBezTo>
                      <a:pt x="544" y="461"/>
                      <a:pt x="554" y="460"/>
                      <a:pt x="565" y="457"/>
                    </a:cubicBezTo>
                    <a:cubicBezTo>
                      <a:pt x="626" y="440"/>
                      <a:pt x="668" y="370"/>
                      <a:pt x="648" y="309"/>
                    </a:cubicBezTo>
                    <a:cubicBezTo>
                      <a:pt x="620" y="223"/>
                      <a:pt x="517" y="203"/>
                      <a:pt x="449" y="154"/>
                    </a:cubicBezTo>
                    <a:cubicBezTo>
                      <a:pt x="357" y="111"/>
                      <a:pt x="279" y="32"/>
                      <a:pt x="182" y="3"/>
                    </a:cubicBezTo>
                    <a:cubicBezTo>
                      <a:pt x="175" y="1"/>
                      <a:pt x="168" y="1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2760175" y="807588"/>
                <a:ext cx="3460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1256" extrusionOk="0">
                    <a:moveTo>
                      <a:pt x="1258" y="0"/>
                    </a:moveTo>
                    <a:cubicBezTo>
                      <a:pt x="1247" y="0"/>
                      <a:pt x="1237" y="2"/>
                      <a:pt x="1227" y="4"/>
                    </a:cubicBezTo>
                    <a:cubicBezTo>
                      <a:pt x="1164" y="25"/>
                      <a:pt x="1130" y="90"/>
                      <a:pt x="1081" y="130"/>
                    </a:cubicBezTo>
                    <a:cubicBezTo>
                      <a:pt x="942" y="275"/>
                      <a:pt x="804" y="420"/>
                      <a:pt x="660" y="559"/>
                    </a:cubicBezTo>
                    <a:cubicBezTo>
                      <a:pt x="449" y="771"/>
                      <a:pt x="253" y="925"/>
                      <a:pt x="70" y="1062"/>
                    </a:cubicBezTo>
                    <a:cubicBezTo>
                      <a:pt x="0" y="1142"/>
                      <a:pt x="77" y="1256"/>
                      <a:pt x="166" y="1256"/>
                    </a:cubicBezTo>
                    <a:cubicBezTo>
                      <a:pt x="185" y="1256"/>
                      <a:pt x="205" y="1251"/>
                      <a:pt x="224" y="1238"/>
                    </a:cubicBezTo>
                    <a:cubicBezTo>
                      <a:pt x="557" y="1016"/>
                      <a:pt x="838" y="721"/>
                      <a:pt x="1117" y="438"/>
                    </a:cubicBezTo>
                    <a:cubicBezTo>
                      <a:pt x="1197" y="346"/>
                      <a:pt x="1300" y="267"/>
                      <a:pt x="1366" y="166"/>
                    </a:cubicBezTo>
                    <a:cubicBezTo>
                      <a:pt x="1384" y="139"/>
                      <a:pt x="1384" y="102"/>
                      <a:pt x="1369" y="74"/>
                    </a:cubicBezTo>
                    <a:cubicBezTo>
                      <a:pt x="1352" y="28"/>
                      <a:pt x="1305" y="0"/>
                      <a:pt x="1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2674175" y="764188"/>
                <a:ext cx="215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863" h="419" extrusionOk="0">
                    <a:moveTo>
                      <a:pt x="175" y="0"/>
                    </a:moveTo>
                    <a:cubicBezTo>
                      <a:pt x="70" y="0"/>
                      <a:pt x="1" y="158"/>
                      <a:pt x="114" y="225"/>
                    </a:cubicBezTo>
                    <a:cubicBezTo>
                      <a:pt x="251" y="288"/>
                      <a:pt x="397" y="325"/>
                      <a:pt x="538" y="377"/>
                    </a:cubicBezTo>
                    <a:cubicBezTo>
                      <a:pt x="583" y="393"/>
                      <a:pt x="638" y="419"/>
                      <a:pt x="687" y="419"/>
                    </a:cubicBezTo>
                    <a:cubicBezTo>
                      <a:pt x="720" y="419"/>
                      <a:pt x="751" y="407"/>
                      <a:pt x="775" y="372"/>
                    </a:cubicBezTo>
                    <a:cubicBezTo>
                      <a:pt x="863" y="247"/>
                      <a:pt x="724" y="176"/>
                      <a:pt x="617" y="151"/>
                    </a:cubicBezTo>
                    <a:cubicBezTo>
                      <a:pt x="498" y="108"/>
                      <a:pt x="255" y="31"/>
                      <a:pt x="237" y="18"/>
                    </a:cubicBezTo>
                    <a:cubicBezTo>
                      <a:pt x="215" y="6"/>
                      <a:pt x="195" y="0"/>
                      <a:pt x="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2714075" y="678838"/>
                <a:ext cx="9225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450" extrusionOk="0">
                    <a:moveTo>
                      <a:pt x="143" y="1"/>
                    </a:moveTo>
                    <a:cubicBezTo>
                      <a:pt x="70" y="1"/>
                      <a:pt x="1" y="75"/>
                      <a:pt x="25" y="153"/>
                    </a:cubicBezTo>
                    <a:cubicBezTo>
                      <a:pt x="58" y="255"/>
                      <a:pt x="55" y="450"/>
                      <a:pt x="188" y="450"/>
                    </a:cubicBezTo>
                    <a:cubicBezTo>
                      <a:pt x="199" y="450"/>
                      <a:pt x="210" y="449"/>
                      <a:pt x="223" y="446"/>
                    </a:cubicBezTo>
                    <a:cubicBezTo>
                      <a:pt x="368" y="399"/>
                      <a:pt x="289" y="240"/>
                      <a:pt x="267" y="135"/>
                    </a:cubicBezTo>
                    <a:cubicBezTo>
                      <a:pt x="259" y="90"/>
                      <a:pt x="246" y="41"/>
                      <a:pt x="201" y="18"/>
                    </a:cubicBezTo>
                    <a:cubicBezTo>
                      <a:pt x="183" y="6"/>
                      <a:pt x="163" y="1"/>
                      <a:pt x="1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2739100" y="713413"/>
                <a:ext cx="121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9" extrusionOk="0">
                    <a:moveTo>
                      <a:pt x="342" y="1"/>
                    </a:moveTo>
                    <a:cubicBezTo>
                      <a:pt x="340" y="1"/>
                      <a:pt x="339" y="1"/>
                      <a:pt x="338" y="1"/>
                    </a:cubicBezTo>
                    <a:cubicBezTo>
                      <a:pt x="236" y="7"/>
                      <a:pt x="191" y="120"/>
                      <a:pt x="126" y="184"/>
                    </a:cubicBezTo>
                    <a:cubicBezTo>
                      <a:pt x="84" y="247"/>
                      <a:pt x="6" y="299"/>
                      <a:pt x="3" y="379"/>
                    </a:cubicBezTo>
                    <a:cubicBezTo>
                      <a:pt x="0" y="449"/>
                      <a:pt x="64" y="498"/>
                      <a:pt x="127" y="498"/>
                    </a:cubicBezTo>
                    <a:cubicBezTo>
                      <a:pt x="156" y="498"/>
                      <a:pt x="185" y="488"/>
                      <a:pt x="208" y="463"/>
                    </a:cubicBezTo>
                    <a:cubicBezTo>
                      <a:pt x="280" y="361"/>
                      <a:pt x="378" y="273"/>
                      <a:pt x="448" y="168"/>
                    </a:cubicBezTo>
                    <a:cubicBezTo>
                      <a:pt x="484" y="94"/>
                      <a:pt x="421" y="1"/>
                      <a:pt x="3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2796900" y="948913"/>
                <a:ext cx="12825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08" extrusionOk="0">
                    <a:moveTo>
                      <a:pt x="346" y="0"/>
                    </a:moveTo>
                    <a:cubicBezTo>
                      <a:pt x="327" y="0"/>
                      <a:pt x="307" y="6"/>
                      <a:pt x="288" y="17"/>
                    </a:cubicBezTo>
                    <a:cubicBezTo>
                      <a:pt x="203" y="98"/>
                      <a:pt x="14" y="164"/>
                      <a:pt x="4" y="287"/>
                    </a:cubicBezTo>
                    <a:cubicBezTo>
                      <a:pt x="1" y="358"/>
                      <a:pt x="65" y="407"/>
                      <a:pt x="128" y="407"/>
                    </a:cubicBezTo>
                    <a:cubicBezTo>
                      <a:pt x="157" y="407"/>
                      <a:pt x="186" y="397"/>
                      <a:pt x="208" y="373"/>
                    </a:cubicBezTo>
                    <a:cubicBezTo>
                      <a:pt x="219" y="363"/>
                      <a:pt x="227" y="357"/>
                      <a:pt x="230" y="355"/>
                    </a:cubicBezTo>
                    <a:cubicBezTo>
                      <a:pt x="299" y="301"/>
                      <a:pt x="378" y="256"/>
                      <a:pt x="442" y="195"/>
                    </a:cubicBezTo>
                    <a:cubicBezTo>
                      <a:pt x="513" y="115"/>
                      <a:pt x="436" y="0"/>
                      <a:pt x="3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2787050" y="868488"/>
                <a:ext cx="26575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779" extrusionOk="0">
                    <a:moveTo>
                      <a:pt x="928" y="1"/>
                    </a:moveTo>
                    <a:cubicBezTo>
                      <a:pt x="852" y="1"/>
                      <a:pt x="776" y="79"/>
                      <a:pt x="712" y="117"/>
                    </a:cubicBezTo>
                    <a:cubicBezTo>
                      <a:pt x="499" y="263"/>
                      <a:pt x="285" y="407"/>
                      <a:pt x="87" y="573"/>
                    </a:cubicBezTo>
                    <a:cubicBezTo>
                      <a:pt x="1" y="658"/>
                      <a:pt x="81" y="778"/>
                      <a:pt x="174" y="778"/>
                    </a:cubicBezTo>
                    <a:cubicBezTo>
                      <a:pt x="201" y="778"/>
                      <a:pt x="230" y="768"/>
                      <a:pt x="256" y="742"/>
                    </a:cubicBezTo>
                    <a:cubicBezTo>
                      <a:pt x="409" y="611"/>
                      <a:pt x="732" y="390"/>
                      <a:pt x="981" y="223"/>
                    </a:cubicBezTo>
                    <a:cubicBezTo>
                      <a:pt x="1051" y="187"/>
                      <a:pt x="1063" y="90"/>
                      <a:pt x="1007" y="36"/>
                    </a:cubicBezTo>
                    <a:cubicBezTo>
                      <a:pt x="981" y="11"/>
                      <a:pt x="954" y="1"/>
                      <a:pt x="9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8" name="Google Shape;858;p9"/>
            <p:cNvGrpSpPr/>
            <p:nvPr/>
          </p:nvGrpSpPr>
          <p:grpSpPr>
            <a:xfrm rot="9196678">
              <a:off x="36469" y="446930"/>
              <a:ext cx="443790" cy="1141586"/>
              <a:chOff x="4062625" y="554263"/>
              <a:chExt cx="138725" cy="356850"/>
            </a:xfrm>
          </p:grpSpPr>
          <p:sp>
            <p:nvSpPr>
              <p:cNvPr id="859" name="Google Shape;859;p9"/>
              <p:cNvSpPr/>
              <p:nvPr/>
            </p:nvSpPr>
            <p:spPr>
              <a:xfrm>
                <a:off x="4070200" y="566138"/>
                <a:ext cx="117075" cy="344975"/>
              </a:xfrm>
              <a:custGeom>
                <a:avLst/>
                <a:gdLst/>
                <a:ahLst/>
                <a:cxnLst/>
                <a:rect l="l" t="t" r="r" b="b"/>
                <a:pathLst>
                  <a:path w="4683" h="13799" extrusionOk="0">
                    <a:moveTo>
                      <a:pt x="3026" y="1"/>
                    </a:moveTo>
                    <a:cubicBezTo>
                      <a:pt x="2894" y="1"/>
                      <a:pt x="2877" y="258"/>
                      <a:pt x="2834" y="367"/>
                    </a:cubicBezTo>
                    <a:cubicBezTo>
                      <a:pt x="2737" y="699"/>
                      <a:pt x="2646" y="1034"/>
                      <a:pt x="2571" y="1372"/>
                    </a:cubicBezTo>
                    <a:cubicBezTo>
                      <a:pt x="2478" y="1784"/>
                      <a:pt x="2401" y="2200"/>
                      <a:pt x="2335" y="2617"/>
                    </a:cubicBezTo>
                    <a:cubicBezTo>
                      <a:pt x="1913" y="2027"/>
                      <a:pt x="1535" y="1407"/>
                      <a:pt x="1108" y="822"/>
                    </a:cubicBezTo>
                    <a:cubicBezTo>
                      <a:pt x="1080" y="767"/>
                      <a:pt x="1035" y="744"/>
                      <a:pt x="992" y="744"/>
                    </a:cubicBezTo>
                    <a:cubicBezTo>
                      <a:pt x="902" y="744"/>
                      <a:pt x="817" y="845"/>
                      <a:pt x="903" y="947"/>
                    </a:cubicBezTo>
                    <a:cubicBezTo>
                      <a:pt x="1306" y="1478"/>
                      <a:pt x="1800" y="2334"/>
                      <a:pt x="2287" y="2945"/>
                    </a:cubicBezTo>
                    <a:cubicBezTo>
                      <a:pt x="2144" y="3934"/>
                      <a:pt x="2070" y="4934"/>
                      <a:pt x="2037" y="5932"/>
                    </a:cubicBezTo>
                    <a:cubicBezTo>
                      <a:pt x="2035" y="5956"/>
                      <a:pt x="2035" y="5979"/>
                      <a:pt x="2034" y="6001"/>
                    </a:cubicBezTo>
                    <a:cubicBezTo>
                      <a:pt x="1780" y="5659"/>
                      <a:pt x="1388" y="5052"/>
                      <a:pt x="1156" y="4635"/>
                    </a:cubicBezTo>
                    <a:cubicBezTo>
                      <a:pt x="936" y="4290"/>
                      <a:pt x="756" y="3915"/>
                      <a:pt x="518" y="3586"/>
                    </a:cubicBezTo>
                    <a:cubicBezTo>
                      <a:pt x="496" y="3568"/>
                      <a:pt x="473" y="3560"/>
                      <a:pt x="449" y="3560"/>
                    </a:cubicBezTo>
                    <a:cubicBezTo>
                      <a:pt x="366" y="3560"/>
                      <a:pt x="288" y="3657"/>
                      <a:pt x="342" y="3741"/>
                    </a:cubicBezTo>
                    <a:cubicBezTo>
                      <a:pt x="900" y="4613"/>
                      <a:pt x="1344" y="5571"/>
                      <a:pt x="2024" y="6357"/>
                    </a:cubicBezTo>
                    <a:cubicBezTo>
                      <a:pt x="2006" y="7312"/>
                      <a:pt x="2057" y="8269"/>
                      <a:pt x="2170" y="9217"/>
                    </a:cubicBezTo>
                    <a:cubicBezTo>
                      <a:pt x="1724" y="8938"/>
                      <a:pt x="1368" y="8605"/>
                      <a:pt x="976" y="8183"/>
                    </a:cubicBezTo>
                    <a:cubicBezTo>
                      <a:pt x="705" y="7897"/>
                      <a:pt x="488" y="7550"/>
                      <a:pt x="212" y="7277"/>
                    </a:cubicBezTo>
                    <a:cubicBezTo>
                      <a:pt x="196" y="7270"/>
                      <a:pt x="180" y="7266"/>
                      <a:pt x="165" y="7266"/>
                    </a:cubicBezTo>
                    <a:cubicBezTo>
                      <a:pt x="71" y="7266"/>
                      <a:pt x="0" y="7398"/>
                      <a:pt x="80" y="7472"/>
                    </a:cubicBezTo>
                    <a:cubicBezTo>
                      <a:pt x="691" y="8244"/>
                      <a:pt x="1336" y="9034"/>
                      <a:pt x="2207" y="9520"/>
                    </a:cubicBezTo>
                    <a:cubicBezTo>
                      <a:pt x="2295" y="10188"/>
                      <a:pt x="2413" y="10853"/>
                      <a:pt x="2558" y="11513"/>
                    </a:cubicBezTo>
                    <a:cubicBezTo>
                      <a:pt x="2060" y="11299"/>
                      <a:pt x="1415" y="10984"/>
                      <a:pt x="887" y="10696"/>
                    </a:cubicBezTo>
                    <a:cubicBezTo>
                      <a:pt x="761" y="10627"/>
                      <a:pt x="635" y="10557"/>
                      <a:pt x="512" y="10480"/>
                    </a:cubicBezTo>
                    <a:cubicBezTo>
                      <a:pt x="488" y="10461"/>
                      <a:pt x="457" y="10448"/>
                      <a:pt x="426" y="10448"/>
                    </a:cubicBezTo>
                    <a:cubicBezTo>
                      <a:pt x="416" y="10448"/>
                      <a:pt x="405" y="10449"/>
                      <a:pt x="395" y="10452"/>
                    </a:cubicBezTo>
                    <a:cubicBezTo>
                      <a:pt x="297" y="10476"/>
                      <a:pt x="277" y="10622"/>
                      <a:pt x="367" y="10671"/>
                    </a:cubicBezTo>
                    <a:cubicBezTo>
                      <a:pt x="1044" y="11086"/>
                      <a:pt x="1769" y="11422"/>
                      <a:pt x="2491" y="11748"/>
                    </a:cubicBezTo>
                    <a:cubicBezTo>
                      <a:pt x="2537" y="11775"/>
                      <a:pt x="2580" y="11791"/>
                      <a:pt x="2621" y="11802"/>
                    </a:cubicBezTo>
                    <a:cubicBezTo>
                      <a:pt x="2767" y="12442"/>
                      <a:pt x="2928" y="13079"/>
                      <a:pt x="3097" y="13714"/>
                    </a:cubicBezTo>
                    <a:cubicBezTo>
                      <a:pt x="3113" y="13772"/>
                      <a:pt x="3162" y="13799"/>
                      <a:pt x="3210" y="13799"/>
                    </a:cubicBezTo>
                    <a:cubicBezTo>
                      <a:pt x="3282" y="13799"/>
                      <a:pt x="3354" y="13742"/>
                      <a:pt x="3329" y="13650"/>
                    </a:cubicBezTo>
                    <a:cubicBezTo>
                      <a:pt x="3163" y="13030"/>
                      <a:pt x="3007" y="12406"/>
                      <a:pt x="2865" y="11781"/>
                    </a:cubicBezTo>
                    <a:cubicBezTo>
                      <a:pt x="2988" y="11731"/>
                      <a:pt x="3101" y="11631"/>
                      <a:pt x="3208" y="11531"/>
                    </a:cubicBezTo>
                    <a:cubicBezTo>
                      <a:pt x="3582" y="11178"/>
                      <a:pt x="3904" y="10774"/>
                      <a:pt x="4234" y="10381"/>
                    </a:cubicBezTo>
                    <a:cubicBezTo>
                      <a:pt x="4364" y="10221"/>
                      <a:pt x="4493" y="10062"/>
                      <a:pt x="4620" y="9902"/>
                    </a:cubicBezTo>
                    <a:cubicBezTo>
                      <a:pt x="4682" y="9839"/>
                      <a:pt x="4669" y="9742"/>
                      <a:pt x="4602" y="9704"/>
                    </a:cubicBezTo>
                    <a:cubicBezTo>
                      <a:pt x="4584" y="9693"/>
                      <a:pt x="4563" y="9688"/>
                      <a:pt x="4542" y="9688"/>
                    </a:cubicBezTo>
                    <a:cubicBezTo>
                      <a:pt x="4510" y="9688"/>
                      <a:pt x="4479" y="9699"/>
                      <a:pt x="4456" y="9722"/>
                    </a:cubicBezTo>
                    <a:cubicBezTo>
                      <a:pt x="4363" y="9839"/>
                      <a:pt x="4270" y="9955"/>
                      <a:pt x="4174" y="10072"/>
                    </a:cubicBezTo>
                    <a:cubicBezTo>
                      <a:pt x="3833" y="10485"/>
                      <a:pt x="3496" y="10902"/>
                      <a:pt x="3117" y="11281"/>
                    </a:cubicBezTo>
                    <a:cubicBezTo>
                      <a:pt x="3004" y="11395"/>
                      <a:pt x="2895" y="11486"/>
                      <a:pt x="2815" y="11531"/>
                    </a:cubicBezTo>
                    <a:cubicBezTo>
                      <a:pt x="2669" y="10864"/>
                      <a:pt x="2544" y="10198"/>
                      <a:pt x="2452" y="9538"/>
                    </a:cubicBezTo>
                    <a:cubicBezTo>
                      <a:pt x="2479" y="9526"/>
                      <a:pt x="2505" y="9510"/>
                      <a:pt x="2528" y="9493"/>
                    </a:cubicBezTo>
                    <a:cubicBezTo>
                      <a:pt x="2673" y="9384"/>
                      <a:pt x="2793" y="9247"/>
                      <a:pt x="2913" y="9113"/>
                    </a:cubicBezTo>
                    <a:cubicBezTo>
                      <a:pt x="3274" y="8697"/>
                      <a:pt x="3593" y="8245"/>
                      <a:pt x="3885" y="7779"/>
                    </a:cubicBezTo>
                    <a:cubicBezTo>
                      <a:pt x="3958" y="7664"/>
                      <a:pt x="4030" y="7549"/>
                      <a:pt x="4099" y="7432"/>
                    </a:cubicBezTo>
                    <a:cubicBezTo>
                      <a:pt x="4140" y="7367"/>
                      <a:pt x="4102" y="7275"/>
                      <a:pt x="4027" y="7257"/>
                    </a:cubicBezTo>
                    <a:cubicBezTo>
                      <a:pt x="4015" y="7254"/>
                      <a:pt x="4004" y="7252"/>
                      <a:pt x="3993" y="7252"/>
                    </a:cubicBezTo>
                    <a:cubicBezTo>
                      <a:pt x="3901" y="7252"/>
                      <a:pt x="3864" y="7367"/>
                      <a:pt x="3817" y="7436"/>
                    </a:cubicBezTo>
                    <a:cubicBezTo>
                      <a:pt x="3708" y="7614"/>
                      <a:pt x="3595" y="7790"/>
                      <a:pt x="3481" y="7965"/>
                    </a:cubicBezTo>
                    <a:cubicBezTo>
                      <a:pt x="3205" y="8377"/>
                      <a:pt x="3005" y="8650"/>
                      <a:pt x="2687" y="9011"/>
                    </a:cubicBezTo>
                    <a:cubicBezTo>
                      <a:pt x="2592" y="9113"/>
                      <a:pt x="2500" y="9213"/>
                      <a:pt x="2416" y="9279"/>
                    </a:cubicBezTo>
                    <a:cubicBezTo>
                      <a:pt x="2389" y="9065"/>
                      <a:pt x="2366" y="8849"/>
                      <a:pt x="2346" y="8637"/>
                    </a:cubicBezTo>
                    <a:cubicBezTo>
                      <a:pt x="2288" y="7898"/>
                      <a:pt x="2263" y="7160"/>
                      <a:pt x="2267" y="6425"/>
                    </a:cubicBezTo>
                    <a:cubicBezTo>
                      <a:pt x="2484" y="6362"/>
                      <a:pt x="2709" y="6033"/>
                      <a:pt x="2826" y="5899"/>
                    </a:cubicBezTo>
                    <a:cubicBezTo>
                      <a:pt x="3165" y="5444"/>
                      <a:pt x="3456" y="4956"/>
                      <a:pt x="3713" y="4453"/>
                    </a:cubicBezTo>
                    <a:cubicBezTo>
                      <a:pt x="3755" y="4328"/>
                      <a:pt x="3944" y="4153"/>
                      <a:pt x="3793" y="4044"/>
                    </a:cubicBezTo>
                    <a:cubicBezTo>
                      <a:pt x="3772" y="4032"/>
                      <a:pt x="3751" y="4027"/>
                      <a:pt x="3733" y="4027"/>
                    </a:cubicBezTo>
                    <a:cubicBezTo>
                      <a:pt x="3662" y="4027"/>
                      <a:pt x="3612" y="4103"/>
                      <a:pt x="3586" y="4172"/>
                    </a:cubicBezTo>
                    <a:cubicBezTo>
                      <a:pt x="3496" y="4350"/>
                      <a:pt x="3404" y="4527"/>
                      <a:pt x="3308" y="4702"/>
                    </a:cubicBezTo>
                    <a:cubicBezTo>
                      <a:pt x="2987" y="5253"/>
                      <a:pt x="2712" y="5734"/>
                      <a:pt x="2288" y="6141"/>
                    </a:cubicBezTo>
                    <a:cubicBezTo>
                      <a:pt x="2281" y="6148"/>
                      <a:pt x="2277" y="6152"/>
                      <a:pt x="2271" y="6156"/>
                    </a:cubicBezTo>
                    <a:cubicBezTo>
                      <a:pt x="2290" y="5079"/>
                      <a:pt x="2374" y="4008"/>
                      <a:pt x="2527" y="2962"/>
                    </a:cubicBezTo>
                    <a:cubicBezTo>
                      <a:pt x="2936" y="2826"/>
                      <a:pt x="3651" y="2145"/>
                      <a:pt x="3839" y="1993"/>
                    </a:cubicBezTo>
                    <a:cubicBezTo>
                      <a:pt x="4044" y="1809"/>
                      <a:pt x="4249" y="1621"/>
                      <a:pt x="4454" y="1435"/>
                    </a:cubicBezTo>
                    <a:cubicBezTo>
                      <a:pt x="4529" y="1366"/>
                      <a:pt x="4474" y="1230"/>
                      <a:pt x="4373" y="1230"/>
                    </a:cubicBezTo>
                    <a:cubicBezTo>
                      <a:pt x="4372" y="1230"/>
                      <a:pt x="4370" y="1230"/>
                      <a:pt x="4368" y="1230"/>
                    </a:cubicBezTo>
                    <a:cubicBezTo>
                      <a:pt x="4336" y="1233"/>
                      <a:pt x="4307" y="1241"/>
                      <a:pt x="4283" y="1266"/>
                    </a:cubicBezTo>
                    <a:cubicBezTo>
                      <a:pt x="4119" y="1415"/>
                      <a:pt x="3957" y="1565"/>
                      <a:pt x="3792" y="1713"/>
                    </a:cubicBezTo>
                    <a:cubicBezTo>
                      <a:pt x="3360" y="2087"/>
                      <a:pt x="3032" y="2412"/>
                      <a:pt x="2570" y="2674"/>
                    </a:cubicBezTo>
                    <a:cubicBezTo>
                      <a:pt x="2619" y="2365"/>
                      <a:pt x="2673" y="2059"/>
                      <a:pt x="2734" y="1756"/>
                    </a:cubicBezTo>
                    <a:cubicBezTo>
                      <a:pt x="2844" y="1214"/>
                      <a:pt x="2986" y="679"/>
                      <a:pt x="3149" y="151"/>
                    </a:cubicBezTo>
                    <a:cubicBezTo>
                      <a:pt x="3161" y="105"/>
                      <a:pt x="3145" y="53"/>
                      <a:pt x="3105" y="26"/>
                    </a:cubicBezTo>
                    <a:cubicBezTo>
                      <a:pt x="3075" y="8"/>
                      <a:pt x="3049" y="1"/>
                      <a:pt x="30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4133725" y="554263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0" y="1"/>
                    </a:moveTo>
                    <a:cubicBezTo>
                      <a:pt x="342" y="1"/>
                      <a:pt x="160" y="89"/>
                      <a:pt x="78" y="254"/>
                    </a:cubicBezTo>
                    <a:cubicBezTo>
                      <a:pt x="0" y="398"/>
                      <a:pt x="3" y="584"/>
                      <a:pt x="94" y="721"/>
                    </a:cubicBezTo>
                    <a:cubicBezTo>
                      <a:pt x="133" y="836"/>
                      <a:pt x="219" y="935"/>
                      <a:pt x="338" y="974"/>
                    </a:cubicBezTo>
                    <a:cubicBezTo>
                      <a:pt x="378" y="990"/>
                      <a:pt x="420" y="998"/>
                      <a:pt x="463" y="998"/>
                    </a:cubicBezTo>
                    <a:cubicBezTo>
                      <a:pt x="770" y="998"/>
                      <a:pt x="1108" y="603"/>
                      <a:pt x="923" y="227"/>
                    </a:cubicBezTo>
                    <a:cubicBezTo>
                      <a:pt x="842" y="73"/>
                      <a:pt x="683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4169925" y="586688"/>
                <a:ext cx="277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00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5"/>
                      <a:pt x="96" y="721"/>
                    </a:cubicBezTo>
                    <a:cubicBezTo>
                      <a:pt x="135" y="836"/>
                      <a:pt x="220" y="935"/>
                      <a:pt x="339" y="975"/>
                    </a:cubicBezTo>
                    <a:cubicBezTo>
                      <a:pt x="380" y="991"/>
                      <a:pt x="422" y="999"/>
                      <a:pt x="465" y="999"/>
                    </a:cubicBezTo>
                    <a:cubicBezTo>
                      <a:pt x="772" y="999"/>
                      <a:pt x="1110" y="604"/>
                      <a:pt x="924" y="227"/>
                    </a:cubicBezTo>
                    <a:cubicBezTo>
                      <a:pt x="843" y="74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4083650" y="572238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1" y="1"/>
                    </a:moveTo>
                    <a:cubicBezTo>
                      <a:pt x="342" y="1"/>
                      <a:pt x="161" y="89"/>
                      <a:pt x="78" y="254"/>
                    </a:cubicBezTo>
                    <a:cubicBezTo>
                      <a:pt x="0" y="397"/>
                      <a:pt x="5" y="584"/>
                      <a:pt x="95" y="721"/>
                    </a:cubicBezTo>
                    <a:cubicBezTo>
                      <a:pt x="135" y="836"/>
                      <a:pt x="219" y="935"/>
                      <a:pt x="338" y="974"/>
                    </a:cubicBezTo>
                    <a:cubicBezTo>
                      <a:pt x="378" y="991"/>
                      <a:pt x="421" y="998"/>
                      <a:pt x="464" y="998"/>
                    </a:cubicBezTo>
                    <a:cubicBezTo>
                      <a:pt x="771" y="998"/>
                      <a:pt x="1109" y="603"/>
                      <a:pt x="923" y="227"/>
                    </a:cubicBezTo>
                    <a:cubicBezTo>
                      <a:pt x="843" y="73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4154225" y="653213"/>
                <a:ext cx="277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999" extrusionOk="0">
                    <a:moveTo>
                      <a:pt x="521" y="0"/>
                    </a:moveTo>
                    <a:cubicBezTo>
                      <a:pt x="343" y="0"/>
                      <a:pt x="161" y="88"/>
                      <a:pt x="79" y="254"/>
                    </a:cubicBezTo>
                    <a:cubicBezTo>
                      <a:pt x="0" y="397"/>
                      <a:pt x="4" y="584"/>
                      <a:pt x="95" y="720"/>
                    </a:cubicBezTo>
                    <a:cubicBezTo>
                      <a:pt x="134" y="835"/>
                      <a:pt x="220" y="935"/>
                      <a:pt x="339" y="974"/>
                    </a:cubicBezTo>
                    <a:cubicBezTo>
                      <a:pt x="379" y="991"/>
                      <a:pt x="422" y="998"/>
                      <a:pt x="465" y="998"/>
                    </a:cubicBezTo>
                    <a:cubicBezTo>
                      <a:pt x="772" y="998"/>
                      <a:pt x="1110" y="603"/>
                      <a:pt x="924" y="227"/>
                    </a:cubicBezTo>
                    <a:cubicBezTo>
                      <a:pt x="843" y="73"/>
                      <a:pt x="683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4068000" y="645313"/>
                <a:ext cx="277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9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4"/>
                      <a:pt x="96" y="721"/>
                    </a:cubicBezTo>
                    <a:cubicBezTo>
                      <a:pt x="135" y="836"/>
                      <a:pt x="220" y="935"/>
                      <a:pt x="339" y="975"/>
                    </a:cubicBezTo>
                    <a:cubicBezTo>
                      <a:pt x="379" y="991"/>
                      <a:pt x="421" y="998"/>
                      <a:pt x="463" y="998"/>
                    </a:cubicBezTo>
                    <a:cubicBezTo>
                      <a:pt x="770" y="998"/>
                      <a:pt x="1110" y="604"/>
                      <a:pt x="924" y="227"/>
                    </a:cubicBezTo>
                    <a:cubicBezTo>
                      <a:pt x="843" y="74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4158000" y="734263"/>
                <a:ext cx="277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00" extrusionOk="0">
                    <a:moveTo>
                      <a:pt x="521" y="1"/>
                    </a:moveTo>
                    <a:cubicBezTo>
                      <a:pt x="343" y="1"/>
                      <a:pt x="162" y="89"/>
                      <a:pt x="80" y="255"/>
                    </a:cubicBezTo>
                    <a:cubicBezTo>
                      <a:pt x="1" y="398"/>
                      <a:pt x="5" y="585"/>
                      <a:pt x="96" y="721"/>
                    </a:cubicBezTo>
                    <a:cubicBezTo>
                      <a:pt x="135" y="836"/>
                      <a:pt x="221" y="935"/>
                      <a:pt x="340" y="975"/>
                    </a:cubicBezTo>
                    <a:cubicBezTo>
                      <a:pt x="380" y="992"/>
                      <a:pt x="422" y="999"/>
                      <a:pt x="465" y="999"/>
                    </a:cubicBezTo>
                    <a:cubicBezTo>
                      <a:pt x="773" y="999"/>
                      <a:pt x="1111" y="604"/>
                      <a:pt x="925" y="228"/>
                    </a:cubicBezTo>
                    <a:cubicBezTo>
                      <a:pt x="844" y="74"/>
                      <a:pt x="684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4062625" y="736438"/>
                <a:ext cx="27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999" extrusionOk="0">
                    <a:moveTo>
                      <a:pt x="521" y="1"/>
                    </a:moveTo>
                    <a:cubicBezTo>
                      <a:pt x="342" y="1"/>
                      <a:pt x="161" y="89"/>
                      <a:pt x="79" y="254"/>
                    </a:cubicBezTo>
                    <a:cubicBezTo>
                      <a:pt x="1" y="397"/>
                      <a:pt x="4" y="585"/>
                      <a:pt x="95" y="721"/>
                    </a:cubicBezTo>
                    <a:cubicBezTo>
                      <a:pt x="134" y="836"/>
                      <a:pt x="220" y="934"/>
                      <a:pt x="339" y="975"/>
                    </a:cubicBezTo>
                    <a:cubicBezTo>
                      <a:pt x="379" y="991"/>
                      <a:pt x="422" y="999"/>
                      <a:pt x="465" y="999"/>
                    </a:cubicBezTo>
                    <a:cubicBezTo>
                      <a:pt x="772" y="999"/>
                      <a:pt x="1109" y="603"/>
                      <a:pt x="924" y="227"/>
                    </a:cubicBezTo>
                    <a:cubicBezTo>
                      <a:pt x="843" y="73"/>
                      <a:pt x="68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4173600" y="797038"/>
                <a:ext cx="277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8" extrusionOk="0">
                    <a:moveTo>
                      <a:pt x="521" y="0"/>
                    </a:moveTo>
                    <a:cubicBezTo>
                      <a:pt x="343" y="0"/>
                      <a:pt x="162" y="88"/>
                      <a:pt x="80" y="253"/>
                    </a:cubicBezTo>
                    <a:cubicBezTo>
                      <a:pt x="1" y="397"/>
                      <a:pt x="5" y="584"/>
                      <a:pt x="96" y="720"/>
                    </a:cubicBezTo>
                    <a:cubicBezTo>
                      <a:pt x="135" y="836"/>
                      <a:pt x="220" y="935"/>
                      <a:pt x="340" y="974"/>
                    </a:cubicBezTo>
                    <a:cubicBezTo>
                      <a:pt x="380" y="990"/>
                      <a:pt x="422" y="998"/>
                      <a:pt x="465" y="998"/>
                    </a:cubicBezTo>
                    <a:cubicBezTo>
                      <a:pt x="773" y="998"/>
                      <a:pt x="1110" y="603"/>
                      <a:pt x="924" y="226"/>
                    </a:cubicBezTo>
                    <a:cubicBezTo>
                      <a:pt x="843" y="73"/>
                      <a:pt x="684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4068000" y="815138"/>
                <a:ext cx="277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999" extrusionOk="0">
                    <a:moveTo>
                      <a:pt x="522" y="1"/>
                    </a:moveTo>
                    <a:cubicBezTo>
                      <a:pt x="343" y="1"/>
                      <a:pt x="162" y="89"/>
                      <a:pt x="79" y="254"/>
                    </a:cubicBezTo>
                    <a:cubicBezTo>
                      <a:pt x="0" y="397"/>
                      <a:pt x="5" y="584"/>
                      <a:pt x="96" y="721"/>
                    </a:cubicBezTo>
                    <a:cubicBezTo>
                      <a:pt x="135" y="836"/>
                      <a:pt x="220" y="935"/>
                      <a:pt x="339" y="974"/>
                    </a:cubicBezTo>
                    <a:cubicBezTo>
                      <a:pt x="379" y="991"/>
                      <a:pt x="422" y="999"/>
                      <a:pt x="465" y="999"/>
                    </a:cubicBezTo>
                    <a:cubicBezTo>
                      <a:pt x="771" y="999"/>
                      <a:pt x="1109" y="603"/>
                      <a:pt x="924" y="227"/>
                    </a:cubicBezTo>
                    <a:cubicBezTo>
                      <a:pt x="843" y="73"/>
                      <a:pt x="684" y="1"/>
                      <a:pt x="5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69" name="Google Shape;869;p9"/>
          <p:cNvSpPr txBox="1">
            <a:spLocks noGrp="1"/>
          </p:cNvSpPr>
          <p:nvPr>
            <p:ph type="title"/>
          </p:nvPr>
        </p:nvSpPr>
        <p:spPr>
          <a:xfrm>
            <a:off x="1141438" y="1693588"/>
            <a:ext cx="4338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7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9"/>
          <p:cNvSpPr txBox="1">
            <a:spLocks noGrp="1"/>
          </p:cNvSpPr>
          <p:nvPr>
            <p:ph type="subTitle" idx="1"/>
          </p:nvPr>
        </p:nvSpPr>
        <p:spPr>
          <a:xfrm>
            <a:off x="1141438" y="2778813"/>
            <a:ext cx="4338900" cy="6711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9"/>
          <p:cNvSpPr>
            <a:spLocks noGrp="1"/>
          </p:cNvSpPr>
          <p:nvPr>
            <p:ph type="pic" idx="2"/>
          </p:nvPr>
        </p:nvSpPr>
        <p:spPr>
          <a:xfrm>
            <a:off x="5746563" y="991050"/>
            <a:ext cx="2256000" cy="3161400"/>
          </a:xfrm>
          <a:prstGeom prst="round2SameRect">
            <a:avLst>
              <a:gd name="adj1" fmla="val 50000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21540000" algn="bl" rotWithShape="0">
              <a:schemeClr val="dk2"/>
            </a:outerShdw>
          </a:effectLst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1"/>
          <p:cNvSpPr/>
          <p:nvPr/>
        </p:nvSpPr>
        <p:spPr>
          <a:xfrm>
            <a:off x="358200" y="331500"/>
            <a:ext cx="8427600" cy="4480500"/>
          </a:xfrm>
          <a:prstGeom prst="roundRect">
            <a:avLst>
              <a:gd name="adj" fmla="val 306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11"/>
          <p:cNvSpPr txBox="1">
            <a:spLocks noGrp="1"/>
          </p:cNvSpPr>
          <p:nvPr>
            <p:ph type="title" hasCustomPrompt="1"/>
          </p:nvPr>
        </p:nvSpPr>
        <p:spPr>
          <a:xfrm>
            <a:off x="890050" y="1805375"/>
            <a:ext cx="4628400" cy="108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78" name="Google Shape;878;p11"/>
          <p:cNvSpPr txBox="1">
            <a:spLocks noGrp="1"/>
          </p:cNvSpPr>
          <p:nvPr>
            <p:ph type="subTitle" idx="1"/>
          </p:nvPr>
        </p:nvSpPr>
        <p:spPr>
          <a:xfrm>
            <a:off x="890050" y="2887825"/>
            <a:ext cx="4628400" cy="4503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9" name="Google Shape;879;p11"/>
          <p:cNvSpPr>
            <a:spLocks noGrp="1"/>
          </p:cNvSpPr>
          <p:nvPr>
            <p:ph type="pic" idx="2"/>
          </p:nvPr>
        </p:nvSpPr>
        <p:spPr>
          <a:xfrm>
            <a:off x="5874375" y="699750"/>
            <a:ext cx="2270700" cy="3744000"/>
          </a:xfrm>
          <a:prstGeom prst="round2SameRect">
            <a:avLst>
              <a:gd name="adj1" fmla="val 50000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1540000" algn="bl" rotWithShape="0">
              <a:schemeClr val="dk2"/>
            </a:outerShdw>
          </a:effectLst>
        </p:spPr>
      </p:sp>
      <p:grpSp>
        <p:nvGrpSpPr>
          <p:cNvPr id="880" name="Google Shape;880;p11"/>
          <p:cNvGrpSpPr/>
          <p:nvPr/>
        </p:nvGrpSpPr>
        <p:grpSpPr>
          <a:xfrm>
            <a:off x="-176014" y="-172005"/>
            <a:ext cx="9415723" cy="5518575"/>
            <a:chOff x="-176014" y="-172005"/>
            <a:chExt cx="9415723" cy="5518575"/>
          </a:xfrm>
        </p:grpSpPr>
        <p:sp>
          <p:nvSpPr>
            <p:cNvPr id="881" name="Google Shape;881;p11"/>
            <p:cNvSpPr/>
            <p:nvPr/>
          </p:nvSpPr>
          <p:spPr>
            <a:xfrm>
              <a:off x="76195" y="76206"/>
              <a:ext cx="616990" cy="701910"/>
            </a:xfrm>
            <a:custGeom>
              <a:avLst/>
              <a:gdLst/>
              <a:ahLst/>
              <a:cxnLst/>
              <a:rect l="l" t="t" r="r" b="b"/>
              <a:pathLst>
                <a:path w="11000" h="12514" extrusionOk="0">
                  <a:moveTo>
                    <a:pt x="988" y="411"/>
                  </a:moveTo>
                  <a:cubicBezTo>
                    <a:pt x="1113" y="411"/>
                    <a:pt x="1246" y="468"/>
                    <a:pt x="1364" y="591"/>
                  </a:cubicBezTo>
                  <a:cubicBezTo>
                    <a:pt x="1624" y="888"/>
                    <a:pt x="1775" y="1526"/>
                    <a:pt x="1873" y="2140"/>
                  </a:cubicBezTo>
                  <a:cubicBezTo>
                    <a:pt x="1885" y="2239"/>
                    <a:pt x="1892" y="2342"/>
                    <a:pt x="1901" y="2439"/>
                  </a:cubicBezTo>
                  <a:cubicBezTo>
                    <a:pt x="1598" y="2380"/>
                    <a:pt x="1319" y="2281"/>
                    <a:pt x="1045" y="2109"/>
                  </a:cubicBezTo>
                  <a:cubicBezTo>
                    <a:pt x="555" y="1776"/>
                    <a:pt x="370" y="1355"/>
                    <a:pt x="556" y="766"/>
                  </a:cubicBezTo>
                  <a:cubicBezTo>
                    <a:pt x="632" y="539"/>
                    <a:pt x="801" y="411"/>
                    <a:pt x="988" y="411"/>
                  </a:cubicBezTo>
                  <a:close/>
                  <a:moveTo>
                    <a:pt x="990" y="0"/>
                  </a:moveTo>
                  <a:cubicBezTo>
                    <a:pt x="540" y="0"/>
                    <a:pt x="156" y="403"/>
                    <a:pt x="101" y="910"/>
                  </a:cubicBezTo>
                  <a:cubicBezTo>
                    <a:pt x="0" y="1454"/>
                    <a:pt x="218" y="2005"/>
                    <a:pt x="664" y="2334"/>
                  </a:cubicBezTo>
                  <a:cubicBezTo>
                    <a:pt x="1050" y="2623"/>
                    <a:pt x="1485" y="2785"/>
                    <a:pt x="1943" y="2867"/>
                  </a:cubicBezTo>
                  <a:cubicBezTo>
                    <a:pt x="2226" y="5862"/>
                    <a:pt x="2119" y="9210"/>
                    <a:pt x="1750" y="12307"/>
                  </a:cubicBezTo>
                  <a:cubicBezTo>
                    <a:pt x="1742" y="12436"/>
                    <a:pt x="1854" y="12514"/>
                    <a:pt x="1962" y="12514"/>
                  </a:cubicBezTo>
                  <a:cubicBezTo>
                    <a:pt x="2036" y="12514"/>
                    <a:pt x="2108" y="12478"/>
                    <a:pt x="2139" y="12398"/>
                  </a:cubicBezTo>
                  <a:cubicBezTo>
                    <a:pt x="2246" y="11610"/>
                    <a:pt x="2346" y="10809"/>
                    <a:pt x="2393" y="10009"/>
                  </a:cubicBezTo>
                  <a:cubicBezTo>
                    <a:pt x="2497" y="7658"/>
                    <a:pt x="2606" y="5270"/>
                    <a:pt x="2360" y="2921"/>
                  </a:cubicBezTo>
                  <a:lnTo>
                    <a:pt x="2360" y="2921"/>
                  </a:lnTo>
                  <a:cubicBezTo>
                    <a:pt x="2534" y="2936"/>
                    <a:pt x="2710" y="2942"/>
                    <a:pt x="2886" y="2942"/>
                  </a:cubicBezTo>
                  <a:cubicBezTo>
                    <a:pt x="3433" y="2942"/>
                    <a:pt x="3986" y="2883"/>
                    <a:pt x="4506" y="2837"/>
                  </a:cubicBezTo>
                  <a:cubicBezTo>
                    <a:pt x="6430" y="2580"/>
                    <a:pt x="8092" y="2249"/>
                    <a:pt x="9987" y="2249"/>
                  </a:cubicBezTo>
                  <a:cubicBezTo>
                    <a:pt x="10032" y="2249"/>
                    <a:pt x="10077" y="2249"/>
                    <a:pt x="10122" y="2250"/>
                  </a:cubicBezTo>
                  <a:cubicBezTo>
                    <a:pt x="10137" y="2249"/>
                    <a:pt x="10153" y="2248"/>
                    <a:pt x="10170" y="2248"/>
                  </a:cubicBezTo>
                  <a:cubicBezTo>
                    <a:pt x="10267" y="2248"/>
                    <a:pt x="10402" y="2261"/>
                    <a:pt x="10529" y="2261"/>
                  </a:cubicBezTo>
                  <a:cubicBezTo>
                    <a:pt x="10779" y="2261"/>
                    <a:pt x="11000" y="2212"/>
                    <a:pt x="10840" y="1918"/>
                  </a:cubicBezTo>
                  <a:cubicBezTo>
                    <a:pt x="10722" y="1852"/>
                    <a:pt x="10586" y="1836"/>
                    <a:pt x="10444" y="1836"/>
                  </a:cubicBezTo>
                  <a:cubicBezTo>
                    <a:pt x="10313" y="1836"/>
                    <a:pt x="10177" y="1849"/>
                    <a:pt x="10048" y="1849"/>
                  </a:cubicBezTo>
                  <a:cubicBezTo>
                    <a:pt x="10004" y="1849"/>
                    <a:pt x="9961" y="1848"/>
                    <a:pt x="9920" y="1844"/>
                  </a:cubicBezTo>
                  <a:cubicBezTo>
                    <a:pt x="8953" y="1861"/>
                    <a:pt x="7988" y="1931"/>
                    <a:pt x="7031" y="2058"/>
                  </a:cubicBezTo>
                  <a:cubicBezTo>
                    <a:pt x="5588" y="2255"/>
                    <a:pt x="4339" y="2531"/>
                    <a:pt x="2966" y="2531"/>
                  </a:cubicBezTo>
                  <a:cubicBezTo>
                    <a:pt x="2899" y="2531"/>
                    <a:pt x="2831" y="2531"/>
                    <a:pt x="2763" y="2529"/>
                  </a:cubicBezTo>
                  <a:cubicBezTo>
                    <a:pt x="2606" y="2524"/>
                    <a:pt x="2458" y="2515"/>
                    <a:pt x="2316" y="2502"/>
                  </a:cubicBezTo>
                  <a:cubicBezTo>
                    <a:pt x="2276" y="2185"/>
                    <a:pt x="2231" y="1868"/>
                    <a:pt x="2177" y="1552"/>
                  </a:cubicBezTo>
                  <a:cubicBezTo>
                    <a:pt x="2056" y="1049"/>
                    <a:pt x="1923" y="461"/>
                    <a:pt x="1467" y="155"/>
                  </a:cubicBezTo>
                  <a:cubicBezTo>
                    <a:pt x="1307" y="48"/>
                    <a:pt x="1145" y="0"/>
                    <a:pt x="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1"/>
            <p:cNvSpPr/>
            <p:nvPr/>
          </p:nvSpPr>
          <p:spPr>
            <a:xfrm rot="10800000">
              <a:off x="8450820" y="4365381"/>
              <a:ext cx="616990" cy="701910"/>
            </a:xfrm>
            <a:custGeom>
              <a:avLst/>
              <a:gdLst/>
              <a:ahLst/>
              <a:cxnLst/>
              <a:rect l="l" t="t" r="r" b="b"/>
              <a:pathLst>
                <a:path w="11000" h="12514" extrusionOk="0">
                  <a:moveTo>
                    <a:pt x="988" y="411"/>
                  </a:moveTo>
                  <a:cubicBezTo>
                    <a:pt x="1113" y="411"/>
                    <a:pt x="1246" y="468"/>
                    <a:pt x="1364" y="591"/>
                  </a:cubicBezTo>
                  <a:cubicBezTo>
                    <a:pt x="1624" y="888"/>
                    <a:pt x="1775" y="1526"/>
                    <a:pt x="1873" y="2140"/>
                  </a:cubicBezTo>
                  <a:cubicBezTo>
                    <a:pt x="1885" y="2239"/>
                    <a:pt x="1892" y="2342"/>
                    <a:pt x="1901" y="2439"/>
                  </a:cubicBezTo>
                  <a:cubicBezTo>
                    <a:pt x="1598" y="2380"/>
                    <a:pt x="1319" y="2281"/>
                    <a:pt x="1045" y="2109"/>
                  </a:cubicBezTo>
                  <a:cubicBezTo>
                    <a:pt x="555" y="1776"/>
                    <a:pt x="370" y="1355"/>
                    <a:pt x="556" y="766"/>
                  </a:cubicBezTo>
                  <a:cubicBezTo>
                    <a:pt x="632" y="539"/>
                    <a:pt x="801" y="411"/>
                    <a:pt x="988" y="411"/>
                  </a:cubicBezTo>
                  <a:close/>
                  <a:moveTo>
                    <a:pt x="990" y="0"/>
                  </a:moveTo>
                  <a:cubicBezTo>
                    <a:pt x="540" y="0"/>
                    <a:pt x="156" y="403"/>
                    <a:pt x="101" y="910"/>
                  </a:cubicBezTo>
                  <a:cubicBezTo>
                    <a:pt x="0" y="1454"/>
                    <a:pt x="218" y="2005"/>
                    <a:pt x="664" y="2334"/>
                  </a:cubicBezTo>
                  <a:cubicBezTo>
                    <a:pt x="1050" y="2623"/>
                    <a:pt x="1485" y="2785"/>
                    <a:pt x="1943" y="2867"/>
                  </a:cubicBezTo>
                  <a:cubicBezTo>
                    <a:pt x="2226" y="5862"/>
                    <a:pt x="2119" y="9210"/>
                    <a:pt x="1750" y="12307"/>
                  </a:cubicBezTo>
                  <a:cubicBezTo>
                    <a:pt x="1742" y="12436"/>
                    <a:pt x="1854" y="12514"/>
                    <a:pt x="1962" y="12514"/>
                  </a:cubicBezTo>
                  <a:cubicBezTo>
                    <a:pt x="2036" y="12514"/>
                    <a:pt x="2108" y="12478"/>
                    <a:pt x="2139" y="12398"/>
                  </a:cubicBezTo>
                  <a:cubicBezTo>
                    <a:pt x="2246" y="11610"/>
                    <a:pt x="2346" y="10809"/>
                    <a:pt x="2393" y="10009"/>
                  </a:cubicBezTo>
                  <a:cubicBezTo>
                    <a:pt x="2497" y="7658"/>
                    <a:pt x="2606" y="5270"/>
                    <a:pt x="2360" y="2921"/>
                  </a:cubicBezTo>
                  <a:lnTo>
                    <a:pt x="2360" y="2921"/>
                  </a:lnTo>
                  <a:cubicBezTo>
                    <a:pt x="2534" y="2936"/>
                    <a:pt x="2710" y="2942"/>
                    <a:pt x="2886" y="2942"/>
                  </a:cubicBezTo>
                  <a:cubicBezTo>
                    <a:pt x="3433" y="2942"/>
                    <a:pt x="3986" y="2883"/>
                    <a:pt x="4506" y="2837"/>
                  </a:cubicBezTo>
                  <a:cubicBezTo>
                    <a:pt x="6430" y="2580"/>
                    <a:pt x="8092" y="2249"/>
                    <a:pt x="9987" y="2249"/>
                  </a:cubicBezTo>
                  <a:cubicBezTo>
                    <a:pt x="10032" y="2249"/>
                    <a:pt x="10077" y="2249"/>
                    <a:pt x="10122" y="2250"/>
                  </a:cubicBezTo>
                  <a:cubicBezTo>
                    <a:pt x="10137" y="2249"/>
                    <a:pt x="10153" y="2248"/>
                    <a:pt x="10170" y="2248"/>
                  </a:cubicBezTo>
                  <a:cubicBezTo>
                    <a:pt x="10267" y="2248"/>
                    <a:pt x="10402" y="2261"/>
                    <a:pt x="10529" y="2261"/>
                  </a:cubicBezTo>
                  <a:cubicBezTo>
                    <a:pt x="10779" y="2261"/>
                    <a:pt x="11000" y="2212"/>
                    <a:pt x="10840" y="1918"/>
                  </a:cubicBezTo>
                  <a:cubicBezTo>
                    <a:pt x="10722" y="1852"/>
                    <a:pt x="10586" y="1836"/>
                    <a:pt x="10444" y="1836"/>
                  </a:cubicBezTo>
                  <a:cubicBezTo>
                    <a:pt x="10313" y="1836"/>
                    <a:pt x="10177" y="1849"/>
                    <a:pt x="10048" y="1849"/>
                  </a:cubicBezTo>
                  <a:cubicBezTo>
                    <a:pt x="10004" y="1849"/>
                    <a:pt x="9961" y="1848"/>
                    <a:pt x="9920" y="1844"/>
                  </a:cubicBezTo>
                  <a:cubicBezTo>
                    <a:pt x="8953" y="1861"/>
                    <a:pt x="7988" y="1931"/>
                    <a:pt x="7031" y="2058"/>
                  </a:cubicBezTo>
                  <a:cubicBezTo>
                    <a:pt x="5588" y="2255"/>
                    <a:pt x="4339" y="2531"/>
                    <a:pt x="2966" y="2531"/>
                  </a:cubicBezTo>
                  <a:cubicBezTo>
                    <a:pt x="2899" y="2531"/>
                    <a:pt x="2831" y="2531"/>
                    <a:pt x="2763" y="2529"/>
                  </a:cubicBezTo>
                  <a:cubicBezTo>
                    <a:pt x="2606" y="2524"/>
                    <a:pt x="2458" y="2515"/>
                    <a:pt x="2316" y="2502"/>
                  </a:cubicBezTo>
                  <a:cubicBezTo>
                    <a:pt x="2276" y="2185"/>
                    <a:pt x="2231" y="1868"/>
                    <a:pt x="2177" y="1552"/>
                  </a:cubicBezTo>
                  <a:cubicBezTo>
                    <a:pt x="2056" y="1049"/>
                    <a:pt x="1923" y="461"/>
                    <a:pt x="1467" y="155"/>
                  </a:cubicBezTo>
                  <a:cubicBezTo>
                    <a:pt x="1307" y="48"/>
                    <a:pt x="1145" y="0"/>
                    <a:pt x="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1"/>
            <p:cNvSpPr/>
            <p:nvPr/>
          </p:nvSpPr>
          <p:spPr>
            <a:xfrm rot="-5400000">
              <a:off x="6824243" y="475720"/>
              <a:ext cx="2795512" cy="1844043"/>
            </a:xfrm>
            <a:custGeom>
              <a:avLst/>
              <a:gdLst/>
              <a:ahLst/>
              <a:cxnLst/>
              <a:rect l="l" t="t" r="r" b="b"/>
              <a:pathLst>
                <a:path w="49601" h="32719" extrusionOk="0">
                  <a:moveTo>
                    <a:pt x="49601" y="1"/>
                  </a:moveTo>
                  <a:cubicBezTo>
                    <a:pt x="47874" y="894"/>
                    <a:pt x="43337" y="3752"/>
                    <a:pt x="42262" y="5352"/>
                  </a:cubicBezTo>
                  <a:cubicBezTo>
                    <a:pt x="41614" y="6315"/>
                    <a:pt x="41089" y="7361"/>
                    <a:pt x="40704" y="8455"/>
                  </a:cubicBezTo>
                  <a:cubicBezTo>
                    <a:pt x="40329" y="9517"/>
                    <a:pt x="40137" y="10642"/>
                    <a:pt x="39906" y="11744"/>
                  </a:cubicBezTo>
                  <a:cubicBezTo>
                    <a:pt x="39665" y="12891"/>
                    <a:pt x="39411" y="14044"/>
                    <a:pt x="39008" y="15145"/>
                  </a:cubicBezTo>
                  <a:cubicBezTo>
                    <a:pt x="38642" y="16142"/>
                    <a:pt x="38130" y="17041"/>
                    <a:pt x="37477" y="17878"/>
                  </a:cubicBezTo>
                  <a:cubicBezTo>
                    <a:pt x="36086" y="19658"/>
                    <a:pt x="33919" y="20702"/>
                    <a:pt x="31728" y="21088"/>
                  </a:cubicBezTo>
                  <a:cubicBezTo>
                    <a:pt x="30886" y="21236"/>
                    <a:pt x="30036" y="21294"/>
                    <a:pt x="29185" y="21294"/>
                  </a:cubicBezTo>
                  <a:cubicBezTo>
                    <a:pt x="27324" y="21294"/>
                    <a:pt x="25454" y="21018"/>
                    <a:pt x="23618" y="20808"/>
                  </a:cubicBezTo>
                  <a:cubicBezTo>
                    <a:pt x="21690" y="20588"/>
                    <a:pt x="19705" y="20429"/>
                    <a:pt x="17722" y="20429"/>
                  </a:cubicBezTo>
                  <a:cubicBezTo>
                    <a:pt x="14341" y="20429"/>
                    <a:pt x="10965" y="20891"/>
                    <a:pt x="7888" y="22303"/>
                  </a:cubicBezTo>
                  <a:cubicBezTo>
                    <a:pt x="4749" y="23741"/>
                    <a:pt x="1189" y="29430"/>
                    <a:pt x="1" y="32718"/>
                  </a:cubicBezTo>
                  <a:lnTo>
                    <a:pt x="49601" y="32718"/>
                  </a:lnTo>
                  <a:lnTo>
                    <a:pt x="496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1"/>
            <p:cNvSpPr/>
            <p:nvPr/>
          </p:nvSpPr>
          <p:spPr>
            <a:xfrm rot="-5399766">
              <a:off x="-469879" y="3777491"/>
              <a:ext cx="1835951" cy="896068"/>
            </a:xfrm>
            <a:custGeom>
              <a:avLst/>
              <a:gdLst/>
              <a:ahLst/>
              <a:cxnLst/>
              <a:rect l="l" t="t" r="r" b="b"/>
              <a:pathLst>
                <a:path w="50060" h="24431" extrusionOk="0">
                  <a:moveTo>
                    <a:pt x="0" y="0"/>
                  </a:moveTo>
                  <a:lnTo>
                    <a:pt x="0" y="24427"/>
                  </a:lnTo>
                  <a:cubicBezTo>
                    <a:pt x="138" y="24429"/>
                    <a:pt x="281" y="24430"/>
                    <a:pt x="428" y="24430"/>
                  </a:cubicBezTo>
                  <a:cubicBezTo>
                    <a:pt x="3863" y="24430"/>
                    <a:pt x="9919" y="23743"/>
                    <a:pt x="12510" y="21843"/>
                  </a:cubicBezTo>
                  <a:cubicBezTo>
                    <a:pt x="15911" y="19352"/>
                    <a:pt x="16988" y="14920"/>
                    <a:pt x="20039" y="12107"/>
                  </a:cubicBezTo>
                  <a:cubicBezTo>
                    <a:pt x="20737" y="11463"/>
                    <a:pt x="21562" y="10872"/>
                    <a:pt x="22464" y="10553"/>
                  </a:cubicBezTo>
                  <a:cubicBezTo>
                    <a:pt x="23242" y="10280"/>
                    <a:pt x="24061" y="10165"/>
                    <a:pt x="24881" y="10165"/>
                  </a:cubicBezTo>
                  <a:cubicBezTo>
                    <a:pt x="25179" y="10165"/>
                    <a:pt x="25478" y="10181"/>
                    <a:pt x="25775" y="10209"/>
                  </a:cubicBezTo>
                  <a:cubicBezTo>
                    <a:pt x="28192" y="10438"/>
                    <a:pt x="30474" y="11381"/>
                    <a:pt x="32809" y="11981"/>
                  </a:cubicBezTo>
                  <a:cubicBezTo>
                    <a:pt x="34016" y="12292"/>
                    <a:pt x="35251" y="12519"/>
                    <a:pt x="36500" y="12519"/>
                  </a:cubicBezTo>
                  <a:cubicBezTo>
                    <a:pt x="36506" y="12519"/>
                    <a:pt x="36512" y="12519"/>
                    <a:pt x="36518" y="12519"/>
                  </a:cubicBezTo>
                  <a:cubicBezTo>
                    <a:pt x="37696" y="12517"/>
                    <a:pt x="38869" y="12318"/>
                    <a:pt x="39990" y="11959"/>
                  </a:cubicBezTo>
                  <a:cubicBezTo>
                    <a:pt x="42250" y="11238"/>
                    <a:pt x="44282" y="9889"/>
                    <a:pt x="45965" y="8232"/>
                  </a:cubicBezTo>
                  <a:cubicBezTo>
                    <a:pt x="46389" y="7813"/>
                    <a:pt x="46793" y="7374"/>
                    <a:pt x="47173" y="6917"/>
                  </a:cubicBezTo>
                  <a:cubicBezTo>
                    <a:pt x="47598" y="6405"/>
                    <a:pt x="47942" y="5818"/>
                    <a:pt x="48271" y="5241"/>
                  </a:cubicBezTo>
                  <a:cubicBezTo>
                    <a:pt x="48669" y="4544"/>
                    <a:pt x="49741" y="738"/>
                    <a:pt x="50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1"/>
            <p:cNvSpPr/>
            <p:nvPr/>
          </p:nvSpPr>
          <p:spPr>
            <a:xfrm>
              <a:off x="-146457" y="3521897"/>
              <a:ext cx="517260" cy="1082111"/>
            </a:xfrm>
            <a:custGeom>
              <a:avLst/>
              <a:gdLst/>
              <a:ahLst/>
              <a:cxnLst/>
              <a:rect l="l" t="t" r="r" b="b"/>
              <a:pathLst>
                <a:path w="8782" h="18372" extrusionOk="0">
                  <a:moveTo>
                    <a:pt x="7032" y="0"/>
                  </a:moveTo>
                  <a:cubicBezTo>
                    <a:pt x="6974" y="0"/>
                    <a:pt x="6917" y="6"/>
                    <a:pt x="6860" y="18"/>
                  </a:cubicBezTo>
                  <a:cubicBezTo>
                    <a:pt x="6563" y="77"/>
                    <a:pt x="6327" y="279"/>
                    <a:pt x="6142" y="506"/>
                  </a:cubicBezTo>
                  <a:cubicBezTo>
                    <a:pt x="5945" y="738"/>
                    <a:pt x="5788" y="1005"/>
                    <a:pt x="5714" y="1302"/>
                  </a:cubicBezTo>
                  <a:cubicBezTo>
                    <a:pt x="5594" y="1765"/>
                    <a:pt x="5556" y="2247"/>
                    <a:pt x="5581" y="2724"/>
                  </a:cubicBezTo>
                  <a:cubicBezTo>
                    <a:pt x="5595" y="2978"/>
                    <a:pt x="5632" y="3232"/>
                    <a:pt x="5691" y="3480"/>
                  </a:cubicBezTo>
                  <a:cubicBezTo>
                    <a:pt x="5707" y="3527"/>
                    <a:pt x="5718" y="3582"/>
                    <a:pt x="5738" y="3632"/>
                  </a:cubicBezTo>
                  <a:cubicBezTo>
                    <a:pt x="5404" y="4574"/>
                    <a:pt x="5231" y="5559"/>
                    <a:pt x="5107" y="6547"/>
                  </a:cubicBezTo>
                  <a:cubicBezTo>
                    <a:pt x="4937" y="5966"/>
                    <a:pt x="4768" y="5379"/>
                    <a:pt x="4417" y="4879"/>
                  </a:cubicBezTo>
                  <a:cubicBezTo>
                    <a:pt x="4152" y="4519"/>
                    <a:pt x="3817" y="4207"/>
                    <a:pt x="3428" y="3984"/>
                  </a:cubicBezTo>
                  <a:cubicBezTo>
                    <a:pt x="3206" y="3854"/>
                    <a:pt x="2967" y="3731"/>
                    <a:pt x="2707" y="3708"/>
                  </a:cubicBezTo>
                  <a:cubicBezTo>
                    <a:pt x="2705" y="3708"/>
                    <a:pt x="2703" y="3708"/>
                    <a:pt x="2702" y="3708"/>
                  </a:cubicBezTo>
                  <a:cubicBezTo>
                    <a:pt x="2459" y="3708"/>
                    <a:pt x="2218" y="3848"/>
                    <a:pt x="2096" y="4059"/>
                  </a:cubicBezTo>
                  <a:cubicBezTo>
                    <a:pt x="1853" y="4567"/>
                    <a:pt x="2393" y="5166"/>
                    <a:pt x="2675" y="5559"/>
                  </a:cubicBezTo>
                  <a:cubicBezTo>
                    <a:pt x="3136" y="6146"/>
                    <a:pt x="3694" y="6674"/>
                    <a:pt x="4393" y="6959"/>
                  </a:cubicBezTo>
                  <a:cubicBezTo>
                    <a:pt x="4604" y="7054"/>
                    <a:pt x="4818" y="7145"/>
                    <a:pt x="5029" y="7239"/>
                  </a:cubicBezTo>
                  <a:cubicBezTo>
                    <a:pt x="4919" y="8271"/>
                    <a:pt x="4838" y="9297"/>
                    <a:pt x="4662" y="10271"/>
                  </a:cubicBezTo>
                  <a:cubicBezTo>
                    <a:pt x="4645" y="10375"/>
                    <a:pt x="4625" y="10479"/>
                    <a:pt x="4607" y="10584"/>
                  </a:cubicBezTo>
                  <a:cubicBezTo>
                    <a:pt x="4530" y="9842"/>
                    <a:pt x="4341" y="8998"/>
                    <a:pt x="4030" y="8299"/>
                  </a:cubicBezTo>
                  <a:cubicBezTo>
                    <a:pt x="3815" y="7849"/>
                    <a:pt x="3515" y="7226"/>
                    <a:pt x="2950" y="7199"/>
                  </a:cubicBezTo>
                  <a:cubicBezTo>
                    <a:pt x="2641" y="7237"/>
                    <a:pt x="2441" y="7563"/>
                    <a:pt x="2431" y="7857"/>
                  </a:cubicBezTo>
                  <a:cubicBezTo>
                    <a:pt x="2399" y="8269"/>
                    <a:pt x="2522" y="8679"/>
                    <a:pt x="2654" y="9064"/>
                  </a:cubicBezTo>
                  <a:cubicBezTo>
                    <a:pt x="2810" y="9519"/>
                    <a:pt x="3031" y="9959"/>
                    <a:pt x="3359" y="10314"/>
                  </a:cubicBezTo>
                  <a:cubicBezTo>
                    <a:pt x="3683" y="10690"/>
                    <a:pt x="4101" y="10969"/>
                    <a:pt x="4461" y="11310"/>
                  </a:cubicBezTo>
                  <a:cubicBezTo>
                    <a:pt x="4284" y="12096"/>
                    <a:pt x="4059" y="12872"/>
                    <a:pt x="3785" y="13630"/>
                  </a:cubicBezTo>
                  <a:cubicBezTo>
                    <a:pt x="3367" y="12531"/>
                    <a:pt x="2289" y="11009"/>
                    <a:pt x="1263" y="11009"/>
                  </a:cubicBezTo>
                  <a:cubicBezTo>
                    <a:pt x="1228" y="11009"/>
                    <a:pt x="1193" y="11010"/>
                    <a:pt x="1158" y="11014"/>
                  </a:cubicBezTo>
                  <a:cubicBezTo>
                    <a:pt x="888" y="11052"/>
                    <a:pt x="649" y="11243"/>
                    <a:pt x="579" y="11510"/>
                  </a:cubicBezTo>
                  <a:cubicBezTo>
                    <a:pt x="540" y="11723"/>
                    <a:pt x="655" y="11934"/>
                    <a:pt x="760" y="12113"/>
                  </a:cubicBezTo>
                  <a:cubicBezTo>
                    <a:pt x="930" y="12373"/>
                    <a:pt x="1128" y="12615"/>
                    <a:pt x="1353" y="12827"/>
                  </a:cubicBezTo>
                  <a:cubicBezTo>
                    <a:pt x="1827" y="13283"/>
                    <a:pt x="2384" y="13641"/>
                    <a:pt x="2982" y="13913"/>
                  </a:cubicBezTo>
                  <a:cubicBezTo>
                    <a:pt x="3179" y="14005"/>
                    <a:pt x="3374" y="14101"/>
                    <a:pt x="3575" y="14185"/>
                  </a:cubicBezTo>
                  <a:cubicBezTo>
                    <a:pt x="3569" y="14197"/>
                    <a:pt x="3566" y="14210"/>
                    <a:pt x="3561" y="14223"/>
                  </a:cubicBezTo>
                  <a:cubicBezTo>
                    <a:pt x="3280" y="14966"/>
                    <a:pt x="2843" y="15774"/>
                    <a:pt x="2451" y="16583"/>
                  </a:cubicBezTo>
                  <a:cubicBezTo>
                    <a:pt x="2385" y="15572"/>
                    <a:pt x="2045" y="14497"/>
                    <a:pt x="1294" y="13809"/>
                  </a:cubicBezTo>
                  <a:cubicBezTo>
                    <a:pt x="1130" y="13677"/>
                    <a:pt x="948" y="13550"/>
                    <a:pt x="736" y="13519"/>
                  </a:cubicBezTo>
                  <a:cubicBezTo>
                    <a:pt x="702" y="13515"/>
                    <a:pt x="668" y="13513"/>
                    <a:pt x="633" y="13513"/>
                  </a:cubicBezTo>
                  <a:cubicBezTo>
                    <a:pt x="409" y="13513"/>
                    <a:pt x="173" y="13603"/>
                    <a:pt x="80" y="13818"/>
                  </a:cubicBezTo>
                  <a:cubicBezTo>
                    <a:pt x="0" y="13986"/>
                    <a:pt x="15" y="14175"/>
                    <a:pt x="51" y="14350"/>
                  </a:cubicBezTo>
                  <a:cubicBezTo>
                    <a:pt x="119" y="14743"/>
                    <a:pt x="320" y="15092"/>
                    <a:pt x="542" y="15417"/>
                  </a:cubicBezTo>
                  <a:cubicBezTo>
                    <a:pt x="970" y="16062"/>
                    <a:pt x="1526" y="16602"/>
                    <a:pt x="2118" y="17094"/>
                  </a:cubicBezTo>
                  <a:cubicBezTo>
                    <a:pt x="2142" y="17111"/>
                    <a:pt x="2164" y="17132"/>
                    <a:pt x="2186" y="17153"/>
                  </a:cubicBezTo>
                  <a:cubicBezTo>
                    <a:pt x="2159" y="17213"/>
                    <a:pt x="2131" y="17274"/>
                    <a:pt x="2105" y="17333"/>
                  </a:cubicBezTo>
                  <a:cubicBezTo>
                    <a:pt x="1991" y="17639"/>
                    <a:pt x="1819" y="17969"/>
                    <a:pt x="1845" y="18299"/>
                  </a:cubicBezTo>
                  <a:cubicBezTo>
                    <a:pt x="1863" y="18349"/>
                    <a:pt x="1908" y="18371"/>
                    <a:pt x="1952" y="18371"/>
                  </a:cubicBezTo>
                  <a:cubicBezTo>
                    <a:pt x="2014" y="18371"/>
                    <a:pt x="2077" y="18328"/>
                    <a:pt x="2075" y="18254"/>
                  </a:cubicBezTo>
                  <a:cubicBezTo>
                    <a:pt x="2117" y="17947"/>
                    <a:pt x="2231" y="17626"/>
                    <a:pt x="2376" y="17295"/>
                  </a:cubicBezTo>
                  <a:cubicBezTo>
                    <a:pt x="2382" y="17296"/>
                    <a:pt x="2391" y="17300"/>
                    <a:pt x="2397" y="17301"/>
                  </a:cubicBezTo>
                  <a:cubicBezTo>
                    <a:pt x="2716" y="17284"/>
                    <a:pt x="3031" y="17231"/>
                    <a:pt x="3346" y="17188"/>
                  </a:cubicBezTo>
                  <a:cubicBezTo>
                    <a:pt x="4257" y="17043"/>
                    <a:pt x="5198" y="16890"/>
                    <a:pt x="6005" y="16417"/>
                  </a:cubicBezTo>
                  <a:cubicBezTo>
                    <a:pt x="6174" y="16316"/>
                    <a:pt x="6308" y="16170"/>
                    <a:pt x="6418" y="16011"/>
                  </a:cubicBezTo>
                  <a:cubicBezTo>
                    <a:pt x="6482" y="15926"/>
                    <a:pt x="6531" y="15829"/>
                    <a:pt x="6540" y="15724"/>
                  </a:cubicBezTo>
                  <a:cubicBezTo>
                    <a:pt x="6589" y="15259"/>
                    <a:pt x="6112" y="15026"/>
                    <a:pt x="5707" y="15026"/>
                  </a:cubicBezTo>
                  <a:cubicBezTo>
                    <a:pt x="5685" y="15026"/>
                    <a:pt x="5663" y="15027"/>
                    <a:pt x="5641" y="15028"/>
                  </a:cubicBezTo>
                  <a:cubicBezTo>
                    <a:pt x="4714" y="15118"/>
                    <a:pt x="3878" y="15651"/>
                    <a:pt x="3154" y="16207"/>
                  </a:cubicBezTo>
                  <a:cubicBezTo>
                    <a:pt x="3003" y="16327"/>
                    <a:pt x="2857" y="16455"/>
                    <a:pt x="2716" y="16587"/>
                  </a:cubicBezTo>
                  <a:cubicBezTo>
                    <a:pt x="2810" y="16402"/>
                    <a:pt x="2905" y="16216"/>
                    <a:pt x="2994" y="16032"/>
                  </a:cubicBezTo>
                  <a:cubicBezTo>
                    <a:pt x="3288" y="15455"/>
                    <a:pt x="3558" y="14866"/>
                    <a:pt x="3799" y="14265"/>
                  </a:cubicBezTo>
                  <a:cubicBezTo>
                    <a:pt x="3809" y="14267"/>
                    <a:pt x="3819" y="14268"/>
                    <a:pt x="3829" y="14268"/>
                  </a:cubicBezTo>
                  <a:cubicBezTo>
                    <a:pt x="3832" y="14268"/>
                    <a:pt x="3836" y="14268"/>
                    <a:pt x="3839" y="14268"/>
                  </a:cubicBezTo>
                  <a:cubicBezTo>
                    <a:pt x="3842" y="14270"/>
                    <a:pt x="3844" y="14273"/>
                    <a:pt x="3849" y="14274"/>
                  </a:cubicBezTo>
                  <a:cubicBezTo>
                    <a:pt x="4140" y="14314"/>
                    <a:pt x="4436" y="14334"/>
                    <a:pt x="4732" y="14334"/>
                  </a:cubicBezTo>
                  <a:cubicBezTo>
                    <a:pt x="5378" y="14334"/>
                    <a:pt x="6027" y="14237"/>
                    <a:pt x="6638" y="14032"/>
                  </a:cubicBezTo>
                  <a:cubicBezTo>
                    <a:pt x="7163" y="13850"/>
                    <a:pt x="7826" y="13506"/>
                    <a:pt x="7960" y="12920"/>
                  </a:cubicBezTo>
                  <a:cubicBezTo>
                    <a:pt x="8106" y="12431"/>
                    <a:pt x="7613" y="12006"/>
                    <a:pt x="7151" y="11993"/>
                  </a:cubicBezTo>
                  <a:cubicBezTo>
                    <a:pt x="7106" y="11990"/>
                    <a:pt x="7060" y="11988"/>
                    <a:pt x="7015" y="11988"/>
                  </a:cubicBezTo>
                  <a:cubicBezTo>
                    <a:pt x="6583" y="11988"/>
                    <a:pt x="6167" y="12130"/>
                    <a:pt x="5797" y="12347"/>
                  </a:cubicBezTo>
                  <a:cubicBezTo>
                    <a:pt x="5387" y="12567"/>
                    <a:pt x="5003" y="12833"/>
                    <a:pt x="4646" y="13129"/>
                  </a:cubicBezTo>
                  <a:cubicBezTo>
                    <a:pt x="4413" y="13322"/>
                    <a:pt x="4198" y="13536"/>
                    <a:pt x="3994" y="13758"/>
                  </a:cubicBezTo>
                  <a:cubicBezTo>
                    <a:pt x="4053" y="13595"/>
                    <a:pt x="4110" y="13433"/>
                    <a:pt x="4164" y="13268"/>
                  </a:cubicBezTo>
                  <a:cubicBezTo>
                    <a:pt x="4384" y="12618"/>
                    <a:pt x="4564" y="11956"/>
                    <a:pt x="4709" y="11288"/>
                  </a:cubicBezTo>
                  <a:cubicBezTo>
                    <a:pt x="4716" y="11288"/>
                    <a:pt x="4724" y="11286"/>
                    <a:pt x="4732" y="11285"/>
                  </a:cubicBezTo>
                  <a:cubicBezTo>
                    <a:pt x="5376" y="11118"/>
                    <a:pt x="6012" y="10918"/>
                    <a:pt x="6627" y="10661"/>
                  </a:cubicBezTo>
                  <a:cubicBezTo>
                    <a:pt x="7214" y="10417"/>
                    <a:pt x="7777" y="10072"/>
                    <a:pt x="8150" y="9545"/>
                  </a:cubicBezTo>
                  <a:cubicBezTo>
                    <a:pt x="8355" y="9243"/>
                    <a:pt x="8550" y="8854"/>
                    <a:pt x="8448" y="8484"/>
                  </a:cubicBezTo>
                  <a:cubicBezTo>
                    <a:pt x="8338" y="8093"/>
                    <a:pt x="8001" y="7912"/>
                    <a:pt x="7640" y="7912"/>
                  </a:cubicBezTo>
                  <a:cubicBezTo>
                    <a:pt x="7532" y="7912"/>
                    <a:pt x="7421" y="7928"/>
                    <a:pt x="7314" y="7959"/>
                  </a:cubicBezTo>
                  <a:cubicBezTo>
                    <a:pt x="6866" y="8088"/>
                    <a:pt x="6494" y="8383"/>
                    <a:pt x="6155" y="8692"/>
                  </a:cubicBezTo>
                  <a:cubicBezTo>
                    <a:pt x="5694" y="9125"/>
                    <a:pt x="5322" y="9645"/>
                    <a:pt x="5001" y="10186"/>
                  </a:cubicBezTo>
                  <a:cubicBezTo>
                    <a:pt x="4960" y="10255"/>
                    <a:pt x="4922" y="10322"/>
                    <a:pt x="4885" y="10391"/>
                  </a:cubicBezTo>
                  <a:cubicBezTo>
                    <a:pt x="4948" y="10033"/>
                    <a:pt x="5001" y="9674"/>
                    <a:pt x="5047" y="9312"/>
                  </a:cubicBezTo>
                  <a:cubicBezTo>
                    <a:pt x="5138" y="8615"/>
                    <a:pt x="5199" y="7926"/>
                    <a:pt x="5273" y="7244"/>
                  </a:cubicBezTo>
                  <a:cubicBezTo>
                    <a:pt x="5318" y="7235"/>
                    <a:pt x="5362" y="7222"/>
                    <a:pt x="5405" y="7221"/>
                  </a:cubicBezTo>
                  <a:cubicBezTo>
                    <a:pt x="6276" y="7078"/>
                    <a:pt x="7201" y="6950"/>
                    <a:pt x="7890" y="6351"/>
                  </a:cubicBezTo>
                  <a:cubicBezTo>
                    <a:pt x="8377" y="5959"/>
                    <a:pt x="8781" y="5266"/>
                    <a:pt x="8507" y="4641"/>
                  </a:cubicBezTo>
                  <a:cubicBezTo>
                    <a:pt x="8378" y="4322"/>
                    <a:pt x="8042" y="4172"/>
                    <a:pt x="7712" y="4172"/>
                  </a:cubicBezTo>
                  <a:cubicBezTo>
                    <a:pt x="7639" y="4172"/>
                    <a:pt x="7565" y="4180"/>
                    <a:pt x="7495" y="4194"/>
                  </a:cubicBezTo>
                  <a:cubicBezTo>
                    <a:pt x="7153" y="4258"/>
                    <a:pt x="6855" y="4449"/>
                    <a:pt x="6597" y="4678"/>
                  </a:cubicBezTo>
                  <a:cubicBezTo>
                    <a:pt x="6064" y="5110"/>
                    <a:pt x="5667" y="5685"/>
                    <a:pt x="5383" y="6307"/>
                  </a:cubicBezTo>
                  <a:cubicBezTo>
                    <a:pt x="5506" y="5391"/>
                    <a:pt x="5679" y="4488"/>
                    <a:pt x="6001" y="3595"/>
                  </a:cubicBezTo>
                  <a:cubicBezTo>
                    <a:pt x="6008" y="3597"/>
                    <a:pt x="6016" y="3597"/>
                    <a:pt x="6024" y="3597"/>
                  </a:cubicBezTo>
                  <a:cubicBezTo>
                    <a:pt x="6069" y="3597"/>
                    <a:pt x="6120" y="3579"/>
                    <a:pt x="6163" y="3546"/>
                  </a:cubicBezTo>
                  <a:cubicBezTo>
                    <a:pt x="7134" y="3025"/>
                    <a:pt x="8020" y="2063"/>
                    <a:pt x="8023" y="908"/>
                  </a:cubicBezTo>
                  <a:cubicBezTo>
                    <a:pt x="8024" y="641"/>
                    <a:pt x="7920" y="357"/>
                    <a:pt x="7691" y="204"/>
                  </a:cubicBezTo>
                  <a:cubicBezTo>
                    <a:pt x="7496" y="88"/>
                    <a:pt x="7263" y="0"/>
                    <a:pt x="7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6" name="Google Shape;886;p11"/>
            <p:cNvGrpSpPr/>
            <p:nvPr/>
          </p:nvGrpSpPr>
          <p:grpSpPr>
            <a:xfrm rot="2700000">
              <a:off x="166082" y="4211517"/>
              <a:ext cx="437215" cy="1148696"/>
              <a:chOff x="1910200" y="616438"/>
              <a:chExt cx="156750" cy="411850"/>
            </a:xfrm>
          </p:grpSpPr>
          <p:sp>
            <p:nvSpPr>
              <p:cNvPr id="887" name="Google Shape;887;p11"/>
              <p:cNvSpPr/>
              <p:nvPr/>
            </p:nvSpPr>
            <p:spPr>
              <a:xfrm>
                <a:off x="1910200" y="616438"/>
                <a:ext cx="156750" cy="411850"/>
              </a:xfrm>
              <a:custGeom>
                <a:avLst/>
                <a:gdLst/>
                <a:ahLst/>
                <a:cxnLst/>
                <a:rect l="l" t="t" r="r" b="b"/>
                <a:pathLst>
                  <a:path w="6270" h="16474" extrusionOk="0">
                    <a:moveTo>
                      <a:pt x="2862" y="0"/>
                    </a:moveTo>
                    <a:cubicBezTo>
                      <a:pt x="2860" y="0"/>
                      <a:pt x="2859" y="0"/>
                      <a:pt x="2857" y="0"/>
                    </a:cubicBezTo>
                    <a:cubicBezTo>
                      <a:pt x="2798" y="6"/>
                      <a:pt x="2764" y="51"/>
                      <a:pt x="2757" y="101"/>
                    </a:cubicBezTo>
                    <a:cubicBezTo>
                      <a:pt x="2721" y="149"/>
                      <a:pt x="2708" y="217"/>
                      <a:pt x="2681" y="269"/>
                    </a:cubicBezTo>
                    <a:cubicBezTo>
                      <a:pt x="2533" y="642"/>
                      <a:pt x="2383" y="1018"/>
                      <a:pt x="2300" y="1410"/>
                    </a:cubicBezTo>
                    <a:cubicBezTo>
                      <a:pt x="2189" y="1973"/>
                      <a:pt x="2298" y="2563"/>
                      <a:pt x="2526" y="3084"/>
                    </a:cubicBezTo>
                    <a:cubicBezTo>
                      <a:pt x="2614" y="3276"/>
                      <a:pt x="2905" y="3761"/>
                      <a:pt x="3177" y="3835"/>
                    </a:cubicBezTo>
                    <a:cubicBezTo>
                      <a:pt x="3295" y="4685"/>
                      <a:pt x="3395" y="5470"/>
                      <a:pt x="3515" y="6337"/>
                    </a:cubicBezTo>
                    <a:cubicBezTo>
                      <a:pt x="3155" y="5808"/>
                      <a:pt x="2816" y="5257"/>
                      <a:pt x="2326" y="4839"/>
                    </a:cubicBezTo>
                    <a:cubicBezTo>
                      <a:pt x="1912" y="4486"/>
                      <a:pt x="1435" y="4213"/>
                      <a:pt x="936" y="3998"/>
                    </a:cubicBezTo>
                    <a:cubicBezTo>
                      <a:pt x="692" y="3900"/>
                      <a:pt x="449" y="3778"/>
                      <a:pt x="188" y="3735"/>
                    </a:cubicBezTo>
                    <a:cubicBezTo>
                      <a:pt x="182" y="3734"/>
                      <a:pt x="176" y="3734"/>
                      <a:pt x="170" y="3734"/>
                    </a:cubicBezTo>
                    <a:cubicBezTo>
                      <a:pt x="79" y="3734"/>
                      <a:pt x="1" y="3821"/>
                      <a:pt x="27" y="3913"/>
                    </a:cubicBezTo>
                    <a:cubicBezTo>
                      <a:pt x="81" y="4036"/>
                      <a:pt x="187" y="4133"/>
                      <a:pt x="257" y="4249"/>
                    </a:cubicBezTo>
                    <a:cubicBezTo>
                      <a:pt x="555" y="4677"/>
                      <a:pt x="787" y="5151"/>
                      <a:pt x="1108" y="5564"/>
                    </a:cubicBezTo>
                    <a:cubicBezTo>
                      <a:pt x="1571" y="6197"/>
                      <a:pt x="2288" y="6570"/>
                      <a:pt x="3028" y="6782"/>
                    </a:cubicBezTo>
                    <a:cubicBezTo>
                      <a:pt x="3205" y="6825"/>
                      <a:pt x="3413" y="6900"/>
                      <a:pt x="3600" y="6901"/>
                    </a:cubicBezTo>
                    <a:cubicBezTo>
                      <a:pt x="3729" y="7658"/>
                      <a:pt x="3837" y="8404"/>
                      <a:pt x="3920" y="9155"/>
                    </a:cubicBezTo>
                    <a:cubicBezTo>
                      <a:pt x="3586" y="8620"/>
                      <a:pt x="2988" y="8148"/>
                      <a:pt x="2532" y="7899"/>
                    </a:cubicBezTo>
                    <a:cubicBezTo>
                      <a:pt x="2152" y="7692"/>
                      <a:pt x="1716" y="7632"/>
                      <a:pt x="1310" y="7492"/>
                    </a:cubicBezTo>
                    <a:cubicBezTo>
                      <a:pt x="1183" y="7449"/>
                      <a:pt x="934" y="7355"/>
                      <a:pt x="909" y="7342"/>
                    </a:cubicBezTo>
                    <a:cubicBezTo>
                      <a:pt x="875" y="7323"/>
                      <a:pt x="835" y="7309"/>
                      <a:pt x="797" y="7309"/>
                    </a:cubicBezTo>
                    <a:cubicBezTo>
                      <a:pt x="756" y="7309"/>
                      <a:pt x="718" y="7325"/>
                      <a:pt x="694" y="7367"/>
                    </a:cubicBezTo>
                    <a:cubicBezTo>
                      <a:pt x="655" y="7433"/>
                      <a:pt x="690" y="7509"/>
                      <a:pt x="745" y="7552"/>
                    </a:cubicBezTo>
                    <a:cubicBezTo>
                      <a:pt x="864" y="7665"/>
                      <a:pt x="989" y="7772"/>
                      <a:pt x="1106" y="7887"/>
                    </a:cubicBezTo>
                    <a:cubicBezTo>
                      <a:pt x="1654" y="8450"/>
                      <a:pt x="2114" y="9097"/>
                      <a:pt x="2738" y="9584"/>
                    </a:cubicBezTo>
                    <a:cubicBezTo>
                      <a:pt x="3078" y="9855"/>
                      <a:pt x="3496" y="10141"/>
                      <a:pt x="3944" y="10141"/>
                    </a:cubicBezTo>
                    <a:cubicBezTo>
                      <a:pt x="3967" y="10141"/>
                      <a:pt x="3990" y="10140"/>
                      <a:pt x="4013" y="10139"/>
                    </a:cubicBezTo>
                    <a:cubicBezTo>
                      <a:pt x="4059" y="10703"/>
                      <a:pt x="4089" y="11274"/>
                      <a:pt x="4101" y="11862"/>
                    </a:cubicBezTo>
                    <a:cubicBezTo>
                      <a:pt x="4099" y="12004"/>
                      <a:pt x="4099" y="12148"/>
                      <a:pt x="4096" y="12290"/>
                    </a:cubicBezTo>
                    <a:cubicBezTo>
                      <a:pt x="3952" y="11969"/>
                      <a:pt x="3764" y="11667"/>
                      <a:pt x="3572" y="11374"/>
                    </a:cubicBezTo>
                    <a:cubicBezTo>
                      <a:pt x="3243" y="10886"/>
                      <a:pt x="2803" y="10428"/>
                      <a:pt x="2245" y="10215"/>
                    </a:cubicBezTo>
                    <a:cubicBezTo>
                      <a:pt x="2201" y="10201"/>
                      <a:pt x="2161" y="10195"/>
                      <a:pt x="2127" y="10195"/>
                    </a:cubicBezTo>
                    <a:cubicBezTo>
                      <a:pt x="1971" y="10195"/>
                      <a:pt x="1924" y="10327"/>
                      <a:pt x="1968" y="10516"/>
                    </a:cubicBezTo>
                    <a:cubicBezTo>
                      <a:pt x="2028" y="10936"/>
                      <a:pt x="2133" y="11352"/>
                      <a:pt x="2311" y="11738"/>
                    </a:cubicBezTo>
                    <a:cubicBezTo>
                      <a:pt x="2561" y="12294"/>
                      <a:pt x="3080" y="12706"/>
                      <a:pt x="3686" y="12796"/>
                    </a:cubicBezTo>
                    <a:cubicBezTo>
                      <a:pt x="3816" y="12815"/>
                      <a:pt x="3952" y="12849"/>
                      <a:pt x="4086" y="12850"/>
                    </a:cubicBezTo>
                    <a:cubicBezTo>
                      <a:pt x="4072" y="13433"/>
                      <a:pt x="4043" y="14013"/>
                      <a:pt x="3995" y="14594"/>
                    </a:cubicBezTo>
                    <a:cubicBezTo>
                      <a:pt x="3988" y="14581"/>
                      <a:pt x="3982" y="14569"/>
                      <a:pt x="3974" y="14556"/>
                    </a:cubicBezTo>
                    <a:cubicBezTo>
                      <a:pt x="3788" y="14072"/>
                      <a:pt x="3513" y="13608"/>
                      <a:pt x="3062" y="13331"/>
                    </a:cubicBezTo>
                    <a:cubicBezTo>
                      <a:pt x="2904" y="13236"/>
                      <a:pt x="2565" y="12971"/>
                      <a:pt x="2329" y="12971"/>
                    </a:cubicBezTo>
                    <a:cubicBezTo>
                      <a:pt x="2273" y="12971"/>
                      <a:pt x="2222" y="12986"/>
                      <a:pt x="2181" y="13023"/>
                    </a:cubicBezTo>
                    <a:cubicBezTo>
                      <a:pt x="2049" y="13185"/>
                      <a:pt x="2300" y="13363"/>
                      <a:pt x="2364" y="13507"/>
                    </a:cubicBezTo>
                    <a:cubicBezTo>
                      <a:pt x="2538" y="13763"/>
                      <a:pt x="2683" y="14038"/>
                      <a:pt x="2844" y="14301"/>
                    </a:cubicBezTo>
                    <a:cubicBezTo>
                      <a:pt x="3091" y="14721"/>
                      <a:pt x="3492" y="15030"/>
                      <a:pt x="3927" y="15240"/>
                    </a:cubicBezTo>
                    <a:cubicBezTo>
                      <a:pt x="3892" y="15498"/>
                      <a:pt x="3827" y="15839"/>
                      <a:pt x="3772" y="16142"/>
                    </a:cubicBezTo>
                    <a:cubicBezTo>
                      <a:pt x="3763" y="16227"/>
                      <a:pt x="3723" y="16318"/>
                      <a:pt x="3751" y="16402"/>
                    </a:cubicBezTo>
                    <a:cubicBezTo>
                      <a:pt x="3769" y="16451"/>
                      <a:pt x="3813" y="16474"/>
                      <a:pt x="3858" y="16474"/>
                    </a:cubicBezTo>
                    <a:cubicBezTo>
                      <a:pt x="3920" y="16474"/>
                      <a:pt x="3984" y="16430"/>
                      <a:pt x="3982" y="16356"/>
                    </a:cubicBezTo>
                    <a:cubicBezTo>
                      <a:pt x="4049" y="16012"/>
                      <a:pt x="4104" y="15654"/>
                      <a:pt x="4152" y="15290"/>
                    </a:cubicBezTo>
                    <a:cubicBezTo>
                      <a:pt x="4173" y="15282"/>
                      <a:pt x="4194" y="15270"/>
                      <a:pt x="4211" y="15253"/>
                    </a:cubicBezTo>
                    <a:cubicBezTo>
                      <a:pt x="4372" y="15125"/>
                      <a:pt x="4523" y="14988"/>
                      <a:pt x="4667" y="14845"/>
                    </a:cubicBezTo>
                    <a:cubicBezTo>
                      <a:pt x="5086" y="14402"/>
                      <a:pt x="5507" y="13960"/>
                      <a:pt x="5875" y="13475"/>
                    </a:cubicBezTo>
                    <a:cubicBezTo>
                      <a:pt x="5981" y="13327"/>
                      <a:pt x="6269" y="12961"/>
                      <a:pt x="5978" y="12866"/>
                    </a:cubicBezTo>
                    <a:cubicBezTo>
                      <a:pt x="5969" y="12865"/>
                      <a:pt x="5961" y="12865"/>
                      <a:pt x="5952" y="12865"/>
                    </a:cubicBezTo>
                    <a:cubicBezTo>
                      <a:pt x="5902" y="12865"/>
                      <a:pt x="5853" y="12882"/>
                      <a:pt x="5808" y="12902"/>
                    </a:cubicBezTo>
                    <a:cubicBezTo>
                      <a:pt x="5650" y="12969"/>
                      <a:pt x="5497" y="13050"/>
                      <a:pt x="5344" y="13130"/>
                    </a:cubicBezTo>
                    <a:cubicBezTo>
                      <a:pt x="4971" y="13315"/>
                      <a:pt x="4662" y="13610"/>
                      <a:pt x="4440" y="13959"/>
                    </a:cubicBezTo>
                    <a:cubicBezTo>
                      <a:pt x="4375" y="14061"/>
                      <a:pt x="4315" y="14168"/>
                      <a:pt x="4260" y="14274"/>
                    </a:cubicBezTo>
                    <a:cubicBezTo>
                      <a:pt x="4297" y="13828"/>
                      <a:pt x="4320" y="13373"/>
                      <a:pt x="4330" y="12917"/>
                    </a:cubicBezTo>
                    <a:cubicBezTo>
                      <a:pt x="4719" y="12722"/>
                      <a:pt x="5013" y="12347"/>
                      <a:pt x="5290" y="12018"/>
                    </a:cubicBezTo>
                    <a:cubicBezTo>
                      <a:pt x="5596" y="11630"/>
                      <a:pt x="5830" y="11195"/>
                      <a:pt x="5989" y="10729"/>
                    </a:cubicBezTo>
                    <a:cubicBezTo>
                      <a:pt x="6091" y="10438"/>
                      <a:pt x="6188" y="10137"/>
                      <a:pt x="6193" y="9827"/>
                    </a:cubicBezTo>
                    <a:cubicBezTo>
                      <a:pt x="6197" y="9724"/>
                      <a:pt x="6142" y="9608"/>
                      <a:pt x="6039" y="9608"/>
                    </a:cubicBezTo>
                    <a:cubicBezTo>
                      <a:pt x="6024" y="9608"/>
                      <a:pt x="6007" y="9611"/>
                      <a:pt x="5989" y="9617"/>
                    </a:cubicBezTo>
                    <a:cubicBezTo>
                      <a:pt x="5815" y="9711"/>
                      <a:pt x="5684" y="9871"/>
                      <a:pt x="5533" y="9996"/>
                    </a:cubicBezTo>
                    <a:cubicBezTo>
                      <a:pt x="5155" y="10331"/>
                      <a:pt x="4811" y="10709"/>
                      <a:pt x="4564" y="11152"/>
                    </a:cubicBezTo>
                    <a:cubicBezTo>
                      <a:pt x="4476" y="11322"/>
                      <a:pt x="4399" y="11499"/>
                      <a:pt x="4334" y="11682"/>
                    </a:cubicBezTo>
                    <a:cubicBezTo>
                      <a:pt x="4321" y="11127"/>
                      <a:pt x="4291" y="10575"/>
                      <a:pt x="4247" y="10039"/>
                    </a:cubicBezTo>
                    <a:cubicBezTo>
                      <a:pt x="4811" y="9939"/>
                      <a:pt x="5458" y="9240"/>
                      <a:pt x="5698" y="8739"/>
                    </a:cubicBezTo>
                    <a:cubicBezTo>
                      <a:pt x="5994" y="8080"/>
                      <a:pt x="6117" y="7349"/>
                      <a:pt x="6200" y="6633"/>
                    </a:cubicBezTo>
                    <a:cubicBezTo>
                      <a:pt x="6200" y="6542"/>
                      <a:pt x="6204" y="6438"/>
                      <a:pt x="6151" y="6360"/>
                    </a:cubicBezTo>
                    <a:cubicBezTo>
                      <a:pt x="6123" y="6317"/>
                      <a:pt x="6078" y="6296"/>
                      <a:pt x="6032" y="6296"/>
                    </a:cubicBezTo>
                    <a:cubicBezTo>
                      <a:pt x="5991" y="6296"/>
                      <a:pt x="5950" y="6313"/>
                      <a:pt x="5922" y="6349"/>
                    </a:cubicBezTo>
                    <a:cubicBezTo>
                      <a:pt x="5644" y="6738"/>
                      <a:pt x="5442" y="6994"/>
                      <a:pt x="5138" y="7372"/>
                    </a:cubicBezTo>
                    <a:cubicBezTo>
                      <a:pt x="4811" y="7790"/>
                      <a:pt x="4489" y="8224"/>
                      <a:pt x="4287" y="8718"/>
                    </a:cubicBezTo>
                    <a:cubicBezTo>
                      <a:pt x="4234" y="8835"/>
                      <a:pt x="4194" y="8955"/>
                      <a:pt x="4156" y="9075"/>
                    </a:cubicBezTo>
                    <a:cubicBezTo>
                      <a:pt x="4076" y="8339"/>
                      <a:pt x="3958" y="7607"/>
                      <a:pt x="3839" y="6875"/>
                    </a:cubicBezTo>
                    <a:cubicBezTo>
                      <a:pt x="3861" y="6865"/>
                      <a:pt x="3884" y="6849"/>
                      <a:pt x="3896" y="6826"/>
                    </a:cubicBezTo>
                    <a:cubicBezTo>
                      <a:pt x="4096" y="6500"/>
                      <a:pt x="4421" y="6224"/>
                      <a:pt x="4679" y="5851"/>
                    </a:cubicBezTo>
                    <a:cubicBezTo>
                      <a:pt x="5122" y="5244"/>
                      <a:pt x="5421" y="4526"/>
                      <a:pt x="5469" y="3772"/>
                    </a:cubicBezTo>
                    <a:cubicBezTo>
                      <a:pt x="5484" y="3472"/>
                      <a:pt x="5413" y="3371"/>
                      <a:pt x="5302" y="3371"/>
                    </a:cubicBezTo>
                    <a:cubicBezTo>
                      <a:pt x="5133" y="3371"/>
                      <a:pt x="4871" y="3608"/>
                      <a:pt x="4677" y="3738"/>
                    </a:cubicBezTo>
                    <a:cubicBezTo>
                      <a:pt x="4335" y="3992"/>
                      <a:pt x="4065" y="4341"/>
                      <a:pt x="3891" y="4728"/>
                    </a:cubicBezTo>
                    <a:cubicBezTo>
                      <a:pt x="3766" y="4992"/>
                      <a:pt x="3688" y="5273"/>
                      <a:pt x="3651" y="5562"/>
                    </a:cubicBezTo>
                    <a:cubicBezTo>
                      <a:pt x="3573" y="4986"/>
                      <a:pt x="3490" y="4363"/>
                      <a:pt x="3414" y="3808"/>
                    </a:cubicBezTo>
                    <a:cubicBezTo>
                      <a:pt x="3416" y="3803"/>
                      <a:pt x="3419" y="3802"/>
                      <a:pt x="3422" y="3798"/>
                    </a:cubicBezTo>
                    <a:cubicBezTo>
                      <a:pt x="3671" y="3416"/>
                      <a:pt x="3878" y="2985"/>
                      <a:pt x="3892" y="2521"/>
                    </a:cubicBezTo>
                    <a:cubicBezTo>
                      <a:pt x="3932" y="1720"/>
                      <a:pt x="3671" y="901"/>
                      <a:pt x="3200" y="256"/>
                    </a:cubicBezTo>
                    <a:cubicBezTo>
                      <a:pt x="3115" y="156"/>
                      <a:pt x="3002" y="0"/>
                      <a:pt x="2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1"/>
              <p:cNvSpPr/>
              <p:nvPr/>
            </p:nvSpPr>
            <p:spPr>
              <a:xfrm>
                <a:off x="1984425" y="677613"/>
                <a:ext cx="11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085" extrusionOk="0">
                    <a:moveTo>
                      <a:pt x="145" y="0"/>
                    </a:moveTo>
                    <a:cubicBezTo>
                      <a:pt x="103" y="0"/>
                      <a:pt x="60" y="23"/>
                      <a:pt x="39" y="60"/>
                    </a:cubicBezTo>
                    <a:cubicBezTo>
                      <a:pt x="1" y="139"/>
                      <a:pt x="46" y="232"/>
                      <a:pt x="50" y="318"/>
                    </a:cubicBezTo>
                    <a:cubicBezTo>
                      <a:pt x="81" y="540"/>
                      <a:pt x="115" y="762"/>
                      <a:pt x="180" y="977"/>
                    </a:cubicBezTo>
                    <a:cubicBezTo>
                      <a:pt x="193" y="1051"/>
                      <a:pt x="248" y="1084"/>
                      <a:pt x="302" y="1084"/>
                    </a:cubicBezTo>
                    <a:cubicBezTo>
                      <a:pt x="371" y="1084"/>
                      <a:pt x="440" y="1029"/>
                      <a:pt x="419" y="934"/>
                    </a:cubicBezTo>
                    <a:cubicBezTo>
                      <a:pt x="332" y="673"/>
                      <a:pt x="286" y="288"/>
                      <a:pt x="263" y="121"/>
                    </a:cubicBezTo>
                    <a:cubicBezTo>
                      <a:pt x="263" y="74"/>
                      <a:pt x="235" y="25"/>
                      <a:pt x="189" y="10"/>
                    </a:cubicBezTo>
                    <a:cubicBezTo>
                      <a:pt x="175" y="3"/>
                      <a:pt x="160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1"/>
              <p:cNvSpPr/>
              <p:nvPr/>
            </p:nvSpPr>
            <p:spPr>
              <a:xfrm>
                <a:off x="1983125" y="666838"/>
                <a:ext cx="79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240" extrusionOk="0">
                    <a:moveTo>
                      <a:pt x="158" y="0"/>
                    </a:moveTo>
                    <a:cubicBezTo>
                      <a:pt x="1" y="0"/>
                      <a:pt x="1" y="240"/>
                      <a:pt x="158" y="240"/>
                    </a:cubicBezTo>
                    <a:cubicBezTo>
                      <a:pt x="315" y="240"/>
                      <a:pt x="314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1"/>
              <p:cNvSpPr/>
              <p:nvPr/>
            </p:nvSpPr>
            <p:spPr>
              <a:xfrm>
                <a:off x="1982525" y="655588"/>
                <a:ext cx="78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1" extrusionOk="0">
                    <a:moveTo>
                      <a:pt x="157" y="1"/>
                    </a:moveTo>
                    <a:cubicBezTo>
                      <a:pt x="0" y="1"/>
                      <a:pt x="0" y="240"/>
                      <a:pt x="157" y="240"/>
                    </a:cubicBezTo>
                    <a:cubicBezTo>
                      <a:pt x="157" y="240"/>
                      <a:pt x="158" y="240"/>
                      <a:pt x="158" y="240"/>
                    </a:cubicBezTo>
                    <a:cubicBezTo>
                      <a:pt x="314" y="240"/>
                      <a:pt x="312" y="2"/>
                      <a:pt x="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1"/>
              <p:cNvSpPr/>
              <p:nvPr/>
            </p:nvSpPr>
            <p:spPr>
              <a:xfrm>
                <a:off x="1980275" y="632663"/>
                <a:ext cx="842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774" extrusionOk="0">
                    <a:moveTo>
                      <a:pt x="134" y="0"/>
                    </a:moveTo>
                    <a:cubicBezTo>
                      <a:pt x="133" y="0"/>
                      <a:pt x="132" y="0"/>
                      <a:pt x="131" y="0"/>
                    </a:cubicBezTo>
                    <a:cubicBezTo>
                      <a:pt x="10" y="1"/>
                      <a:pt x="0" y="131"/>
                      <a:pt x="22" y="223"/>
                    </a:cubicBezTo>
                    <a:cubicBezTo>
                      <a:pt x="37" y="360"/>
                      <a:pt x="60" y="496"/>
                      <a:pt x="77" y="632"/>
                    </a:cubicBezTo>
                    <a:cubicBezTo>
                      <a:pt x="74" y="727"/>
                      <a:pt x="140" y="773"/>
                      <a:pt x="204" y="773"/>
                    </a:cubicBezTo>
                    <a:cubicBezTo>
                      <a:pt x="271" y="773"/>
                      <a:pt x="336" y="722"/>
                      <a:pt x="319" y="624"/>
                    </a:cubicBezTo>
                    <a:cubicBezTo>
                      <a:pt x="290" y="441"/>
                      <a:pt x="276" y="341"/>
                      <a:pt x="261" y="220"/>
                    </a:cubicBezTo>
                    <a:cubicBezTo>
                      <a:pt x="256" y="130"/>
                      <a:pt x="253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1"/>
              <p:cNvSpPr/>
              <p:nvPr/>
            </p:nvSpPr>
            <p:spPr>
              <a:xfrm>
                <a:off x="2005625" y="748288"/>
                <a:ext cx="149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25" extrusionOk="0">
                    <a:moveTo>
                      <a:pt x="460" y="0"/>
                    </a:moveTo>
                    <a:cubicBezTo>
                      <a:pt x="439" y="0"/>
                      <a:pt x="419" y="5"/>
                      <a:pt x="401" y="17"/>
                    </a:cubicBezTo>
                    <a:cubicBezTo>
                      <a:pt x="340" y="57"/>
                      <a:pt x="325" y="137"/>
                      <a:pt x="289" y="196"/>
                    </a:cubicBezTo>
                    <a:cubicBezTo>
                      <a:pt x="196" y="378"/>
                      <a:pt x="103" y="560"/>
                      <a:pt x="21" y="746"/>
                    </a:cubicBezTo>
                    <a:cubicBezTo>
                      <a:pt x="4" y="773"/>
                      <a:pt x="0" y="808"/>
                      <a:pt x="9" y="838"/>
                    </a:cubicBezTo>
                    <a:cubicBezTo>
                      <a:pt x="22" y="894"/>
                      <a:pt x="74" y="925"/>
                      <a:pt x="125" y="925"/>
                    </a:cubicBezTo>
                    <a:cubicBezTo>
                      <a:pt x="166" y="925"/>
                      <a:pt x="206" y="906"/>
                      <a:pt x="227" y="866"/>
                    </a:cubicBezTo>
                    <a:cubicBezTo>
                      <a:pt x="309" y="685"/>
                      <a:pt x="400" y="507"/>
                      <a:pt x="489" y="329"/>
                    </a:cubicBezTo>
                    <a:cubicBezTo>
                      <a:pt x="520" y="251"/>
                      <a:pt x="596" y="176"/>
                      <a:pt x="577" y="88"/>
                    </a:cubicBezTo>
                    <a:cubicBezTo>
                      <a:pt x="563" y="34"/>
                      <a:pt x="512" y="0"/>
                      <a:pt x="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1"/>
              <p:cNvSpPr/>
              <p:nvPr/>
            </p:nvSpPr>
            <p:spPr>
              <a:xfrm>
                <a:off x="2022100" y="731213"/>
                <a:ext cx="810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357" extrusionOk="0">
                    <a:moveTo>
                      <a:pt x="189" y="1"/>
                    </a:moveTo>
                    <a:cubicBezTo>
                      <a:pt x="179" y="1"/>
                      <a:pt x="169" y="2"/>
                      <a:pt x="159" y="5"/>
                    </a:cubicBezTo>
                    <a:cubicBezTo>
                      <a:pt x="92" y="25"/>
                      <a:pt x="70" y="97"/>
                      <a:pt x="37" y="151"/>
                    </a:cubicBezTo>
                    <a:cubicBezTo>
                      <a:pt x="18" y="188"/>
                      <a:pt x="1" y="227"/>
                      <a:pt x="13" y="270"/>
                    </a:cubicBezTo>
                    <a:cubicBezTo>
                      <a:pt x="27" y="326"/>
                      <a:pt x="79" y="357"/>
                      <a:pt x="131" y="357"/>
                    </a:cubicBezTo>
                    <a:cubicBezTo>
                      <a:pt x="171" y="357"/>
                      <a:pt x="211" y="338"/>
                      <a:pt x="232" y="299"/>
                    </a:cubicBezTo>
                    <a:cubicBezTo>
                      <a:pt x="253" y="242"/>
                      <a:pt x="300" y="197"/>
                      <a:pt x="308" y="137"/>
                    </a:cubicBezTo>
                    <a:cubicBezTo>
                      <a:pt x="323" y="67"/>
                      <a:pt x="258" y="1"/>
                      <a:pt x="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1"/>
              <p:cNvSpPr/>
              <p:nvPr/>
            </p:nvSpPr>
            <p:spPr>
              <a:xfrm>
                <a:off x="2030075" y="715288"/>
                <a:ext cx="875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401" extrusionOk="0">
                    <a:moveTo>
                      <a:pt x="216" y="0"/>
                    </a:moveTo>
                    <a:cubicBezTo>
                      <a:pt x="205" y="0"/>
                      <a:pt x="195" y="2"/>
                      <a:pt x="184" y="5"/>
                    </a:cubicBezTo>
                    <a:cubicBezTo>
                      <a:pt x="115" y="24"/>
                      <a:pt x="93" y="99"/>
                      <a:pt x="61" y="156"/>
                    </a:cubicBezTo>
                    <a:cubicBezTo>
                      <a:pt x="38" y="206"/>
                      <a:pt x="0" y="257"/>
                      <a:pt x="17" y="314"/>
                    </a:cubicBezTo>
                    <a:cubicBezTo>
                      <a:pt x="31" y="370"/>
                      <a:pt x="84" y="401"/>
                      <a:pt x="136" y="401"/>
                    </a:cubicBezTo>
                    <a:cubicBezTo>
                      <a:pt x="176" y="401"/>
                      <a:pt x="216" y="382"/>
                      <a:pt x="237" y="342"/>
                    </a:cubicBezTo>
                    <a:cubicBezTo>
                      <a:pt x="262" y="271"/>
                      <a:pt x="319" y="210"/>
                      <a:pt x="335" y="136"/>
                    </a:cubicBezTo>
                    <a:cubicBezTo>
                      <a:pt x="350" y="66"/>
                      <a:pt x="284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1"/>
              <p:cNvSpPr/>
              <p:nvPr/>
            </p:nvSpPr>
            <p:spPr>
              <a:xfrm>
                <a:off x="1924650" y="722963"/>
                <a:ext cx="120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96" extrusionOk="0">
                    <a:moveTo>
                      <a:pt x="152" y="1"/>
                    </a:moveTo>
                    <a:cubicBezTo>
                      <a:pt x="67" y="1"/>
                      <a:pt x="0" y="104"/>
                      <a:pt x="49" y="181"/>
                    </a:cubicBezTo>
                    <a:cubicBezTo>
                      <a:pt x="134" y="284"/>
                      <a:pt x="163" y="274"/>
                      <a:pt x="226" y="333"/>
                    </a:cubicBezTo>
                    <a:cubicBezTo>
                      <a:pt x="260" y="375"/>
                      <a:pt x="306" y="395"/>
                      <a:pt x="349" y="395"/>
                    </a:cubicBezTo>
                    <a:cubicBezTo>
                      <a:pt x="419" y="395"/>
                      <a:pt x="480" y="343"/>
                      <a:pt x="463" y="246"/>
                    </a:cubicBezTo>
                    <a:cubicBezTo>
                      <a:pt x="431" y="164"/>
                      <a:pt x="336" y="127"/>
                      <a:pt x="274" y="71"/>
                    </a:cubicBezTo>
                    <a:cubicBezTo>
                      <a:pt x="269" y="67"/>
                      <a:pt x="260" y="61"/>
                      <a:pt x="254" y="56"/>
                    </a:cubicBezTo>
                    <a:lnTo>
                      <a:pt x="249" y="51"/>
                    </a:lnTo>
                    <a:cubicBezTo>
                      <a:pt x="248" y="50"/>
                      <a:pt x="247" y="50"/>
                      <a:pt x="247" y="49"/>
                    </a:cubicBezTo>
                    <a:cubicBezTo>
                      <a:pt x="231" y="29"/>
                      <a:pt x="211" y="11"/>
                      <a:pt x="185" y="6"/>
                    </a:cubicBezTo>
                    <a:cubicBezTo>
                      <a:pt x="173" y="2"/>
                      <a:pt x="163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1"/>
              <p:cNvSpPr/>
              <p:nvPr/>
            </p:nvSpPr>
            <p:spPr>
              <a:xfrm>
                <a:off x="1946925" y="742138"/>
                <a:ext cx="2512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49" extrusionOk="0">
                    <a:moveTo>
                      <a:pt x="156" y="0"/>
                    </a:moveTo>
                    <a:cubicBezTo>
                      <a:pt x="56" y="0"/>
                      <a:pt x="1" y="136"/>
                      <a:pt x="76" y="205"/>
                    </a:cubicBezTo>
                    <a:cubicBezTo>
                      <a:pt x="308" y="409"/>
                      <a:pt x="543" y="609"/>
                      <a:pt x="775" y="813"/>
                    </a:cubicBezTo>
                    <a:cubicBezTo>
                      <a:pt x="797" y="836"/>
                      <a:pt x="828" y="849"/>
                      <a:pt x="860" y="849"/>
                    </a:cubicBezTo>
                    <a:cubicBezTo>
                      <a:pt x="876" y="849"/>
                      <a:pt x="892" y="845"/>
                      <a:pt x="906" y="838"/>
                    </a:cubicBezTo>
                    <a:cubicBezTo>
                      <a:pt x="985" y="811"/>
                      <a:pt x="1005" y="698"/>
                      <a:pt x="945" y="643"/>
                    </a:cubicBezTo>
                    <a:cubicBezTo>
                      <a:pt x="763" y="482"/>
                      <a:pt x="579" y="322"/>
                      <a:pt x="393" y="165"/>
                    </a:cubicBezTo>
                    <a:cubicBezTo>
                      <a:pt x="316" y="112"/>
                      <a:pt x="258" y="10"/>
                      <a:pt x="160" y="0"/>
                    </a:cubicBezTo>
                    <a:cubicBezTo>
                      <a:pt x="159" y="0"/>
                      <a:pt x="158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1"/>
              <p:cNvSpPr/>
              <p:nvPr/>
            </p:nvSpPr>
            <p:spPr>
              <a:xfrm>
                <a:off x="1978600" y="768538"/>
                <a:ext cx="845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81" extrusionOk="0">
                    <a:moveTo>
                      <a:pt x="156" y="0"/>
                    </a:moveTo>
                    <a:cubicBezTo>
                      <a:pt x="55" y="0"/>
                      <a:pt x="1" y="136"/>
                      <a:pt x="74" y="205"/>
                    </a:cubicBezTo>
                    <a:cubicBezTo>
                      <a:pt x="116" y="257"/>
                      <a:pt x="169" y="281"/>
                      <a:pt x="215" y="281"/>
                    </a:cubicBezTo>
                    <a:cubicBezTo>
                      <a:pt x="284" y="281"/>
                      <a:pt x="338" y="228"/>
                      <a:pt x="325" y="131"/>
                    </a:cubicBezTo>
                    <a:cubicBezTo>
                      <a:pt x="299" y="68"/>
                      <a:pt x="229" y="5"/>
                      <a:pt x="159" y="1"/>
                    </a:cubicBezTo>
                    <a:cubicBezTo>
                      <a:pt x="158" y="0"/>
                      <a:pt x="15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1"/>
              <p:cNvSpPr/>
              <p:nvPr/>
            </p:nvSpPr>
            <p:spPr>
              <a:xfrm>
                <a:off x="2018025" y="827763"/>
                <a:ext cx="213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154" extrusionOk="0">
                    <a:moveTo>
                      <a:pt x="720" y="0"/>
                    </a:moveTo>
                    <a:cubicBezTo>
                      <a:pt x="699" y="0"/>
                      <a:pt x="679" y="5"/>
                      <a:pt x="661" y="17"/>
                    </a:cubicBezTo>
                    <a:cubicBezTo>
                      <a:pt x="591" y="69"/>
                      <a:pt x="568" y="163"/>
                      <a:pt x="517" y="233"/>
                    </a:cubicBezTo>
                    <a:cubicBezTo>
                      <a:pt x="368" y="488"/>
                      <a:pt x="153" y="827"/>
                      <a:pt x="42" y="987"/>
                    </a:cubicBezTo>
                    <a:cubicBezTo>
                      <a:pt x="0" y="1072"/>
                      <a:pt x="79" y="1153"/>
                      <a:pt x="158" y="1153"/>
                    </a:cubicBezTo>
                    <a:cubicBezTo>
                      <a:pt x="186" y="1153"/>
                      <a:pt x="214" y="1143"/>
                      <a:pt x="237" y="1118"/>
                    </a:cubicBezTo>
                    <a:cubicBezTo>
                      <a:pt x="413" y="885"/>
                      <a:pt x="554" y="630"/>
                      <a:pt x="708" y="382"/>
                    </a:cubicBezTo>
                    <a:cubicBezTo>
                      <a:pt x="750" y="285"/>
                      <a:pt x="853" y="198"/>
                      <a:pt x="836" y="88"/>
                    </a:cubicBezTo>
                    <a:cubicBezTo>
                      <a:pt x="823" y="34"/>
                      <a:pt x="772" y="0"/>
                      <a:pt x="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1"/>
              <p:cNvSpPr/>
              <p:nvPr/>
            </p:nvSpPr>
            <p:spPr>
              <a:xfrm>
                <a:off x="2038850" y="814188"/>
                <a:ext cx="895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93" extrusionOk="0">
                    <a:moveTo>
                      <a:pt x="195" y="1"/>
                    </a:moveTo>
                    <a:cubicBezTo>
                      <a:pt x="160" y="1"/>
                      <a:pt x="121" y="19"/>
                      <a:pt x="88" y="61"/>
                    </a:cubicBezTo>
                    <a:cubicBezTo>
                      <a:pt x="1" y="170"/>
                      <a:pt x="72" y="292"/>
                      <a:pt x="164" y="292"/>
                    </a:cubicBezTo>
                    <a:cubicBezTo>
                      <a:pt x="199" y="292"/>
                      <a:pt x="237" y="274"/>
                      <a:pt x="271" y="231"/>
                    </a:cubicBezTo>
                    <a:cubicBezTo>
                      <a:pt x="358" y="122"/>
                      <a:pt x="287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1"/>
              <p:cNvSpPr/>
              <p:nvPr/>
            </p:nvSpPr>
            <p:spPr>
              <a:xfrm>
                <a:off x="2047775" y="794288"/>
                <a:ext cx="97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494" extrusionOk="0">
                    <a:moveTo>
                      <a:pt x="261" y="1"/>
                    </a:moveTo>
                    <a:cubicBezTo>
                      <a:pt x="220" y="1"/>
                      <a:pt x="178" y="21"/>
                      <a:pt x="158" y="59"/>
                    </a:cubicBezTo>
                    <a:cubicBezTo>
                      <a:pt x="114" y="160"/>
                      <a:pt x="47" y="254"/>
                      <a:pt x="17" y="359"/>
                    </a:cubicBezTo>
                    <a:cubicBezTo>
                      <a:pt x="1" y="439"/>
                      <a:pt x="71" y="493"/>
                      <a:pt x="140" y="493"/>
                    </a:cubicBezTo>
                    <a:cubicBezTo>
                      <a:pt x="179" y="493"/>
                      <a:pt x="217" y="476"/>
                      <a:pt x="239" y="436"/>
                    </a:cubicBezTo>
                    <a:cubicBezTo>
                      <a:pt x="280" y="352"/>
                      <a:pt x="322" y="267"/>
                      <a:pt x="364" y="181"/>
                    </a:cubicBezTo>
                    <a:cubicBezTo>
                      <a:pt x="387" y="140"/>
                      <a:pt x="386" y="82"/>
                      <a:pt x="355" y="47"/>
                    </a:cubicBezTo>
                    <a:cubicBezTo>
                      <a:pt x="334" y="16"/>
                      <a:pt x="298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1"/>
              <p:cNvSpPr/>
              <p:nvPr/>
            </p:nvSpPr>
            <p:spPr>
              <a:xfrm>
                <a:off x="1946650" y="811963"/>
                <a:ext cx="233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34" h="660" extrusionOk="0">
                    <a:moveTo>
                      <a:pt x="160" y="1"/>
                    </a:moveTo>
                    <a:cubicBezTo>
                      <a:pt x="49" y="1"/>
                      <a:pt x="0" y="168"/>
                      <a:pt x="105" y="225"/>
                    </a:cubicBezTo>
                    <a:cubicBezTo>
                      <a:pt x="269" y="333"/>
                      <a:pt x="432" y="441"/>
                      <a:pt x="595" y="552"/>
                    </a:cubicBezTo>
                    <a:cubicBezTo>
                      <a:pt x="659" y="587"/>
                      <a:pt x="718" y="660"/>
                      <a:pt x="793" y="660"/>
                    </a:cubicBezTo>
                    <a:cubicBezTo>
                      <a:pt x="802" y="660"/>
                      <a:pt x="812" y="659"/>
                      <a:pt x="822" y="656"/>
                    </a:cubicBezTo>
                    <a:cubicBezTo>
                      <a:pt x="897" y="638"/>
                      <a:pt x="934" y="546"/>
                      <a:pt x="895" y="479"/>
                    </a:cubicBezTo>
                    <a:cubicBezTo>
                      <a:pt x="795" y="377"/>
                      <a:pt x="658" y="314"/>
                      <a:pt x="545" y="228"/>
                    </a:cubicBezTo>
                    <a:cubicBezTo>
                      <a:pt x="423" y="158"/>
                      <a:pt x="314" y="52"/>
                      <a:pt x="182" y="3"/>
                    </a:cubicBezTo>
                    <a:cubicBezTo>
                      <a:pt x="174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1"/>
              <p:cNvSpPr/>
              <p:nvPr/>
            </p:nvSpPr>
            <p:spPr>
              <a:xfrm>
                <a:off x="1978150" y="833588"/>
                <a:ext cx="190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97" extrusionOk="0">
                    <a:moveTo>
                      <a:pt x="173" y="0"/>
                    </a:moveTo>
                    <a:cubicBezTo>
                      <a:pt x="81" y="0"/>
                      <a:pt x="0" y="120"/>
                      <a:pt x="85" y="206"/>
                    </a:cubicBezTo>
                    <a:cubicBezTo>
                      <a:pt x="224" y="327"/>
                      <a:pt x="366" y="442"/>
                      <a:pt x="507" y="561"/>
                    </a:cubicBezTo>
                    <a:cubicBezTo>
                      <a:pt x="529" y="585"/>
                      <a:pt x="560" y="596"/>
                      <a:pt x="591" y="596"/>
                    </a:cubicBezTo>
                    <a:cubicBezTo>
                      <a:pt x="623" y="596"/>
                      <a:pt x="654" y="585"/>
                      <a:pt x="675" y="561"/>
                    </a:cubicBezTo>
                    <a:cubicBezTo>
                      <a:pt x="761" y="473"/>
                      <a:pt x="673" y="376"/>
                      <a:pt x="593" y="323"/>
                    </a:cubicBezTo>
                    <a:cubicBezTo>
                      <a:pt x="479" y="229"/>
                      <a:pt x="365" y="136"/>
                      <a:pt x="254" y="36"/>
                    </a:cubicBezTo>
                    <a:cubicBezTo>
                      <a:pt x="229" y="11"/>
                      <a:pt x="200" y="0"/>
                      <a:pt x="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1"/>
              <p:cNvSpPr/>
              <p:nvPr/>
            </p:nvSpPr>
            <p:spPr>
              <a:xfrm>
                <a:off x="2001075" y="852638"/>
                <a:ext cx="86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46" extrusionOk="0">
                    <a:moveTo>
                      <a:pt x="173" y="1"/>
                    </a:moveTo>
                    <a:cubicBezTo>
                      <a:pt x="81" y="1"/>
                      <a:pt x="0" y="119"/>
                      <a:pt x="85" y="208"/>
                    </a:cubicBezTo>
                    <a:cubicBezTo>
                      <a:pt x="111" y="234"/>
                      <a:pt x="140" y="245"/>
                      <a:pt x="169" y="245"/>
                    </a:cubicBezTo>
                    <a:cubicBezTo>
                      <a:pt x="262" y="245"/>
                      <a:pt x="343" y="127"/>
                      <a:pt x="258" y="40"/>
                    </a:cubicBezTo>
                    <a:cubicBezTo>
                      <a:pt x="232" y="12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1"/>
              <p:cNvSpPr/>
              <p:nvPr/>
            </p:nvSpPr>
            <p:spPr>
              <a:xfrm>
                <a:off x="2017225" y="904863"/>
                <a:ext cx="187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750" h="919" extrusionOk="0">
                    <a:moveTo>
                      <a:pt x="623" y="0"/>
                    </a:moveTo>
                    <a:cubicBezTo>
                      <a:pt x="583" y="0"/>
                      <a:pt x="543" y="19"/>
                      <a:pt x="522" y="59"/>
                    </a:cubicBezTo>
                    <a:cubicBezTo>
                      <a:pt x="384" y="268"/>
                      <a:pt x="238" y="472"/>
                      <a:pt x="99" y="684"/>
                    </a:cubicBezTo>
                    <a:cubicBezTo>
                      <a:pt x="0" y="790"/>
                      <a:pt x="74" y="919"/>
                      <a:pt x="168" y="919"/>
                    </a:cubicBezTo>
                    <a:cubicBezTo>
                      <a:pt x="203" y="919"/>
                      <a:pt x="241" y="901"/>
                      <a:pt x="275" y="858"/>
                    </a:cubicBezTo>
                    <a:cubicBezTo>
                      <a:pt x="418" y="627"/>
                      <a:pt x="581" y="408"/>
                      <a:pt x="730" y="180"/>
                    </a:cubicBezTo>
                    <a:cubicBezTo>
                      <a:pt x="746" y="152"/>
                      <a:pt x="749" y="117"/>
                      <a:pt x="742" y="87"/>
                    </a:cubicBezTo>
                    <a:cubicBezTo>
                      <a:pt x="728" y="31"/>
                      <a:pt x="675" y="0"/>
                      <a:pt x="6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1"/>
              <p:cNvSpPr/>
              <p:nvPr/>
            </p:nvSpPr>
            <p:spPr>
              <a:xfrm>
                <a:off x="2037075" y="890063"/>
                <a:ext cx="865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4" extrusionOk="0">
                    <a:moveTo>
                      <a:pt x="210" y="0"/>
                    </a:moveTo>
                    <a:cubicBezTo>
                      <a:pt x="191" y="0"/>
                      <a:pt x="171" y="5"/>
                      <a:pt x="152" y="17"/>
                    </a:cubicBezTo>
                    <a:cubicBezTo>
                      <a:pt x="95" y="67"/>
                      <a:pt x="1" y="189"/>
                      <a:pt x="23" y="267"/>
                    </a:cubicBezTo>
                    <a:cubicBezTo>
                      <a:pt x="37" y="323"/>
                      <a:pt x="89" y="354"/>
                      <a:pt x="140" y="354"/>
                    </a:cubicBezTo>
                    <a:cubicBezTo>
                      <a:pt x="181" y="354"/>
                      <a:pt x="221" y="335"/>
                      <a:pt x="242" y="295"/>
                    </a:cubicBezTo>
                    <a:cubicBezTo>
                      <a:pt x="267" y="240"/>
                      <a:pt x="322" y="197"/>
                      <a:pt x="331" y="136"/>
                    </a:cubicBezTo>
                    <a:cubicBezTo>
                      <a:pt x="345" y="62"/>
                      <a:pt x="279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1"/>
              <p:cNvSpPr/>
              <p:nvPr/>
            </p:nvSpPr>
            <p:spPr>
              <a:xfrm>
                <a:off x="2044975" y="876288"/>
                <a:ext cx="116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19" extrusionOk="0">
                    <a:moveTo>
                      <a:pt x="245" y="1"/>
                    </a:moveTo>
                    <a:cubicBezTo>
                      <a:pt x="175" y="1"/>
                      <a:pt x="131" y="73"/>
                      <a:pt x="98" y="131"/>
                    </a:cubicBezTo>
                    <a:cubicBezTo>
                      <a:pt x="71" y="182"/>
                      <a:pt x="24" y="225"/>
                      <a:pt x="16" y="283"/>
                    </a:cubicBezTo>
                    <a:cubicBezTo>
                      <a:pt x="0" y="364"/>
                      <a:pt x="71" y="418"/>
                      <a:pt x="140" y="418"/>
                    </a:cubicBezTo>
                    <a:cubicBezTo>
                      <a:pt x="179" y="418"/>
                      <a:pt x="217" y="401"/>
                      <a:pt x="238" y="361"/>
                    </a:cubicBezTo>
                    <a:cubicBezTo>
                      <a:pt x="302" y="254"/>
                      <a:pt x="467" y="77"/>
                      <a:pt x="278" y="6"/>
                    </a:cubicBezTo>
                    <a:cubicBezTo>
                      <a:pt x="267" y="2"/>
                      <a:pt x="255" y="1"/>
                      <a:pt x="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11"/>
              <p:cNvSpPr/>
              <p:nvPr/>
            </p:nvSpPr>
            <p:spPr>
              <a:xfrm>
                <a:off x="1964525" y="878113"/>
                <a:ext cx="20750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992" extrusionOk="0">
                    <a:moveTo>
                      <a:pt x="143" y="0"/>
                    </a:moveTo>
                    <a:cubicBezTo>
                      <a:pt x="70" y="0"/>
                      <a:pt x="1" y="74"/>
                      <a:pt x="25" y="153"/>
                    </a:cubicBezTo>
                    <a:cubicBezTo>
                      <a:pt x="158" y="436"/>
                      <a:pt x="359" y="683"/>
                      <a:pt x="545" y="934"/>
                    </a:cubicBezTo>
                    <a:cubicBezTo>
                      <a:pt x="566" y="972"/>
                      <a:pt x="607" y="992"/>
                      <a:pt x="648" y="992"/>
                    </a:cubicBezTo>
                    <a:cubicBezTo>
                      <a:pt x="679" y="992"/>
                      <a:pt x="710" y="981"/>
                      <a:pt x="733" y="957"/>
                    </a:cubicBezTo>
                    <a:cubicBezTo>
                      <a:pt x="829" y="858"/>
                      <a:pt x="699" y="755"/>
                      <a:pt x="644" y="670"/>
                    </a:cubicBezTo>
                    <a:cubicBezTo>
                      <a:pt x="531" y="522"/>
                      <a:pt x="422" y="367"/>
                      <a:pt x="325" y="207"/>
                    </a:cubicBezTo>
                    <a:cubicBezTo>
                      <a:pt x="254" y="107"/>
                      <a:pt x="276" y="78"/>
                      <a:pt x="201" y="17"/>
                    </a:cubicBezTo>
                    <a:cubicBezTo>
                      <a:pt x="183" y="5"/>
                      <a:pt x="163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1"/>
              <p:cNvSpPr/>
              <p:nvPr/>
            </p:nvSpPr>
            <p:spPr>
              <a:xfrm>
                <a:off x="1985775" y="907463"/>
                <a:ext cx="1255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99" extrusionOk="0">
                    <a:moveTo>
                      <a:pt x="160" y="1"/>
                    </a:moveTo>
                    <a:cubicBezTo>
                      <a:pt x="78" y="1"/>
                      <a:pt x="0" y="99"/>
                      <a:pt x="54" y="182"/>
                    </a:cubicBezTo>
                    <a:cubicBezTo>
                      <a:pt x="142" y="286"/>
                      <a:pt x="223" y="410"/>
                      <a:pt x="333" y="488"/>
                    </a:cubicBezTo>
                    <a:cubicBezTo>
                      <a:pt x="347" y="495"/>
                      <a:pt x="363" y="499"/>
                      <a:pt x="379" y="499"/>
                    </a:cubicBezTo>
                    <a:cubicBezTo>
                      <a:pt x="441" y="499"/>
                      <a:pt x="501" y="443"/>
                      <a:pt x="499" y="378"/>
                    </a:cubicBezTo>
                    <a:cubicBezTo>
                      <a:pt x="498" y="301"/>
                      <a:pt x="424" y="258"/>
                      <a:pt x="381" y="201"/>
                    </a:cubicBezTo>
                    <a:cubicBezTo>
                      <a:pt x="296" y="112"/>
                      <a:pt x="278" y="73"/>
                      <a:pt x="230" y="27"/>
                    </a:cubicBezTo>
                    <a:cubicBezTo>
                      <a:pt x="208" y="9"/>
                      <a:pt x="184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1"/>
              <p:cNvSpPr/>
              <p:nvPr/>
            </p:nvSpPr>
            <p:spPr>
              <a:xfrm>
                <a:off x="2014200" y="970288"/>
                <a:ext cx="1485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682" extrusionOk="0">
                    <a:moveTo>
                      <a:pt x="467" y="0"/>
                    </a:moveTo>
                    <a:cubicBezTo>
                      <a:pt x="346" y="0"/>
                      <a:pt x="236" y="252"/>
                      <a:pt x="188" y="284"/>
                    </a:cubicBezTo>
                    <a:cubicBezTo>
                      <a:pt x="98" y="403"/>
                      <a:pt x="94" y="405"/>
                      <a:pt x="20" y="503"/>
                    </a:cubicBezTo>
                    <a:cubicBezTo>
                      <a:pt x="4" y="530"/>
                      <a:pt x="0" y="565"/>
                      <a:pt x="8" y="595"/>
                    </a:cubicBezTo>
                    <a:cubicBezTo>
                      <a:pt x="22" y="651"/>
                      <a:pt x="74" y="682"/>
                      <a:pt x="125" y="682"/>
                    </a:cubicBezTo>
                    <a:cubicBezTo>
                      <a:pt x="165" y="682"/>
                      <a:pt x="205" y="663"/>
                      <a:pt x="227" y="623"/>
                    </a:cubicBezTo>
                    <a:cubicBezTo>
                      <a:pt x="281" y="550"/>
                      <a:pt x="489" y="284"/>
                      <a:pt x="546" y="206"/>
                    </a:cubicBezTo>
                    <a:cubicBezTo>
                      <a:pt x="581" y="173"/>
                      <a:pt x="594" y="118"/>
                      <a:pt x="572" y="75"/>
                    </a:cubicBezTo>
                    <a:cubicBezTo>
                      <a:pt x="537" y="21"/>
                      <a:pt x="501" y="0"/>
                      <a:pt x="4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11"/>
              <p:cNvSpPr/>
              <p:nvPr/>
            </p:nvSpPr>
            <p:spPr>
              <a:xfrm>
                <a:off x="2031800" y="951338"/>
                <a:ext cx="159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520" extrusionOk="0">
                    <a:moveTo>
                      <a:pt x="500" y="0"/>
                    </a:moveTo>
                    <a:cubicBezTo>
                      <a:pt x="426" y="0"/>
                      <a:pt x="364" y="80"/>
                      <a:pt x="307" y="127"/>
                    </a:cubicBezTo>
                    <a:cubicBezTo>
                      <a:pt x="190" y="238"/>
                      <a:pt x="170" y="236"/>
                      <a:pt x="69" y="325"/>
                    </a:cubicBezTo>
                    <a:cubicBezTo>
                      <a:pt x="0" y="405"/>
                      <a:pt x="76" y="519"/>
                      <a:pt x="165" y="519"/>
                    </a:cubicBezTo>
                    <a:cubicBezTo>
                      <a:pt x="184" y="519"/>
                      <a:pt x="204" y="514"/>
                      <a:pt x="224" y="501"/>
                    </a:cubicBezTo>
                    <a:cubicBezTo>
                      <a:pt x="354" y="417"/>
                      <a:pt x="462" y="305"/>
                      <a:pt x="581" y="206"/>
                    </a:cubicBezTo>
                    <a:cubicBezTo>
                      <a:pt x="636" y="154"/>
                      <a:pt x="623" y="54"/>
                      <a:pt x="556" y="16"/>
                    </a:cubicBezTo>
                    <a:cubicBezTo>
                      <a:pt x="537" y="5"/>
                      <a:pt x="518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11"/>
              <p:cNvSpPr/>
              <p:nvPr/>
            </p:nvSpPr>
            <p:spPr>
              <a:xfrm>
                <a:off x="1973050" y="948963"/>
                <a:ext cx="1752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73" extrusionOk="0">
                    <a:moveTo>
                      <a:pt x="164" y="1"/>
                    </a:moveTo>
                    <a:cubicBezTo>
                      <a:pt x="70" y="1"/>
                      <a:pt x="0" y="133"/>
                      <a:pt x="81" y="207"/>
                    </a:cubicBezTo>
                    <a:cubicBezTo>
                      <a:pt x="191" y="343"/>
                      <a:pt x="296" y="479"/>
                      <a:pt x="407" y="614"/>
                    </a:cubicBezTo>
                    <a:cubicBezTo>
                      <a:pt x="430" y="648"/>
                      <a:pt x="471" y="672"/>
                      <a:pt x="512" y="672"/>
                    </a:cubicBezTo>
                    <a:cubicBezTo>
                      <a:pt x="528" y="672"/>
                      <a:pt x="543" y="669"/>
                      <a:pt x="558" y="661"/>
                    </a:cubicBezTo>
                    <a:cubicBezTo>
                      <a:pt x="701" y="588"/>
                      <a:pt x="604" y="462"/>
                      <a:pt x="526" y="381"/>
                    </a:cubicBezTo>
                    <a:cubicBezTo>
                      <a:pt x="417" y="264"/>
                      <a:pt x="338" y="107"/>
                      <a:pt x="212" y="13"/>
                    </a:cubicBezTo>
                    <a:cubicBezTo>
                      <a:pt x="196" y="4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11"/>
              <p:cNvSpPr/>
              <p:nvPr/>
            </p:nvSpPr>
            <p:spPr>
              <a:xfrm>
                <a:off x="1991525" y="970888"/>
                <a:ext cx="101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71" extrusionOk="0">
                    <a:moveTo>
                      <a:pt x="165" y="1"/>
                    </a:moveTo>
                    <a:cubicBezTo>
                      <a:pt x="164" y="1"/>
                      <a:pt x="162" y="1"/>
                      <a:pt x="160" y="1"/>
                    </a:cubicBezTo>
                    <a:cubicBezTo>
                      <a:pt x="158" y="1"/>
                      <a:pt x="157" y="1"/>
                      <a:pt x="155" y="1"/>
                    </a:cubicBezTo>
                    <a:cubicBezTo>
                      <a:pt x="55" y="1"/>
                      <a:pt x="1" y="136"/>
                      <a:pt x="74" y="206"/>
                    </a:cubicBezTo>
                    <a:cubicBezTo>
                      <a:pt x="130" y="254"/>
                      <a:pt x="172" y="325"/>
                      <a:pt x="237" y="359"/>
                    </a:cubicBezTo>
                    <a:cubicBezTo>
                      <a:pt x="252" y="367"/>
                      <a:pt x="267" y="370"/>
                      <a:pt x="283" y="370"/>
                    </a:cubicBezTo>
                    <a:cubicBezTo>
                      <a:pt x="345" y="370"/>
                      <a:pt x="405" y="315"/>
                      <a:pt x="404" y="250"/>
                    </a:cubicBezTo>
                    <a:cubicBezTo>
                      <a:pt x="404" y="180"/>
                      <a:pt x="340" y="137"/>
                      <a:pt x="296" y="89"/>
                    </a:cubicBezTo>
                    <a:cubicBezTo>
                      <a:pt x="259" y="52"/>
                      <a:pt x="223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3" name="Google Shape;913;p11"/>
            <p:cNvGrpSpPr/>
            <p:nvPr/>
          </p:nvGrpSpPr>
          <p:grpSpPr>
            <a:xfrm flipH="1">
              <a:off x="8430767" y="1017713"/>
              <a:ext cx="808943" cy="704071"/>
              <a:chOff x="335275" y="390975"/>
              <a:chExt cx="254025" cy="221100"/>
            </a:xfrm>
          </p:grpSpPr>
          <p:sp>
            <p:nvSpPr>
              <p:cNvPr id="914" name="Google Shape;914;p11"/>
              <p:cNvSpPr/>
              <p:nvPr/>
            </p:nvSpPr>
            <p:spPr>
              <a:xfrm>
                <a:off x="335275" y="390975"/>
                <a:ext cx="254025" cy="221100"/>
              </a:xfrm>
              <a:custGeom>
                <a:avLst/>
                <a:gdLst/>
                <a:ahLst/>
                <a:cxnLst/>
                <a:rect l="l" t="t" r="r" b="b"/>
                <a:pathLst>
                  <a:path w="10161" h="8844" extrusionOk="0">
                    <a:moveTo>
                      <a:pt x="5183" y="0"/>
                    </a:moveTo>
                    <a:cubicBezTo>
                      <a:pt x="4932" y="0"/>
                      <a:pt x="4762" y="193"/>
                      <a:pt x="4643" y="447"/>
                    </a:cubicBezTo>
                    <a:cubicBezTo>
                      <a:pt x="4479" y="777"/>
                      <a:pt x="4460" y="1158"/>
                      <a:pt x="4472" y="1520"/>
                    </a:cubicBezTo>
                    <a:cubicBezTo>
                      <a:pt x="4494" y="2055"/>
                      <a:pt x="4600" y="2582"/>
                      <a:pt x="4764" y="3090"/>
                    </a:cubicBezTo>
                    <a:cubicBezTo>
                      <a:pt x="4836" y="3281"/>
                      <a:pt x="4890" y="3490"/>
                      <a:pt x="4984" y="3670"/>
                    </a:cubicBezTo>
                    <a:cubicBezTo>
                      <a:pt x="4318" y="4175"/>
                      <a:pt x="3677" y="4712"/>
                      <a:pt x="3066" y="5284"/>
                    </a:cubicBezTo>
                    <a:cubicBezTo>
                      <a:pt x="3130" y="5088"/>
                      <a:pt x="3163" y="4879"/>
                      <a:pt x="3200" y="4677"/>
                    </a:cubicBezTo>
                    <a:cubicBezTo>
                      <a:pt x="3272" y="4180"/>
                      <a:pt x="3329" y="3675"/>
                      <a:pt x="3298" y="3172"/>
                    </a:cubicBezTo>
                    <a:cubicBezTo>
                      <a:pt x="3243" y="2543"/>
                      <a:pt x="3059" y="1838"/>
                      <a:pt x="2530" y="1444"/>
                    </a:cubicBezTo>
                    <a:cubicBezTo>
                      <a:pt x="2423" y="1358"/>
                      <a:pt x="2299" y="1311"/>
                      <a:pt x="2178" y="1311"/>
                    </a:cubicBezTo>
                    <a:cubicBezTo>
                      <a:pt x="2040" y="1311"/>
                      <a:pt x="1907" y="1372"/>
                      <a:pt x="1811" y="1506"/>
                    </a:cubicBezTo>
                    <a:cubicBezTo>
                      <a:pt x="1632" y="1823"/>
                      <a:pt x="1669" y="2218"/>
                      <a:pt x="1710" y="2567"/>
                    </a:cubicBezTo>
                    <a:cubicBezTo>
                      <a:pt x="1845" y="3293"/>
                      <a:pt x="2198" y="3956"/>
                      <a:pt x="2458" y="4640"/>
                    </a:cubicBezTo>
                    <a:cubicBezTo>
                      <a:pt x="2576" y="4945"/>
                      <a:pt x="2676" y="5257"/>
                      <a:pt x="2761" y="5572"/>
                    </a:cubicBezTo>
                    <a:cubicBezTo>
                      <a:pt x="2761" y="5573"/>
                      <a:pt x="2762" y="5575"/>
                      <a:pt x="2763" y="5575"/>
                    </a:cubicBezTo>
                    <a:cubicBezTo>
                      <a:pt x="2273" y="6051"/>
                      <a:pt x="1802" y="6548"/>
                      <a:pt x="1359" y="7072"/>
                    </a:cubicBezTo>
                    <a:cubicBezTo>
                      <a:pt x="1293" y="7152"/>
                      <a:pt x="1225" y="7230"/>
                      <a:pt x="1157" y="7310"/>
                    </a:cubicBezTo>
                    <a:cubicBezTo>
                      <a:pt x="1157" y="6960"/>
                      <a:pt x="1099" y="6611"/>
                      <a:pt x="1056" y="6264"/>
                    </a:cubicBezTo>
                    <a:cubicBezTo>
                      <a:pt x="1004" y="5961"/>
                      <a:pt x="970" y="5642"/>
                      <a:pt x="814" y="5371"/>
                    </a:cubicBezTo>
                    <a:cubicBezTo>
                      <a:pt x="747" y="5255"/>
                      <a:pt x="612" y="5172"/>
                      <a:pt x="487" y="5172"/>
                    </a:cubicBezTo>
                    <a:cubicBezTo>
                      <a:pt x="397" y="5172"/>
                      <a:pt x="312" y="5216"/>
                      <a:pt x="262" y="5323"/>
                    </a:cubicBezTo>
                    <a:cubicBezTo>
                      <a:pt x="1" y="5950"/>
                      <a:pt x="342" y="6633"/>
                      <a:pt x="714" y="7141"/>
                    </a:cubicBezTo>
                    <a:cubicBezTo>
                      <a:pt x="801" y="7254"/>
                      <a:pt x="881" y="7381"/>
                      <a:pt x="977" y="7488"/>
                    </a:cubicBezTo>
                    <a:cubicBezTo>
                      <a:pt x="975" y="7501"/>
                      <a:pt x="975" y="7515"/>
                      <a:pt x="974" y="7526"/>
                    </a:cubicBezTo>
                    <a:cubicBezTo>
                      <a:pt x="649" y="7910"/>
                      <a:pt x="331" y="8305"/>
                      <a:pt x="96" y="8744"/>
                    </a:cubicBezTo>
                    <a:cubicBezTo>
                      <a:pt x="86" y="8803"/>
                      <a:pt x="136" y="8844"/>
                      <a:pt x="187" y="8844"/>
                    </a:cubicBezTo>
                    <a:cubicBezTo>
                      <a:pt x="215" y="8844"/>
                      <a:pt x="243" y="8831"/>
                      <a:pt x="260" y="8801"/>
                    </a:cubicBezTo>
                    <a:cubicBezTo>
                      <a:pt x="505" y="8398"/>
                      <a:pt x="789" y="8021"/>
                      <a:pt x="1089" y="7656"/>
                    </a:cubicBezTo>
                    <a:cubicBezTo>
                      <a:pt x="1551" y="7710"/>
                      <a:pt x="2022" y="7727"/>
                      <a:pt x="2484" y="7799"/>
                    </a:cubicBezTo>
                    <a:cubicBezTo>
                      <a:pt x="2773" y="7838"/>
                      <a:pt x="3113" y="7895"/>
                      <a:pt x="3456" y="7895"/>
                    </a:cubicBezTo>
                    <a:cubicBezTo>
                      <a:pt x="3561" y="7895"/>
                      <a:pt x="3666" y="7889"/>
                      <a:pt x="3770" y="7877"/>
                    </a:cubicBezTo>
                    <a:cubicBezTo>
                      <a:pt x="4062" y="7869"/>
                      <a:pt x="4619" y="7661"/>
                      <a:pt x="4374" y="7290"/>
                    </a:cubicBezTo>
                    <a:cubicBezTo>
                      <a:pt x="4295" y="7176"/>
                      <a:pt x="4163" y="7121"/>
                      <a:pt x="4034" y="7080"/>
                    </a:cubicBezTo>
                    <a:cubicBezTo>
                      <a:pt x="3834" y="7014"/>
                      <a:pt x="3625" y="6973"/>
                      <a:pt x="3414" y="6963"/>
                    </a:cubicBezTo>
                    <a:cubicBezTo>
                      <a:pt x="3351" y="6959"/>
                      <a:pt x="3287" y="6958"/>
                      <a:pt x="3224" y="6958"/>
                    </a:cubicBezTo>
                    <a:cubicBezTo>
                      <a:pt x="2854" y="6958"/>
                      <a:pt x="2486" y="7010"/>
                      <a:pt x="2127" y="7093"/>
                    </a:cubicBezTo>
                    <a:cubicBezTo>
                      <a:pt x="1878" y="7149"/>
                      <a:pt x="1631" y="7214"/>
                      <a:pt x="1390" y="7299"/>
                    </a:cubicBezTo>
                    <a:cubicBezTo>
                      <a:pt x="1722" y="6920"/>
                      <a:pt x="2071" y="6548"/>
                      <a:pt x="2425" y="6169"/>
                    </a:cubicBezTo>
                    <a:cubicBezTo>
                      <a:pt x="2576" y="6009"/>
                      <a:pt x="2731" y="5855"/>
                      <a:pt x="2887" y="5702"/>
                    </a:cubicBezTo>
                    <a:cubicBezTo>
                      <a:pt x="3416" y="5994"/>
                      <a:pt x="4017" y="6173"/>
                      <a:pt x="4588" y="6370"/>
                    </a:cubicBezTo>
                    <a:cubicBezTo>
                      <a:pt x="4934" y="6470"/>
                      <a:pt x="5550" y="6663"/>
                      <a:pt x="6066" y="6663"/>
                    </a:cubicBezTo>
                    <a:cubicBezTo>
                      <a:pt x="6387" y="6663"/>
                      <a:pt x="6670" y="6588"/>
                      <a:pt x="6825" y="6369"/>
                    </a:cubicBezTo>
                    <a:cubicBezTo>
                      <a:pt x="7044" y="5990"/>
                      <a:pt x="6617" y="5639"/>
                      <a:pt x="6306" y="5486"/>
                    </a:cubicBezTo>
                    <a:cubicBezTo>
                      <a:pt x="5793" y="5238"/>
                      <a:pt x="5224" y="5139"/>
                      <a:pt x="4652" y="5139"/>
                    </a:cubicBezTo>
                    <a:cubicBezTo>
                      <a:pt x="4272" y="5139"/>
                      <a:pt x="3891" y="5183"/>
                      <a:pt x="3525" y="5257"/>
                    </a:cubicBezTo>
                    <a:cubicBezTo>
                      <a:pt x="3445" y="5275"/>
                      <a:pt x="3364" y="5297"/>
                      <a:pt x="3286" y="5319"/>
                    </a:cubicBezTo>
                    <a:cubicBezTo>
                      <a:pt x="3862" y="4781"/>
                      <a:pt x="4462" y="4276"/>
                      <a:pt x="5086" y="3806"/>
                    </a:cubicBezTo>
                    <a:cubicBezTo>
                      <a:pt x="5720" y="4163"/>
                      <a:pt x="6384" y="4510"/>
                      <a:pt x="7075" y="4750"/>
                    </a:cubicBezTo>
                    <a:cubicBezTo>
                      <a:pt x="7233" y="4803"/>
                      <a:pt x="7411" y="4833"/>
                      <a:pt x="7589" y="4833"/>
                    </a:cubicBezTo>
                    <a:cubicBezTo>
                      <a:pt x="7964" y="4833"/>
                      <a:pt x="8337" y="4699"/>
                      <a:pt x="8524" y="4361"/>
                    </a:cubicBezTo>
                    <a:cubicBezTo>
                      <a:pt x="8761" y="3968"/>
                      <a:pt x="8398" y="3579"/>
                      <a:pt x="8050" y="3417"/>
                    </a:cubicBezTo>
                    <a:cubicBezTo>
                      <a:pt x="7707" y="3256"/>
                      <a:pt x="7339" y="3193"/>
                      <a:pt x="6967" y="3193"/>
                    </a:cubicBezTo>
                    <a:cubicBezTo>
                      <a:pt x="6577" y="3193"/>
                      <a:pt x="6183" y="3262"/>
                      <a:pt x="5811" y="3362"/>
                    </a:cubicBezTo>
                    <a:cubicBezTo>
                      <a:pt x="5751" y="3382"/>
                      <a:pt x="5681" y="3403"/>
                      <a:pt x="5607" y="3426"/>
                    </a:cubicBezTo>
                    <a:cubicBezTo>
                      <a:pt x="6054" y="3107"/>
                      <a:pt x="6512" y="2800"/>
                      <a:pt x="6981" y="2505"/>
                    </a:cubicBezTo>
                    <a:cubicBezTo>
                      <a:pt x="6999" y="2516"/>
                      <a:pt x="7019" y="2520"/>
                      <a:pt x="7040" y="2520"/>
                    </a:cubicBezTo>
                    <a:cubicBezTo>
                      <a:pt x="7077" y="2520"/>
                      <a:pt x="7117" y="2509"/>
                      <a:pt x="7153" y="2508"/>
                    </a:cubicBezTo>
                    <a:cubicBezTo>
                      <a:pt x="7791" y="2406"/>
                      <a:pt x="8441" y="2333"/>
                      <a:pt x="9057" y="2133"/>
                    </a:cubicBezTo>
                    <a:cubicBezTo>
                      <a:pt x="9385" y="2026"/>
                      <a:pt x="9730" y="1879"/>
                      <a:pt x="9933" y="1587"/>
                    </a:cubicBezTo>
                    <a:cubicBezTo>
                      <a:pt x="10161" y="1286"/>
                      <a:pt x="10100" y="843"/>
                      <a:pt x="9856" y="567"/>
                    </a:cubicBezTo>
                    <a:cubicBezTo>
                      <a:pt x="9700" y="390"/>
                      <a:pt x="9473" y="302"/>
                      <a:pt x="9243" y="281"/>
                    </a:cubicBezTo>
                    <a:cubicBezTo>
                      <a:pt x="9175" y="267"/>
                      <a:pt x="9106" y="261"/>
                      <a:pt x="9037" y="261"/>
                    </a:cubicBezTo>
                    <a:cubicBezTo>
                      <a:pt x="8848" y="261"/>
                      <a:pt x="8661" y="311"/>
                      <a:pt x="8494" y="405"/>
                    </a:cubicBezTo>
                    <a:cubicBezTo>
                      <a:pt x="8070" y="620"/>
                      <a:pt x="7713" y="942"/>
                      <a:pt x="7426" y="1319"/>
                    </a:cubicBezTo>
                    <a:cubicBezTo>
                      <a:pt x="7175" y="1644"/>
                      <a:pt x="6990" y="2017"/>
                      <a:pt x="6826" y="2388"/>
                    </a:cubicBezTo>
                    <a:cubicBezTo>
                      <a:pt x="6307" y="2718"/>
                      <a:pt x="5801" y="3063"/>
                      <a:pt x="5307" y="3426"/>
                    </a:cubicBezTo>
                    <a:cubicBezTo>
                      <a:pt x="5314" y="3403"/>
                      <a:pt x="5320" y="3383"/>
                      <a:pt x="5330" y="3365"/>
                    </a:cubicBezTo>
                    <a:cubicBezTo>
                      <a:pt x="5525" y="2755"/>
                      <a:pt x="5666" y="2127"/>
                      <a:pt x="5776" y="1497"/>
                    </a:cubicBezTo>
                    <a:cubicBezTo>
                      <a:pt x="5844" y="1114"/>
                      <a:pt x="5878" y="695"/>
                      <a:pt x="5686" y="341"/>
                    </a:cubicBezTo>
                    <a:cubicBezTo>
                      <a:pt x="5618" y="219"/>
                      <a:pt x="5534" y="89"/>
                      <a:pt x="5395" y="41"/>
                    </a:cubicBezTo>
                    <a:cubicBezTo>
                      <a:pt x="5319" y="13"/>
                      <a:pt x="5248" y="0"/>
                      <a:pt x="5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11"/>
              <p:cNvSpPr/>
              <p:nvPr/>
            </p:nvSpPr>
            <p:spPr>
              <a:xfrm>
                <a:off x="516950" y="424100"/>
                <a:ext cx="33550" cy="2212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885" extrusionOk="0">
                    <a:moveTo>
                      <a:pt x="1268" y="1"/>
                    </a:moveTo>
                    <a:cubicBezTo>
                      <a:pt x="1198" y="1"/>
                      <a:pt x="1094" y="70"/>
                      <a:pt x="1035" y="102"/>
                    </a:cubicBezTo>
                    <a:cubicBezTo>
                      <a:pt x="699" y="286"/>
                      <a:pt x="362" y="473"/>
                      <a:pt x="64" y="715"/>
                    </a:cubicBezTo>
                    <a:cubicBezTo>
                      <a:pt x="28" y="741"/>
                      <a:pt x="1" y="787"/>
                      <a:pt x="23" y="831"/>
                    </a:cubicBezTo>
                    <a:cubicBezTo>
                      <a:pt x="36" y="865"/>
                      <a:pt x="71" y="885"/>
                      <a:pt x="106" y="885"/>
                    </a:cubicBezTo>
                    <a:cubicBezTo>
                      <a:pt x="129" y="885"/>
                      <a:pt x="151" y="877"/>
                      <a:pt x="167" y="860"/>
                    </a:cubicBezTo>
                    <a:cubicBezTo>
                      <a:pt x="382" y="673"/>
                      <a:pt x="750" y="460"/>
                      <a:pt x="1061" y="288"/>
                    </a:cubicBezTo>
                    <a:cubicBezTo>
                      <a:pt x="1148" y="224"/>
                      <a:pt x="1286" y="206"/>
                      <a:pt x="1338" y="109"/>
                    </a:cubicBezTo>
                    <a:cubicBezTo>
                      <a:pt x="1341" y="28"/>
                      <a:pt x="1311" y="1"/>
                      <a:pt x="1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11"/>
              <p:cNvSpPr/>
              <p:nvPr/>
            </p:nvSpPr>
            <p:spPr>
              <a:xfrm>
                <a:off x="554350" y="413975"/>
                <a:ext cx="142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41" extrusionOk="0">
                    <a:moveTo>
                      <a:pt x="481" y="0"/>
                    </a:moveTo>
                    <a:cubicBezTo>
                      <a:pt x="437" y="0"/>
                      <a:pt x="384" y="26"/>
                      <a:pt x="345" y="44"/>
                    </a:cubicBezTo>
                    <a:cubicBezTo>
                      <a:pt x="247" y="91"/>
                      <a:pt x="135" y="127"/>
                      <a:pt x="52" y="198"/>
                    </a:cubicBezTo>
                    <a:cubicBezTo>
                      <a:pt x="1" y="257"/>
                      <a:pt x="58" y="341"/>
                      <a:pt x="123" y="341"/>
                    </a:cubicBezTo>
                    <a:cubicBezTo>
                      <a:pt x="138" y="341"/>
                      <a:pt x="152" y="337"/>
                      <a:pt x="166" y="328"/>
                    </a:cubicBezTo>
                    <a:cubicBezTo>
                      <a:pt x="320" y="239"/>
                      <a:pt x="391" y="221"/>
                      <a:pt x="530" y="156"/>
                    </a:cubicBezTo>
                    <a:cubicBezTo>
                      <a:pt x="559" y="136"/>
                      <a:pt x="570" y="96"/>
                      <a:pt x="561" y="62"/>
                    </a:cubicBezTo>
                    <a:cubicBezTo>
                      <a:pt x="546" y="16"/>
                      <a:pt x="516" y="0"/>
                      <a:pt x="4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11"/>
              <p:cNvSpPr/>
              <p:nvPr/>
            </p:nvSpPr>
            <p:spPr>
              <a:xfrm>
                <a:off x="479700" y="482000"/>
                <a:ext cx="4252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431" extrusionOk="0">
                    <a:moveTo>
                      <a:pt x="103" y="1"/>
                    </a:moveTo>
                    <a:cubicBezTo>
                      <a:pt x="9" y="7"/>
                      <a:pt x="0" y="150"/>
                      <a:pt x="90" y="172"/>
                    </a:cubicBezTo>
                    <a:cubicBezTo>
                      <a:pt x="436" y="240"/>
                      <a:pt x="783" y="295"/>
                      <a:pt x="1128" y="371"/>
                    </a:cubicBezTo>
                    <a:cubicBezTo>
                      <a:pt x="1224" y="380"/>
                      <a:pt x="1325" y="430"/>
                      <a:pt x="1422" y="430"/>
                    </a:cubicBezTo>
                    <a:cubicBezTo>
                      <a:pt x="1442" y="430"/>
                      <a:pt x="1461" y="428"/>
                      <a:pt x="1481" y="423"/>
                    </a:cubicBezTo>
                    <a:cubicBezTo>
                      <a:pt x="1701" y="221"/>
                      <a:pt x="1087" y="204"/>
                      <a:pt x="946" y="154"/>
                    </a:cubicBezTo>
                    <a:cubicBezTo>
                      <a:pt x="666" y="99"/>
                      <a:pt x="382" y="44"/>
                      <a:pt x="1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11"/>
              <p:cNvSpPr/>
              <p:nvPr/>
            </p:nvSpPr>
            <p:spPr>
              <a:xfrm>
                <a:off x="524825" y="492050"/>
                <a:ext cx="1072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26" extrusionOk="0">
                    <a:moveTo>
                      <a:pt x="110" y="1"/>
                    </a:moveTo>
                    <a:cubicBezTo>
                      <a:pt x="95" y="1"/>
                      <a:pt x="81" y="4"/>
                      <a:pt x="67" y="12"/>
                    </a:cubicBezTo>
                    <a:cubicBezTo>
                      <a:pt x="1" y="49"/>
                      <a:pt x="15" y="156"/>
                      <a:pt x="88" y="174"/>
                    </a:cubicBezTo>
                    <a:cubicBezTo>
                      <a:pt x="166" y="178"/>
                      <a:pt x="245" y="225"/>
                      <a:pt x="320" y="225"/>
                    </a:cubicBezTo>
                    <a:cubicBezTo>
                      <a:pt x="338" y="225"/>
                      <a:pt x="356" y="222"/>
                      <a:pt x="373" y="216"/>
                    </a:cubicBezTo>
                    <a:cubicBezTo>
                      <a:pt x="413" y="194"/>
                      <a:pt x="429" y="136"/>
                      <a:pt x="405" y="95"/>
                    </a:cubicBezTo>
                    <a:cubicBezTo>
                      <a:pt x="354" y="30"/>
                      <a:pt x="255" y="38"/>
                      <a:pt x="183" y="12"/>
                    </a:cubicBezTo>
                    <a:cubicBezTo>
                      <a:pt x="159" y="8"/>
                      <a:pt x="134" y="1"/>
                      <a:pt x="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11"/>
              <p:cNvSpPr/>
              <p:nvPr/>
            </p:nvSpPr>
            <p:spPr>
              <a:xfrm>
                <a:off x="461325" y="403025"/>
                <a:ext cx="6700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86" extrusionOk="0">
                    <a:moveTo>
                      <a:pt x="138" y="0"/>
                    </a:moveTo>
                    <a:cubicBezTo>
                      <a:pt x="92" y="0"/>
                      <a:pt x="45" y="32"/>
                      <a:pt x="47" y="87"/>
                    </a:cubicBezTo>
                    <a:cubicBezTo>
                      <a:pt x="69" y="179"/>
                      <a:pt x="1" y="327"/>
                      <a:pt x="103" y="379"/>
                    </a:cubicBezTo>
                    <a:cubicBezTo>
                      <a:pt x="117" y="384"/>
                      <a:pt x="130" y="386"/>
                      <a:pt x="142" y="386"/>
                    </a:cubicBezTo>
                    <a:cubicBezTo>
                      <a:pt x="268" y="386"/>
                      <a:pt x="226" y="140"/>
                      <a:pt x="216" y="53"/>
                    </a:cubicBezTo>
                    <a:cubicBezTo>
                      <a:pt x="203" y="17"/>
                      <a:pt x="171" y="0"/>
                      <a:pt x="1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11"/>
              <p:cNvSpPr/>
              <p:nvPr/>
            </p:nvSpPr>
            <p:spPr>
              <a:xfrm>
                <a:off x="458775" y="419825"/>
                <a:ext cx="7775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1784" extrusionOk="0">
                    <a:moveTo>
                      <a:pt x="221" y="1"/>
                    </a:moveTo>
                    <a:cubicBezTo>
                      <a:pt x="176" y="1"/>
                      <a:pt x="132" y="29"/>
                      <a:pt x="133" y="86"/>
                    </a:cubicBezTo>
                    <a:cubicBezTo>
                      <a:pt x="122" y="615"/>
                      <a:pt x="1" y="1250"/>
                      <a:pt x="79" y="1756"/>
                    </a:cubicBezTo>
                    <a:cubicBezTo>
                      <a:pt x="104" y="1775"/>
                      <a:pt x="126" y="1783"/>
                      <a:pt x="146" y="1783"/>
                    </a:cubicBezTo>
                    <a:cubicBezTo>
                      <a:pt x="211" y="1783"/>
                      <a:pt x="244" y="1692"/>
                      <a:pt x="228" y="1616"/>
                    </a:cubicBezTo>
                    <a:cubicBezTo>
                      <a:pt x="234" y="1107"/>
                      <a:pt x="277" y="598"/>
                      <a:pt x="310" y="86"/>
                    </a:cubicBezTo>
                    <a:cubicBezTo>
                      <a:pt x="311" y="29"/>
                      <a:pt x="266" y="1"/>
                      <a:pt x="2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11"/>
              <p:cNvSpPr/>
              <p:nvPr/>
            </p:nvSpPr>
            <p:spPr>
              <a:xfrm>
                <a:off x="423450" y="527550"/>
                <a:ext cx="428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417" extrusionOk="0">
                    <a:moveTo>
                      <a:pt x="103" y="1"/>
                    </a:moveTo>
                    <a:cubicBezTo>
                      <a:pt x="10" y="7"/>
                      <a:pt x="0" y="151"/>
                      <a:pt x="91" y="173"/>
                    </a:cubicBezTo>
                    <a:cubicBezTo>
                      <a:pt x="475" y="242"/>
                      <a:pt x="1141" y="406"/>
                      <a:pt x="1492" y="416"/>
                    </a:cubicBezTo>
                    <a:cubicBezTo>
                      <a:pt x="1712" y="211"/>
                      <a:pt x="1098" y="207"/>
                      <a:pt x="946" y="158"/>
                    </a:cubicBezTo>
                    <a:cubicBezTo>
                      <a:pt x="664" y="112"/>
                      <a:pt x="383" y="48"/>
                      <a:pt x="1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11"/>
              <p:cNvSpPr/>
              <p:nvPr/>
            </p:nvSpPr>
            <p:spPr>
              <a:xfrm>
                <a:off x="470475" y="537550"/>
                <a:ext cx="183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732" h="256" extrusionOk="0">
                    <a:moveTo>
                      <a:pt x="102" y="0"/>
                    </a:moveTo>
                    <a:cubicBezTo>
                      <a:pt x="8" y="7"/>
                      <a:pt x="1" y="150"/>
                      <a:pt x="90" y="171"/>
                    </a:cubicBezTo>
                    <a:cubicBezTo>
                      <a:pt x="272" y="197"/>
                      <a:pt x="454" y="235"/>
                      <a:pt x="634" y="256"/>
                    </a:cubicBezTo>
                    <a:cubicBezTo>
                      <a:pt x="696" y="251"/>
                      <a:pt x="732" y="175"/>
                      <a:pt x="699" y="125"/>
                    </a:cubicBezTo>
                    <a:cubicBezTo>
                      <a:pt x="668" y="72"/>
                      <a:pt x="600" y="79"/>
                      <a:pt x="548" y="66"/>
                    </a:cubicBezTo>
                    <a:cubicBezTo>
                      <a:pt x="399" y="45"/>
                      <a:pt x="250" y="12"/>
                      <a:pt x="1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11"/>
              <p:cNvSpPr/>
              <p:nvPr/>
            </p:nvSpPr>
            <p:spPr>
              <a:xfrm>
                <a:off x="388675" y="434600"/>
                <a:ext cx="17825" cy="411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647" extrusionOk="0">
                    <a:moveTo>
                      <a:pt x="110" y="1"/>
                    </a:moveTo>
                    <a:cubicBezTo>
                      <a:pt x="56" y="1"/>
                      <a:pt x="1" y="50"/>
                      <a:pt x="20" y="112"/>
                    </a:cubicBezTo>
                    <a:cubicBezTo>
                      <a:pt x="149" y="489"/>
                      <a:pt x="270" y="869"/>
                      <a:pt x="361" y="1258"/>
                    </a:cubicBezTo>
                    <a:cubicBezTo>
                      <a:pt x="407" y="1378"/>
                      <a:pt x="393" y="1541"/>
                      <a:pt x="480" y="1638"/>
                    </a:cubicBezTo>
                    <a:cubicBezTo>
                      <a:pt x="501" y="1644"/>
                      <a:pt x="518" y="1647"/>
                      <a:pt x="533" y="1647"/>
                    </a:cubicBezTo>
                    <a:cubicBezTo>
                      <a:pt x="712" y="1647"/>
                      <a:pt x="508" y="1216"/>
                      <a:pt x="505" y="1101"/>
                    </a:cubicBezTo>
                    <a:cubicBezTo>
                      <a:pt x="412" y="740"/>
                      <a:pt x="308" y="380"/>
                      <a:pt x="175" y="35"/>
                    </a:cubicBezTo>
                    <a:cubicBezTo>
                      <a:pt x="158" y="11"/>
                      <a:pt x="135" y="1"/>
                      <a:pt x="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11"/>
              <p:cNvSpPr/>
              <p:nvPr/>
            </p:nvSpPr>
            <p:spPr>
              <a:xfrm>
                <a:off x="402450" y="484425"/>
                <a:ext cx="65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261" h="687" extrusionOk="0">
                    <a:moveTo>
                      <a:pt x="94" y="0"/>
                    </a:moveTo>
                    <a:cubicBezTo>
                      <a:pt x="48" y="0"/>
                      <a:pt x="1" y="33"/>
                      <a:pt x="3" y="88"/>
                    </a:cubicBezTo>
                    <a:cubicBezTo>
                      <a:pt x="43" y="270"/>
                      <a:pt x="41" y="534"/>
                      <a:pt x="98" y="662"/>
                    </a:cubicBezTo>
                    <a:cubicBezTo>
                      <a:pt x="115" y="679"/>
                      <a:pt x="138" y="687"/>
                      <a:pt x="160" y="687"/>
                    </a:cubicBezTo>
                    <a:cubicBezTo>
                      <a:pt x="191" y="687"/>
                      <a:pt x="222" y="672"/>
                      <a:pt x="238" y="643"/>
                    </a:cubicBezTo>
                    <a:cubicBezTo>
                      <a:pt x="261" y="451"/>
                      <a:pt x="185" y="172"/>
                      <a:pt x="172" y="53"/>
                    </a:cubicBezTo>
                    <a:cubicBezTo>
                      <a:pt x="159" y="17"/>
                      <a:pt x="127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11"/>
              <p:cNvSpPr/>
              <p:nvPr/>
            </p:nvSpPr>
            <p:spPr>
              <a:xfrm>
                <a:off x="381750" y="574900"/>
                <a:ext cx="3037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88" extrusionOk="0">
                    <a:moveTo>
                      <a:pt x="1095" y="1"/>
                    </a:moveTo>
                    <a:cubicBezTo>
                      <a:pt x="1094" y="1"/>
                      <a:pt x="1093" y="1"/>
                      <a:pt x="1092" y="1"/>
                    </a:cubicBezTo>
                    <a:cubicBezTo>
                      <a:pt x="934" y="6"/>
                      <a:pt x="774" y="7"/>
                      <a:pt x="615" y="7"/>
                    </a:cubicBezTo>
                    <a:cubicBezTo>
                      <a:pt x="466" y="7"/>
                      <a:pt x="317" y="6"/>
                      <a:pt x="170" y="6"/>
                    </a:cubicBezTo>
                    <a:cubicBezTo>
                      <a:pt x="142" y="6"/>
                      <a:pt x="114" y="6"/>
                      <a:pt x="87" y="6"/>
                    </a:cubicBezTo>
                    <a:cubicBezTo>
                      <a:pt x="1" y="36"/>
                      <a:pt x="27" y="175"/>
                      <a:pt x="117" y="175"/>
                    </a:cubicBezTo>
                    <a:cubicBezTo>
                      <a:pt x="119" y="175"/>
                      <a:pt x="120" y="175"/>
                      <a:pt x="122" y="175"/>
                    </a:cubicBezTo>
                    <a:cubicBezTo>
                      <a:pt x="274" y="183"/>
                      <a:pt x="428" y="187"/>
                      <a:pt x="582" y="187"/>
                    </a:cubicBezTo>
                    <a:cubicBezTo>
                      <a:pt x="764" y="187"/>
                      <a:pt x="946" y="182"/>
                      <a:pt x="1126" y="170"/>
                    </a:cubicBezTo>
                    <a:cubicBezTo>
                      <a:pt x="1215" y="139"/>
                      <a:pt x="1186" y="1"/>
                      <a:pt x="10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1"/>
              <p:cNvSpPr/>
              <p:nvPr/>
            </p:nvSpPr>
            <p:spPr>
              <a:xfrm>
                <a:off x="420075" y="576100"/>
                <a:ext cx="8225" cy="4850"/>
              </a:xfrm>
              <a:custGeom>
                <a:avLst/>
                <a:gdLst/>
                <a:ahLst/>
                <a:cxnLst/>
                <a:rect l="l" t="t" r="r" b="b"/>
                <a:pathLst>
                  <a:path w="329" h="194" extrusionOk="0">
                    <a:moveTo>
                      <a:pt x="195" y="0"/>
                    </a:moveTo>
                    <a:cubicBezTo>
                      <a:pt x="139" y="0"/>
                      <a:pt x="77" y="13"/>
                      <a:pt x="56" y="34"/>
                    </a:cubicBezTo>
                    <a:cubicBezTo>
                      <a:pt x="0" y="85"/>
                      <a:pt x="42" y="186"/>
                      <a:pt x="117" y="186"/>
                    </a:cubicBezTo>
                    <a:cubicBezTo>
                      <a:pt x="117" y="186"/>
                      <a:pt x="118" y="186"/>
                      <a:pt x="118" y="186"/>
                    </a:cubicBezTo>
                    <a:cubicBezTo>
                      <a:pt x="177" y="177"/>
                      <a:pt x="248" y="193"/>
                      <a:pt x="294" y="152"/>
                    </a:cubicBezTo>
                    <a:cubicBezTo>
                      <a:pt x="328" y="118"/>
                      <a:pt x="328" y="58"/>
                      <a:pt x="294" y="26"/>
                    </a:cubicBezTo>
                    <a:cubicBezTo>
                      <a:pt x="277" y="8"/>
                      <a:pt x="237" y="0"/>
                      <a:pt x="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1"/>
              <p:cNvSpPr/>
              <p:nvPr/>
            </p:nvSpPr>
            <p:spPr>
              <a:xfrm>
                <a:off x="345900" y="532975"/>
                <a:ext cx="107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029" extrusionOk="0">
                    <a:moveTo>
                      <a:pt x="107" y="0"/>
                    </a:moveTo>
                    <a:cubicBezTo>
                      <a:pt x="52" y="0"/>
                      <a:pt x="1" y="54"/>
                      <a:pt x="19" y="113"/>
                    </a:cubicBezTo>
                    <a:cubicBezTo>
                      <a:pt x="36" y="288"/>
                      <a:pt x="118" y="714"/>
                      <a:pt x="213" y="963"/>
                    </a:cubicBezTo>
                    <a:cubicBezTo>
                      <a:pt x="222" y="1001"/>
                      <a:pt x="259" y="1028"/>
                      <a:pt x="298" y="1028"/>
                    </a:cubicBezTo>
                    <a:cubicBezTo>
                      <a:pt x="305" y="1028"/>
                      <a:pt x="313" y="1027"/>
                      <a:pt x="321" y="1025"/>
                    </a:cubicBezTo>
                    <a:cubicBezTo>
                      <a:pt x="427" y="990"/>
                      <a:pt x="367" y="876"/>
                      <a:pt x="345" y="802"/>
                    </a:cubicBezTo>
                    <a:cubicBezTo>
                      <a:pt x="301" y="666"/>
                      <a:pt x="268" y="527"/>
                      <a:pt x="241" y="388"/>
                    </a:cubicBezTo>
                    <a:cubicBezTo>
                      <a:pt x="194" y="238"/>
                      <a:pt x="232" y="95"/>
                      <a:pt x="149" y="12"/>
                    </a:cubicBezTo>
                    <a:cubicBezTo>
                      <a:pt x="135" y="4"/>
                      <a:pt x="121" y="0"/>
                      <a:pt x="1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8" name="Google Shape;928;p11"/>
            <p:cNvGrpSpPr/>
            <p:nvPr/>
          </p:nvGrpSpPr>
          <p:grpSpPr>
            <a:xfrm>
              <a:off x="7817527" y="-172005"/>
              <a:ext cx="808944" cy="950119"/>
              <a:chOff x="1580475" y="290388"/>
              <a:chExt cx="406975" cy="477975"/>
            </a:xfrm>
          </p:grpSpPr>
          <p:sp>
            <p:nvSpPr>
              <p:cNvPr id="929" name="Google Shape;929;p11"/>
              <p:cNvSpPr/>
              <p:nvPr/>
            </p:nvSpPr>
            <p:spPr>
              <a:xfrm>
                <a:off x="1580475" y="290388"/>
                <a:ext cx="406975" cy="477975"/>
              </a:xfrm>
              <a:custGeom>
                <a:avLst/>
                <a:gdLst/>
                <a:ahLst/>
                <a:cxnLst/>
                <a:rect l="l" t="t" r="r" b="b"/>
                <a:pathLst>
                  <a:path w="16279" h="19119" extrusionOk="0">
                    <a:moveTo>
                      <a:pt x="10320" y="1"/>
                    </a:moveTo>
                    <a:cubicBezTo>
                      <a:pt x="9120" y="1"/>
                      <a:pt x="7927" y="196"/>
                      <a:pt x="6814" y="673"/>
                    </a:cubicBezTo>
                    <a:cubicBezTo>
                      <a:pt x="6509" y="803"/>
                      <a:pt x="6085" y="1113"/>
                      <a:pt x="6577" y="1345"/>
                    </a:cubicBezTo>
                    <a:cubicBezTo>
                      <a:pt x="7786" y="1978"/>
                      <a:pt x="9110" y="2539"/>
                      <a:pt x="10489" y="2539"/>
                    </a:cubicBezTo>
                    <a:cubicBezTo>
                      <a:pt x="10663" y="2539"/>
                      <a:pt x="10838" y="2530"/>
                      <a:pt x="11014" y="2511"/>
                    </a:cubicBezTo>
                    <a:cubicBezTo>
                      <a:pt x="11713" y="2460"/>
                      <a:pt x="12385" y="2254"/>
                      <a:pt x="13034" y="1999"/>
                    </a:cubicBezTo>
                    <a:cubicBezTo>
                      <a:pt x="13317" y="1882"/>
                      <a:pt x="13598" y="1760"/>
                      <a:pt x="13878" y="1632"/>
                    </a:cubicBezTo>
                    <a:lnTo>
                      <a:pt x="13878" y="1632"/>
                    </a:lnTo>
                    <a:cubicBezTo>
                      <a:pt x="13141" y="2172"/>
                      <a:pt x="12426" y="2738"/>
                      <a:pt x="11733" y="3332"/>
                    </a:cubicBezTo>
                    <a:cubicBezTo>
                      <a:pt x="11139" y="3838"/>
                      <a:pt x="10566" y="4373"/>
                      <a:pt x="10013" y="4930"/>
                    </a:cubicBezTo>
                    <a:cubicBezTo>
                      <a:pt x="10009" y="4929"/>
                      <a:pt x="10004" y="4929"/>
                      <a:pt x="10000" y="4929"/>
                    </a:cubicBezTo>
                    <a:cubicBezTo>
                      <a:pt x="9977" y="4929"/>
                      <a:pt x="9954" y="4932"/>
                      <a:pt x="9935" y="4939"/>
                    </a:cubicBezTo>
                    <a:cubicBezTo>
                      <a:pt x="9915" y="4907"/>
                      <a:pt x="9895" y="4872"/>
                      <a:pt x="9872" y="4840"/>
                    </a:cubicBezTo>
                    <a:cubicBezTo>
                      <a:pt x="9870" y="4822"/>
                      <a:pt x="9863" y="4806"/>
                      <a:pt x="9851" y="4794"/>
                    </a:cubicBezTo>
                    <a:cubicBezTo>
                      <a:pt x="9834" y="4778"/>
                      <a:pt x="9817" y="4764"/>
                      <a:pt x="9801" y="4748"/>
                    </a:cubicBezTo>
                    <a:cubicBezTo>
                      <a:pt x="9771" y="4714"/>
                      <a:pt x="9740" y="4685"/>
                      <a:pt x="9710" y="4665"/>
                    </a:cubicBezTo>
                    <a:cubicBezTo>
                      <a:pt x="9581" y="4547"/>
                      <a:pt x="9446" y="4437"/>
                      <a:pt x="9302" y="4339"/>
                    </a:cubicBezTo>
                    <a:cubicBezTo>
                      <a:pt x="8526" y="3822"/>
                      <a:pt x="7295" y="3572"/>
                      <a:pt x="6163" y="3572"/>
                    </a:cubicBezTo>
                    <a:cubicBezTo>
                      <a:pt x="5590" y="3572"/>
                      <a:pt x="5042" y="3636"/>
                      <a:pt x="4592" y="3762"/>
                    </a:cubicBezTo>
                    <a:cubicBezTo>
                      <a:pt x="4049" y="3921"/>
                      <a:pt x="3559" y="4209"/>
                      <a:pt x="3093" y="4523"/>
                    </a:cubicBezTo>
                    <a:cubicBezTo>
                      <a:pt x="2912" y="4672"/>
                      <a:pt x="2250" y="5023"/>
                      <a:pt x="2581" y="5275"/>
                    </a:cubicBezTo>
                    <a:cubicBezTo>
                      <a:pt x="3539" y="5882"/>
                      <a:pt x="4577" y="6515"/>
                      <a:pt x="5741" y="6552"/>
                    </a:cubicBezTo>
                    <a:cubicBezTo>
                      <a:pt x="5798" y="6554"/>
                      <a:pt x="5855" y="6555"/>
                      <a:pt x="5911" y="6555"/>
                    </a:cubicBezTo>
                    <a:cubicBezTo>
                      <a:pt x="6813" y="6555"/>
                      <a:pt x="7697" y="6300"/>
                      <a:pt x="8517" y="5938"/>
                    </a:cubicBezTo>
                    <a:cubicBezTo>
                      <a:pt x="8890" y="5776"/>
                      <a:pt x="9248" y="5584"/>
                      <a:pt x="9590" y="5364"/>
                    </a:cubicBezTo>
                    <a:lnTo>
                      <a:pt x="9590" y="5364"/>
                    </a:lnTo>
                    <a:cubicBezTo>
                      <a:pt x="8615" y="6387"/>
                      <a:pt x="7711" y="7485"/>
                      <a:pt x="6904" y="8645"/>
                    </a:cubicBezTo>
                    <a:cubicBezTo>
                      <a:pt x="6895" y="8642"/>
                      <a:pt x="6885" y="8640"/>
                      <a:pt x="6876" y="8640"/>
                    </a:cubicBezTo>
                    <a:cubicBezTo>
                      <a:pt x="6849" y="8640"/>
                      <a:pt x="6822" y="8652"/>
                      <a:pt x="6805" y="8674"/>
                    </a:cubicBezTo>
                    <a:cubicBezTo>
                      <a:pt x="6796" y="8674"/>
                      <a:pt x="6789" y="8676"/>
                      <a:pt x="6781" y="8678"/>
                    </a:cubicBezTo>
                    <a:cubicBezTo>
                      <a:pt x="6770" y="8673"/>
                      <a:pt x="6763" y="8665"/>
                      <a:pt x="6751" y="8662"/>
                    </a:cubicBezTo>
                    <a:cubicBezTo>
                      <a:pt x="6212" y="8387"/>
                      <a:pt x="5642" y="8157"/>
                      <a:pt x="5045" y="8061"/>
                    </a:cubicBezTo>
                    <a:cubicBezTo>
                      <a:pt x="4890" y="8042"/>
                      <a:pt x="4735" y="8035"/>
                      <a:pt x="4579" y="8035"/>
                    </a:cubicBezTo>
                    <a:cubicBezTo>
                      <a:pt x="4332" y="8035"/>
                      <a:pt x="4084" y="8054"/>
                      <a:pt x="3839" y="8076"/>
                    </a:cubicBezTo>
                    <a:cubicBezTo>
                      <a:pt x="2524" y="8183"/>
                      <a:pt x="1405" y="8945"/>
                      <a:pt x="660" y="10010"/>
                    </a:cubicBezTo>
                    <a:cubicBezTo>
                      <a:pt x="520" y="10245"/>
                      <a:pt x="0" y="10918"/>
                      <a:pt x="528" y="10984"/>
                    </a:cubicBezTo>
                    <a:cubicBezTo>
                      <a:pt x="1181" y="11097"/>
                      <a:pt x="1853" y="11192"/>
                      <a:pt x="2519" y="11192"/>
                    </a:cubicBezTo>
                    <a:cubicBezTo>
                      <a:pt x="3010" y="11192"/>
                      <a:pt x="3499" y="11141"/>
                      <a:pt x="3976" y="11007"/>
                    </a:cubicBezTo>
                    <a:cubicBezTo>
                      <a:pt x="4655" y="10823"/>
                      <a:pt x="5283" y="10478"/>
                      <a:pt x="5819" y="10026"/>
                    </a:cubicBezTo>
                    <a:cubicBezTo>
                      <a:pt x="5976" y="9893"/>
                      <a:pt x="6126" y="9752"/>
                      <a:pt x="6269" y="9604"/>
                    </a:cubicBezTo>
                    <a:lnTo>
                      <a:pt x="6269" y="9604"/>
                    </a:lnTo>
                    <a:cubicBezTo>
                      <a:pt x="5692" y="10512"/>
                      <a:pt x="5171" y="11452"/>
                      <a:pt x="4715" y="12426"/>
                    </a:cubicBezTo>
                    <a:cubicBezTo>
                      <a:pt x="4706" y="12426"/>
                      <a:pt x="4696" y="12426"/>
                      <a:pt x="4687" y="12430"/>
                    </a:cubicBezTo>
                    <a:cubicBezTo>
                      <a:pt x="3911" y="12721"/>
                      <a:pt x="3253" y="13287"/>
                      <a:pt x="2721" y="13911"/>
                    </a:cubicBezTo>
                    <a:cubicBezTo>
                      <a:pt x="1907" y="15026"/>
                      <a:pt x="1765" y="16522"/>
                      <a:pt x="2171" y="17819"/>
                    </a:cubicBezTo>
                    <a:cubicBezTo>
                      <a:pt x="2267" y="18137"/>
                      <a:pt x="2524" y="19118"/>
                      <a:pt x="2936" y="19118"/>
                    </a:cubicBezTo>
                    <a:cubicBezTo>
                      <a:pt x="3017" y="19118"/>
                      <a:pt x="3105" y="19080"/>
                      <a:pt x="3198" y="18991"/>
                    </a:cubicBezTo>
                    <a:cubicBezTo>
                      <a:pt x="4034" y="18107"/>
                      <a:pt x="4948" y="17199"/>
                      <a:pt x="5323" y="16010"/>
                    </a:cubicBezTo>
                    <a:cubicBezTo>
                      <a:pt x="5627" y="14990"/>
                      <a:pt x="5519" y="13818"/>
                      <a:pt x="5012" y="12880"/>
                    </a:cubicBezTo>
                    <a:cubicBezTo>
                      <a:pt x="4953" y="12799"/>
                      <a:pt x="4901" y="12676"/>
                      <a:pt x="4833" y="12589"/>
                    </a:cubicBezTo>
                    <a:cubicBezTo>
                      <a:pt x="5335" y="11507"/>
                      <a:pt x="5922" y="10455"/>
                      <a:pt x="6578" y="9446"/>
                    </a:cubicBezTo>
                    <a:lnTo>
                      <a:pt x="6578" y="9446"/>
                    </a:lnTo>
                    <a:cubicBezTo>
                      <a:pt x="6388" y="10616"/>
                      <a:pt x="6447" y="11847"/>
                      <a:pt x="6902" y="12942"/>
                    </a:cubicBezTo>
                    <a:cubicBezTo>
                      <a:pt x="7359" y="14003"/>
                      <a:pt x="8151" y="14869"/>
                      <a:pt x="8926" y="15709"/>
                    </a:cubicBezTo>
                    <a:cubicBezTo>
                      <a:pt x="9041" y="15824"/>
                      <a:pt x="9145" y="15874"/>
                      <a:pt x="9239" y="15874"/>
                    </a:cubicBezTo>
                    <a:cubicBezTo>
                      <a:pt x="9757" y="15874"/>
                      <a:pt x="9950" y="14346"/>
                      <a:pt x="9982" y="13965"/>
                    </a:cubicBezTo>
                    <a:cubicBezTo>
                      <a:pt x="10198" y="12138"/>
                      <a:pt x="9390" y="10164"/>
                      <a:pt x="7818" y="9166"/>
                    </a:cubicBezTo>
                    <a:cubicBezTo>
                      <a:pt x="7577" y="9002"/>
                      <a:pt x="7328" y="8852"/>
                      <a:pt x="7067" y="8726"/>
                    </a:cubicBezTo>
                    <a:cubicBezTo>
                      <a:pt x="7878" y="7564"/>
                      <a:pt x="8785" y="6464"/>
                      <a:pt x="9768" y="5439"/>
                    </a:cubicBezTo>
                    <a:lnTo>
                      <a:pt x="9768" y="5439"/>
                    </a:lnTo>
                    <a:cubicBezTo>
                      <a:pt x="9684" y="6832"/>
                      <a:pt x="9756" y="8253"/>
                      <a:pt x="10206" y="9582"/>
                    </a:cubicBezTo>
                    <a:cubicBezTo>
                      <a:pt x="10518" y="10470"/>
                      <a:pt x="10978" y="11318"/>
                      <a:pt x="11511" y="12091"/>
                    </a:cubicBezTo>
                    <a:cubicBezTo>
                      <a:pt x="11564" y="12133"/>
                      <a:pt x="11616" y="12152"/>
                      <a:pt x="11667" y="12152"/>
                    </a:cubicBezTo>
                    <a:cubicBezTo>
                      <a:pt x="12176" y="12152"/>
                      <a:pt x="12590" y="10234"/>
                      <a:pt x="12694" y="9899"/>
                    </a:cubicBezTo>
                    <a:cubicBezTo>
                      <a:pt x="12825" y="9355"/>
                      <a:pt x="12894" y="8793"/>
                      <a:pt x="12845" y="8234"/>
                    </a:cubicBezTo>
                    <a:cubicBezTo>
                      <a:pt x="12757" y="7140"/>
                      <a:pt x="12294" y="6025"/>
                      <a:pt x="11349" y="5407"/>
                    </a:cubicBezTo>
                    <a:cubicBezTo>
                      <a:pt x="11020" y="5173"/>
                      <a:pt x="10639" y="5012"/>
                      <a:pt x="10240" y="4958"/>
                    </a:cubicBezTo>
                    <a:cubicBezTo>
                      <a:pt x="10711" y="4488"/>
                      <a:pt x="11195" y="4034"/>
                      <a:pt x="11697" y="3601"/>
                    </a:cubicBezTo>
                    <a:cubicBezTo>
                      <a:pt x="12743" y="2718"/>
                      <a:pt x="13729" y="1886"/>
                      <a:pt x="14892" y="1178"/>
                    </a:cubicBezTo>
                    <a:lnTo>
                      <a:pt x="14892" y="1178"/>
                    </a:lnTo>
                    <a:cubicBezTo>
                      <a:pt x="14737" y="1352"/>
                      <a:pt x="14587" y="1532"/>
                      <a:pt x="14457" y="1728"/>
                    </a:cubicBezTo>
                    <a:cubicBezTo>
                      <a:pt x="14179" y="2152"/>
                      <a:pt x="13979" y="2624"/>
                      <a:pt x="13818" y="3103"/>
                    </a:cubicBezTo>
                    <a:cubicBezTo>
                      <a:pt x="13494" y="4087"/>
                      <a:pt x="13312" y="5147"/>
                      <a:pt x="13475" y="6180"/>
                    </a:cubicBezTo>
                    <a:cubicBezTo>
                      <a:pt x="13616" y="7149"/>
                      <a:pt x="14046" y="8043"/>
                      <a:pt x="14450" y="8925"/>
                    </a:cubicBezTo>
                    <a:cubicBezTo>
                      <a:pt x="14550" y="9107"/>
                      <a:pt x="14611" y="9326"/>
                      <a:pt x="14763" y="9472"/>
                    </a:cubicBezTo>
                    <a:cubicBezTo>
                      <a:pt x="14806" y="9493"/>
                      <a:pt x="14849" y="9503"/>
                      <a:pt x="14891" y="9503"/>
                    </a:cubicBezTo>
                    <a:cubicBezTo>
                      <a:pt x="15340" y="9503"/>
                      <a:pt x="15677" y="8375"/>
                      <a:pt x="15806" y="8057"/>
                    </a:cubicBezTo>
                    <a:cubicBezTo>
                      <a:pt x="16188" y="6954"/>
                      <a:pt x="16267" y="5773"/>
                      <a:pt x="16274" y="4612"/>
                    </a:cubicBezTo>
                    <a:cubicBezTo>
                      <a:pt x="16278" y="3594"/>
                      <a:pt x="16251" y="2549"/>
                      <a:pt x="15910" y="1578"/>
                    </a:cubicBezTo>
                    <a:cubicBezTo>
                      <a:pt x="15798" y="1283"/>
                      <a:pt x="15638" y="1005"/>
                      <a:pt x="15421" y="775"/>
                    </a:cubicBezTo>
                    <a:cubicBezTo>
                      <a:pt x="15403" y="756"/>
                      <a:pt x="15379" y="750"/>
                      <a:pt x="15356" y="750"/>
                    </a:cubicBezTo>
                    <a:cubicBezTo>
                      <a:pt x="15349" y="748"/>
                      <a:pt x="15341" y="747"/>
                      <a:pt x="15333" y="747"/>
                    </a:cubicBezTo>
                    <a:cubicBezTo>
                      <a:pt x="15328" y="747"/>
                      <a:pt x="15322" y="748"/>
                      <a:pt x="15315" y="750"/>
                    </a:cubicBezTo>
                    <a:cubicBezTo>
                      <a:pt x="15314" y="750"/>
                      <a:pt x="15312" y="750"/>
                      <a:pt x="15311" y="750"/>
                    </a:cubicBezTo>
                    <a:cubicBezTo>
                      <a:pt x="15294" y="750"/>
                      <a:pt x="15276" y="755"/>
                      <a:pt x="15261" y="766"/>
                    </a:cubicBezTo>
                    <a:cubicBezTo>
                      <a:pt x="15253" y="759"/>
                      <a:pt x="15244" y="753"/>
                      <a:pt x="15234" y="750"/>
                    </a:cubicBezTo>
                    <a:cubicBezTo>
                      <a:pt x="14683" y="668"/>
                      <a:pt x="14136" y="561"/>
                      <a:pt x="13594" y="431"/>
                    </a:cubicBezTo>
                    <a:cubicBezTo>
                      <a:pt x="12533" y="166"/>
                      <a:pt x="11423" y="1"/>
                      <a:pt x="10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11"/>
              <p:cNvSpPr/>
              <p:nvPr/>
            </p:nvSpPr>
            <p:spPr>
              <a:xfrm>
                <a:off x="1592300" y="558913"/>
                <a:ext cx="7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6" extrusionOk="0">
                    <a:moveTo>
                      <a:pt x="3" y="1"/>
                    </a:moveTo>
                    <a:lnTo>
                      <a:pt x="3" y="1"/>
                    </a:lnTo>
                    <a:cubicBezTo>
                      <a:pt x="3" y="2"/>
                      <a:pt x="3" y="3"/>
                      <a:pt x="3" y="3"/>
                    </a:cubicBezTo>
                    <a:lnTo>
                      <a:pt x="3" y="3"/>
                    </a:lnTo>
                    <a:cubicBezTo>
                      <a:pt x="3" y="3"/>
                      <a:pt x="3" y="2"/>
                      <a:pt x="3" y="1"/>
                    </a:cubicBezTo>
                    <a:close/>
                    <a:moveTo>
                      <a:pt x="3" y="3"/>
                    </a:moveTo>
                    <a:cubicBezTo>
                      <a:pt x="3" y="4"/>
                      <a:pt x="3" y="4"/>
                      <a:pt x="2" y="5"/>
                    </a:cubicBezTo>
                    <a:cubicBezTo>
                      <a:pt x="2" y="8"/>
                      <a:pt x="1" y="13"/>
                      <a:pt x="1" y="16"/>
                    </a:cubicBezTo>
                    <a:cubicBezTo>
                      <a:pt x="2" y="13"/>
                      <a:pt x="3" y="8"/>
                      <a:pt x="3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11"/>
              <p:cNvSpPr/>
              <p:nvPr/>
            </p:nvSpPr>
            <p:spPr>
              <a:xfrm>
                <a:off x="1681550" y="616738"/>
                <a:ext cx="29675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094" extrusionOk="0">
                    <a:moveTo>
                      <a:pt x="632" y="0"/>
                    </a:moveTo>
                    <a:cubicBezTo>
                      <a:pt x="578" y="0"/>
                      <a:pt x="527" y="54"/>
                      <a:pt x="545" y="113"/>
                    </a:cubicBezTo>
                    <a:cubicBezTo>
                      <a:pt x="988" y="1283"/>
                      <a:pt x="772" y="2546"/>
                      <a:pt x="213" y="3613"/>
                    </a:cubicBezTo>
                    <a:cubicBezTo>
                      <a:pt x="164" y="3738"/>
                      <a:pt x="1" y="3909"/>
                      <a:pt x="2" y="4030"/>
                    </a:cubicBezTo>
                    <a:cubicBezTo>
                      <a:pt x="12" y="4071"/>
                      <a:pt x="51" y="4093"/>
                      <a:pt x="89" y="4093"/>
                    </a:cubicBezTo>
                    <a:cubicBezTo>
                      <a:pt x="119" y="4093"/>
                      <a:pt x="148" y="4080"/>
                      <a:pt x="163" y="4051"/>
                    </a:cubicBezTo>
                    <a:cubicBezTo>
                      <a:pt x="842" y="2962"/>
                      <a:pt x="1187" y="1583"/>
                      <a:pt x="798" y="330"/>
                    </a:cubicBezTo>
                    <a:cubicBezTo>
                      <a:pt x="756" y="227"/>
                      <a:pt x="755" y="92"/>
                      <a:pt x="675" y="12"/>
                    </a:cubicBezTo>
                    <a:cubicBezTo>
                      <a:pt x="661" y="4"/>
                      <a:pt x="646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11"/>
              <p:cNvSpPr/>
              <p:nvPr/>
            </p:nvSpPr>
            <p:spPr>
              <a:xfrm>
                <a:off x="1660400" y="726513"/>
                <a:ext cx="193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046" extrusionOk="0">
                    <a:moveTo>
                      <a:pt x="680" y="1"/>
                    </a:moveTo>
                    <a:cubicBezTo>
                      <a:pt x="650" y="1"/>
                      <a:pt x="621" y="15"/>
                      <a:pt x="605" y="44"/>
                    </a:cubicBezTo>
                    <a:cubicBezTo>
                      <a:pt x="441" y="349"/>
                      <a:pt x="240" y="636"/>
                      <a:pt x="31" y="914"/>
                    </a:cubicBezTo>
                    <a:cubicBezTo>
                      <a:pt x="1" y="960"/>
                      <a:pt x="29" y="1028"/>
                      <a:pt x="83" y="1042"/>
                    </a:cubicBezTo>
                    <a:cubicBezTo>
                      <a:pt x="91" y="1045"/>
                      <a:pt x="99" y="1046"/>
                      <a:pt x="106" y="1046"/>
                    </a:cubicBezTo>
                    <a:cubicBezTo>
                      <a:pt x="137" y="1046"/>
                      <a:pt x="167" y="1029"/>
                      <a:pt x="183" y="1002"/>
                    </a:cubicBezTo>
                    <a:cubicBezTo>
                      <a:pt x="253" y="907"/>
                      <a:pt x="324" y="814"/>
                      <a:pt x="391" y="718"/>
                    </a:cubicBezTo>
                    <a:cubicBezTo>
                      <a:pt x="524" y="530"/>
                      <a:pt x="646" y="335"/>
                      <a:pt x="757" y="133"/>
                    </a:cubicBezTo>
                    <a:cubicBezTo>
                      <a:pt x="770" y="112"/>
                      <a:pt x="772" y="87"/>
                      <a:pt x="767" y="65"/>
                    </a:cubicBezTo>
                    <a:cubicBezTo>
                      <a:pt x="757" y="24"/>
                      <a:pt x="718" y="1"/>
                      <a:pt x="6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1"/>
              <p:cNvSpPr/>
              <p:nvPr/>
            </p:nvSpPr>
            <p:spPr>
              <a:xfrm>
                <a:off x="1651000" y="626813"/>
                <a:ext cx="41250" cy="1178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4712" extrusionOk="0">
                    <a:moveTo>
                      <a:pt x="1560" y="0"/>
                    </a:moveTo>
                    <a:cubicBezTo>
                      <a:pt x="1516" y="0"/>
                      <a:pt x="1471" y="29"/>
                      <a:pt x="1472" y="86"/>
                    </a:cubicBezTo>
                    <a:cubicBezTo>
                      <a:pt x="1420" y="864"/>
                      <a:pt x="1122" y="1753"/>
                      <a:pt x="834" y="2552"/>
                    </a:cubicBezTo>
                    <a:cubicBezTo>
                      <a:pt x="583" y="3209"/>
                      <a:pt x="236" y="3869"/>
                      <a:pt x="19" y="4600"/>
                    </a:cubicBezTo>
                    <a:cubicBezTo>
                      <a:pt x="1" y="4657"/>
                      <a:pt x="52" y="4712"/>
                      <a:pt x="106" y="4712"/>
                    </a:cubicBezTo>
                    <a:cubicBezTo>
                      <a:pt x="121" y="4712"/>
                      <a:pt x="136" y="4708"/>
                      <a:pt x="149" y="4699"/>
                    </a:cubicBezTo>
                    <a:cubicBezTo>
                      <a:pt x="198" y="4669"/>
                      <a:pt x="198" y="4607"/>
                      <a:pt x="217" y="4558"/>
                    </a:cubicBezTo>
                    <a:cubicBezTo>
                      <a:pt x="492" y="3681"/>
                      <a:pt x="927" y="2929"/>
                      <a:pt x="1208" y="2019"/>
                    </a:cubicBezTo>
                    <a:cubicBezTo>
                      <a:pt x="1404" y="1390"/>
                      <a:pt x="1610" y="750"/>
                      <a:pt x="1649" y="86"/>
                    </a:cubicBezTo>
                    <a:cubicBezTo>
                      <a:pt x="1650" y="29"/>
                      <a:pt x="1605" y="0"/>
                      <a:pt x="1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1"/>
              <p:cNvSpPr/>
              <p:nvPr/>
            </p:nvSpPr>
            <p:spPr>
              <a:xfrm>
                <a:off x="1647850" y="614163"/>
                <a:ext cx="3877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971" extrusionOk="0">
                    <a:moveTo>
                      <a:pt x="1436" y="0"/>
                    </a:moveTo>
                    <a:cubicBezTo>
                      <a:pt x="1415" y="0"/>
                      <a:pt x="1394" y="8"/>
                      <a:pt x="1377" y="26"/>
                    </a:cubicBezTo>
                    <a:cubicBezTo>
                      <a:pt x="874" y="624"/>
                      <a:pt x="474" y="1306"/>
                      <a:pt x="240" y="2053"/>
                    </a:cubicBezTo>
                    <a:cubicBezTo>
                      <a:pt x="148" y="2317"/>
                      <a:pt x="68" y="2586"/>
                      <a:pt x="6" y="2860"/>
                    </a:cubicBezTo>
                    <a:cubicBezTo>
                      <a:pt x="0" y="2883"/>
                      <a:pt x="5" y="2908"/>
                      <a:pt x="16" y="2927"/>
                    </a:cubicBezTo>
                    <a:cubicBezTo>
                      <a:pt x="31" y="2956"/>
                      <a:pt x="62" y="2971"/>
                      <a:pt x="92" y="2971"/>
                    </a:cubicBezTo>
                    <a:cubicBezTo>
                      <a:pt x="115" y="2971"/>
                      <a:pt x="138" y="2963"/>
                      <a:pt x="154" y="2946"/>
                    </a:cubicBezTo>
                    <a:cubicBezTo>
                      <a:pt x="192" y="2898"/>
                      <a:pt x="190" y="2830"/>
                      <a:pt x="208" y="2774"/>
                    </a:cubicBezTo>
                    <a:cubicBezTo>
                      <a:pt x="390" y="2099"/>
                      <a:pt x="584" y="1523"/>
                      <a:pt x="933" y="945"/>
                    </a:cubicBezTo>
                    <a:cubicBezTo>
                      <a:pt x="1124" y="636"/>
                      <a:pt x="1333" y="364"/>
                      <a:pt x="1521" y="122"/>
                    </a:cubicBezTo>
                    <a:cubicBezTo>
                      <a:pt x="1551" y="60"/>
                      <a:pt x="1493" y="0"/>
                      <a:pt x="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1"/>
              <p:cNvSpPr/>
              <p:nvPr/>
            </p:nvSpPr>
            <p:spPr>
              <a:xfrm>
                <a:off x="1642325" y="704488"/>
                <a:ext cx="5575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58" extrusionOk="0">
                    <a:moveTo>
                      <a:pt x="134" y="0"/>
                    </a:moveTo>
                    <a:cubicBezTo>
                      <a:pt x="89" y="0"/>
                      <a:pt x="44" y="29"/>
                      <a:pt x="45" y="86"/>
                    </a:cubicBezTo>
                    <a:cubicBezTo>
                      <a:pt x="20" y="313"/>
                      <a:pt x="9" y="541"/>
                      <a:pt x="1" y="769"/>
                    </a:cubicBezTo>
                    <a:cubicBezTo>
                      <a:pt x="1" y="818"/>
                      <a:pt x="43" y="858"/>
                      <a:pt x="91" y="858"/>
                    </a:cubicBezTo>
                    <a:cubicBezTo>
                      <a:pt x="98" y="858"/>
                      <a:pt x="106" y="857"/>
                      <a:pt x="114" y="854"/>
                    </a:cubicBezTo>
                    <a:cubicBezTo>
                      <a:pt x="152" y="845"/>
                      <a:pt x="179" y="808"/>
                      <a:pt x="179" y="769"/>
                    </a:cubicBezTo>
                    <a:cubicBezTo>
                      <a:pt x="186" y="541"/>
                      <a:pt x="199" y="313"/>
                      <a:pt x="222" y="86"/>
                    </a:cubicBezTo>
                    <a:cubicBezTo>
                      <a:pt x="223" y="29"/>
                      <a:pt x="17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1"/>
              <p:cNvSpPr/>
              <p:nvPr/>
            </p:nvSpPr>
            <p:spPr>
              <a:xfrm>
                <a:off x="1682050" y="517788"/>
                <a:ext cx="54025" cy="31725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1269" extrusionOk="0">
                    <a:moveTo>
                      <a:pt x="2045" y="0"/>
                    </a:moveTo>
                    <a:cubicBezTo>
                      <a:pt x="2025" y="0"/>
                      <a:pt x="2004" y="8"/>
                      <a:pt x="1987" y="26"/>
                    </a:cubicBezTo>
                    <a:cubicBezTo>
                      <a:pt x="1494" y="495"/>
                      <a:pt x="690" y="852"/>
                      <a:pt x="70" y="1110"/>
                    </a:cubicBezTo>
                    <a:cubicBezTo>
                      <a:pt x="0" y="1158"/>
                      <a:pt x="47" y="1268"/>
                      <a:pt x="123" y="1268"/>
                    </a:cubicBezTo>
                    <a:cubicBezTo>
                      <a:pt x="131" y="1268"/>
                      <a:pt x="139" y="1267"/>
                      <a:pt x="148" y="1265"/>
                    </a:cubicBezTo>
                    <a:cubicBezTo>
                      <a:pt x="651" y="1065"/>
                      <a:pt x="1145" y="838"/>
                      <a:pt x="1601" y="544"/>
                    </a:cubicBezTo>
                    <a:cubicBezTo>
                      <a:pt x="1783" y="415"/>
                      <a:pt x="1991" y="297"/>
                      <a:pt x="2131" y="123"/>
                    </a:cubicBezTo>
                    <a:cubicBezTo>
                      <a:pt x="2160" y="61"/>
                      <a:pt x="2103" y="0"/>
                      <a:pt x="20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1"/>
              <p:cNvSpPr/>
              <p:nvPr/>
            </p:nvSpPr>
            <p:spPr>
              <a:xfrm>
                <a:off x="1615050" y="551938"/>
                <a:ext cx="5227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36" extrusionOk="0">
                    <a:moveTo>
                      <a:pt x="1968" y="1"/>
                    </a:moveTo>
                    <a:cubicBezTo>
                      <a:pt x="1960" y="1"/>
                      <a:pt x="1951" y="2"/>
                      <a:pt x="1943" y="5"/>
                    </a:cubicBezTo>
                    <a:cubicBezTo>
                      <a:pt x="1513" y="78"/>
                      <a:pt x="1161" y="126"/>
                      <a:pt x="699" y="148"/>
                    </a:cubicBezTo>
                    <a:cubicBezTo>
                      <a:pt x="660" y="153"/>
                      <a:pt x="613" y="155"/>
                      <a:pt x="564" y="155"/>
                    </a:cubicBezTo>
                    <a:cubicBezTo>
                      <a:pt x="485" y="155"/>
                      <a:pt x="398" y="151"/>
                      <a:pt x="316" y="151"/>
                    </a:cubicBezTo>
                    <a:cubicBezTo>
                      <a:pt x="220" y="151"/>
                      <a:pt x="133" y="157"/>
                      <a:pt x="74" y="182"/>
                    </a:cubicBezTo>
                    <a:cubicBezTo>
                      <a:pt x="1" y="281"/>
                      <a:pt x="93" y="336"/>
                      <a:pt x="186" y="336"/>
                    </a:cubicBezTo>
                    <a:cubicBezTo>
                      <a:pt x="199" y="336"/>
                      <a:pt x="211" y="335"/>
                      <a:pt x="224" y="333"/>
                    </a:cubicBezTo>
                    <a:cubicBezTo>
                      <a:pt x="824" y="327"/>
                      <a:pt x="1438" y="295"/>
                      <a:pt x="2021" y="160"/>
                    </a:cubicBezTo>
                    <a:cubicBezTo>
                      <a:pt x="2090" y="112"/>
                      <a:pt x="2044" y="1"/>
                      <a:pt x="1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11"/>
              <p:cNvSpPr/>
              <p:nvPr/>
            </p:nvSpPr>
            <p:spPr>
              <a:xfrm>
                <a:off x="1671600" y="515488"/>
                <a:ext cx="481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798" extrusionOk="0">
                    <a:moveTo>
                      <a:pt x="1818" y="1"/>
                    </a:moveTo>
                    <a:cubicBezTo>
                      <a:pt x="1804" y="1"/>
                      <a:pt x="1789" y="5"/>
                      <a:pt x="1776" y="13"/>
                    </a:cubicBezTo>
                    <a:cubicBezTo>
                      <a:pt x="1383" y="227"/>
                      <a:pt x="979" y="350"/>
                      <a:pt x="517" y="498"/>
                    </a:cubicBezTo>
                    <a:cubicBezTo>
                      <a:pt x="360" y="564"/>
                      <a:pt x="159" y="568"/>
                      <a:pt x="25" y="669"/>
                    </a:cubicBezTo>
                    <a:cubicBezTo>
                      <a:pt x="1" y="766"/>
                      <a:pt x="39" y="797"/>
                      <a:pt x="104" y="797"/>
                    </a:cubicBezTo>
                    <a:cubicBezTo>
                      <a:pt x="213" y="797"/>
                      <a:pt x="395" y="708"/>
                      <a:pt x="469" y="698"/>
                    </a:cubicBezTo>
                    <a:cubicBezTo>
                      <a:pt x="904" y="566"/>
                      <a:pt x="1338" y="425"/>
                      <a:pt x="1748" y="230"/>
                    </a:cubicBezTo>
                    <a:cubicBezTo>
                      <a:pt x="1803" y="198"/>
                      <a:pt x="1884" y="179"/>
                      <a:pt x="1906" y="113"/>
                    </a:cubicBezTo>
                    <a:cubicBezTo>
                      <a:pt x="1924" y="56"/>
                      <a:pt x="1872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11"/>
              <p:cNvSpPr/>
              <p:nvPr/>
            </p:nvSpPr>
            <p:spPr>
              <a:xfrm>
                <a:off x="1613600" y="537913"/>
                <a:ext cx="3815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516" extrusionOk="0">
                    <a:moveTo>
                      <a:pt x="1404" y="0"/>
                    </a:moveTo>
                    <a:cubicBezTo>
                      <a:pt x="1396" y="0"/>
                      <a:pt x="1387" y="2"/>
                      <a:pt x="1378" y="5"/>
                    </a:cubicBezTo>
                    <a:cubicBezTo>
                      <a:pt x="945" y="120"/>
                      <a:pt x="509" y="228"/>
                      <a:pt x="75" y="343"/>
                    </a:cubicBezTo>
                    <a:cubicBezTo>
                      <a:pt x="42" y="352"/>
                      <a:pt x="13" y="382"/>
                      <a:pt x="11" y="416"/>
                    </a:cubicBezTo>
                    <a:cubicBezTo>
                      <a:pt x="1" y="468"/>
                      <a:pt x="48" y="515"/>
                      <a:pt x="98" y="515"/>
                    </a:cubicBezTo>
                    <a:cubicBezTo>
                      <a:pt x="106" y="515"/>
                      <a:pt x="114" y="514"/>
                      <a:pt x="121" y="512"/>
                    </a:cubicBezTo>
                    <a:cubicBezTo>
                      <a:pt x="294" y="467"/>
                      <a:pt x="465" y="423"/>
                      <a:pt x="636" y="379"/>
                    </a:cubicBezTo>
                    <a:cubicBezTo>
                      <a:pt x="907" y="300"/>
                      <a:pt x="1192" y="254"/>
                      <a:pt x="1456" y="158"/>
                    </a:cubicBezTo>
                    <a:cubicBezTo>
                      <a:pt x="1525" y="111"/>
                      <a:pt x="1479" y="0"/>
                      <a:pt x="14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11"/>
              <p:cNvSpPr/>
              <p:nvPr/>
            </p:nvSpPr>
            <p:spPr>
              <a:xfrm>
                <a:off x="1622900" y="503013"/>
                <a:ext cx="979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1106" extrusionOk="0">
                    <a:moveTo>
                      <a:pt x="3553" y="0"/>
                    </a:moveTo>
                    <a:cubicBezTo>
                      <a:pt x="2722" y="0"/>
                      <a:pt x="1899" y="173"/>
                      <a:pt x="1122" y="461"/>
                    </a:cubicBezTo>
                    <a:cubicBezTo>
                      <a:pt x="826" y="572"/>
                      <a:pt x="537" y="694"/>
                      <a:pt x="255" y="837"/>
                    </a:cubicBezTo>
                    <a:cubicBezTo>
                      <a:pt x="177" y="889"/>
                      <a:pt x="57" y="909"/>
                      <a:pt x="14" y="995"/>
                    </a:cubicBezTo>
                    <a:cubicBezTo>
                      <a:pt x="1" y="1041"/>
                      <a:pt x="30" y="1093"/>
                      <a:pt x="77" y="1105"/>
                    </a:cubicBezTo>
                    <a:cubicBezTo>
                      <a:pt x="82" y="1106"/>
                      <a:pt x="87" y="1106"/>
                      <a:pt x="93" y="1106"/>
                    </a:cubicBezTo>
                    <a:cubicBezTo>
                      <a:pt x="168" y="1106"/>
                      <a:pt x="231" y="1038"/>
                      <a:pt x="300" y="1013"/>
                    </a:cubicBezTo>
                    <a:cubicBezTo>
                      <a:pt x="1122" y="595"/>
                      <a:pt x="2122" y="270"/>
                      <a:pt x="3028" y="200"/>
                    </a:cubicBezTo>
                    <a:cubicBezTo>
                      <a:pt x="3295" y="173"/>
                      <a:pt x="3567" y="189"/>
                      <a:pt x="3832" y="174"/>
                    </a:cubicBezTo>
                    <a:cubicBezTo>
                      <a:pt x="3918" y="145"/>
                      <a:pt x="3892" y="5"/>
                      <a:pt x="3802" y="5"/>
                    </a:cubicBezTo>
                    <a:cubicBezTo>
                      <a:pt x="3801" y="5"/>
                      <a:pt x="3800" y="5"/>
                      <a:pt x="3798" y="5"/>
                    </a:cubicBezTo>
                    <a:cubicBezTo>
                      <a:pt x="3716" y="2"/>
                      <a:pt x="3634" y="0"/>
                      <a:pt x="3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11"/>
              <p:cNvSpPr/>
              <p:nvPr/>
            </p:nvSpPr>
            <p:spPr>
              <a:xfrm>
                <a:off x="1761425" y="524213"/>
                <a:ext cx="57575" cy="937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3750" extrusionOk="0">
                    <a:moveTo>
                      <a:pt x="120" y="1"/>
                    </a:moveTo>
                    <a:cubicBezTo>
                      <a:pt x="38" y="1"/>
                      <a:pt x="1" y="124"/>
                      <a:pt x="78" y="166"/>
                    </a:cubicBezTo>
                    <a:cubicBezTo>
                      <a:pt x="1160" y="873"/>
                      <a:pt x="1877" y="2112"/>
                      <a:pt x="2072" y="3450"/>
                    </a:cubicBezTo>
                    <a:cubicBezTo>
                      <a:pt x="2105" y="3580"/>
                      <a:pt x="2072" y="3619"/>
                      <a:pt x="2130" y="3723"/>
                    </a:cubicBezTo>
                    <a:cubicBezTo>
                      <a:pt x="2149" y="3741"/>
                      <a:pt x="2171" y="3749"/>
                      <a:pt x="2190" y="3749"/>
                    </a:cubicBezTo>
                    <a:cubicBezTo>
                      <a:pt x="2252" y="3749"/>
                      <a:pt x="2303" y="3675"/>
                      <a:pt x="2273" y="3605"/>
                    </a:cubicBezTo>
                    <a:cubicBezTo>
                      <a:pt x="2129" y="2327"/>
                      <a:pt x="1523" y="1105"/>
                      <a:pt x="531" y="276"/>
                    </a:cubicBezTo>
                    <a:cubicBezTo>
                      <a:pt x="403" y="181"/>
                      <a:pt x="284" y="58"/>
                      <a:pt x="135" y="2"/>
                    </a:cubicBezTo>
                    <a:cubicBezTo>
                      <a:pt x="130" y="1"/>
                      <a:pt x="125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11"/>
              <p:cNvSpPr/>
              <p:nvPr/>
            </p:nvSpPr>
            <p:spPr>
              <a:xfrm>
                <a:off x="1812200" y="635638"/>
                <a:ext cx="73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030" extrusionOk="0">
                    <a:moveTo>
                      <a:pt x="182" y="0"/>
                    </a:moveTo>
                    <a:cubicBezTo>
                      <a:pt x="142" y="0"/>
                      <a:pt x="104" y="27"/>
                      <a:pt x="98" y="88"/>
                    </a:cubicBezTo>
                    <a:cubicBezTo>
                      <a:pt x="104" y="310"/>
                      <a:pt x="103" y="533"/>
                      <a:pt x="76" y="755"/>
                    </a:cubicBezTo>
                    <a:cubicBezTo>
                      <a:pt x="76" y="846"/>
                      <a:pt x="0" y="1016"/>
                      <a:pt x="142" y="1029"/>
                    </a:cubicBezTo>
                    <a:cubicBezTo>
                      <a:pt x="234" y="1027"/>
                      <a:pt x="233" y="926"/>
                      <a:pt x="240" y="858"/>
                    </a:cubicBezTo>
                    <a:cubicBezTo>
                      <a:pt x="273" y="618"/>
                      <a:pt x="285" y="374"/>
                      <a:pt x="274" y="130"/>
                    </a:cubicBezTo>
                    <a:cubicBezTo>
                      <a:pt x="292" y="50"/>
                      <a:pt x="235" y="0"/>
                      <a:pt x="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11"/>
              <p:cNvSpPr/>
              <p:nvPr/>
            </p:nvSpPr>
            <p:spPr>
              <a:xfrm>
                <a:off x="1763050" y="545313"/>
                <a:ext cx="3940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3770" extrusionOk="0">
                    <a:moveTo>
                      <a:pt x="119" y="1"/>
                    </a:moveTo>
                    <a:cubicBezTo>
                      <a:pt x="58" y="1"/>
                      <a:pt x="0" y="73"/>
                      <a:pt x="39" y="134"/>
                    </a:cubicBezTo>
                    <a:cubicBezTo>
                      <a:pt x="758" y="1232"/>
                      <a:pt x="1192" y="2393"/>
                      <a:pt x="1384" y="3707"/>
                    </a:cubicBezTo>
                    <a:cubicBezTo>
                      <a:pt x="1396" y="3750"/>
                      <a:pt x="1431" y="3769"/>
                      <a:pt x="1466" y="3769"/>
                    </a:cubicBezTo>
                    <a:cubicBezTo>
                      <a:pt x="1520" y="3769"/>
                      <a:pt x="1575" y="3726"/>
                      <a:pt x="1556" y="3659"/>
                    </a:cubicBezTo>
                    <a:cubicBezTo>
                      <a:pt x="1448" y="2961"/>
                      <a:pt x="1284" y="2269"/>
                      <a:pt x="1011" y="1617"/>
                    </a:cubicBezTo>
                    <a:cubicBezTo>
                      <a:pt x="785" y="1060"/>
                      <a:pt x="515" y="513"/>
                      <a:pt x="170" y="21"/>
                    </a:cubicBezTo>
                    <a:cubicBezTo>
                      <a:pt x="154" y="7"/>
                      <a:pt x="136" y="1"/>
                      <a:pt x="1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11"/>
              <p:cNvSpPr/>
              <p:nvPr/>
            </p:nvSpPr>
            <p:spPr>
              <a:xfrm>
                <a:off x="1749975" y="546863"/>
                <a:ext cx="3935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3936" extrusionOk="0">
                    <a:moveTo>
                      <a:pt x="105" y="0"/>
                    </a:moveTo>
                    <a:cubicBezTo>
                      <a:pt x="52" y="0"/>
                      <a:pt x="1" y="54"/>
                      <a:pt x="19" y="112"/>
                    </a:cubicBezTo>
                    <a:cubicBezTo>
                      <a:pt x="147" y="667"/>
                      <a:pt x="247" y="1231"/>
                      <a:pt x="427" y="1774"/>
                    </a:cubicBezTo>
                    <a:cubicBezTo>
                      <a:pt x="692" y="2510"/>
                      <a:pt x="1001" y="3245"/>
                      <a:pt x="1404" y="3916"/>
                    </a:cubicBezTo>
                    <a:cubicBezTo>
                      <a:pt x="1419" y="3930"/>
                      <a:pt x="1437" y="3936"/>
                      <a:pt x="1455" y="3936"/>
                    </a:cubicBezTo>
                    <a:cubicBezTo>
                      <a:pt x="1515" y="3936"/>
                      <a:pt x="1573" y="3865"/>
                      <a:pt x="1534" y="3803"/>
                    </a:cubicBezTo>
                    <a:cubicBezTo>
                      <a:pt x="1011" y="2842"/>
                      <a:pt x="595" y="1933"/>
                      <a:pt x="364" y="855"/>
                    </a:cubicBezTo>
                    <a:cubicBezTo>
                      <a:pt x="309" y="591"/>
                      <a:pt x="245" y="330"/>
                      <a:pt x="189" y="66"/>
                    </a:cubicBezTo>
                    <a:cubicBezTo>
                      <a:pt x="184" y="44"/>
                      <a:pt x="169" y="26"/>
                      <a:pt x="148" y="13"/>
                    </a:cubicBezTo>
                    <a:cubicBezTo>
                      <a:pt x="135" y="4"/>
                      <a:pt x="120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11"/>
              <p:cNvSpPr/>
              <p:nvPr/>
            </p:nvSpPr>
            <p:spPr>
              <a:xfrm>
                <a:off x="1793800" y="655363"/>
                <a:ext cx="97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414" extrusionOk="0">
                    <a:moveTo>
                      <a:pt x="118" y="1"/>
                    </a:moveTo>
                    <a:cubicBezTo>
                      <a:pt x="57" y="1"/>
                      <a:pt x="1" y="72"/>
                      <a:pt x="40" y="134"/>
                    </a:cubicBezTo>
                    <a:cubicBezTo>
                      <a:pt x="113" y="221"/>
                      <a:pt x="154" y="351"/>
                      <a:pt x="254" y="409"/>
                    </a:cubicBezTo>
                    <a:cubicBezTo>
                      <a:pt x="262" y="412"/>
                      <a:pt x="270" y="413"/>
                      <a:pt x="278" y="413"/>
                    </a:cubicBezTo>
                    <a:cubicBezTo>
                      <a:pt x="340" y="413"/>
                      <a:pt x="390" y="337"/>
                      <a:pt x="354" y="279"/>
                    </a:cubicBezTo>
                    <a:cubicBezTo>
                      <a:pt x="288" y="196"/>
                      <a:pt x="240" y="100"/>
                      <a:pt x="170" y="20"/>
                    </a:cubicBezTo>
                    <a:cubicBezTo>
                      <a:pt x="154" y="7"/>
                      <a:pt x="136" y="1"/>
                      <a:pt x="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11"/>
              <p:cNvSpPr/>
              <p:nvPr/>
            </p:nvSpPr>
            <p:spPr>
              <a:xfrm>
                <a:off x="1843650" y="424913"/>
                <a:ext cx="46675" cy="9217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3687" extrusionOk="0">
                    <a:moveTo>
                      <a:pt x="117" y="1"/>
                    </a:moveTo>
                    <a:cubicBezTo>
                      <a:pt x="37" y="1"/>
                      <a:pt x="1" y="122"/>
                      <a:pt x="78" y="165"/>
                    </a:cubicBezTo>
                    <a:cubicBezTo>
                      <a:pt x="1058" y="813"/>
                      <a:pt x="1618" y="2085"/>
                      <a:pt x="1636" y="3281"/>
                    </a:cubicBezTo>
                    <a:cubicBezTo>
                      <a:pt x="1652" y="3393"/>
                      <a:pt x="1594" y="3574"/>
                      <a:pt x="1652" y="3660"/>
                    </a:cubicBezTo>
                    <a:cubicBezTo>
                      <a:pt x="1674" y="3679"/>
                      <a:pt x="1696" y="3687"/>
                      <a:pt x="1715" y="3687"/>
                    </a:cubicBezTo>
                    <a:cubicBezTo>
                      <a:pt x="1774" y="3687"/>
                      <a:pt x="1818" y="3615"/>
                      <a:pt x="1807" y="3544"/>
                    </a:cubicBezTo>
                    <a:cubicBezTo>
                      <a:pt x="1867" y="2313"/>
                      <a:pt x="1385" y="1011"/>
                      <a:pt x="432" y="206"/>
                    </a:cubicBezTo>
                    <a:cubicBezTo>
                      <a:pt x="335" y="138"/>
                      <a:pt x="248" y="41"/>
                      <a:pt x="135" y="2"/>
                    </a:cubicBezTo>
                    <a:cubicBezTo>
                      <a:pt x="129" y="1"/>
                      <a:pt x="123" y="1"/>
                      <a:pt x="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11"/>
              <p:cNvSpPr/>
              <p:nvPr/>
            </p:nvSpPr>
            <p:spPr>
              <a:xfrm>
                <a:off x="1876725" y="536063"/>
                <a:ext cx="9800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057" extrusionOk="0">
                    <a:moveTo>
                      <a:pt x="285" y="0"/>
                    </a:moveTo>
                    <a:cubicBezTo>
                      <a:pt x="238" y="0"/>
                      <a:pt x="192" y="36"/>
                      <a:pt x="193" y="87"/>
                    </a:cubicBezTo>
                    <a:cubicBezTo>
                      <a:pt x="173" y="295"/>
                      <a:pt x="93" y="648"/>
                      <a:pt x="14" y="920"/>
                    </a:cubicBezTo>
                    <a:cubicBezTo>
                      <a:pt x="0" y="960"/>
                      <a:pt x="3" y="1012"/>
                      <a:pt x="41" y="1037"/>
                    </a:cubicBezTo>
                    <a:cubicBezTo>
                      <a:pt x="64" y="1051"/>
                      <a:pt x="83" y="1057"/>
                      <a:pt x="100" y="1057"/>
                    </a:cubicBezTo>
                    <a:cubicBezTo>
                      <a:pt x="186" y="1057"/>
                      <a:pt x="204" y="899"/>
                      <a:pt x="225" y="823"/>
                    </a:cubicBezTo>
                    <a:cubicBezTo>
                      <a:pt x="281" y="617"/>
                      <a:pt x="329" y="409"/>
                      <a:pt x="357" y="196"/>
                    </a:cubicBezTo>
                    <a:cubicBezTo>
                      <a:pt x="359" y="139"/>
                      <a:pt x="391" y="71"/>
                      <a:pt x="345" y="26"/>
                    </a:cubicBezTo>
                    <a:cubicBezTo>
                      <a:pt x="328" y="8"/>
                      <a:pt x="306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11"/>
              <p:cNvSpPr/>
              <p:nvPr/>
            </p:nvSpPr>
            <p:spPr>
              <a:xfrm>
                <a:off x="1842825" y="440238"/>
                <a:ext cx="27575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4258" extrusionOk="0">
                    <a:moveTo>
                      <a:pt x="113" y="0"/>
                    </a:moveTo>
                    <a:cubicBezTo>
                      <a:pt x="51" y="0"/>
                      <a:pt x="0" y="77"/>
                      <a:pt x="37" y="135"/>
                    </a:cubicBezTo>
                    <a:cubicBezTo>
                      <a:pt x="687" y="1341"/>
                      <a:pt x="819" y="2793"/>
                      <a:pt x="925" y="4173"/>
                    </a:cubicBezTo>
                    <a:cubicBezTo>
                      <a:pt x="923" y="4229"/>
                      <a:pt x="968" y="4258"/>
                      <a:pt x="1013" y="4258"/>
                    </a:cubicBezTo>
                    <a:cubicBezTo>
                      <a:pt x="1058" y="4258"/>
                      <a:pt x="1102" y="4230"/>
                      <a:pt x="1102" y="4173"/>
                    </a:cubicBezTo>
                    <a:cubicBezTo>
                      <a:pt x="1033" y="3211"/>
                      <a:pt x="939" y="2248"/>
                      <a:pt x="689" y="1315"/>
                    </a:cubicBezTo>
                    <a:cubicBezTo>
                      <a:pt x="600" y="984"/>
                      <a:pt x="479" y="662"/>
                      <a:pt x="341" y="346"/>
                    </a:cubicBezTo>
                    <a:cubicBezTo>
                      <a:pt x="282" y="241"/>
                      <a:pt x="241" y="64"/>
                      <a:pt x="135" y="4"/>
                    </a:cubicBezTo>
                    <a:cubicBezTo>
                      <a:pt x="128" y="1"/>
                      <a:pt x="120" y="0"/>
                      <a:pt x="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11"/>
              <p:cNvSpPr/>
              <p:nvPr/>
            </p:nvSpPr>
            <p:spPr>
              <a:xfrm>
                <a:off x="1831500" y="461138"/>
                <a:ext cx="2765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3666" extrusionOk="0">
                    <a:moveTo>
                      <a:pt x="110" y="1"/>
                    </a:moveTo>
                    <a:cubicBezTo>
                      <a:pt x="57" y="1"/>
                      <a:pt x="0" y="51"/>
                      <a:pt x="20" y="113"/>
                    </a:cubicBezTo>
                    <a:cubicBezTo>
                      <a:pt x="199" y="916"/>
                      <a:pt x="325" y="1730"/>
                      <a:pt x="580" y="2516"/>
                    </a:cubicBezTo>
                    <a:cubicBezTo>
                      <a:pt x="712" y="2889"/>
                      <a:pt x="775" y="3310"/>
                      <a:pt x="959" y="3655"/>
                    </a:cubicBezTo>
                    <a:cubicBezTo>
                      <a:pt x="979" y="3663"/>
                      <a:pt x="996" y="3666"/>
                      <a:pt x="1012" y="3666"/>
                    </a:cubicBezTo>
                    <a:cubicBezTo>
                      <a:pt x="1100" y="3666"/>
                      <a:pt x="1106" y="3551"/>
                      <a:pt x="1060" y="3469"/>
                    </a:cubicBezTo>
                    <a:cubicBezTo>
                      <a:pt x="827" y="2742"/>
                      <a:pt x="596" y="2010"/>
                      <a:pt x="436" y="1262"/>
                    </a:cubicBezTo>
                    <a:cubicBezTo>
                      <a:pt x="344" y="855"/>
                      <a:pt x="295" y="433"/>
                      <a:pt x="174" y="34"/>
                    </a:cubicBezTo>
                    <a:cubicBezTo>
                      <a:pt x="158" y="11"/>
                      <a:pt x="134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11"/>
              <p:cNvSpPr/>
              <p:nvPr/>
            </p:nvSpPr>
            <p:spPr>
              <a:xfrm>
                <a:off x="1861475" y="564238"/>
                <a:ext cx="897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84" extrusionOk="0">
                    <a:moveTo>
                      <a:pt x="118" y="1"/>
                    </a:moveTo>
                    <a:cubicBezTo>
                      <a:pt x="57" y="1"/>
                      <a:pt x="1" y="72"/>
                      <a:pt x="39" y="134"/>
                    </a:cubicBezTo>
                    <a:cubicBezTo>
                      <a:pt x="105" y="209"/>
                      <a:pt x="117" y="384"/>
                      <a:pt x="235" y="384"/>
                    </a:cubicBezTo>
                    <a:cubicBezTo>
                      <a:pt x="237" y="384"/>
                      <a:pt x="238" y="384"/>
                      <a:pt x="240" y="384"/>
                    </a:cubicBezTo>
                    <a:cubicBezTo>
                      <a:pt x="359" y="363"/>
                      <a:pt x="307" y="236"/>
                      <a:pt x="260" y="170"/>
                    </a:cubicBezTo>
                    <a:cubicBezTo>
                      <a:pt x="230" y="121"/>
                      <a:pt x="213" y="59"/>
                      <a:pt x="169" y="21"/>
                    </a:cubicBezTo>
                    <a:cubicBezTo>
                      <a:pt x="153" y="7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11"/>
              <p:cNvSpPr/>
              <p:nvPr/>
            </p:nvSpPr>
            <p:spPr>
              <a:xfrm>
                <a:off x="1714150" y="415388"/>
                <a:ext cx="10240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977" extrusionOk="0">
                    <a:moveTo>
                      <a:pt x="3974" y="0"/>
                    </a:moveTo>
                    <a:cubicBezTo>
                      <a:pt x="3960" y="0"/>
                      <a:pt x="3945" y="4"/>
                      <a:pt x="3931" y="13"/>
                    </a:cubicBezTo>
                    <a:cubicBezTo>
                      <a:pt x="3002" y="536"/>
                      <a:pt x="1968" y="799"/>
                      <a:pt x="895" y="799"/>
                    </a:cubicBezTo>
                    <a:cubicBezTo>
                      <a:pt x="751" y="799"/>
                      <a:pt x="607" y="795"/>
                      <a:pt x="461" y="785"/>
                    </a:cubicBezTo>
                    <a:cubicBezTo>
                      <a:pt x="452" y="786"/>
                      <a:pt x="442" y="787"/>
                      <a:pt x="431" y="787"/>
                    </a:cubicBezTo>
                    <a:cubicBezTo>
                      <a:pt x="350" y="787"/>
                      <a:pt x="238" y="761"/>
                      <a:pt x="149" y="761"/>
                    </a:cubicBezTo>
                    <a:cubicBezTo>
                      <a:pt x="105" y="761"/>
                      <a:pt x="67" y="767"/>
                      <a:pt x="41" y="785"/>
                    </a:cubicBezTo>
                    <a:cubicBezTo>
                      <a:pt x="1" y="824"/>
                      <a:pt x="10" y="898"/>
                      <a:pt x="58" y="925"/>
                    </a:cubicBezTo>
                    <a:cubicBezTo>
                      <a:pt x="339" y="959"/>
                      <a:pt x="623" y="977"/>
                      <a:pt x="909" y="977"/>
                    </a:cubicBezTo>
                    <a:cubicBezTo>
                      <a:pt x="1460" y="977"/>
                      <a:pt x="2013" y="910"/>
                      <a:pt x="2543" y="764"/>
                    </a:cubicBezTo>
                    <a:cubicBezTo>
                      <a:pt x="3062" y="614"/>
                      <a:pt x="3589" y="432"/>
                      <a:pt x="4044" y="143"/>
                    </a:cubicBezTo>
                    <a:cubicBezTo>
                      <a:pt x="4095" y="84"/>
                      <a:pt x="4040" y="0"/>
                      <a:pt x="39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11"/>
              <p:cNvSpPr/>
              <p:nvPr/>
            </p:nvSpPr>
            <p:spPr>
              <a:xfrm>
                <a:off x="1663475" y="421363"/>
                <a:ext cx="35250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543" extrusionOk="0">
                    <a:moveTo>
                      <a:pt x="108" y="0"/>
                    </a:moveTo>
                    <a:cubicBezTo>
                      <a:pt x="81" y="0"/>
                      <a:pt x="54" y="12"/>
                      <a:pt x="38" y="34"/>
                    </a:cubicBezTo>
                    <a:cubicBezTo>
                      <a:pt x="0" y="81"/>
                      <a:pt x="27" y="161"/>
                      <a:pt x="86" y="174"/>
                    </a:cubicBezTo>
                    <a:cubicBezTo>
                      <a:pt x="275" y="243"/>
                      <a:pt x="466" y="305"/>
                      <a:pt x="658" y="368"/>
                    </a:cubicBezTo>
                    <a:cubicBezTo>
                      <a:pt x="851" y="427"/>
                      <a:pt x="1043" y="496"/>
                      <a:pt x="1243" y="537"/>
                    </a:cubicBezTo>
                    <a:cubicBezTo>
                      <a:pt x="1259" y="539"/>
                      <a:pt x="1277" y="542"/>
                      <a:pt x="1294" y="542"/>
                    </a:cubicBezTo>
                    <a:cubicBezTo>
                      <a:pt x="1316" y="542"/>
                      <a:pt x="1338" y="537"/>
                      <a:pt x="1354" y="518"/>
                    </a:cubicBezTo>
                    <a:cubicBezTo>
                      <a:pt x="1410" y="467"/>
                      <a:pt x="1369" y="366"/>
                      <a:pt x="1295" y="366"/>
                    </a:cubicBezTo>
                    <a:cubicBezTo>
                      <a:pt x="1294" y="366"/>
                      <a:pt x="1293" y="366"/>
                      <a:pt x="1293" y="366"/>
                    </a:cubicBezTo>
                    <a:cubicBezTo>
                      <a:pt x="1005" y="307"/>
                      <a:pt x="492" y="129"/>
                      <a:pt x="132" y="4"/>
                    </a:cubicBezTo>
                    <a:cubicBezTo>
                      <a:pt x="124" y="1"/>
                      <a:pt x="116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11"/>
              <p:cNvSpPr/>
              <p:nvPr/>
            </p:nvSpPr>
            <p:spPr>
              <a:xfrm>
                <a:off x="1694900" y="411113"/>
                <a:ext cx="10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02" h="368" extrusionOk="0">
                    <a:moveTo>
                      <a:pt x="3880" y="0"/>
                    </a:moveTo>
                    <a:cubicBezTo>
                      <a:pt x="3871" y="0"/>
                      <a:pt x="3863" y="2"/>
                      <a:pt x="3854" y="4"/>
                    </a:cubicBezTo>
                    <a:cubicBezTo>
                      <a:pt x="3112" y="138"/>
                      <a:pt x="2272" y="185"/>
                      <a:pt x="1436" y="185"/>
                    </a:cubicBezTo>
                    <a:cubicBezTo>
                      <a:pt x="979" y="185"/>
                      <a:pt x="523" y="171"/>
                      <a:pt x="85" y="149"/>
                    </a:cubicBezTo>
                    <a:lnTo>
                      <a:pt x="85" y="149"/>
                    </a:lnTo>
                    <a:cubicBezTo>
                      <a:pt x="1" y="180"/>
                      <a:pt x="26" y="318"/>
                      <a:pt x="118" y="318"/>
                    </a:cubicBezTo>
                    <a:cubicBezTo>
                      <a:pt x="119" y="318"/>
                      <a:pt x="120" y="318"/>
                      <a:pt x="121" y="318"/>
                    </a:cubicBezTo>
                    <a:cubicBezTo>
                      <a:pt x="570" y="349"/>
                      <a:pt x="1021" y="367"/>
                      <a:pt x="1472" y="367"/>
                    </a:cubicBezTo>
                    <a:cubicBezTo>
                      <a:pt x="1795" y="367"/>
                      <a:pt x="2118" y="358"/>
                      <a:pt x="2440" y="336"/>
                    </a:cubicBezTo>
                    <a:cubicBezTo>
                      <a:pt x="2928" y="296"/>
                      <a:pt x="3420" y="270"/>
                      <a:pt x="3901" y="175"/>
                    </a:cubicBezTo>
                    <a:cubicBezTo>
                      <a:pt x="4002" y="148"/>
                      <a:pt x="3971" y="0"/>
                      <a:pt x="3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11"/>
              <p:cNvSpPr/>
              <p:nvPr/>
            </p:nvSpPr>
            <p:spPr>
              <a:xfrm>
                <a:off x="1670775" y="412613"/>
                <a:ext cx="1055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197" extrusionOk="0">
                    <a:moveTo>
                      <a:pt x="116" y="0"/>
                    </a:moveTo>
                    <a:cubicBezTo>
                      <a:pt x="57" y="0"/>
                      <a:pt x="8" y="18"/>
                      <a:pt x="1" y="89"/>
                    </a:cubicBezTo>
                    <a:cubicBezTo>
                      <a:pt x="3" y="182"/>
                      <a:pt x="104" y="181"/>
                      <a:pt x="173" y="184"/>
                    </a:cubicBezTo>
                    <a:cubicBezTo>
                      <a:pt x="174" y="184"/>
                      <a:pt x="175" y="184"/>
                      <a:pt x="176" y="184"/>
                    </a:cubicBezTo>
                    <a:cubicBezTo>
                      <a:pt x="215" y="184"/>
                      <a:pt x="254" y="196"/>
                      <a:pt x="292" y="196"/>
                    </a:cubicBezTo>
                    <a:cubicBezTo>
                      <a:pt x="307" y="196"/>
                      <a:pt x="322" y="194"/>
                      <a:pt x="335" y="189"/>
                    </a:cubicBezTo>
                    <a:cubicBezTo>
                      <a:pt x="422" y="158"/>
                      <a:pt x="396" y="20"/>
                      <a:pt x="306" y="20"/>
                    </a:cubicBezTo>
                    <a:cubicBezTo>
                      <a:pt x="305" y="20"/>
                      <a:pt x="303" y="20"/>
                      <a:pt x="302" y="20"/>
                    </a:cubicBezTo>
                    <a:cubicBezTo>
                      <a:pt x="301" y="20"/>
                      <a:pt x="301" y="20"/>
                      <a:pt x="300" y="20"/>
                    </a:cubicBezTo>
                    <a:cubicBezTo>
                      <a:pt x="250" y="20"/>
                      <a:pt x="177" y="0"/>
                      <a:pt x="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11"/>
              <p:cNvSpPr/>
              <p:nvPr/>
            </p:nvSpPr>
            <p:spPr>
              <a:xfrm>
                <a:off x="1686425" y="393713"/>
                <a:ext cx="10492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369" extrusionOk="0">
                    <a:moveTo>
                      <a:pt x="2273" y="1"/>
                    </a:moveTo>
                    <a:cubicBezTo>
                      <a:pt x="1834" y="1"/>
                      <a:pt x="1395" y="23"/>
                      <a:pt x="958" y="87"/>
                    </a:cubicBezTo>
                    <a:cubicBezTo>
                      <a:pt x="667" y="122"/>
                      <a:pt x="377" y="158"/>
                      <a:pt x="86" y="198"/>
                    </a:cubicBezTo>
                    <a:cubicBezTo>
                      <a:pt x="65" y="203"/>
                      <a:pt x="45" y="218"/>
                      <a:pt x="33" y="239"/>
                    </a:cubicBezTo>
                    <a:cubicBezTo>
                      <a:pt x="0" y="340"/>
                      <a:pt x="56" y="369"/>
                      <a:pt x="143" y="369"/>
                    </a:cubicBezTo>
                    <a:cubicBezTo>
                      <a:pt x="263" y="369"/>
                      <a:pt x="442" y="314"/>
                      <a:pt x="535" y="314"/>
                    </a:cubicBezTo>
                    <a:cubicBezTo>
                      <a:pt x="539" y="314"/>
                      <a:pt x="543" y="314"/>
                      <a:pt x="547" y="315"/>
                    </a:cubicBezTo>
                    <a:cubicBezTo>
                      <a:pt x="1149" y="233"/>
                      <a:pt x="1755" y="174"/>
                      <a:pt x="2363" y="174"/>
                    </a:cubicBezTo>
                    <a:cubicBezTo>
                      <a:pt x="2485" y="174"/>
                      <a:pt x="2608" y="176"/>
                      <a:pt x="2731" y="181"/>
                    </a:cubicBezTo>
                    <a:cubicBezTo>
                      <a:pt x="3172" y="192"/>
                      <a:pt x="3615" y="249"/>
                      <a:pt x="4053" y="249"/>
                    </a:cubicBezTo>
                    <a:cubicBezTo>
                      <a:pt x="4072" y="249"/>
                      <a:pt x="4091" y="249"/>
                      <a:pt x="4110" y="248"/>
                    </a:cubicBezTo>
                    <a:cubicBezTo>
                      <a:pt x="4197" y="218"/>
                      <a:pt x="4171" y="78"/>
                      <a:pt x="4080" y="78"/>
                    </a:cubicBezTo>
                    <a:cubicBezTo>
                      <a:pt x="4078" y="78"/>
                      <a:pt x="4077" y="78"/>
                      <a:pt x="4076" y="78"/>
                    </a:cubicBezTo>
                    <a:cubicBezTo>
                      <a:pt x="3476" y="43"/>
                      <a:pt x="2874" y="1"/>
                      <a:pt x="2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11"/>
              <p:cNvSpPr/>
              <p:nvPr/>
            </p:nvSpPr>
            <p:spPr>
              <a:xfrm>
                <a:off x="1961375" y="334113"/>
                <a:ext cx="13775" cy="13660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5464" extrusionOk="0">
                    <a:moveTo>
                      <a:pt x="182" y="1"/>
                    </a:moveTo>
                    <a:cubicBezTo>
                      <a:pt x="128" y="1"/>
                      <a:pt x="73" y="50"/>
                      <a:pt x="93" y="112"/>
                    </a:cubicBezTo>
                    <a:cubicBezTo>
                      <a:pt x="511" y="1798"/>
                      <a:pt x="369" y="3648"/>
                      <a:pt x="20" y="5349"/>
                    </a:cubicBezTo>
                    <a:cubicBezTo>
                      <a:pt x="1" y="5408"/>
                      <a:pt x="52" y="5464"/>
                      <a:pt x="106" y="5464"/>
                    </a:cubicBezTo>
                    <a:cubicBezTo>
                      <a:pt x="120" y="5464"/>
                      <a:pt x="135" y="5460"/>
                      <a:pt x="149" y="5451"/>
                    </a:cubicBezTo>
                    <a:cubicBezTo>
                      <a:pt x="205" y="5414"/>
                      <a:pt x="196" y="5336"/>
                      <a:pt x="214" y="5278"/>
                    </a:cubicBezTo>
                    <a:cubicBezTo>
                      <a:pt x="430" y="4215"/>
                      <a:pt x="550" y="3131"/>
                      <a:pt x="514" y="2044"/>
                    </a:cubicBezTo>
                    <a:cubicBezTo>
                      <a:pt x="476" y="1374"/>
                      <a:pt x="462" y="675"/>
                      <a:pt x="247" y="35"/>
                    </a:cubicBezTo>
                    <a:cubicBezTo>
                      <a:pt x="230" y="11"/>
                      <a:pt x="206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11"/>
              <p:cNvSpPr/>
              <p:nvPr/>
            </p:nvSpPr>
            <p:spPr>
              <a:xfrm>
                <a:off x="1957275" y="482288"/>
                <a:ext cx="7400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05" extrusionOk="0">
                    <a:moveTo>
                      <a:pt x="199" y="1"/>
                    </a:moveTo>
                    <a:cubicBezTo>
                      <a:pt x="153" y="1"/>
                      <a:pt x="105" y="33"/>
                      <a:pt x="108" y="87"/>
                    </a:cubicBezTo>
                    <a:cubicBezTo>
                      <a:pt x="103" y="190"/>
                      <a:pt x="22" y="450"/>
                      <a:pt x="1" y="628"/>
                    </a:cubicBezTo>
                    <a:cubicBezTo>
                      <a:pt x="1" y="662"/>
                      <a:pt x="31" y="693"/>
                      <a:pt x="63" y="702"/>
                    </a:cubicBezTo>
                    <a:cubicBezTo>
                      <a:pt x="71" y="704"/>
                      <a:pt x="78" y="704"/>
                      <a:pt x="85" y="704"/>
                    </a:cubicBezTo>
                    <a:cubicBezTo>
                      <a:pt x="205" y="704"/>
                      <a:pt x="186" y="519"/>
                      <a:pt x="220" y="432"/>
                    </a:cubicBezTo>
                    <a:cubicBezTo>
                      <a:pt x="241" y="308"/>
                      <a:pt x="295" y="178"/>
                      <a:pt x="277" y="54"/>
                    </a:cubicBezTo>
                    <a:cubicBezTo>
                      <a:pt x="264" y="17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11"/>
              <p:cNvSpPr/>
              <p:nvPr/>
            </p:nvSpPr>
            <p:spPr>
              <a:xfrm>
                <a:off x="1927600" y="348638"/>
                <a:ext cx="14700" cy="1330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323" extrusionOk="0">
                    <a:moveTo>
                      <a:pt x="478" y="1"/>
                    </a:moveTo>
                    <a:cubicBezTo>
                      <a:pt x="443" y="1"/>
                      <a:pt x="409" y="20"/>
                      <a:pt x="397" y="64"/>
                    </a:cubicBezTo>
                    <a:cubicBezTo>
                      <a:pt x="101" y="1071"/>
                      <a:pt x="0" y="2127"/>
                      <a:pt x="45" y="3174"/>
                    </a:cubicBezTo>
                    <a:cubicBezTo>
                      <a:pt x="80" y="3883"/>
                      <a:pt x="136" y="4608"/>
                      <a:pt x="348" y="5288"/>
                    </a:cubicBezTo>
                    <a:cubicBezTo>
                      <a:pt x="364" y="5311"/>
                      <a:pt x="390" y="5322"/>
                      <a:pt x="417" y="5322"/>
                    </a:cubicBezTo>
                    <a:cubicBezTo>
                      <a:pt x="448" y="5322"/>
                      <a:pt x="479" y="5307"/>
                      <a:pt x="494" y="5279"/>
                    </a:cubicBezTo>
                    <a:cubicBezTo>
                      <a:pt x="527" y="5194"/>
                      <a:pt x="465" y="5101"/>
                      <a:pt x="454" y="5014"/>
                    </a:cubicBezTo>
                    <a:cubicBezTo>
                      <a:pt x="175" y="3830"/>
                      <a:pt x="150" y="2421"/>
                      <a:pt x="316" y="1247"/>
                    </a:cubicBezTo>
                    <a:cubicBezTo>
                      <a:pt x="374" y="863"/>
                      <a:pt x="462" y="484"/>
                      <a:pt x="568" y="110"/>
                    </a:cubicBezTo>
                    <a:cubicBezTo>
                      <a:pt x="588" y="45"/>
                      <a:pt x="532" y="1"/>
                      <a:pt x="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11"/>
              <p:cNvSpPr/>
              <p:nvPr/>
            </p:nvSpPr>
            <p:spPr>
              <a:xfrm>
                <a:off x="1941300" y="383538"/>
                <a:ext cx="6825" cy="439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758" extrusionOk="0">
                    <a:moveTo>
                      <a:pt x="182" y="1"/>
                    </a:moveTo>
                    <a:cubicBezTo>
                      <a:pt x="138" y="1"/>
                      <a:pt x="94" y="29"/>
                      <a:pt x="95" y="87"/>
                    </a:cubicBezTo>
                    <a:cubicBezTo>
                      <a:pt x="60" y="605"/>
                      <a:pt x="1" y="1227"/>
                      <a:pt x="89" y="1731"/>
                    </a:cubicBezTo>
                    <a:cubicBezTo>
                      <a:pt x="106" y="1748"/>
                      <a:pt x="129" y="1757"/>
                      <a:pt x="152" y="1757"/>
                    </a:cubicBezTo>
                    <a:cubicBezTo>
                      <a:pt x="175" y="1757"/>
                      <a:pt x="198" y="1748"/>
                      <a:pt x="214" y="1731"/>
                    </a:cubicBezTo>
                    <a:cubicBezTo>
                      <a:pt x="264" y="1671"/>
                      <a:pt x="227" y="1584"/>
                      <a:pt x="233" y="1512"/>
                    </a:cubicBezTo>
                    <a:cubicBezTo>
                      <a:pt x="217" y="1037"/>
                      <a:pt x="223" y="560"/>
                      <a:pt x="271" y="87"/>
                    </a:cubicBezTo>
                    <a:cubicBezTo>
                      <a:pt x="272" y="30"/>
                      <a:pt x="227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11"/>
              <p:cNvSpPr/>
              <p:nvPr/>
            </p:nvSpPr>
            <p:spPr>
              <a:xfrm>
                <a:off x="1944400" y="449388"/>
                <a:ext cx="56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72" extrusionOk="0">
                    <a:moveTo>
                      <a:pt x="94" y="1"/>
                    </a:moveTo>
                    <a:cubicBezTo>
                      <a:pt x="48" y="1"/>
                      <a:pt x="1" y="33"/>
                      <a:pt x="3" y="87"/>
                    </a:cubicBezTo>
                    <a:cubicBezTo>
                      <a:pt x="25" y="204"/>
                      <a:pt x="4" y="342"/>
                      <a:pt x="61" y="446"/>
                    </a:cubicBezTo>
                    <a:cubicBezTo>
                      <a:pt x="78" y="463"/>
                      <a:pt x="100" y="471"/>
                      <a:pt x="123" y="471"/>
                    </a:cubicBezTo>
                    <a:cubicBezTo>
                      <a:pt x="154" y="471"/>
                      <a:pt x="184" y="456"/>
                      <a:pt x="200" y="428"/>
                    </a:cubicBezTo>
                    <a:cubicBezTo>
                      <a:pt x="223" y="310"/>
                      <a:pt x="183" y="174"/>
                      <a:pt x="172" y="53"/>
                    </a:cubicBezTo>
                    <a:cubicBezTo>
                      <a:pt x="159" y="17"/>
                      <a:pt x="127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11"/>
              <p:cNvSpPr/>
              <p:nvPr/>
            </p:nvSpPr>
            <p:spPr>
              <a:xfrm>
                <a:off x="1828200" y="316688"/>
                <a:ext cx="1111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28" extrusionOk="0">
                    <a:moveTo>
                      <a:pt x="4323" y="0"/>
                    </a:moveTo>
                    <a:cubicBezTo>
                      <a:pt x="4309" y="0"/>
                      <a:pt x="4294" y="4"/>
                      <a:pt x="4280" y="13"/>
                    </a:cubicBezTo>
                    <a:cubicBezTo>
                      <a:pt x="3103" y="439"/>
                      <a:pt x="1684" y="739"/>
                      <a:pt x="386" y="750"/>
                    </a:cubicBezTo>
                    <a:cubicBezTo>
                      <a:pt x="370" y="753"/>
                      <a:pt x="352" y="754"/>
                      <a:pt x="333" y="754"/>
                    </a:cubicBezTo>
                    <a:cubicBezTo>
                      <a:pt x="281" y="754"/>
                      <a:pt x="222" y="747"/>
                      <a:pt x="168" y="747"/>
                    </a:cubicBezTo>
                    <a:cubicBezTo>
                      <a:pt x="119" y="747"/>
                      <a:pt x="75" y="753"/>
                      <a:pt x="42" y="775"/>
                    </a:cubicBezTo>
                    <a:cubicBezTo>
                      <a:pt x="0" y="813"/>
                      <a:pt x="10" y="885"/>
                      <a:pt x="59" y="914"/>
                    </a:cubicBezTo>
                    <a:cubicBezTo>
                      <a:pt x="190" y="923"/>
                      <a:pt x="321" y="927"/>
                      <a:pt x="453" y="927"/>
                    </a:cubicBezTo>
                    <a:cubicBezTo>
                      <a:pt x="1076" y="927"/>
                      <a:pt x="1707" y="834"/>
                      <a:pt x="2319" y="727"/>
                    </a:cubicBezTo>
                    <a:cubicBezTo>
                      <a:pt x="3018" y="579"/>
                      <a:pt x="3742" y="433"/>
                      <a:pt x="4393" y="143"/>
                    </a:cubicBezTo>
                    <a:cubicBezTo>
                      <a:pt x="4443" y="84"/>
                      <a:pt x="4388" y="0"/>
                      <a:pt x="4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11"/>
              <p:cNvSpPr/>
              <p:nvPr/>
            </p:nvSpPr>
            <p:spPr>
              <a:xfrm>
                <a:off x="1768775" y="325438"/>
                <a:ext cx="3987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485" extrusionOk="0">
                    <a:moveTo>
                      <a:pt x="105" y="1"/>
                    </a:moveTo>
                    <a:cubicBezTo>
                      <a:pt x="102" y="1"/>
                      <a:pt x="100" y="1"/>
                      <a:pt x="98" y="1"/>
                    </a:cubicBezTo>
                    <a:cubicBezTo>
                      <a:pt x="38" y="2"/>
                      <a:pt x="1" y="79"/>
                      <a:pt x="33" y="131"/>
                    </a:cubicBezTo>
                    <a:cubicBezTo>
                      <a:pt x="153" y="226"/>
                      <a:pt x="342" y="220"/>
                      <a:pt x="487" y="274"/>
                    </a:cubicBezTo>
                    <a:cubicBezTo>
                      <a:pt x="811" y="351"/>
                      <a:pt x="1134" y="431"/>
                      <a:pt x="1462" y="483"/>
                    </a:cubicBezTo>
                    <a:cubicBezTo>
                      <a:pt x="1468" y="484"/>
                      <a:pt x="1475" y="485"/>
                      <a:pt x="1481" y="485"/>
                    </a:cubicBezTo>
                    <a:cubicBezTo>
                      <a:pt x="1584" y="485"/>
                      <a:pt x="1595" y="307"/>
                      <a:pt x="1478" y="307"/>
                    </a:cubicBezTo>
                    <a:cubicBezTo>
                      <a:pt x="1478" y="307"/>
                      <a:pt x="1477" y="307"/>
                      <a:pt x="1477" y="307"/>
                    </a:cubicBezTo>
                    <a:cubicBezTo>
                      <a:pt x="1186" y="262"/>
                      <a:pt x="666" y="139"/>
                      <a:pt x="296" y="44"/>
                    </a:cubicBezTo>
                    <a:cubicBezTo>
                      <a:pt x="231" y="32"/>
                      <a:pt x="168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11"/>
              <p:cNvSpPr/>
              <p:nvPr/>
            </p:nvSpPr>
            <p:spPr>
              <a:xfrm>
                <a:off x="1811025" y="317513"/>
                <a:ext cx="848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290" extrusionOk="0">
                    <a:moveTo>
                      <a:pt x="2744" y="0"/>
                    </a:moveTo>
                    <a:lnTo>
                      <a:pt x="2744" y="0"/>
                    </a:lnTo>
                    <a:cubicBezTo>
                      <a:pt x="1967" y="124"/>
                      <a:pt x="953" y="98"/>
                      <a:pt x="87" y="120"/>
                    </a:cubicBezTo>
                    <a:cubicBezTo>
                      <a:pt x="1" y="151"/>
                      <a:pt x="27" y="289"/>
                      <a:pt x="117" y="289"/>
                    </a:cubicBezTo>
                    <a:cubicBezTo>
                      <a:pt x="118" y="289"/>
                      <a:pt x="119" y="289"/>
                      <a:pt x="121" y="289"/>
                    </a:cubicBezTo>
                    <a:cubicBezTo>
                      <a:pt x="141" y="289"/>
                      <a:pt x="261" y="290"/>
                      <a:pt x="441" y="290"/>
                    </a:cubicBezTo>
                    <a:cubicBezTo>
                      <a:pt x="1275" y="290"/>
                      <a:pt x="3392" y="266"/>
                      <a:pt x="27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11"/>
              <p:cNvSpPr/>
              <p:nvPr/>
            </p:nvSpPr>
            <p:spPr>
              <a:xfrm>
                <a:off x="1803250" y="299463"/>
                <a:ext cx="933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275" extrusionOk="0">
                    <a:moveTo>
                      <a:pt x="1573" y="1"/>
                    </a:moveTo>
                    <a:cubicBezTo>
                      <a:pt x="1064" y="1"/>
                      <a:pt x="558" y="30"/>
                      <a:pt x="61" y="121"/>
                    </a:cubicBezTo>
                    <a:cubicBezTo>
                      <a:pt x="0" y="184"/>
                      <a:pt x="56" y="274"/>
                      <a:pt x="131" y="274"/>
                    </a:cubicBezTo>
                    <a:cubicBezTo>
                      <a:pt x="141" y="274"/>
                      <a:pt x="152" y="272"/>
                      <a:pt x="163" y="269"/>
                    </a:cubicBezTo>
                    <a:cubicBezTo>
                      <a:pt x="685" y="208"/>
                      <a:pt x="1209" y="179"/>
                      <a:pt x="1734" y="179"/>
                    </a:cubicBezTo>
                    <a:cubicBezTo>
                      <a:pt x="1936" y="179"/>
                      <a:pt x="2138" y="184"/>
                      <a:pt x="2340" y="192"/>
                    </a:cubicBezTo>
                    <a:cubicBezTo>
                      <a:pt x="2737" y="202"/>
                      <a:pt x="3139" y="250"/>
                      <a:pt x="3535" y="250"/>
                    </a:cubicBezTo>
                    <a:cubicBezTo>
                      <a:pt x="3573" y="250"/>
                      <a:pt x="3610" y="250"/>
                      <a:pt x="3646" y="249"/>
                    </a:cubicBezTo>
                    <a:cubicBezTo>
                      <a:pt x="3733" y="218"/>
                      <a:pt x="3707" y="79"/>
                      <a:pt x="3616" y="79"/>
                    </a:cubicBezTo>
                    <a:cubicBezTo>
                      <a:pt x="3615" y="79"/>
                      <a:pt x="3614" y="79"/>
                      <a:pt x="3613" y="79"/>
                    </a:cubicBezTo>
                    <a:cubicBezTo>
                      <a:pt x="2939" y="53"/>
                      <a:pt x="2253" y="1"/>
                      <a:pt x="1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11"/>
              <p:cNvSpPr/>
              <p:nvPr/>
            </p:nvSpPr>
            <p:spPr>
              <a:xfrm>
                <a:off x="1774600" y="304863"/>
                <a:ext cx="1095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210" extrusionOk="0">
                    <a:moveTo>
                      <a:pt x="321" y="3"/>
                    </a:moveTo>
                    <a:cubicBezTo>
                      <a:pt x="321" y="3"/>
                      <a:pt x="321" y="3"/>
                      <a:pt x="320" y="3"/>
                    </a:cubicBezTo>
                    <a:cubicBezTo>
                      <a:pt x="226" y="24"/>
                      <a:pt x="94" y="1"/>
                      <a:pt x="27" y="79"/>
                    </a:cubicBezTo>
                    <a:cubicBezTo>
                      <a:pt x="1" y="118"/>
                      <a:pt x="16" y="176"/>
                      <a:pt x="58" y="199"/>
                    </a:cubicBezTo>
                    <a:cubicBezTo>
                      <a:pt x="76" y="207"/>
                      <a:pt x="95" y="210"/>
                      <a:pt x="113" y="210"/>
                    </a:cubicBezTo>
                    <a:cubicBezTo>
                      <a:pt x="163" y="210"/>
                      <a:pt x="215" y="189"/>
                      <a:pt x="266" y="186"/>
                    </a:cubicBezTo>
                    <a:cubicBezTo>
                      <a:pt x="266" y="186"/>
                      <a:pt x="267" y="186"/>
                      <a:pt x="268" y="186"/>
                    </a:cubicBezTo>
                    <a:cubicBezTo>
                      <a:pt x="284" y="186"/>
                      <a:pt x="373" y="179"/>
                      <a:pt x="383" y="154"/>
                    </a:cubicBezTo>
                    <a:cubicBezTo>
                      <a:pt x="438" y="104"/>
                      <a:pt x="396" y="3"/>
                      <a:pt x="321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loo 2 SemiBold"/>
              <a:buNone/>
              <a:defRPr sz="3100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katab"/>
              <a:buChar char="●"/>
              <a:defRPr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katab"/>
              <a:buChar char="○"/>
              <a:defRPr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katab"/>
              <a:buChar char="■"/>
              <a:defRPr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katab"/>
              <a:buChar char="●"/>
              <a:defRPr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katab"/>
              <a:buChar char="○"/>
              <a:defRPr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katab"/>
              <a:buChar char="■"/>
              <a:defRPr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katab"/>
              <a:buChar char="●"/>
              <a:defRPr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katab"/>
              <a:buChar char="○"/>
              <a:defRPr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katab"/>
              <a:buChar char="■"/>
              <a:defRPr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3" r:id="rId22"/>
    <p:sldLayoutId id="2147483674" r:id="rId23"/>
    <p:sldLayoutId id="2147483675" r:id="rId24"/>
    <p:sldLayoutId id="2147483676" r:id="rId25"/>
    <p:sldLayoutId id="2147483678" r:id="rId26"/>
    <p:sldLayoutId id="2147483679" r:id="rId27"/>
    <p:sldLayoutId id="2147483680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7" name="Google Shape;3377;p38"/>
          <p:cNvSpPr txBox="1">
            <a:spLocks noGrp="1"/>
          </p:cNvSpPr>
          <p:nvPr>
            <p:ph type="ctrTitle"/>
          </p:nvPr>
        </p:nvSpPr>
        <p:spPr>
          <a:xfrm>
            <a:off x="971045" y="1072715"/>
            <a:ext cx="7120990" cy="244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Unit 7</a:t>
            </a:r>
            <a:br>
              <a:rPr lang="en" sz="5400" dirty="0"/>
            </a:br>
            <a:r>
              <a:rPr lang="en" sz="4800" b="1" dirty="0"/>
              <a:t>Everyone Makes Mistaes</a:t>
            </a:r>
            <a:br>
              <a:rPr lang="en" dirty="0"/>
            </a:br>
            <a:r>
              <a:rPr lang="en" sz="2000" dirty="0"/>
              <a:t>Form,Meaning &amp; Function</a:t>
            </a:r>
            <a:endParaRPr dirty="0"/>
          </a:p>
        </p:txBody>
      </p:sp>
      <p:sp>
        <p:nvSpPr>
          <p:cNvPr id="3378" name="Google Shape;3378;p38"/>
          <p:cNvSpPr txBox="1">
            <a:spLocks noGrp="1"/>
          </p:cNvSpPr>
          <p:nvPr>
            <p:ph type="subTitle" idx="1"/>
          </p:nvPr>
        </p:nvSpPr>
        <p:spPr>
          <a:xfrm>
            <a:off x="3064186" y="3942943"/>
            <a:ext cx="36654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Done by</a:t>
            </a:r>
            <a:r>
              <a:rPr lang="en" sz="1800" dirty="0"/>
              <a:t>: </a:t>
            </a:r>
            <a:r>
              <a:rPr lang="en" sz="1800" b="1" dirty="0">
                <a:latin typeface="Congenial Light" panose="02000503040000020004" pitchFamily="2" charset="0"/>
              </a:rPr>
              <a:t>Entisar Al-Obaidallah</a:t>
            </a:r>
            <a:endParaRPr sz="1800" b="1" dirty="0">
              <a:latin typeface="Congenial Light" panose="02000503040000020004" pitchFamily="2" charset="0"/>
            </a:endParaRPr>
          </a:p>
        </p:txBody>
      </p:sp>
      <p:grpSp>
        <p:nvGrpSpPr>
          <p:cNvPr id="3380" name="Google Shape;3380;p38"/>
          <p:cNvGrpSpPr/>
          <p:nvPr/>
        </p:nvGrpSpPr>
        <p:grpSpPr>
          <a:xfrm>
            <a:off x="6823192" y="3951033"/>
            <a:ext cx="377341" cy="475807"/>
            <a:chOff x="4210725" y="1871000"/>
            <a:chExt cx="137575" cy="173475"/>
          </a:xfrm>
        </p:grpSpPr>
        <p:sp>
          <p:nvSpPr>
            <p:cNvPr id="3381" name="Google Shape;3381;p38"/>
            <p:cNvSpPr/>
            <p:nvPr/>
          </p:nvSpPr>
          <p:spPr>
            <a:xfrm>
              <a:off x="4212575" y="1871000"/>
              <a:ext cx="135725" cy="173475"/>
            </a:xfrm>
            <a:custGeom>
              <a:avLst/>
              <a:gdLst/>
              <a:ahLst/>
              <a:cxnLst/>
              <a:rect l="l" t="t" r="r" b="b"/>
              <a:pathLst>
                <a:path w="5429" h="6939" extrusionOk="0">
                  <a:moveTo>
                    <a:pt x="4837" y="1"/>
                  </a:moveTo>
                  <a:cubicBezTo>
                    <a:pt x="4673" y="1"/>
                    <a:pt x="4507" y="62"/>
                    <a:pt x="4353" y="118"/>
                  </a:cubicBezTo>
                  <a:cubicBezTo>
                    <a:pt x="3351" y="517"/>
                    <a:pt x="2466" y="1056"/>
                    <a:pt x="1529" y="1430"/>
                  </a:cubicBezTo>
                  <a:cubicBezTo>
                    <a:pt x="1053" y="1640"/>
                    <a:pt x="553" y="1797"/>
                    <a:pt x="77" y="2005"/>
                  </a:cubicBezTo>
                  <a:cubicBezTo>
                    <a:pt x="1" y="2055"/>
                    <a:pt x="13" y="2141"/>
                    <a:pt x="60" y="2190"/>
                  </a:cubicBezTo>
                  <a:cubicBezTo>
                    <a:pt x="18" y="2301"/>
                    <a:pt x="136" y="2476"/>
                    <a:pt x="147" y="2588"/>
                  </a:cubicBezTo>
                  <a:cubicBezTo>
                    <a:pt x="218" y="2824"/>
                    <a:pt x="293" y="3061"/>
                    <a:pt x="369" y="3297"/>
                  </a:cubicBezTo>
                  <a:cubicBezTo>
                    <a:pt x="621" y="4066"/>
                    <a:pt x="861" y="4838"/>
                    <a:pt x="1132" y="5600"/>
                  </a:cubicBezTo>
                  <a:cubicBezTo>
                    <a:pt x="1278" y="5984"/>
                    <a:pt x="1402" y="6381"/>
                    <a:pt x="1627" y="6727"/>
                  </a:cubicBezTo>
                  <a:cubicBezTo>
                    <a:pt x="1714" y="6861"/>
                    <a:pt x="1829" y="6938"/>
                    <a:pt x="1932" y="6938"/>
                  </a:cubicBezTo>
                  <a:cubicBezTo>
                    <a:pt x="2039" y="6938"/>
                    <a:pt x="2134" y="6857"/>
                    <a:pt x="2177" y="6674"/>
                  </a:cubicBezTo>
                  <a:cubicBezTo>
                    <a:pt x="2328" y="5757"/>
                    <a:pt x="2116" y="4831"/>
                    <a:pt x="2014" y="3920"/>
                  </a:cubicBezTo>
                  <a:lnTo>
                    <a:pt x="2014" y="3920"/>
                  </a:lnTo>
                  <a:cubicBezTo>
                    <a:pt x="2460" y="4337"/>
                    <a:pt x="2912" y="4747"/>
                    <a:pt x="3407" y="5106"/>
                  </a:cubicBezTo>
                  <a:cubicBezTo>
                    <a:pt x="3616" y="5243"/>
                    <a:pt x="3894" y="5487"/>
                    <a:pt x="4162" y="5487"/>
                  </a:cubicBezTo>
                  <a:cubicBezTo>
                    <a:pt x="4229" y="5487"/>
                    <a:pt x="4295" y="5472"/>
                    <a:pt x="4359" y="5437"/>
                  </a:cubicBezTo>
                  <a:cubicBezTo>
                    <a:pt x="4796" y="5055"/>
                    <a:pt x="3359" y="3705"/>
                    <a:pt x="3060" y="3422"/>
                  </a:cubicBezTo>
                  <a:cubicBezTo>
                    <a:pt x="2936" y="3304"/>
                    <a:pt x="2778" y="3159"/>
                    <a:pt x="2663" y="3039"/>
                  </a:cubicBezTo>
                  <a:lnTo>
                    <a:pt x="2663" y="3039"/>
                  </a:lnTo>
                  <a:cubicBezTo>
                    <a:pt x="2866" y="3070"/>
                    <a:pt x="3188" y="3121"/>
                    <a:pt x="3376" y="3126"/>
                  </a:cubicBezTo>
                  <a:cubicBezTo>
                    <a:pt x="3622" y="3135"/>
                    <a:pt x="3873" y="3150"/>
                    <a:pt x="4124" y="3150"/>
                  </a:cubicBezTo>
                  <a:cubicBezTo>
                    <a:pt x="4440" y="3150"/>
                    <a:pt x="4755" y="3127"/>
                    <a:pt x="5057" y="3040"/>
                  </a:cubicBezTo>
                  <a:cubicBezTo>
                    <a:pt x="5304" y="2951"/>
                    <a:pt x="5428" y="2723"/>
                    <a:pt x="5223" y="2510"/>
                  </a:cubicBezTo>
                  <a:cubicBezTo>
                    <a:pt x="5057" y="2326"/>
                    <a:pt x="4795" y="2288"/>
                    <a:pt x="4567" y="2222"/>
                  </a:cubicBezTo>
                  <a:cubicBezTo>
                    <a:pt x="3989" y="2053"/>
                    <a:pt x="3278" y="1992"/>
                    <a:pt x="2736" y="1940"/>
                  </a:cubicBezTo>
                  <a:cubicBezTo>
                    <a:pt x="3372" y="1643"/>
                    <a:pt x="4390" y="1194"/>
                    <a:pt x="4949" y="622"/>
                  </a:cubicBezTo>
                  <a:cubicBezTo>
                    <a:pt x="5106" y="468"/>
                    <a:pt x="5302" y="105"/>
                    <a:pt x="4982" y="19"/>
                  </a:cubicBezTo>
                  <a:cubicBezTo>
                    <a:pt x="4934" y="6"/>
                    <a:pt x="4886" y="1"/>
                    <a:pt x="4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8"/>
            <p:cNvSpPr/>
            <p:nvPr/>
          </p:nvSpPr>
          <p:spPr>
            <a:xfrm>
              <a:off x="4210725" y="1875950"/>
              <a:ext cx="63750" cy="115975"/>
            </a:xfrm>
            <a:custGeom>
              <a:avLst/>
              <a:gdLst/>
              <a:ahLst/>
              <a:cxnLst/>
              <a:rect l="l" t="t" r="r" b="b"/>
              <a:pathLst>
                <a:path w="2550" h="4639" extrusionOk="0">
                  <a:moveTo>
                    <a:pt x="2394" y="0"/>
                  </a:moveTo>
                  <a:cubicBezTo>
                    <a:pt x="1998" y="0"/>
                    <a:pt x="839" y="1049"/>
                    <a:pt x="708" y="1178"/>
                  </a:cubicBezTo>
                  <a:cubicBezTo>
                    <a:pt x="513" y="1367"/>
                    <a:pt x="308" y="1547"/>
                    <a:pt x="116" y="1740"/>
                  </a:cubicBezTo>
                  <a:cubicBezTo>
                    <a:pt x="85" y="1765"/>
                    <a:pt x="62" y="1803"/>
                    <a:pt x="64" y="1845"/>
                  </a:cubicBezTo>
                  <a:cubicBezTo>
                    <a:pt x="64" y="1846"/>
                    <a:pt x="65" y="1849"/>
                    <a:pt x="65" y="1851"/>
                  </a:cubicBezTo>
                  <a:cubicBezTo>
                    <a:pt x="64" y="1852"/>
                    <a:pt x="62" y="1854"/>
                    <a:pt x="60" y="1855"/>
                  </a:cubicBezTo>
                  <a:cubicBezTo>
                    <a:pt x="0" y="1927"/>
                    <a:pt x="41" y="2030"/>
                    <a:pt x="42" y="2116"/>
                  </a:cubicBezTo>
                  <a:cubicBezTo>
                    <a:pt x="111" y="2669"/>
                    <a:pt x="225" y="3220"/>
                    <a:pt x="383" y="3754"/>
                  </a:cubicBezTo>
                  <a:cubicBezTo>
                    <a:pt x="468" y="4018"/>
                    <a:pt x="537" y="4297"/>
                    <a:pt x="699" y="4526"/>
                  </a:cubicBezTo>
                  <a:cubicBezTo>
                    <a:pt x="739" y="4591"/>
                    <a:pt x="816" y="4639"/>
                    <a:pt x="888" y="4639"/>
                  </a:cubicBezTo>
                  <a:cubicBezTo>
                    <a:pt x="936" y="4639"/>
                    <a:pt x="982" y="4617"/>
                    <a:pt x="1013" y="4563"/>
                  </a:cubicBezTo>
                  <a:cubicBezTo>
                    <a:pt x="1077" y="4450"/>
                    <a:pt x="1065" y="4309"/>
                    <a:pt x="1056" y="4185"/>
                  </a:cubicBezTo>
                  <a:cubicBezTo>
                    <a:pt x="1027" y="3864"/>
                    <a:pt x="942" y="3550"/>
                    <a:pt x="838" y="3246"/>
                  </a:cubicBezTo>
                  <a:cubicBezTo>
                    <a:pt x="752" y="2992"/>
                    <a:pt x="655" y="2743"/>
                    <a:pt x="554" y="2496"/>
                  </a:cubicBezTo>
                  <a:lnTo>
                    <a:pt x="554" y="2496"/>
                  </a:lnTo>
                  <a:cubicBezTo>
                    <a:pt x="778" y="2722"/>
                    <a:pt x="1010" y="2940"/>
                    <a:pt x="1253" y="3145"/>
                  </a:cubicBezTo>
                  <a:cubicBezTo>
                    <a:pt x="1353" y="3219"/>
                    <a:pt x="1539" y="3392"/>
                    <a:pt x="1683" y="3392"/>
                  </a:cubicBezTo>
                  <a:cubicBezTo>
                    <a:pt x="1740" y="3392"/>
                    <a:pt x="1790" y="3365"/>
                    <a:pt x="1826" y="3294"/>
                  </a:cubicBezTo>
                  <a:cubicBezTo>
                    <a:pt x="1943" y="3029"/>
                    <a:pt x="1109" y="2406"/>
                    <a:pt x="698" y="2081"/>
                  </a:cubicBezTo>
                  <a:lnTo>
                    <a:pt x="698" y="2081"/>
                  </a:lnTo>
                  <a:cubicBezTo>
                    <a:pt x="956" y="2099"/>
                    <a:pt x="1218" y="2117"/>
                    <a:pt x="1478" y="2117"/>
                  </a:cubicBezTo>
                  <a:cubicBezTo>
                    <a:pt x="1736" y="2117"/>
                    <a:pt x="1993" y="2099"/>
                    <a:pt x="2243" y="2043"/>
                  </a:cubicBezTo>
                  <a:cubicBezTo>
                    <a:pt x="2478" y="1986"/>
                    <a:pt x="2523" y="1743"/>
                    <a:pt x="2274" y="1666"/>
                  </a:cubicBezTo>
                  <a:cubicBezTo>
                    <a:pt x="2023" y="1613"/>
                    <a:pt x="1765" y="1592"/>
                    <a:pt x="1505" y="1592"/>
                  </a:cubicBezTo>
                  <a:cubicBezTo>
                    <a:pt x="1288" y="1592"/>
                    <a:pt x="1070" y="1606"/>
                    <a:pt x="855" y="1628"/>
                  </a:cubicBezTo>
                  <a:cubicBezTo>
                    <a:pt x="1233" y="1402"/>
                    <a:pt x="1597" y="1155"/>
                    <a:pt x="1932" y="870"/>
                  </a:cubicBezTo>
                  <a:cubicBezTo>
                    <a:pt x="2144" y="686"/>
                    <a:pt x="2378" y="505"/>
                    <a:pt x="2514" y="257"/>
                  </a:cubicBezTo>
                  <a:cubicBezTo>
                    <a:pt x="2550" y="74"/>
                    <a:pt x="2498" y="0"/>
                    <a:pt x="2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83" name="Google Shape;3383;p38"/>
            <p:cNvGrpSpPr/>
            <p:nvPr/>
          </p:nvGrpSpPr>
          <p:grpSpPr>
            <a:xfrm>
              <a:off x="4211800" y="1885400"/>
              <a:ext cx="53300" cy="92925"/>
              <a:chOff x="4211800" y="1885400"/>
              <a:chExt cx="53300" cy="92925"/>
            </a:xfrm>
          </p:grpSpPr>
          <p:sp>
            <p:nvSpPr>
              <p:cNvPr id="3384" name="Google Shape;3384;p38"/>
              <p:cNvSpPr/>
              <p:nvPr/>
            </p:nvSpPr>
            <p:spPr>
              <a:xfrm>
                <a:off x="4252475" y="1885400"/>
                <a:ext cx="126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55" extrusionOk="0">
                    <a:moveTo>
                      <a:pt x="364" y="1"/>
                    </a:moveTo>
                    <a:cubicBezTo>
                      <a:pt x="343" y="1"/>
                      <a:pt x="321" y="6"/>
                      <a:pt x="301" y="20"/>
                    </a:cubicBezTo>
                    <a:cubicBezTo>
                      <a:pt x="208" y="92"/>
                      <a:pt x="0" y="187"/>
                      <a:pt x="127" y="323"/>
                    </a:cubicBezTo>
                    <a:cubicBezTo>
                      <a:pt x="152" y="345"/>
                      <a:pt x="177" y="354"/>
                      <a:pt x="202" y="354"/>
                    </a:cubicBezTo>
                    <a:cubicBezTo>
                      <a:pt x="272" y="354"/>
                      <a:pt x="340" y="284"/>
                      <a:pt x="398" y="245"/>
                    </a:cubicBezTo>
                    <a:cubicBezTo>
                      <a:pt x="435" y="220"/>
                      <a:pt x="475" y="194"/>
                      <a:pt x="483" y="148"/>
                    </a:cubicBezTo>
                    <a:cubicBezTo>
                      <a:pt x="504" y="70"/>
                      <a:pt x="436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5" name="Google Shape;3385;p38"/>
              <p:cNvSpPr/>
              <p:nvPr/>
            </p:nvSpPr>
            <p:spPr>
              <a:xfrm>
                <a:off x="4219750" y="1905425"/>
                <a:ext cx="18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04" extrusionOk="0">
                    <a:moveTo>
                      <a:pt x="601" y="1"/>
                    </a:moveTo>
                    <a:cubicBezTo>
                      <a:pt x="570" y="1"/>
                      <a:pt x="539" y="12"/>
                      <a:pt x="516" y="38"/>
                    </a:cubicBezTo>
                    <a:cubicBezTo>
                      <a:pt x="437" y="114"/>
                      <a:pt x="227" y="264"/>
                      <a:pt x="65" y="383"/>
                    </a:cubicBezTo>
                    <a:cubicBezTo>
                      <a:pt x="26" y="407"/>
                      <a:pt x="1" y="459"/>
                      <a:pt x="12" y="505"/>
                    </a:cubicBezTo>
                    <a:cubicBezTo>
                      <a:pt x="17" y="551"/>
                      <a:pt x="58" y="590"/>
                      <a:pt x="103" y="601"/>
                    </a:cubicBezTo>
                    <a:cubicBezTo>
                      <a:pt x="111" y="603"/>
                      <a:pt x="120" y="604"/>
                      <a:pt x="128" y="604"/>
                    </a:cubicBezTo>
                    <a:cubicBezTo>
                      <a:pt x="192" y="604"/>
                      <a:pt x="240" y="548"/>
                      <a:pt x="292" y="514"/>
                    </a:cubicBezTo>
                    <a:cubicBezTo>
                      <a:pt x="429" y="415"/>
                      <a:pt x="568" y="315"/>
                      <a:pt x="694" y="201"/>
                    </a:cubicBezTo>
                    <a:cubicBezTo>
                      <a:pt x="716" y="179"/>
                      <a:pt x="727" y="147"/>
                      <a:pt x="725" y="115"/>
                    </a:cubicBezTo>
                    <a:cubicBezTo>
                      <a:pt x="725" y="46"/>
                      <a:pt x="663" y="1"/>
                      <a:pt x="6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6" name="Google Shape;3386;p38"/>
              <p:cNvSpPr/>
              <p:nvPr/>
            </p:nvSpPr>
            <p:spPr>
              <a:xfrm>
                <a:off x="4241050" y="1919225"/>
                <a:ext cx="163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48" extrusionOk="0">
                    <a:moveTo>
                      <a:pt x="237" y="0"/>
                    </a:moveTo>
                    <a:cubicBezTo>
                      <a:pt x="191" y="0"/>
                      <a:pt x="146" y="3"/>
                      <a:pt x="102" y="14"/>
                    </a:cubicBezTo>
                    <a:cubicBezTo>
                      <a:pt x="74" y="25"/>
                      <a:pt x="49" y="50"/>
                      <a:pt x="41" y="81"/>
                    </a:cubicBezTo>
                    <a:cubicBezTo>
                      <a:pt x="1" y="224"/>
                      <a:pt x="125" y="246"/>
                      <a:pt x="234" y="246"/>
                    </a:cubicBezTo>
                    <a:cubicBezTo>
                      <a:pt x="253" y="246"/>
                      <a:pt x="272" y="245"/>
                      <a:pt x="289" y="244"/>
                    </a:cubicBezTo>
                    <a:cubicBezTo>
                      <a:pt x="300" y="243"/>
                      <a:pt x="311" y="243"/>
                      <a:pt x="321" y="243"/>
                    </a:cubicBezTo>
                    <a:cubicBezTo>
                      <a:pt x="362" y="243"/>
                      <a:pt x="403" y="248"/>
                      <a:pt x="444" y="248"/>
                    </a:cubicBezTo>
                    <a:cubicBezTo>
                      <a:pt x="476" y="248"/>
                      <a:pt x="507" y="245"/>
                      <a:pt x="536" y="234"/>
                    </a:cubicBezTo>
                    <a:cubicBezTo>
                      <a:pt x="651" y="189"/>
                      <a:pt x="609" y="6"/>
                      <a:pt x="491" y="6"/>
                    </a:cubicBezTo>
                    <a:cubicBezTo>
                      <a:pt x="488" y="6"/>
                      <a:pt x="485" y="7"/>
                      <a:pt x="481" y="7"/>
                    </a:cubicBezTo>
                    <a:cubicBezTo>
                      <a:pt x="470" y="7"/>
                      <a:pt x="458" y="8"/>
                      <a:pt x="446" y="8"/>
                    </a:cubicBezTo>
                    <a:cubicBezTo>
                      <a:pt x="378" y="8"/>
                      <a:pt x="307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7" name="Google Shape;3387;p38"/>
              <p:cNvSpPr/>
              <p:nvPr/>
            </p:nvSpPr>
            <p:spPr>
              <a:xfrm>
                <a:off x="4211800" y="1921950"/>
                <a:ext cx="147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96" extrusionOk="0">
                    <a:moveTo>
                      <a:pt x="174" y="1"/>
                    </a:moveTo>
                    <a:cubicBezTo>
                      <a:pt x="65" y="1"/>
                      <a:pt x="1" y="165"/>
                      <a:pt x="118" y="228"/>
                    </a:cubicBezTo>
                    <a:cubicBezTo>
                      <a:pt x="156" y="232"/>
                      <a:pt x="278" y="395"/>
                      <a:pt x="389" y="395"/>
                    </a:cubicBezTo>
                    <a:cubicBezTo>
                      <a:pt x="417" y="395"/>
                      <a:pt x="444" y="385"/>
                      <a:pt x="469" y="358"/>
                    </a:cubicBezTo>
                    <a:cubicBezTo>
                      <a:pt x="589" y="198"/>
                      <a:pt x="329" y="103"/>
                      <a:pt x="231" y="16"/>
                    </a:cubicBezTo>
                    <a:cubicBezTo>
                      <a:pt x="211" y="6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8" name="Google Shape;3388;p38"/>
              <p:cNvSpPr/>
              <p:nvPr/>
            </p:nvSpPr>
            <p:spPr>
              <a:xfrm>
                <a:off x="4233175" y="1941050"/>
                <a:ext cx="129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31" extrusionOk="0">
                    <a:moveTo>
                      <a:pt x="164" y="1"/>
                    </a:moveTo>
                    <a:cubicBezTo>
                      <a:pt x="68" y="1"/>
                      <a:pt x="0" y="139"/>
                      <a:pt x="84" y="211"/>
                    </a:cubicBezTo>
                    <a:cubicBezTo>
                      <a:pt x="184" y="271"/>
                      <a:pt x="264" y="420"/>
                      <a:pt x="382" y="430"/>
                    </a:cubicBezTo>
                    <a:cubicBezTo>
                      <a:pt x="459" y="428"/>
                      <a:pt x="516" y="346"/>
                      <a:pt x="492" y="273"/>
                    </a:cubicBezTo>
                    <a:cubicBezTo>
                      <a:pt x="438" y="181"/>
                      <a:pt x="298" y="70"/>
                      <a:pt x="207" y="10"/>
                    </a:cubicBezTo>
                    <a:cubicBezTo>
                      <a:pt x="192" y="4"/>
                      <a:pt x="178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9" name="Google Shape;3389;p38"/>
              <p:cNvSpPr/>
              <p:nvPr/>
            </p:nvSpPr>
            <p:spPr>
              <a:xfrm>
                <a:off x="4217050" y="1944425"/>
                <a:ext cx="11550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619" extrusionOk="0">
                    <a:moveTo>
                      <a:pt x="151" y="1"/>
                    </a:moveTo>
                    <a:cubicBezTo>
                      <a:pt x="77" y="1"/>
                      <a:pt x="0" y="73"/>
                      <a:pt x="31" y="157"/>
                    </a:cubicBezTo>
                    <a:cubicBezTo>
                      <a:pt x="94" y="291"/>
                      <a:pt x="117" y="447"/>
                      <a:pt x="188" y="577"/>
                    </a:cubicBezTo>
                    <a:cubicBezTo>
                      <a:pt x="205" y="601"/>
                      <a:pt x="237" y="618"/>
                      <a:pt x="267" y="618"/>
                    </a:cubicBezTo>
                    <a:cubicBezTo>
                      <a:pt x="462" y="613"/>
                      <a:pt x="386" y="429"/>
                      <a:pt x="342" y="313"/>
                    </a:cubicBezTo>
                    <a:cubicBezTo>
                      <a:pt x="307" y="223"/>
                      <a:pt x="289" y="123"/>
                      <a:pt x="237" y="44"/>
                    </a:cubicBezTo>
                    <a:cubicBezTo>
                      <a:pt x="214" y="14"/>
                      <a:pt x="183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0" name="Google Shape;3390;p38"/>
              <p:cNvSpPr/>
              <p:nvPr/>
            </p:nvSpPr>
            <p:spPr>
              <a:xfrm>
                <a:off x="4224650" y="1969375"/>
                <a:ext cx="86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55" y="0"/>
                    </a:moveTo>
                    <a:cubicBezTo>
                      <a:pt x="67" y="0"/>
                      <a:pt x="1" y="109"/>
                      <a:pt x="55" y="187"/>
                    </a:cubicBezTo>
                    <a:cubicBezTo>
                      <a:pt x="91" y="234"/>
                      <a:pt x="104" y="298"/>
                      <a:pt x="152" y="334"/>
                    </a:cubicBezTo>
                    <a:cubicBezTo>
                      <a:pt x="173" y="350"/>
                      <a:pt x="196" y="357"/>
                      <a:pt x="219" y="357"/>
                    </a:cubicBezTo>
                    <a:cubicBezTo>
                      <a:pt x="283" y="357"/>
                      <a:pt x="346" y="302"/>
                      <a:pt x="341" y="231"/>
                    </a:cubicBezTo>
                    <a:cubicBezTo>
                      <a:pt x="324" y="159"/>
                      <a:pt x="261" y="23"/>
                      <a:pt x="183" y="4"/>
                    </a:cubicBezTo>
                    <a:cubicBezTo>
                      <a:pt x="174" y="1"/>
                      <a:pt x="164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1" name="Google Shape;3391;p38"/>
            <p:cNvGrpSpPr/>
            <p:nvPr/>
          </p:nvGrpSpPr>
          <p:grpSpPr>
            <a:xfrm>
              <a:off x="4245800" y="1881675"/>
              <a:ext cx="87850" cy="142250"/>
              <a:chOff x="4245800" y="1881675"/>
              <a:chExt cx="87850" cy="142250"/>
            </a:xfrm>
          </p:grpSpPr>
          <p:sp>
            <p:nvSpPr>
              <p:cNvPr id="3392" name="Google Shape;3392;p38"/>
              <p:cNvSpPr/>
              <p:nvPr/>
            </p:nvSpPr>
            <p:spPr>
              <a:xfrm>
                <a:off x="4301625" y="1881675"/>
                <a:ext cx="32025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636" extrusionOk="0">
                    <a:moveTo>
                      <a:pt x="1114" y="1"/>
                    </a:moveTo>
                    <a:cubicBezTo>
                      <a:pt x="1101" y="1"/>
                      <a:pt x="1089" y="3"/>
                      <a:pt x="1076" y="8"/>
                    </a:cubicBezTo>
                    <a:cubicBezTo>
                      <a:pt x="759" y="131"/>
                      <a:pt x="450" y="272"/>
                      <a:pt x="136" y="401"/>
                    </a:cubicBezTo>
                    <a:cubicBezTo>
                      <a:pt x="0" y="445"/>
                      <a:pt x="48" y="636"/>
                      <a:pt x="168" y="636"/>
                    </a:cubicBezTo>
                    <a:cubicBezTo>
                      <a:pt x="181" y="636"/>
                      <a:pt x="194" y="634"/>
                      <a:pt x="208" y="629"/>
                    </a:cubicBezTo>
                    <a:cubicBezTo>
                      <a:pt x="533" y="489"/>
                      <a:pt x="868" y="359"/>
                      <a:pt x="1188" y="213"/>
                    </a:cubicBezTo>
                    <a:cubicBezTo>
                      <a:pt x="1280" y="145"/>
                      <a:pt x="1214" y="1"/>
                      <a:pt x="1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3" name="Google Shape;3393;p38"/>
              <p:cNvSpPr/>
              <p:nvPr/>
            </p:nvSpPr>
            <p:spPr>
              <a:xfrm>
                <a:off x="4273125" y="1899900"/>
                <a:ext cx="138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341" extrusionOk="0">
                    <a:moveTo>
                      <a:pt x="403" y="1"/>
                    </a:moveTo>
                    <a:cubicBezTo>
                      <a:pt x="391" y="1"/>
                      <a:pt x="378" y="3"/>
                      <a:pt x="366" y="8"/>
                    </a:cubicBezTo>
                    <a:cubicBezTo>
                      <a:pt x="262" y="65"/>
                      <a:pt x="113" y="69"/>
                      <a:pt x="39" y="166"/>
                    </a:cubicBezTo>
                    <a:cubicBezTo>
                      <a:pt x="1" y="233"/>
                      <a:pt x="43" y="323"/>
                      <a:pt x="118" y="339"/>
                    </a:cubicBezTo>
                    <a:cubicBezTo>
                      <a:pt x="124" y="340"/>
                      <a:pt x="130" y="340"/>
                      <a:pt x="137" y="340"/>
                    </a:cubicBezTo>
                    <a:cubicBezTo>
                      <a:pt x="223" y="340"/>
                      <a:pt x="304" y="282"/>
                      <a:pt x="385" y="258"/>
                    </a:cubicBezTo>
                    <a:cubicBezTo>
                      <a:pt x="430" y="238"/>
                      <a:pt x="484" y="225"/>
                      <a:pt x="505" y="178"/>
                    </a:cubicBezTo>
                    <a:cubicBezTo>
                      <a:pt x="553" y="98"/>
                      <a:pt x="486" y="1"/>
                      <a:pt x="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3394;p38"/>
              <p:cNvSpPr/>
              <p:nvPr/>
            </p:nvSpPr>
            <p:spPr>
              <a:xfrm>
                <a:off x="4283750" y="1932850"/>
                <a:ext cx="4297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367" extrusionOk="0">
                    <a:moveTo>
                      <a:pt x="168" y="1"/>
                    </a:moveTo>
                    <a:cubicBezTo>
                      <a:pt x="134" y="1"/>
                      <a:pt x="102" y="5"/>
                      <a:pt x="72" y="18"/>
                    </a:cubicBezTo>
                    <a:cubicBezTo>
                      <a:pt x="18" y="51"/>
                      <a:pt x="0" y="130"/>
                      <a:pt x="35" y="184"/>
                    </a:cubicBezTo>
                    <a:cubicBezTo>
                      <a:pt x="125" y="284"/>
                      <a:pt x="329" y="245"/>
                      <a:pt x="455" y="277"/>
                    </a:cubicBezTo>
                    <a:cubicBezTo>
                      <a:pt x="804" y="316"/>
                      <a:pt x="1155" y="337"/>
                      <a:pt x="1506" y="360"/>
                    </a:cubicBezTo>
                    <a:cubicBezTo>
                      <a:pt x="1508" y="359"/>
                      <a:pt x="1510" y="359"/>
                      <a:pt x="1512" y="359"/>
                    </a:cubicBezTo>
                    <a:cubicBezTo>
                      <a:pt x="1523" y="359"/>
                      <a:pt x="1535" y="367"/>
                      <a:pt x="1558" y="367"/>
                    </a:cubicBezTo>
                    <a:cubicBezTo>
                      <a:pt x="1574" y="367"/>
                      <a:pt x="1597" y="362"/>
                      <a:pt x="1630" y="347"/>
                    </a:cubicBezTo>
                    <a:cubicBezTo>
                      <a:pt x="1718" y="294"/>
                      <a:pt x="1693" y="149"/>
                      <a:pt x="1593" y="128"/>
                    </a:cubicBezTo>
                    <a:cubicBezTo>
                      <a:pt x="1168" y="93"/>
                      <a:pt x="815" y="80"/>
                      <a:pt x="457" y="36"/>
                    </a:cubicBezTo>
                    <a:cubicBezTo>
                      <a:pt x="368" y="36"/>
                      <a:pt x="263" y="1"/>
                      <a:pt x="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5" name="Google Shape;3395;p38"/>
              <p:cNvSpPr/>
              <p:nvPr/>
            </p:nvSpPr>
            <p:spPr>
              <a:xfrm>
                <a:off x="4258300" y="1946175"/>
                <a:ext cx="214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721" extrusionOk="0">
                    <a:moveTo>
                      <a:pt x="176" y="0"/>
                    </a:moveTo>
                    <a:cubicBezTo>
                      <a:pt x="81" y="0"/>
                      <a:pt x="1" y="126"/>
                      <a:pt x="90" y="210"/>
                    </a:cubicBezTo>
                    <a:cubicBezTo>
                      <a:pt x="261" y="364"/>
                      <a:pt x="429" y="523"/>
                      <a:pt x="588" y="688"/>
                    </a:cubicBezTo>
                    <a:cubicBezTo>
                      <a:pt x="610" y="708"/>
                      <a:pt x="641" y="720"/>
                      <a:pt x="671" y="720"/>
                    </a:cubicBezTo>
                    <a:cubicBezTo>
                      <a:pt x="688" y="720"/>
                      <a:pt x="706" y="716"/>
                      <a:pt x="722" y="707"/>
                    </a:cubicBezTo>
                    <a:cubicBezTo>
                      <a:pt x="857" y="633"/>
                      <a:pt x="767" y="509"/>
                      <a:pt x="683" y="439"/>
                    </a:cubicBezTo>
                    <a:cubicBezTo>
                      <a:pt x="543" y="301"/>
                      <a:pt x="401" y="166"/>
                      <a:pt x="255" y="33"/>
                    </a:cubicBezTo>
                    <a:cubicBezTo>
                      <a:pt x="229" y="10"/>
                      <a:pt x="202" y="0"/>
                      <a:pt x="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6" name="Google Shape;3396;p38"/>
              <p:cNvSpPr/>
              <p:nvPr/>
            </p:nvSpPr>
            <p:spPr>
              <a:xfrm>
                <a:off x="4290275" y="1978050"/>
                <a:ext cx="1537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69" extrusionOk="0">
                    <a:moveTo>
                      <a:pt x="164" y="0"/>
                    </a:moveTo>
                    <a:cubicBezTo>
                      <a:pt x="68" y="0"/>
                      <a:pt x="1" y="138"/>
                      <a:pt x="86" y="210"/>
                    </a:cubicBezTo>
                    <a:cubicBezTo>
                      <a:pt x="177" y="279"/>
                      <a:pt x="262" y="356"/>
                      <a:pt x="347" y="437"/>
                    </a:cubicBezTo>
                    <a:cubicBezTo>
                      <a:pt x="368" y="457"/>
                      <a:pt x="399" y="469"/>
                      <a:pt x="429" y="469"/>
                    </a:cubicBezTo>
                    <a:cubicBezTo>
                      <a:pt x="446" y="469"/>
                      <a:pt x="464" y="465"/>
                      <a:pt x="479" y="456"/>
                    </a:cubicBezTo>
                    <a:cubicBezTo>
                      <a:pt x="614" y="381"/>
                      <a:pt x="527" y="257"/>
                      <a:pt x="435" y="188"/>
                    </a:cubicBezTo>
                    <a:cubicBezTo>
                      <a:pt x="361" y="128"/>
                      <a:pt x="294" y="53"/>
                      <a:pt x="208" y="10"/>
                    </a:cubicBezTo>
                    <a:cubicBezTo>
                      <a:pt x="193" y="3"/>
                      <a:pt x="179" y="0"/>
                      <a:pt x="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7" name="Google Shape;3397;p38"/>
              <p:cNvSpPr/>
              <p:nvPr/>
            </p:nvSpPr>
            <p:spPr>
              <a:xfrm>
                <a:off x="4245800" y="1977200"/>
                <a:ext cx="114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85" extrusionOk="0">
                    <a:moveTo>
                      <a:pt x="121" y="0"/>
                    </a:moveTo>
                    <a:cubicBezTo>
                      <a:pt x="60" y="0"/>
                      <a:pt x="0" y="41"/>
                      <a:pt x="2" y="123"/>
                    </a:cubicBezTo>
                    <a:cubicBezTo>
                      <a:pt x="30" y="279"/>
                      <a:pt x="81" y="430"/>
                      <a:pt x="119" y="583"/>
                    </a:cubicBezTo>
                    <a:cubicBezTo>
                      <a:pt x="137" y="668"/>
                      <a:pt x="165" y="785"/>
                      <a:pt x="260" y="785"/>
                    </a:cubicBezTo>
                    <a:cubicBezTo>
                      <a:pt x="273" y="785"/>
                      <a:pt x="287" y="783"/>
                      <a:pt x="302" y="778"/>
                    </a:cubicBezTo>
                    <a:cubicBezTo>
                      <a:pt x="458" y="717"/>
                      <a:pt x="343" y="536"/>
                      <a:pt x="325" y="422"/>
                    </a:cubicBezTo>
                    <a:cubicBezTo>
                      <a:pt x="298" y="319"/>
                      <a:pt x="267" y="216"/>
                      <a:pt x="243" y="112"/>
                    </a:cubicBezTo>
                    <a:lnTo>
                      <a:pt x="243" y="112"/>
                    </a:lnTo>
                    <a:cubicBezTo>
                      <a:pt x="237" y="38"/>
                      <a:pt x="179" y="0"/>
                      <a:pt x="1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8" name="Google Shape;3398;p38"/>
              <p:cNvSpPr/>
              <p:nvPr/>
            </p:nvSpPr>
            <p:spPr>
              <a:xfrm>
                <a:off x="4253850" y="2014375"/>
                <a:ext cx="80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82" extrusionOk="0">
                    <a:moveTo>
                      <a:pt x="145" y="1"/>
                    </a:moveTo>
                    <a:cubicBezTo>
                      <a:pt x="70" y="1"/>
                      <a:pt x="1" y="78"/>
                      <a:pt x="29" y="158"/>
                    </a:cubicBezTo>
                    <a:cubicBezTo>
                      <a:pt x="57" y="239"/>
                      <a:pt x="56" y="375"/>
                      <a:pt x="169" y="381"/>
                    </a:cubicBezTo>
                    <a:cubicBezTo>
                      <a:pt x="175" y="381"/>
                      <a:pt x="181" y="382"/>
                      <a:pt x="186" y="382"/>
                    </a:cubicBezTo>
                    <a:cubicBezTo>
                      <a:pt x="292" y="382"/>
                      <a:pt x="322" y="255"/>
                      <a:pt x="281" y="168"/>
                    </a:cubicBezTo>
                    <a:cubicBezTo>
                      <a:pt x="266" y="111"/>
                      <a:pt x="257" y="44"/>
                      <a:pt x="200" y="16"/>
                    </a:cubicBezTo>
                    <a:cubicBezTo>
                      <a:pt x="182" y="5"/>
                      <a:pt x="163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" name="Google Shape;3380;p38">
            <a:extLst>
              <a:ext uri="{FF2B5EF4-FFF2-40B4-BE49-F238E27FC236}">
                <a16:creationId xmlns:a16="http://schemas.microsoft.com/office/drawing/2014/main" id="{16C38066-BD8F-B810-D072-C09CA54641DF}"/>
              </a:ext>
            </a:extLst>
          </p:cNvPr>
          <p:cNvGrpSpPr/>
          <p:nvPr/>
        </p:nvGrpSpPr>
        <p:grpSpPr>
          <a:xfrm flipH="1">
            <a:off x="2452144" y="3973960"/>
            <a:ext cx="377341" cy="475807"/>
            <a:chOff x="4210725" y="1871000"/>
            <a:chExt cx="137575" cy="173475"/>
          </a:xfrm>
        </p:grpSpPr>
        <p:sp>
          <p:nvSpPr>
            <p:cNvPr id="7" name="Google Shape;3381;p38">
              <a:extLst>
                <a:ext uri="{FF2B5EF4-FFF2-40B4-BE49-F238E27FC236}">
                  <a16:creationId xmlns:a16="http://schemas.microsoft.com/office/drawing/2014/main" id="{07387C2A-5BCE-CE17-A9CF-A1634E8C72BF}"/>
                </a:ext>
              </a:extLst>
            </p:cNvPr>
            <p:cNvSpPr/>
            <p:nvPr/>
          </p:nvSpPr>
          <p:spPr>
            <a:xfrm>
              <a:off x="4212575" y="1871000"/>
              <a:ext cx="135725" cy="173475"/>
            </a:xfrm>
            <a:custGeom>
              <a:avLst/>
              <a:gdLst/>
              <a:ahLst/>
              <a:cxnLst/>
              <a:rect l="l" t="t" r="r" b="b"/>
              <a:pathLst>
                <a:path w="5429" h="6939" extrusionOk="0">
                  <a:moveTo>
                    <a:pt x="4837" y="1"/>
                  </a:moveTo>
                  <a:cubicBezTo>
                    <a:pt x="4673" y="1"/>
                    <a:pt x="4507" y="62"/>
                    <a:pt x="4353" y="118"/>
                  </a:cubicBezTo>
                  <a:cubicBezTo>
                    <a:pt x="3351" y="517"/>
                    <a:pt x="2466" y="1056"/>
                    <a:pt x="1529" y="1430"/>
                  </a:cubicBezTo>
                  <a:cubicBezTo>
                    <a:pt x="1053" y="1640"/>
                    <a:pt x="553" y="1797"/>
                    <a:pt x="77" y="2005"/>
                  </a:cubicBezTo>
                  <a:cubicBezTo>
                    <a:pt x="1" y="2055"/>
                    <a:pt x="13" y="2141"/>
                    <a:pt x="60" y="2190"/>
                  </a:cubicBezTo>
                  <a:cubicBezTo>
                    <a:pt x="18" y="2301"/>
                    <a:pt x="136" y="2476"/>
                    <a:pt x="147" y="2588"/>
                  </a:cubicBezTo>
                  <a:cubicBezTo>
                    <a:pt x="218" y="2824"/>
                    <a:pt x="293" y="3061"/>
                    <a:pt x="369" y="3297"/>
                  </a:cubicBezTo>
                  <a:cubicBezTo>
                    <a:pt x="621" y="4066"/>
                    <a:pt x="861" y="4838"/>
                    <a:pt x="1132" y="5600"/>
                  </a:cubicBezTo>
                  <a:cubicBezTo>
                    <a:pt x="1278" y="5984"/>
                    <a:pt x="1402" y="6381"/>
                    <a:pt x="1627" y="6727"/>
                  </a:cubicBezTo>
                  <a:cubicBezTo>
                    <a:pt x="1714" y="6861"/>
                    <a:pt x="1829" y="6938"/>
                    <a:pt x="1932" y="6938"/>
                  </a:cubicBezTo>
                  <a:cubicBezTo>
                    <a:pt x="2039" y="6938"/>
                    <a:pt x="2134" y="6857"/>
                    <a:pt x="2177" y="6674"/>
                  </a:cubicBezTo>
                  <a:cubicBezTo>
                    <a:pt x="2328" y="5757"/>
                    <a:pt x="2116" y="4831"/>
                    <a:pt x="2014" y="3920"/>
                  </a:cubicBezTo>
                  <a:lnTo>
                    <a:pt x="2014" y="3920"/>
                  </a:lnTo>
                  <a:cubicBezTo>
                    <a:pt x="2460" y="4337"/>
                    <a:pt x="2912" y="4747"/>
                    <a:pt x="3407" y="5106"/>
                  </a:cubicBezTo>
                  <a:cubicBezTo>
                    <a:pt x="3616" y="5243"/>
                    <a:pt x="3894" y="5487"/>
                    <a:pt x="4162" y="5487"/>
                  </a:cubicBezTo>
                  <a:cubicBezTo>
                    <a:pt x="4229" y="5487"/>
                    <a:pt x="4295" y="5472"/>
                    <a:pt x="4359" y="5437"/>
                  </a:cubicBezTo>
                  <a:cubicBezTo>
                    <a:pt x="4796" y="5055"/>
                    <a:pt x="3359" y="3705"/>
                    <a:pt x="3060" y="3422"/>
                  </a:cubicBezTo>
                  <a:cubicBezTo>
                    <a:pt x="2936" y="3304"/>
                    <a:pt x="2778" y="3159"/>
                    <a:pt x="2663" y="3039"/>
                  </a:cubicBezTo>
                  <a:lnTo>
                    <a:pt x="2663" y="3039"/>
                  </a:lnTo>
                  <a:cubicBezTo>
                    <a:pt x="2866" y="3070"/>
                    <a:pt x="3188" y="3121"/>
                    <a:pt x="3376" y="3126"/>
                  </a:cubicBezTo>
                  <a:cubicBezTo>
                    <a:pt x="3622" y="3135"/>
                    <a:pt x="3873" y="3150"/>
                    <a:pt x="4124" y="3150"/>
                  </a:cubicBezTo>
                  <a:cubicBezTo>
                    <a:pt x="4440" y="3150"/>
                    <a:pt x="4755" y="3127"/>
                    <a:pt x="5057" y="3040"/>
                  </a:cubicBezTo>
                  <a:cubicBezTo>
                    <a:pt x="5304" y="2951"/>
                    <a:pt x="5428" y="2723"/>
                    <a:pt x="5223" y="2510"/>
                  </a:cubicBezTo>
                  <a:cubicBezTo>
                    <a:pt x="5057" y="2326"/>
                    <a:pt x="4795" y="2288"/>
                    <a:pt x="4567" y="2222"/>
                  </a:cubicBezTo>
                  <a:cubicBezTo>
                    <a:pt x="3989" y="2053"/>
                    <a:pt x="3278" y="1992"/>
                    <a:pt x="2736" y="1940"/>
                  </a:cubicBezTo>
                  <a:cubicBezTo>
                    <a:pt x="3372" y="1643"/>
                    <a:pt x="4390" y="1194"/>
                    <a:pt x="4949" y="622"/>
                  </a:cubicBezTo>
                  <a:cubicBezTo>
                    <a:pt x="5106" y="468"/>
                    <a:pt x="5302" y="105"/>
                    <a:pt x="4982" y="19"/>
                  </a:cubicBezTo>
                  <a:cubicBezTo>
                    <a:pt x="4934" y="6"/>
                    <a:pt x="4886" y="1"/>
                    <a:pt x="4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82;p38">
              <a:extLst>
                <a:ext uri="{FF2B5EF4-FFF2-40B4-BE49-F238E27FC236}">
                  <a16:creationId xmlns:a16="http://schemas.microsoft.com/office/drawing/2014/main" id="{EEE52BCB-051D-5A8A-7EC5-AF42686B846F}"/>
                </a:ext>
              </a:extLst>
            </p:cNvPr>
            <p:cNvSpPr/>
            <p:nvPr/>
          </p:nvSpPr>
          <p:spPr>
            <a:xfrm>
              <a:off x="4210725" y="1875950"/>
              <a:ext cx="63750" cy="115975"/>
            </a:xfrm>
            <a:custGeom>
              <a:avLst/>
              <a:gdLst/>
              <a:ahLst/>
              <a:cxnLst/>
              <a:rect l="l" t="t" r="r" b="b"/>
              <a:pathLst>
                <a:path w="2550" h="4639" extrusionOk="0">
                  <a:moveTo>
                    <a:pt x="2394" y="0"/>
                  </a:moveTo>
                  <a:cubicBezTo>
                    <a:pt x="1998" y="0"/>
                    <a:pt x="839" y="1049"/>
                    <a:pt x="708" y="1178"/>
                  </a:cubicBezTo>
                  <a:cubicBezTo>
                    <a:pt x="513" y="1367"/>
                    <a:pt x="308" y="1547"/>
                    <a:pt x="116" y="1740"/>
                  </a:cubicBezTo>
                  <a:cubicBezTo>
                    <a:pt x="85" y="1765"/>
                    <a:pt x="62" y="1803"/>
                    <a:pt x="64" y="1845"/>
                  </a:cubicBezTo>
                  <a:cubicBezTo>
                    <a:pt x="64" y="1846"/>
                    <a:pt x="65" y="1849"/>
                    <a:pt x="65" y="1851"/>
                  </a:cubicBezTo>
                  <a:cubicBezTo>
                    <a:pt x="64" y="1852"/>
                    <a:pt x="62" y="1854"/>
                    <a:pt x="60" y="1855"/>
                  </a:cubicBezTo>
                  <a:cubicBezTo>
                    <a:pt x="0" y="1927"/>
                    <a:pt x="41" y="2030"/>
                    <a:pt x="42" y="2116"/>
                  </a:cubicBezTo>
                  <a:cubicBezTo>
                    <a:pt x="111" y="2669"/>
                    <a:pt x="225" y="3220"/>
                    <a:pt x="383" y="3754"/>
                  </a:cubicBezTo>
                  <a:cubicBezTo>
                    <a:pt x="468" y="4018"/>
                    <a:pt x="537" y="4297"/>
                    <a:pt x="699" y="4526"/>
                  </a:cubicBezTo>
                  <a:cubicBezTo>
                    <a:pt x="739" y="4591"/>
                    <a:pt x="816" y="4639"/>
                    <a:pt x="888" y="4639"/>
                  </a:cubicBezTo>
                  <a:cubicBezTo>
                    <a:pt x="936" y="4639"/>
                    <a:pt x="982" y="4617"/>
                    <a:pt x="1013" y="4563"/>
                  </a:cubicBezTo>
                  <a:cubicBezTo>
                    <a:pt x="1077" y="4450"/>
                    <a:pt x="1065" y="4309"/>
                    <a:pt x="1056" y="4185"/>
                  </a:cubicBezTo>
                  <a:cubicBezTo>
                    <a:pt x="1027" y="3864"/>
                    <a:pt x="942" y="3550"/>
                    <a:pt x="838" y="3246"/>
                  </a:cubicBezTo>
                  <a:cubicBezTo>
                    <a:pt x="752" y="2992"/>
                    <a:pt x="655" y="2743"/>
                    <a:pt x="554" y="2496"/>
                  </a:cubicBezTo>
                  <a:lnTo>
                    <a:pt x="554" y="2496"/>
                  </a:lnTo>
                  <a:cubicBezTo>
                    <a:pt x="778" y="2722"/>
                    <a:pt x="1010" y="2940"/>
                    <a:pt x="1253" y="3145"/>
                  </a:cubicBezTo>
                  <a:cubicBezTo>
                    <a:pt x="1353" y="3219"/>
                    <a:pt x="1539" y="3392"/>
                    <a:pt x="1683" y="3392"/>
                  </a:cubicBezTo>
                  <a:cubicBezTo>
                    <a:pt x="1740" y="3392"/>
                    <a:pt x="1790" y="3365"/>
                    <a:pt x="1826" y="3294"/>
                  </a:cubicBezTo>
                  <a:cubicBezTo>
                    <a:pt x="1943" y="3029"/>
                    <a:pt x="1109" y="2406"/>
                    <a:pt x="698" y="2081"/>
                  </a:cubicBezTo>
                  <a:lnTo>
                    <a:pt x="698" y="2081"/>
                  </a:lnTo>
                  <a:cubicBezTo>
                    <a:pt x="956" y="2099"/>
                    <a:pt x="1218" y="2117"/>
                    <a:pt x="1478" y="2117"/>
                  </a:cubicBezTo>
                  <a:cubicBezTo>
                    <a:pt x="1736" y="2117"/>
                    <a:pt x="1993" y="2099"/>
                    <a:pt x="2243" y="2043"/>
                  </a:cubicBezTo>
                  <a:cubicBezTo>
                    <a:pt x="2478" y="1986"/>
                    <a:pt x="2523" y="1743"/>
                    <a:pt x="2274" y="1666"/>
                  </a:cubicBezTo>
                  <a:cubicBezTo>
                    <a:pt x="2023" y="1613"/>
                    <a:pt x="1765" y="1592"/>
                    <a:pt x="1505" y="1592"/>
                  </a:cubicBezTo>
                  <a:cubicBezTo>
                    <a:pt x="1288" y="1592"/>
                    <a:pt x="1070" y="1606"/>
                    <a:pt x="855" y="1628"/>
                  </a:cubicBezTo>
                  <a:cubicBezTo>
                    <a:pt x="1233" y="1402"/>
                    <a:pt x="1597" y="1155"/>
                    <a:pt x="1932" y="870"/>
                  </a:cubicBezTo>
                  <a:cubicBezTo>
                    <a:pt x="2144" y="686"/>
                    <a:pt x="2378" y="505"/>
                    <a:pt x="2514" y="257"/>
                  </a:cubicBezTo>
                  <a:cubicBezTo>
                    <a:pt x="2550" y="74"/>
                    <a:pt x="2498" y="0"/>
                    <a:pt x="2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3383;p38">
              <a:extLst>
                <a:ext uri="{FF2B5EF4-FFF2-40B4-BE49-F238E27FC236}">
                  <a16:creationId xmlns:a16="http://schemas.microsoft.com/office/drawing/2014/main" id="{783B6A4D-BD05-E3CB-2041-24121FFA599D}"/>
                </a:ext>
              </a:extLst>
            </p:cNvPr>
            <p:cNvGrpSpPr/>
            <p:nvPr/>
          </p:nvGrpSpPr>
          <p:grpSpPr>
            <a:xfrm>
              <a:off x="4211800" y="1885400"/>
              <a:ext cx="53300" cy="92925"/>
              <a:chOff x="4211800" y="1885400"/>
              <a:chExt cx="53300" cy="92925"/>
            </a:xfrm>
          </p:grpSpPr>
          <p:sp>
            <p:nvSpPr>
              <p:cNvPr id="18" name="Google Shape;3384;p38">
                <a:extLst>
                  <a:ext uri="{FF2B5EF4-FFF2-40B4-BE49-F238E27FC236}">
                    <a16:creationId xmlns:a16="http://schemas.microsoft.com/office/drawing/2014/main" id="{D72769A7-D290-1E7C-7572-D1607D42A344}"/>
                  </a:ext>
                </a:extLst>
              </p:cNvPr>
              <p:cNvSpPr/>
              <p:nvPr/>
            </p:nvSpPr>
            <p:spPr>
              <a:xfrm>
                <a:off x="4252475" y="1885400"/>
                <a:ext cx="126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55" extrusionOk="0">
                    <a:moveTo>
                      <a:pt x="364" y="1"/>
                    </a:moveTo>
                    <a:cubicBezTo>
                      <a:pt x="343" y="1"/>
                      <a:pt x="321" y="6"/>
                      <a:pt x="301" y="20"/>
                    </a:cubicBezTo>
                    <a:cubicBezTo>
                      <a:pt x="208" y="92"/>
                      <a:pt x="0" y="187"/>
                      <a:pt x="127" y="323"/>
                    </a:cubicBezTo>
                    <a:cubicBezTo>
                      <a:pt x="152" y="345"/>
                      <a:pt x="177" y="354"/>
                      <a:pt x="202" y="354"/>
                    </a:cubicBezTo>
                    <a:cubicBezTo>
                      <a:pt x="272" y="354"/>
                      <a:pt x="340" y="284"/>
                      <a:pt x="398" y="245"/>
                    </a:cubicBezTo>
                    <a:cubicBezTo>
                      <a:pt x="435" y="220"/>
                      <a:pt x="475" y="194"/>
                      <a:pt x="483" y="148"/>
                    </a:cubicBezTo>
                    <a:cubicBezTo>
                      <a:pt x="504" y="70"/>
                      <a:pt x="436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385;p38">
                <a:extLst>
                  <a:ext uri="{FF2B5EF4-FFF2-40B4-BE49-F238E27FC236}">
                    <a16:creationId xmlns:a16="http://schemas.microsoft.com/office/drawing/2014/main" id="{86C9BBCF-C093-26A3-5F40-DDCC142AF1F3}"/>
                  </a:ext>
                </a:extLst>
              </p:cNvPr>
              <p:cNvSpPr/>
              <p:nvPr/>
            </p:nvSpPr>
            <p:spPr>
              <a:xfrm>
                <a:off x="4219750" y="1905425"/>
                <a:ext cx="18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04" extrusionOk="0">
                    <a:moveTo>
                      <a:pt x="601" y="1"/>
                    </a:moveTo>
                    <a:cubicBezTo>
                      <a:pt x="570" y="1"/>
                      <a:pt x="539" y="12"/>
                      <a:pt x="516" y="38"/>
                    </a:cubicBezTo>
                    <a:cubicBezTo>
                      <a:pt x="437" y="114"/>
                      <a:pt x="227" y="264"/>
                      <a:pt x="65" y="383"/>
                    </a:cubicBezTo>
                    <a:cubicBezTo>
                      <a:pt x="26" y="407"/>
                      <a:pt x="1" y="459"/>
                      <a:pt x="12" y="505"/>
                    </a:cubicBezTo>
                    <a:cubicBezTo>
                      <a:pt x="17" y="551"/>
                      <a:pt x="58" y="590"/>
                      <a:pt x="103" y="601"/>
                    </a:cubicBezTo>
                    <a:cubicBezTo>
                      <a:pt x="111" y="603"/>
                      <a:pt x="120" y="604"/>
                      <a:pt x="128" y="604"/>
                    </a:cubicBezTo>
                    <a:cubicBezTo>
                      <a:pt x="192" y="604"/>
                      <a:pt x="240" y="548"/>
                      <a:pt x="292" y="514"/>
                    </a:cubicBezTo>
                    <a:cubicBezTo>
                      <a:pt x="429" y="415"/>
                      <a:pt x="568" y="315"/>
                      <a:pt x="694" y="201"/>
                    </a:cubicBezTo>
                    <a:cubicBezTo>
                      <a:pt x="716" y="179"/>
                      <a:pt x="727" y="147"/>
                      <a:pt x="725" y="115"/>
                    </a:cubicBezTo>
                    <a:cubicBezTo>
                      <a:pt x="725" y="46"/>
                      <a:pt x="663" y="1"/>
                      <a:pt x="6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386;p38">
                <a:extLst>
                  <a:ext uri="{FF2B5EF4-FFF2-40B4-BE49-F238E27FC236}">
                    <a16:creationId xmlns:a16="http://schemas.microsoft.com/office/drawing/2014/main" id="{A94C776D-B334-A1CC-3E5A-013B50462F6C}"/>
                  </a:ext>
                </a:extLst>
              </p:cNvPr>
              <p:cNvSpPr/>
              <p:nvPr/>
            </p:nvSpPr>
            <p:spPr>
              <a:xfrm>
                <a:off x="4241050" y="1919225"/>
                <a:ext cx="163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48" extrusionOk="0">
                    <a:moveTo>
                      <a:pt x="237" y="0"/>
                    </a:moveTo>
                    <a:cubicBezTo>
                      <a:pt x="191" y="0"/>
                      <a:pt x="146" y="3"/>
                      <a:pt x="102" y="14"/>
                    </a:cubicBezTo>
                    <a:cubicBezTo>
                      <a:pt x="74" y="25"/>
                      <a:pt x="49" y="50"/>
                      <a:pt x="41" y="81"/>
                    </a:cubicBezTo>
                    <a:cubicBezTo>
                      <a:pt x="1" y="224"/>
                      <a:pt x="125" y="246"/>
                      <a:pt x="234" y="246"/>
                    </a:cubicBezTo>
                    <a:cubicBezTo>
                      <a:pt x="253" y="246"/>
                      <a:pt x="272" y="245"/>
                      <a:pt x="289" y="244"/>
                    </a:cubicBezTo>
                    <a:cubicBezTo>
                      <a:pt x="300" y="243"/>
                      <a:pt x="311" y="243"/>
                      <a:pt x="321" y="243"/>
                    </a:cubicBezTo>
                    <a:cubicBezTo>
                      <a:pt x="362" y="243"/>
                      <a:pt x="403" y="248"/>
                      <a:pt x="444" y="248"/>
                    </a:cubicBezTo>
                    <a:cubicBezTo>
                      <a:pt x="476" y="248"/>
                      <a:pt x="507" y="245"/>
                      <a:pt x="536" y="234"/>
                    </a:cubicBezTo>
                    <a:cubicBezTo>
                      <a:pt x="651" y="189"/>
                      <a:pt x="609" y="6"/>
                      <a:pt x="491" y="6"/>
                    </a:cubicBezTo>
                    <a:cubicBezTo>
                      <a:pt x="488" y="6"/>
                      <a:pt x="485" y="7"/>
                      <a:pt x="481" y="7"/>
                    </a:cubicBezTo>
                    <a:cubicBezTo>
                      <a:pt x="470" y="7"/>
                      <a:pt x="458" y="8"/>
                      <a:pt x="446" y="8"/>
                    </a:cubicBezTo>
                    <a:cubicBezTo>
                      <a:pt x="378" y="8"/>
                      <a:pt x="307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387;p38">
                <a:extLst>
                  <a:ext uri="{FF2B5EF4-FFF2-40B4-BE49-F238E27FC236}">
                    <a16:creationId xmlns:a16="http://schemas.microsoft.com/office/drawing/2014/main" id="{C3AD5D1A-34E7-E7DA-1A60-BC95D90E8251}"/>
                  </a:ext>
                </a:extLst>
              </p:cNvPr>
              <p:cNvSpPr/>
              <p:nvPr/>
            </p:nvSpPr>
            <p:spPr>
              <a:xfrm>
                <a:off x="4211800" y="1921950"/>
                <a:ext cx="147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96" extrusionOk="0">
                    <a:moveTo>
                      <a:pt x="174" y="1"/>
                    </a:moveTo>
                    <a:cubicBezTo>
                      <a:pt x="65" y="1"/>
                      <a:pt x="1" y="165"/>
                      <a:pt x="118" y="228"/>
                    </a:cubicBezTo>
                    <a:cubicBezTo>
                      <a:pt x="156" y="232"/>
                      <a:pt x="278" y="395"/>
                      <a:pt x="389" y="395"/>
                    </a:cubicBezTo>
                    <a:cubicBezTo>
                      <a:pt x="417" y="395"/>
                      <a:pt x="444" y="385"/>
                      <a:pt x="469" y="358"/>
                    </a:cubicBezTo>
                    <a:cubicBezTo>
                      <a:pt x="589" y="198"/>
                      <a:pt x="329" y="103"/>
                      <a:pt x="231" y="16"/>
                    </a:cubicBezTo>
                    <a:cubicBezTo>
                      <a:pt x="211" y="6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388;p38">
                <a:extLst>
                  <a:ext uri="{FF2B5EF4-FFF2-40B4-BE49-F238E27FC236}">
                    <a16:creationId xmlns:a16="http://schemas.microsoft.com/office/drawing/2014/main" id="{79C5023D-7B45-AC65-EC01-A6D09A7AABB1}"/>
                  </a:ext>
                </a:extLst>
              </p:cNvPr>
              <p:cNvSpPr/>
              <p:nvPr/>
            </p:nvSpPr>
            <p:spPr>
              <a:xfrm>
                <a:off x="4233175" y="1941050"/>
                <a:ext cx="129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31" extrusionOk="0">
                    <a:moveTo>
                      <a:pt x="164" y="1"/>
                    </a:moveTo>
                    <a:cubicBezTo>
                      <a:pt x="68" y="1"/>
                      <a:pt x="0" y="139"/>
                      <a:pt x="84" y="211"/>
                    </a:cubicBezTo>
                    <a:cubicBezTo>
                      <a:pt x="184" y="271"/>
                      <a:pt x="264" y="420"/>
                      <a:pt x="382" y="430"/>
                    </a:cubicBezTo>
                    <a:cubicBezTo>
                      <a:pt x="459" y="428"/>
                      <a:pt x="516" y="346"/>
                      <a:pt x="492" y="273"/>
                    </a:cubicBezTo>
                    <a:cubicBezTo>
                      <a:pt x="438" y="181"/>
                      <a:pt x="298" y="70"/>
                      <a:pt x="207" y="10"/>
                    </a:cubicBezTo>
                    <a:cubicBezTo>
                      <a:pt x="192" y="4"/>
                      <a:pt x="178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389;p38">
                <a:extLst>
                  <a:ext uri="{FF2B5EF4-FFF2-40B4-BE49-F238E27FC236}">
                    <a16:creationId xmlns:a16="http://schemas.microsoft.com/office/drawing/2014/main" id="{74FE93D9-3ED5-EA1A-7426-54227E2664A1}"/>
                  </a:ext>
                </a:extLst>
              </p:cNvPr>
              <p:cNvSpPr/>
              <p:nvPr/>
            </p:nvSpPr>
            <p:spPr>
              <a:xfrm>
                <a:off x="4217050" y="1944425"/>
                <a:ext cx="11550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619" extrusionOk="0">
                    <a:moveTo>
                      <a:pt x="151" y="1"/>
                    </a:moveTo>
                    <a:cubicBezTo>
                      <a:pt x="77" y="1"/>
                      <a:pt x="0" y="73"/>
                      <a:pt x="31" y="157"/>
                    </a:cubicBezTo>
                    <a:cubicBezTo>
                      <a:pt x="94" y="291"/>
                      <a:pt x="117" y="447"/>
                      <a:pt x="188" y="577"/>
                    </a:cubicBezTo>
                    <a:cubicBezTo>
                      <a:pt x="205" y="601"/>
                      <a:pt x="237" y="618"/>
                      <a:pt x="267" y="618"/>
                    </a:cubicBezTo>
                    <a:cubicBezTo>
                      <a:pt x="462" y="613"/>
                      <a:pt x="386" y="429"/>
                      <a:pt x="342" y="313"/>
                    </a:cubicBezTo>
                    <a:cubicBezTo>
                      <a:pt x="307" y="223"/>
                      <a:pt x="289" y="123"/>
                      <a:pt x="237" y="44"/>
                    </a:cubicBezTo>
                    <a:cubicBezTo>
                      <a:pt x="214" y="14"/>
                      <a:pt x="183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390;p38">
                <a:extLst>
                  <a:ext uri="{FF2B5EF4-FFF2-40B4-BE49-F238E27FC236}">
                    <a16:creationId xmlns:a16="http://schemas.microsoft.com/office/drawing/2014/main" id="{12B8907D-A7B0-8B09-1FFD-FE278BDC3C36}"/>
                  </a:ext>
                </a:extLst>
              </p:cNvPr>
              <p:cNvSpPr/>
              <p:nvPr/>
            </p:nvSpPr>
            <p:spPr>
              <a:xfrm>
                <a:off x="4224650" y="1969375"/>
                <a:ext cx="86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55" y="0"/>
                    </a:moveTo>
                    <a:cubicBezTo>
                      <a:pt x="67" y="0"/>
                      <a:pt x="1" y="109"/>
                      <a:pt x="55" y="187"/>
                    </a:cubicBezTo>
                    <a:cubicBezTo>
                      <a:pt x="91" y="234"/>
                      <a:pt x="104" y="298"/>
                      <a:pt x="152" y="334"/>
                    </a:cubicBezTo>
                    <a:cubicBezTo>
                      <a:pt x="173" y="350"/>
                      <a:pt x="196" y="357"/>
                      <a:pt x="219" y="357"/>
                    </a:cubicBezTo>
                    <a:cubicBezTo>
                      <a:pt x="283" y="357"/>
                      <a:pt x="346" y="302"/>
                      <a:pt x="341" y="231"/>
                    </a:cubicBezTo>
                    <a:cubicBezTo>
                      <a:pt x="324" y="159"/>
                      <a:pt x="261" y="23"/>
                      <a:pt x="183" y="4"/>
                    </a:cubicBezTo>
                    <a:cubicBezTo>
                      <a:pt x="174" y="1"/>
                      <a:pt x="164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" name="Google Shape;3391;p38">
              <a:extLst>
                <a:ext uri="{FF2B5EF4-FFF2-40B4-BE49-F238E27FC236}">
                  <a16:creationId xmlns:a16="http://schemas.microsoft.com/office/drawing/2014/main" id="{62864F8C-8F7B-03E4-9D51-2F2FC5D08B71}"/>
                </a:ext>
              </a:extLst>
            </p:cNvPr>
            <p:cNvGrpSpPr/>
            <p:nvPr/>
          </p:nvGrpSpPr>
          <p:grpSpPr>
            <a:xfrm>
              <a:off x="4245800" y="1881675"/>
              <a:ext cx="87850" cy="142250"/>
              <a:chOff x="4245800" y="1881675"/>
              <a:chExt cx="87850" cy="142250"/>
            </a:xfrm>
          </p:grpSpPr>
          <p:sp>
            <p:nvSpPr>
              <p:cNvPr id="11" name="Google Shape;3392;p38">
                <a:extLst>
                  <a:ext uri="{FF2B5EF4-FFF2-40B4-BE49-F238E27FC236}">
                    <a16:creationId xmlns:a16="http://schemas.microsoft.com/office/drawing/2014/main" id="{A63F7A84-5C0C-C9FD-E52F-E1295DC42A20}"/>
                  </a:ext>
                </a:extLst>
              </p:cNvPr>
              <p:cNvSpPr/>
              <p:nvPr/>
            </p:nvSpPr>
            <p:spPr>
              <a:xfrm>
                <a:off x="4301625" y="1881675"/>
                <a:ext cx="32025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636" extrusionOk="0">
                    <a:moveTo>
                      <a:pt x="1114" y="1"/>
                    </a:moveTo>
                    <a:cubicBezTo>
                      <a:pt x="1101" y="1"/>
                      <a:pt x="1089" y="3"/>
                      <a:pt x="1076" y="8"/>
                    </a:cubicBezTo>
                    <a:cubicBezTo>
                      <a:pt x="759" y="131"/>
                      <a:pt x="450" y="272"/>
                      <a:pt x="136" y="401"/>
                    </a:cubicBezTo>
                    <a:cubicBezTo>
                      <a:pt x="0" y="445"/>
                      <a:pt x="48" y="636"/>
                      <a:pt x="168" y="636"/>
                    </a:cubicBezTo>
                    <a:cubicBezTo>
                      <a:pt x="181" y="636"/>
                      <a:pt x="194" y="634"/>
                      <a:pt x="208" y="629"/>
                    </a:cubicBezTo>
                    <a:cubicBezTo>
                      <a:pt x="533" y="489"/>
                      <a:pt x="868" y="359"/>
                      <a:pt x="1188" y="213"/>
                    </a:cubicBezTo>
                    <a:cubicBezTo>
                      <a:pt x="1280" y="145"/>
                      <a:pt x="1214" y="1"/>
                      <a:pt x="1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393;p38">
                <a:extLst>
                  <a:ext uri="{FF2B5EF4-FFF2-40B4-BE49-F238E27FC236}">
                    <a16:creationId xmlns:a16="http://schemas.microsoft.com/office/drawing/2014/main" id="{93A3E040-73B7-9109-49F5-ABEF54E2031D}"/>
                  </a:ext>
                </a:extLst>
              </p:cNvPr>
              <p:cNvSpPr/>
              <p:nvPr/>
            </p:nvSpPr>
            <p:spPr>
              <a:xfrm>
                <a:off x="4273125" y="1899900"/>
                <a:ext cx="138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341" extrusionOk="0">
                    <a:moveTo>
                      <a:pt x="403" y="1"/>
                    </a:moveTo>
                    <a:cubicBezTo>
                      <a:pt x="391" y="1"/>
                      <a:pt x="378" y="3"/>
                      <a:pt x="366" y="8"/>
                    </a:cubicBezTo>
                    <a:cubicBezTo>
                      <a:pt x="262" y="65"/>
                      <a:pt x="113" y="69"/>
                      <a:pt x="39" y="166"/>
                    </a:cubicBezTo>
                    <a:cubicBezTo>
                      <a:pt x="1" y="233"/>
                      <a:pt x="43" y="323"/>
                      <a:pt x="118" y="339"/>
                    </a:cubicBezTo>
                    <a:cubicBezTo>
                      <a:pt x="124" y="340"/>
                      <a:pt x="130" y="340"/>
                      <a:pt x="137" y="340"/>
                    </a:cubicBezTo>
                    <a:cubicBezTo>
                      <a:pt x="223" y="340"/>
                      <a:pt x="304" y="282"/>
                      <a:pt x="385" y="258"/>
                    </a:cubicBezTo>
                    <a:cubicBezTo>
                      <a:pt x="430" y="238"/>
                      <a:pt x="484" y="225"/>
                      <a:pt x="505" y="178"/>
                    </a:cubicBezTo>
                    <a:cubicBezTo>
                      <a:pt x="553" y="98"/>
                      <a:pt x="486" y="1"/>
                      <a:pt x="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394;p38">
                <a:extLst>
                  <a:ext uri="{FF2B5EF4-FFF2-40B4-BE49-F238E27FC236}">
                    <a16:creationId xmlns:a16="http://schemas.microsoft.com/office/drawing/2014/main" id="{C073CDB9-C979-AE31-A54D-6EB4F3F667BA}"/>
                  </a:ext>
                </a:extLst>
              </p:cNvPr>
              <p:cNvSpPr/>
              <p:nvPr/>
            </p:nvSpPr>
            <p:spPr>
              <a:xfrm>
                <a:off x="4283750" y="1932850"/>
                <a:ext cx="4297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367" extrusionOk="0">
                    <a:moveTo>
                      <a:pt x="168" y="1"/>
                    </a:moveTo>
                    <a:cubicBezTo>
                      <a:pt x="134" y="1"/>
                      <a:pt x="102" y="5"/>
                      <a:pt x="72" y="18"/>
                    </a:cubicBezTo>
                    <a:cubicBezTo>
                      <a:pt x="18" y="51"/>
                      <a:pt x="0" y="130"/>
                      <a:pt x="35" y="184"/>
                    </a:cubicBezTo>
                    <a:cubicBezTo>
                      <a:pt x="125" y="284"/>
                      <a:pt x="329" y="245"/>
                      <a:pt x="455" y="277"/>
                    </a:cubicBezTo>
                    <a:cubicBezTo>
                      <a:pt x="804" y="316"/>
                      <a:pt x="1155" y="337"/>
                      <a:pt x="1506" y="360"/>
                    </a:cubicBezTo>
                    <a:cubicBezTo>
                      <a:pt x="1508" y="359"/>
                      <a:pt x="1510" y="359"/>
                      <a:pt x="1512" y="359"/>
                    </a:cubicBezTo>
                    <a:cubicBezTo>
                      <a:pt x="1523" y="359"/>
                      <a:pt x="1535" y="367"/>
                      <a:pt x="1558" y="367"/>
                    </a:cubicBezTo>
                    <a:cubicBezTo>
                      <a:pt x="1574" y="367"/>
                      <a:pt x="1597" y="362"/>
                      <a:pt x="1630" y="347"/>
                    </a:cubicBezTo>
                    <a:cubicBezTo>
                      <a:pt x="1718" y="294"/>
                      <a:pt x="1693" y="149"/>
                      <a:pt x="1593" y="128"/>
                    </a:cubicBezTo>
                    <a:cubicBezTo>
                      <a:pt x="1168" y="93"/>
                      <a:pt x="815" y="80"/>
                      <a:pt x="457" y="36"/>
                    </a:cubicBezTo>
                    <a:cubicBezTo>
                      <a:pt x="368" y="36"/>
                      <a:pt x="263" y="1"/>
                      <a:pt x="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395;p38">
                <a:extLst>
                  <a:ext uri="{FF2B5EF4-FFF2-40B4-BE49-F238E27FC236}">
                    <a16:creationId xmlns:a16="http://schemas.microsoft.com/office/drawing/2014/main" id="{C77AEBB5-D41B-82BA-8040-77D11D0BF193}"/>
                  </a:ext>
                </a:extLst>
              </p:cNvPr>
              <p:cNvSpPr/>
              <p:nvPr/>
            </p:nvSpPr>
            <p:spPr>
              <a:xfrm>
                <a:off x="4258300" y="1946175"/>
                <a:ext cx="214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721" extrusionOk="0">
                    <a:moveTo>
                      <a:pt x="176" y="0"/>
                    </a:moveTo>
                    <a:cubicBezTo>
                      <a:pt x="81" y="0"/>
                      <a:pt x="1" y="126"/>
                      <a:pt x="90" y="210"/>
                    </a:cubicBezTo>
                    <a:cubicBezTo>
                      <a:pt x="261" y="364"/>
                      <a:pt x="429" y="523"/>
                      <a:pt x="588" y="688"/>
                    </a:cubicBezTo>
                    <a:cubicBezTo>
                      <a:pt x="610" y="708"/>
                      <a:pt x="641" y="720"/>
                      <a:pt x="671" y="720"/>
                    </a:cubicBezTo>
                    <a:cubicBezTo>
                      <a:pt x="688" y="720"/>
                      <a:pt x="706" y="716"/>
                      <a:pt x="722" y="707"/>
                    </a:cubicBezTo>
                    <a:cubicBezTo>
                      <a:pt x="857" y="633"/>
                      <a:pt x="767" y="509"/>
                      <a:pt x="683" y="439"/>
                    </a:cubicBezTo>
                    <a:cubicBezTo>
                      <a:pt x="543" y="301"/>
                      <a:pt x="401" y="166"/>
                      <a:pt x="255" y="33"/>
                    </a:cubicBezTo>
                    <a:cubicBezTo>
                      <a:pt x="229" y="10"/>
                      <a:pt x="202" y="0"/>
                      <a:pt x="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396;p38">
                <a:extLst>
                  <a:ext uri="{FF2B5EF4-FFF2-40B4-BE49-F238E27FC236}">
                    <a16:creationId xmlns:a16="http://schemas.microsoft.com/office/drawing/2014/main" id="{3AF669F6-8AED-69C5-10FA-C5E9EBE1DF3D}"/>
                  </a:ext>
                </a:extLst>
              </p:cNvPr>
              <p:cNvSpPr/>
              <p:nvPr/>
            </p:nvSpPr>
            <p:spPr>
              <a:xfrm>
                <a:off x="4290275" y="1978050"/>
                <a:ext cx="1537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69" extrusionOk="0">
                    <a:moveTo>
                      <a:pt x="164" y="0"/>
                    </a:moveTo>
                    <a:cubicBezTo>
                      <a:pt x="68" y="0"/>
                      <a:pt x="1" y="138"/>
                      <a:pt x="86" y="210"/>
                    </a:cubicBezTo>
                    <a:cubicBezTo>
                      <a:pt x="177" y="279"/>
                      <a:pt x="262" y="356"/>
                      <a:pt x="347" y="437"/>
                    </a:cubicBezTo>
                    <a:cubicBezTo>
                      <a:pt x="368" y="457"/>
                      <a:pt x="399" y="469"/>
                      <a:pt x="429" y="469"/>
                    </a:cubicBezTo>
                    <a:cubicBezTo>
                      <a:pt x="446" y="469"/>
                      <a:pt x="464" y="465"/>
                      <a:pt x="479" y="456"/>
                    </a:cubicBezTo>
                    <a:cubicBezTo>
                      <a:pt x="614" y="381"/>
                      <a:pt x="527" y="257"/>
                      <a:pt x="435" y="188"/>
                    </a:cubicBezTo>
                    <a:cubicBezTo>
                      <a:pt x="361" y="128"/>
                      <a:pt x="294" y="53"/>
                      <a:pt x="208" y="10"/>
                    </a:cubicBezTo>
                    <a:cubicBezTo>
                      <a:pt x="193" y="3"/>
                      <a:pt x="179" y="0"/>
                      <a:pt x="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397;p38">
                <a:extLst>
                  <a:ext uri="{FF2B5EF4-FFF2-40B4-BE49-F238E27FC236}">
                    <a16:creationId xmlns:a16="http://schemas.microsoft.com/office/drawing/2014/main" id="{F44FBCFA-9CD9-539D-8530-E7F9F03309FE}"/>
                  </a:ext>
                </a:extLst>
              </p:cNvPr>
              <p:cNvSpPr/>
              <p:nvPr/>
            </p:nvSpPr>
            <p:spPr>
              <a:xfrm>
                <a:off x="4245800" y="1977200"/>
                <a:ext cx="114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85" extrusionOk="0">
                    <a:moveTo>
                      <a:pt x="121" y="0"/>
                    </a:moveTo>
                    <a:cubicBezTo>
                      <a:pt x="60" y="0"/>
                      <a:pt x="0" y="41"/>
                      <a:pt x="2" y="123"/>
                    </a:cubicBezTo>
                    <a:cubicBezTo>
                      <a:pt x="30" y="279"/>
                      <a:pt x="81" y="430"/>
                      <a:pt x="119" y="583"/>
                    </a:cubicBezTo>
                    <a:cubicBezTo>
                      <a:pt x="137" y="668"/>
                      <a:pt x="165" y="785"/>
                      <a:pt x="260" y="785"/>
                    </a:cubicBezTo>
                    <a:cubicBezTo>
                      <a:pt x="273" y="785"/>
                      <a:pt x="287" y="783"/>
                      <a:pt x="302" y="778"/>
                    </a:cubicBezTo>
                    <a:cubicBezTo>
                      <a:pt x="458" y="717"/>
                      <a:pt x="343" y="536"/>
                      <a:pt x="325" y="422"/>
                    </a:cubicBezTo>
                    <a:cubicBezTo>
                      <a:pt x="298" y="319"/>
                      <a:pt x="267" y="216"/>
                      <a:pt x="243" y="112"/>
                    </a:cubicBezTo>
                    <a:lnTo>
                      <a:pt x="243" y="112"/>
                    </a:lnTo>
                    <a:cubicBezTo>
                      <a:pt x="237" y="38"/>
                      <a:pt x="179" y="0"/>
                      <a:pt x="1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398;p38">
                <a:extLst>
                  <a:ext uri="{FF2B5EF4-FFF2-40B4-BE49-F238E27FC236}">
                    <a16:creationId xmlns:a16="http://schemas.microsoft.com/office/drawing/2014/main" id="{F0E601AB-1D5C-3782-989B-D99176B2633A}"/>
                  </a:ext>
                </a:extLst>
              </p:cNvPr>
              <p:cNvSpPr/>
              <p:nvPr/>
            </p:nvSpPr>
            <p:spPr>
              <a:xfrm>
                <a:off x="4253850" y="2014375"/>
                <a:ext cx="80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82" extrusionOk="0">
                    <a:moveTo>
                      <a:pt x="145" y="1"/>
                    </a:moveTo>
                    <a:cubicBezTo>
                      <a:pt x="70" y="1"/>
                      <a:pt x="1" y="78"/>
                      <a:pt x="29" y="158"/>
                    </a:cubicBezTo>
                    <a:cubicBezTo>
                      <a:pt x="57" y="239"/>
                      <a:pt x="56" y="375"/>
                      <a:pt x="169" y="381"/>
                    </a:cubicBezTo>
                    <a:cubicBezTo>
                      <a:pt x="175" y="381"/>
                      <a:pt x="181" y="382"/>
                      <a:pt x="186" y="382"/>
                    </a:cubicBezTo>
                    <a:cubicBezTo>
                      <a:pt x="292" y="382"/>
                      <a:pt x="322" y="255"/>
                      <a:pt x="281" y="168"/>
                    </a:cubicBezTo>
                    <a:cubicBezTo>
                      <a:pt x="266" y="111"/>
                      <a:pt x="257" y="44"/>
                      <a:pt x="200" y="16"/>
                    </a:cubicBezTo>
                    <a:cubicBezTo>
                      <a:pt x="182" y="5"/>
                      <a:pt x="163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" name="Google Shape;3416;p40">
            <a:extLst>
              <a:ext uri="{FF2B5EF4-FFF2-40B4-BE49-F238E27FC236}">
                <a16:creationId xmlns:a16="http://schemas.microsoft.com/office/drawing/2014/main" id="{E59AC447-483E-91E1-583F-1FFE12A5A0BD}"/>
              </a:ext>
            </a:extLst>
          </p:cNvPr>
          <p:cNvSpPr txBox="1">
            <a:spLocks/>
          </p:cNvSpPr>
          <p:nvPr/>
        </p:nvSpPr>
        <p:spPr>
          <a:xfrm>
            <a:off x="501987" y="422233"/>
            <a:ext cx="1731416" cy="435523"/>
          </a:xfrm>
          <a:prstGeom prst="rect">
            <a:avLst/>
          </a:prstGeom>
          <a:solidFill>
            <a:srgbClr val="FFC9E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800" b="1" dirty="0"/>
              <a:t>Mega Goal 3.2</a:t>
            </a:r>
          </a:p>
        </p:txBody>
      </p:sp>
      <p:grpSp>
        <p:nvGrpSpPr>
          <p:cNvPr id="28" name="Google Shape;3427;p40">
            <a:extLst>
              <a:ext uri="{FF2B5EF4-FFF2-40B4-BE49-F238E27FC236}">
                <a16:creationId xmlns:a16="http://schemas.microsoft.com/office/drawing/2014/main" id="{97B352AE-E7B0-C706-A2B1-8B39ADD50AD9}"/>
              </a:ext>
            </a:extLst>
          </p:cNvPr>
          <p:cNvGrpSpPr/>
          <p:nvPr/>
        </p:nvGrpSpPr>
        <p:grpSpPr>
          <a:xfrm rot="20471761">
            <a:off x="2222214" y="449903"/>
            <a:ext cx="369224" cy="465555"/>
            <a:chOff x="4210725" y="1871000"/>
            <a:chExt cx="137575" cy="173475"/>
          </a:xfrm>
        </p:grpSpPr>
        <p:sp>
          <p:nvSpPr>
            <p:cNvPr id="29" name="Google Shape;3428;p40">
              <a:extLst>
                <a:ext uri="{FF2B5EF4-FFF2-40B4-BE49-F238E27FC236}">
                  <a16:creationId xmlns:a16="http://schemas.microsoft.com/office/drawing/2014/main" id="{34D487E6-0392-3DA8-5156-BE53F9C8213A}"/>
                </a:ext>
              </a:extLst>
            </p:cNvPr>
            <p:cNvSpPr/>
            <p:nvPr/>
          </p:nvSpPr>
          <p:spPr>
            <a:xfrm>
              <a:off x="4212575" y="1871000"/>
              <a:ext cx="135725" cy="173475"/>
            </a:xfrm>
            <a:custGeom>
              <a:avLst/>
              <a:gdLst/>
              <a:ahLst/>
              <a:cxnLst/>
              <a:rect l="l" t="t" r="r" b="b"/>
              <a:pathLst>
                <a:path w="5429" h="6939" extrusionOk="0">
                  <a:moveTo>
                    <a:pt x="4837" y="1"/>
                  </a:moveTo>
                  <a:cubicBezTo>
                    <a:pt x="4673" y="1"/>
                    <a:pt x="4507" y="62"/>
                    <a:pt x="4353" y="118"/>
                  </a:cubicBezTo>
                  <a:cubicBezTo>
                    <a:pt x="3351" y="517"/>
                    <a:pt x="2466" y="1056"/>
                    <a:pt x="1529" y="1430"/>
                  </a:cubicBezTo>
                  <a:cubicBezTo>
                    <a:pt x="1053" y="1640"/>
                    <a:pt x="553" y="1797"/>
                    <a:pt x="77" y="2005"/>
                  </a:cubicBezTo>
                  <a:cubicBezTo>
                    <a:pt x="1" y="2055"/>
                    <a:pt x="13" y="2141"/>
                    <a:pt x="60" y="2190"/>
                  </a:cubicBezTo>
                  <a:cubicBezTo>
                    <a:pt x="18" y="2301"/>
                    <a:pt x="136" y="2476"/>
                    <a:pt x="147" y="2588"/>
                  </a:cubicBezTo>
                  <a:cubicBezTo>
                    <a:pt x="218" y="2824"/>
                    <a:pt x="293" y="3061"/>
                    <a:pt x="369" y="3297"/>
                  </a:cubicBezTo>
                  <a:cubicBezTo>
                    <a:pt x="621" y="4066"/>
                    <a:pt x="861" y="4838"/>
                    <a:pt x="1132" y="5600"/>
                  </a:cubicBezTo>
                  <a:cubicBezTo>
                    <a:pt x="1278" y="5984"/>
                    <a:pt x="1402" y="6381"/>
                    <a:pt x="1627" y="6727"/>
                  </a:cubicBezTo>
                  <a:cubicBezTo>
                    <a:pt x="1714" y="6861"/>
                    <a:pt x="1829" y="6938"/>
                    <a:pt x="1932" y="6938"/>
                  </a:cubicBezTo>
                  <a:cubicBezTo>
                    <a:pt x="2039" y="6938"/>
                    <a:pt x="2134" y="6857"/>
                    <a:pt x="2177" y="6674"/>
                  </a:cubicBezTo>
                  <a:cubicBezTo>
                    <a:pt x="2328" y="5757"/>
                    <a:pt x="2116" y="4831"/>
                    <a:pt x="2014" y="3920"/>
                  </a:cubicBezTo>
                  <a:lnTo>
                    <a:pt x="2014" y="3920"/>
                  </a:lnTo>
                  <a:cubicBezTo>
                    <a:pt x="2460" y="4337"/>
                    <a:pt x="2912" y="4747"/>
                    <a:pt x="3407" y="5106"/>
                  </a:cubicBezTo>
                  <a:cubicBezTo>
                    <a:pt x="3616" y="5243"/>
                    <a:pt x="3894" y="5487"/>
                    <a:pt x="4162" y="5487"/>
                  </a:cubicBezTo>
                  <a:cubicBezTo>
                    <a:pt x="4229" y="5487"/>
                    <a:pt x="4295" y="5472"/>
                    <a:pt x="4359" y="5437"/>
                  </a:cubicBezTo>
                  <a:cubicBezTo>
                    <a:pt x="4796" y="5055"/>
                    <a:pt x="3359" y="3705"/>
                    <a:pt x="3060" y="3422"/>
                  </a:cubicBezTo>
                  <a:cubicBezTo>
                    <a:pt x="2936" y="3304"/>
                    <a:pt x="2778" y="3159"/>
                    <a:pt x="2663" y="3039"/>
                  </a:cubicBezTo>
                  <a:lnTo>
                    <a:pt x="2663" y="3039"/>
                  </a:lnTo>
                  <a:cubicBezTo>
                    <a:pt x="2866" y="3070"/>
                    <a:pt x="3188" y="3121"/>
                    <a:pt x="3376" y="3126"/>
                  </a:cubicBezTo>
                  <a:cubicBezTo>
                    <a:pt x="3622" y="3135"/>
                    <a:pt x="3873" y="3150"/>
                    <a:pt x="4124" y="3150"/>
                  </a:cubicBezTo>
                  <a:cubicBezTo>
                    <a:pt x="4440" y="3150"/>
                    <a:pt x="4755" y="3127"/>
                    <a:pt x="5057" y="3040"/>
                  </a:cubicBezTo>
                  <a:cubicBezTo>
                    <a:pt x="5304" y="2951"/>
                    <a:pt x="5428" y="2723"/>
                    <a:pt x="5223" y="2510"/>
                  </a:cubicBezTo>
                  <a:cubicBezTo>
                    <a:pt x="5057" y="2326"/>
                    <a:pt x="4795" y="2288"/>
                    <a:pt x="4567" y="2222"/>
                  </a:cubicBezTo>
                  <a:cubicBezTo>
                    <a:pt x="3989" y="2053"/>
                    <a:pt x="3278" y="1992"/>
                    <a:pt x="2736" y="1940"/>
                  </a:cubicBezTo>
                  <a:cubicBezTo>
                    <a:pt x="3372" y="1643"/>
                    <a:pt x="4390" y="1194"/>
                    <a:pt x="4949" y="622"/>
                  </a:cubicBezTo>
                  <a:cubicBezTo>
                    <a:pt x="5106" y="468"/>
                    <a:pt x="5302" y="105"/>
                    <a:pt x="4982" y="19"/>
                  </a:cubicBezTo>
                  <a:cubicBezTo>
                    <a:pt x="4934" y="6"/>
                    <a:pt x="4886" y="1"/>
                    <a:pt x="4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29;p40">
              <a:extLst>
                <a:ext uri="{FF2B5EF4-FFF2-40B4-BE49-F238E27FC236}">
                  <a16:creationId xmlns:a16="http://schemas.microsoft.com/office/drawing/2014/main" id="{FC39229F-BEB9-8666-347C-97196C49ACF9}"/>
                </a:ext>
              </a:extLst>
            </p:cNvPr>
            <p:cNvSpPr/>
            <p:nvPr/>
          </p:nvSpPr>
          <p:spPr>
            <a:xfrm>
              <a:off x="4210725" y="1875950"/>
              <a:ext cx="63750" cy="115975"/>
            </a:xfrm>
            <a:custGeom>
              <a:avLst/>
              <a:gdLst/>
              <a:ahLst/>
              <a:cxnLst/>
              <a:rect l="l" t="t" r="r" b="b"/>
              <a:pathLst>
                <a:path w="2550" h="4639" extrusionOk="0">
                  <a:moveTo>
                    <a:pt x="2394" y="0"/>
                  </a:moveTo>
                  <a:cubicBezTo>
                    <a:pt x="1998" y="0"/>
                    <a:pt x="839" y="1049"/>
                    <a:pt x="708" y="1178"/>
                  </a:cubicBezTo>
                  <a:cubicBezTo>
                    <a:pt x="513" y="1367"/>
                    <a:pt x="308" y="1547"/>
                    <a:pt x="116" y="1740"/>
                  </a:cubicBezTo>
                  <a:cubicBezTo>
                    <a:pt x="85" y="1765"/>
                    <a:pt x="62" y="1803"/>
                    <a:pt x="64" y="1845"/>
                  </a:cubicBezTo>
                  <a:cubicBezTo>
                    <a:pt x="64" y="1846"/>
                    <a:pt x="65" y="1849"/>
                    <a:pt x="65" y="1851"/>
                  </a:cubicBezTo>
                  <a:cubicBezTo>
                    <a:pt x="64" y="1852"/>
                    <a:pt x="62" y="1854"/>
                    <a:pt x="60" y="1855"/>
                  </a:cubicBezTo>
                  <a:cubicBezTo>
                    <a:pt x="0" y="1927"/>
                    <a:pt x="41" y="2030"/>
                    <a:pt x="42" y="2116"/>
                  </a:cubicBezTo>
                  <a:cubicBezTo>
                    <a:pt x="111" y="2669"/>
                    <a:pt x="225" y="3220"/>
                    <a:pt x="383" y="3754"/>
                  </a:cubicBezTo>
                  <a:cubicBezTo>
                    <a:pt x="468" y="4018"/>
                    <a:pt x="537" y="4297"/>
                    <a:pt x="699" y="4526"/>
                  </a:cubicBezTo>
                  <a:cubicBezTo>
                    <a:pt x="739" y="4591"/>
                    <a:pt x="816" y="4639"/>
                    <a:pt x="888" y="4639"/>
                  </a:cubicBezTo>
                  <a:cubicBezTo>
                    <a:pt x="936" y="4639"/>
                    <a:pt x="982" y="4617"/>
                    <a:pt x="1013" y="4563"/>
                  </a:cubicBezTo>
                  <a:cubicBezTo>
                    <a:pt x="1077" y="4450"/>
                    <a:pt x="1065" y="4309"/>
                    <a:pt x="1056" y="4185"/>
                  </a:cubicBezTo>
                  <a:cubicBezTo>
                    <a:pt x="1027" y="3864"/>
                    <a:pt x="942" y="3550"/>
                    <a:pt x="838" y="3246"/>
                  </a:cubicBezTo>
                  <a:cubicBezTo>
                    <a:pt x="752" y="2992"/>
                    <a:pt x="655" y="2743"/>
                    <a:pt x="554" y="2496"/>
                  </a:cubicBezTo>
                  <a:lnTo>
                    <a:pt x="554" y="2496"/>
                  </a:lnTo>
                  <a:cubicBezTo>
                    <a:pt x="778" y="2722"/>
                    <a:pt x="1010" y="2940"/>
                    <a:pt x="1253" y="3145"/>
                  </a:cubicBezTo>
                  <a:cubicBezTo>
                    <a:pt x="1353" y="3219"/>
                    <a:pt x="1539" y="3392"/>
                    <a:pt x="1683" y="3392"/>
                  </a:cubicBezTo>
                  <a:cubicBezTo>
                    <a:pt x="1740" y="3392"/>
                    <a:pt x="1790" y="3365"/>
                    <a:pt x="1826" y="3294"/>
                  </a:cubicBezTo>
                  <a:cubicBezTo>
                    <a:pt x="1943" y="3029"/>
                    <a:pt x="1109" y="2406"/>
                    <a:pt x="698" y="2081"/>
                  </a:cubicBezTo>
                  <a:lnTo>
                    <a:pt x="698" y="2081"/>
                  </a:lnTo>
                  <a:cubicBezTo>
                    <a:pt x="956" y="2099"/>
                    <a:pt x="1218" y="2117"/>
                    <a:pt x="1478" y="2117"/>
                  </a:cubicBezTo>
                  <a:cubicBezTo>
                    <a:pt x="1736" y="2117"/>
                    <a:pt x="1993" y="2099"/>
                    <a:pt x="2243" y="2043"/>
                  </a:cubicBezTo>
                  <a:cubicBezTo>
                    <a:pt x="2478" y="1986"/>
                    <a:pt x="2523" y="1743"/>
                    <a:pt x="2274" y="1666"/>
                  </a:cubicBezTo>
                  <a:cubicBezTo>
                    <a:pt x="2023" y="1613"/>
                    <a:pt x="1765" y="1592"/>
                    <a:pt x="1505" y="1592"/>
                  </a:cubicBezTo>
                  <a:cubicBezTo>
                    <a:pt x="1288" y="1592"/>
                    <a:pt x="1070" y="1606"/>
                    <a:pt x="855" y="1628"/>
                  </a:cubicBezTo>
                  <a:cubicBezTo>
                    <a:pt x="1233" y="1402"/>
                    <a:pt x="1597" y="1155"/>
                    <a:pt x="1932" y="870"/>
                  </a:cubicBezTo>
                  <a:cubicBezTo>
                    <a:pt x="2144" y="686"/>
                    <a:pt x="2378" y="505"/>
                    <a:pt x="2514" y="257"/>
                  </a:cubicBezTo>
                  <a:cubicBezTo>
                    <a:pt x="2550" y="74"/>
                    <a:pt x="2498" y="0"/>
                    <a:pt x="2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3430;p40">
              <a:extLst>
                <a:ext uri="{FF2B5EF4-FFF2-40B4-BE49-F238E27FC236}">
                  <a16:creationId xmlns:a16="http://schemas.microsoft.com/office/drawing/2014/main" id="{EED9F16C-4274-618E-382F-28A7A226F42C}"/>
                </a:ext>
              </a:extLst>
            </p:cNvPr>
            <p:cNvGrpSpPr/>
            <p:nvPr/>
          </p:nvGrpSpPr>
          <p:grpSpPr>
            <a:xfrm>
              <a:off x="4211800" y="1885400"/>
              <a:ext cx="53300" cy="92925"/>
              <a:chOff x="4211800" y="1885400"/>
              <a:chExt cx="53300" cy="92925"/>
            </a:xfrm>
          </p:grpSpPr>
          <p:sp>
            <p:nvSpPr>
              <p:cNvPr id="3368" name="Google Shape;3431;p40">
                <a:extLst>
                  <a:ext uri="{FF2B5EF4-FFF2-40B4-BE49-F238E27FC236}">
                    <a16:creationId xmlns:a16="http://schemas.microsoft.com/office/drawing/2014/main" id="{964ACB76-FAB9-BE79-FF85-E4CC0E1C9B52}"/>
                  </a:ext>
                </a:extLst>
              </p:cNvPr>
              <p:cNvSpPr/>
              <p:nvPr/>
            </p:nvSpPr>
            <p:spPr>
              <a:xfrm>
                <a:off x="4252475" y="1885400"/>
                <a:ext cx="126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55" extrusionOk="0">
                    <a:moveTo>
                      <a:pt x="364" y="1"/>
                    </a:moveTo>
                    <a:cubicBezTo>
                      <a:pt x="343" y="1"/>
                      <a:pt x="321" y="6"/>
                      <a:pt x="301" y="20"/>
                    </a:cubicBezTo>
                    <a:cubicBezTo>
                      <a:pt x="208" y="92"/>
                      <a:pt x="0" y="187"/>
                      <a:pt x="127" y="323"/>
                    </a:cubicBezTo>
                    <a:cubicBezTo>
                      <a:pt x="152" y="345"/>
                      <a:pt x="177" y="354"/>
                      <a:pt x="202" y="354"/>
                    </a:cubicBezTo>
                    <a:cubicBezTo>
                      <a:pt x="272" y="354"/>
                      <a:pt x="340" y="284"/>
                      <a:pt x="398" y="245"/>
                    </a:cubicBezTo>
                    <a:cubicBezTo>
                      <a:pt x="435" y="220"/>
                      <a:pt x="475" y="194"/>
                      <a:pt x="483" y="148"/>
                    </a:cubicBezTo>
                    <a:cubicBezTo>
                      <a:pt x="504" y="70"/>
                      <a:pt x="436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9" name="Google Shape;3432;p40">
                <a:extLst>
                  <a:ext uri="{FF2B5EF4-FFF2-40B4-BE49-F238E27FC236}">
                    <a16:creationId xmlns:a16="http://schemas.microsoft.com/office/drawing/2014/main" id="{6F9472D2-8F68-014F-9D7A-F6894DBE6BDA}"/>
                  </a:ext>
                </a:extLst>
              </p:cNvPr>
              <p:cNvSpPr/>
              <p:nvPr/>
            </p:nvSpPr>
            <p:spPr>
              <a:xfrm>
                <a:off x="4219750" y="1905425"/>
                <a:ext cx="18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04" extrusionOk="0">
                    <a:moveTo>
                      <a:pt x="601" y="1"/>
                    </a:moveTo>
                    <a:cubicBezTo>
                      <a:pt x="570" y="1"/>
                      <a:pt x="539" y="12"/>
                      <a:pt x="516" y="38"/>
                    </a:cubicBezTo>
                    <a:cubicBezTo>
                      <a:pt x="437" y="114"/>
                      <a:pt x="227" y="264"/>
                      <a:pt x="65" y="383"/>
                    </a:cubicBezTo>
                    <a:cubicBezTo>
                      <a:pt x="26" y="407"/>
                      <a:pt x="1" y="459"/>
                      <a:pt x="12" y="505"/>
                    </a:cubicBezTo>
                    <a:cubicBezTo>
                      <a:pt x="17" y="551"/>
                      <a:pt x="58" y="590"/>
                      <a:pt x="103" y="601"/>
                    </a:cubicBezTo>
                    <a:cubicBezTo>
                      <a:pt x="111" y="603"/>
                      <a:pt x="120" y="604"/>
                      <a:pt x="128" y="604"/>
                    </a:cubicBezTo>
                    <a:cubicBezTo>
                      <a:pt x="192" y="604"/>
                      <a:pt x="240" y="548"/>
                      <a:pt x="292" y="514"/>
                    </a:cubicBezTo>
                    <a:cubicBezTo>
                      <a:pt x="429" y="415"/>
                      <a:pt x="568" y="315"/>
                      <a:pt x="694" y="201"/>
                    </a:cubicBezTo>
                    <a:cubicBezTo>
                      <a:pt x="716" y="179"/>
                      <a:pt x="727" y="147"/>
                      <a:pt x="725" y="115"/>
                    </a:cubicBezTo>
                    <a:cubicBezTo>
                      <a:pt x="725" y="46"/>
                      <a:pt x="663" y="1"/>
                      <a:pt x="6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0" name="Google Shape;3433;p40">
                <a:extLst>
                  <a:ext uri="{FF2B5EF4-FFF2-40B4-BE49-F238E27FC236}">
                    <a16:creationId xmlns:a16="http://schemas.microsoft.com/office/drawing/2014/main" id="{07DFA19A-206D-BC65-495F-7CFF0E307855}"/>
                  </a:ext>
                </a:extLst>
              </p:cNvPr>
              <p:cNvSpPr/>
              <p:nvPr/>
            </p:nvSpPr>
            <p:spPr>
              <a:xfrm>
                <a:off x="4241050" y="1919225"/>
                <a:ext cx="163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48" extrusionOk="0">
                    <a:moveTo>
                      <a:pt x="237" y="0"/>
                    </a:moveTo>
                    <a:cubicBezTo>
                      <a:pt x="191" y="0"/>
                      <a:pt x="146" y="3"/>
                      <a:pt x="102" y="14"/>
                    </a:cubicBezTo>
                    <a:cubicBezTo>
                      <a:pt x="74" y="25"/>
                      <a:pt x="49" y="50"/>
                      <a:pt x="41" y="81"/>
                    </a:cubicBezTo>
                    <a:cubicBezTo>
                      <a:pt x="1" y="224"/>
                      <a:pt x="125" y="246"/>
                      <a:pt x="234" y="246"/>
                    </a:cubicBezTo>
                    <a:cubicBezTo>
                      <a:pt x="253" y="246"/>
                      <a:pt x="272" y="245"/>
                      <a:pt x="289" y="244"/>
                    </a:cubicBezTo>
                    <a:cubicBezTo>
                      <a:pt x="300" y="243"/>
                      <a:pt x="311" y="243"/>
                      <a:pt x="321" y="243"/>
                    </a:cubicBezTo>
                    <a:cubicBezTo>
                      <a:pt x="362" y="243"/>
                      <a:pt x="403" y="248"/>
                      <a:pt x="444" y="248"/>
                    </a:cubicBezTo>
                    <a:cubicBezTo>
                      <a:pt x="476" y="248"/>
                      <a:pt x="507" y="245"/>
                      <a:pt x="536" y="234"/>
                    </a:cubicBezTo>
                    <a:cubicBezTo>
                      <a:pt x="651" y="189"/>
                      <a:pt x="609" y="6"/>
                      <a:pt x="491" y="6"/>
                    </a:cubicBezTo>
                    <a:cubicBezTo>
                      <a:pt x="488" y="6"/>
                      <a:pt x="485" y="7"/>
                      <a:pt x="481" y="7"/>
                    </a:cubicBezTo>
                    <a:cubicBezTo>
                      <a:pt x="470" y="7"/>
                      <a:pt x="458" y="8"/>
                      <a:pt x="446" y="8"/>
                    </a:cubicBezTo>
                    <a:cubicBezTo>
                      <a:pt x="378" y="8"/>
                      <a:pt x="307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1" name="Google Shape;3434;p40">
                <a:extLst>
                  <a:ext uri="{FF2B5EF4-FFF2-40B4-BE49-F238E27FC236}">
                    <a16:creationId xmlns:a16="http://schemas.microsoft.com/office/drawing/2014/main" id="{087844F7-A38A-31A9-B34D-AF8B0E5539A6}"/>
                  </a:ext>
                </a:extLst>
              </p:cNvPr>
              <p:cNvSpPr/>
              <p:nvPr/>
            </p:nvSpPr>
            <p:spPr>
              <a:xfrm>
                <a:off x="4211800" y="1921950"/>
                <a:ext cx="147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96" extrusionOk="0">
                    <a:moveTo>
                      <a:pt x="174" y="1"/>
                    </a:moveTo>
                    <a:cubicBezTo>
                      <a:pt x="65" y="1"/>
                      <a:pt x="1" y="165"/>
                      <a:pt x="118" y="228"/>
                    </a:cubicBezTo>
                    <a:cubicBezTo>
                      <a:pt x="156" y="232"/>
                      <a:pt x="278" y="395"/>
                      <a:pt x="389" y="395"/>
                    </a:cubicBezTo>
                    <a:cubicBezTo>
                      <a:pt x="417" y="395"/>
                      <a:pt x="444" y="385"/>
                      <a:pt x="469" y="358"/>
                    </a:cubicBezTo>
                    <a:cubicBezTo>
                      <a:pt x="589" y="198"/>
                      <a:pt x="329" y="103"/>
                      <a:pt x="231" y="16"/>
                    </a:cubicBezTo>
                    <a:cubicBezTo>
                      <a:pt x="211" y="6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2" name="Google Shape;3435;p40">
                <a:extLst>
                  <a:ext uri="{FF2B5EF4-FFF2-40B4-BE49-F238E27FC236}">
                    <a16:creationId xmlns:a16="http://schemas.microsoft.com/office/drawing/2014/main" id="{919ACE36-F294-73A7-581D-84CDF48C5240}"/>
                  </a:ext>
                </a:extLst>
              </p:cNvPr>
              <p:cNvSpPr/>
              <p:nvPr/>
            </p:nvSpPr>
            <p:spPr>
              <a:xfrm>
                <a:off x="4233175" y="1941050"/>
                <a:ext cx="129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31" extrusionOk="0">
                    <a:moveTo>
                      <a:pt x="164" y="1"/>
                    </a:moveTo>
                    <a:cubicBezTo>
                      <a:pt x="68" y="1"/>
                      <a:pt x="0" y="139"/>
                      <a:pt x="84" y="211"/>
                    </a:cubicBezTo>
                    <a:cubicBezTo>
                      <a:pt x="184" y="271"/>
                      <a:pt x="264" y="420"/>
                      <a:pt x="382" y="430"/>
                    </a:cubicBezTo>
                    <a:cubicBezTo>
                      <a:pt x="459" y="428"/>
                      <a:pt x="516" y="346"/>
                      <a:pt x="492" y="273"/>
                    </a:cubicBezTo>
                    <a:cubicBezTo>
                      <a:pt x="438" y="181"/>
                      <a:pt x="298" y="70"/>
                      <a:pt x="207" y="10"/>
                    </a:cubicBezTo>
                    <a:cubicBezTo>
                      <a:pt x="192" y="4"/>
                      <a:pt x="178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3" name="Google Shape;3436;p40">
                <a:extLst>
                  <a:ext uri="{FF2B5EF4-FFF2-40B4-BE49-F238E27FC236}">
                    <a16:creationId xmlns:a16="http://schemas.microsoft.com/office/drawing/2014/main" id="{0E17C439-856A-2C07-A699-39D3BC288825}"/>
                  </a:ext>
                </a:extLst>
              </p:cNvPr>
              <p:cNvSpPr/>
              <p:nvPr/>
            </p:nvSpPr>
            <p:spPr>
              <a:xfrm>
                <a:off x="4217050" y="1944425"/>
                <a:ext cx="11550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619" extrusionOk="0">
                    <a:moveTo>
                      <a:pt x="151" y="1"/>
                    </a:moveTo>
                    <a:cubicBezTo>
                      <a:pt x="77" y="1"/>
                      <a:pt x="0" y="73"/>
                      <a:pt x="31" y="157"/>
                    </a:cubicBezTo>
                    <a:cubicBezTo>
                      <a:pt x="94" y="291"/>
                      <a:pt x="117" y="447"/>
                      <a:pt x="188" y="577"/>
                    </a:cubicBezTo>
                    <a:cubicBezTo>
                      <a:pt x="205" y="601"/>
                      <a:pt x="237" y="618"/>
                      <a:pt x="267" y="618"/>
                    </a:cubicBezTo>
                    <a:cubicBezTo>
                      <a:pt x="462" y="613"/>
                      <a:pt x="386" y="429"/>
                      <a:pt x="342" y="313"/>
                    </a:cubicBezTo>
                    <a:cubicBezTo>
                      <a:pt x="307" y="223"/>
                      <a:pt x="289" y="123"/>
                      <a:pt x="237" y="44"/>
                    </a:cubicBezTo>
                    <a:cubicBezTo>
                      <a:pt x="214" y="14"/>
                      <a:pt x="183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4" name="Google Shape;3437;p40">
                <a:extLst>
                  <a:ext uri="{FF2B5EF4-FFF2-40B4-BE49-F238E27FC236}">
                    <a16:creationId xmlns:a16="http://schemas.microsoft.com/office/drawing/2014/main" id="{54BBEBE0-C9C0-7349-B8FB-C9929EDCBF2C}"/>
                  </a:ext>
                </a:extLst>
              </p:cNvPr>
              <p:cNvSpPr/>
              <p:nvPr/>
            </p:nvSpPr>
            <p:spPr>
              <a:xfrm>
                <a:off x="4224650" y="1969375"/>
                <a:ext cx="86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55" y="0"/>
                    </a:moveTo>
                    <a:cubicBezTo>
                      <a:pt x="67" y="0"/>
                      <a:pt x="1" y="109"/>
                      <a:pt x="55" y="187"/>
                    </a:cubicBezTo>
                    <a:cubicBezTo>
                      <a:pt x="91" y="234"/>
                      <a:pt x="104" y="298"/>
                      <a:pt x="152" y="334"/>
                    </a:cubicBezTo>
                    <a:cubicBezTo>
                      <a:pt x="173" y="350"/>
                      <a:pt x="196" y="357"/>
                      <a:pt x="219" y="357"/>
                    </a:cubicBezTo>
                    <a:cubicBezTo>
                      <a:pt x="283" y="357"/>
                      <a:pt x="346" y="302"/>
                      <a:pt x="341" y="231"/>
                    </a:cubicBezTo>
                    <a:cubicBezTo>
                      <a:pt x="324" y="159"/>
                      <a:pt x="261" y="23"/>
                      <a:pt x="183" y="4"/>
                    </a:cubicBezTo>
                    <a:cubicBezTo>
                      <a:pt x="174" y="1"/>
                      <a:pt x="164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0" name="Google Shape;3438;p40">
              <a:extLst>
                <a:ext uri="{FF2B5EF4-FFF2-40B4-BE49-F238E27FC236}">
                  <a16:creationId xmlns:a16="http://schemas.microsoft.com/office/drawing/2014/main" id="{99EFCFA6-27F2-EE6B-5842-159BDF8F67AC}"/>
                </a:ext>
              </a:extLst>
            </p:cNvPr>
            <p:cNvGrpSpPr/>
            <p:nvPr/>
          </p:nvGrpSpPr>
          <p:grpSpPr>
            <a:xfrm>
              <a:off x="4245800" y="1881675"/>
              <a:ext cx="87850" cy="142250"/>
              <a:chOff x="4245800" y="1881675"/>
              <a:chExt cx="87850" cy="142250"/>
            </a:xfrm>
          </p:grpSpPr>
          <p:sp>
            <p:nvSpPr>
              <p:cNvPr id="3361" name="Google Shape;3439;p40">
                <a:extLst>
                  <a:ext uri="{FF2B5EF4-FFF2-40B4-BE49-F238E27FC236}">
                    <a16:creationId xmlns:a16="http://schemas.microsoft.com/office/drawing/2014/main" id="{E89C4D17-A446-CD05-B1B5-AB9B2EB374C3}"/>
                  </a:ext>
                </a:extLst>
              </p:cNvPr>
              <p:cNvSpPr/>
              <p:nvPr/>
            </p:nvSpPr>
            <p:spPr>
              <a:xfrm>
                <a:off x="4301625" y="1881675"/>
                <a:ext cx="32025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636" extrusionOk="0">
                    <a:moveTo>
                      <a:pt x="1114" y="1"/>
                    </a:moveTo>
                    <a:cubicBezTo>
                      <a:pt x="1101" y="1"/>
                      <a:pt x="1089" y="3"/>
                      <a:pt x="1076" y="8"/>
                    </a:cubicBezTo>
                    <a:cubicBezTo>
                      <a:pt x="759" y="131"/>
                      <a:pt x="450" y="272"/>
                      <a:pt x="136" y="401"/>
                    </a:cubicBezTo>
                    <a:cubicBezTo>
                      <a:pt x="0" y="445"/>
                      <a:pt x="48" y="636"/>
                      <a:pt x="168" y="636"/>
                    </a:cubicBezTo>
                    <a:cubicBezTo>
                      <a:pt x="181" y="636"/>
                      <a:pt x="194" y="634"/>
                      <a:pt x="208" y="629"/>
                    </a:cubicBezTo>
                    <a:cubicBezTo>
                      <a:pt x="533" y="489"/>
                      <a:pt x="868" y="359"/>
                      <a:pt x="1188" y="213"/>
                    </a:cubicBezTo>
                    <a:cubicBezTo>
                      <a:pt x="1280" y="145"/>
                      <a:pt x="1214" y="1"/>
                      <a:pt x="1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2" name="Google Shape;3440;p40">
                <a:extLst>
                  <a:ext uri="{FF2B5EF4-FFF2-40B4-BE49-F238E27FC236}">
                    <a16:creationId xmlns:a16="http://schemas.microsoft.com/office/drawing/2014/main" id="{1C0F7468-9626-E285-2ADA-98233F0E1231}"/>
                  </a:ext>
                </a:extLst>
              </p:cNvPr>
              <p:cNvSpPr/>
              <p:nvPr/>
            </p:nvSpPr>
            <p:spPr>
              <a:xfrm>
                <a:off x="4273125" y="1899900"/>
                <a:ext cx="138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341" extrusionOk="0">
                    <a:moveTo>
                      <a:pt x="403" y="1"/>
                    </a:moveTo>
                    <a:cubicBezTo>
                      <a:pt x="391" y="1"/>
                      <a:pt x="378" y="3"/>
                      <a:pt x="366" y="8"/>
                    </a:cubicBezTo>
                    <a:cubicBezTo>
                      <a:pt x="262" y="65"/>
                      <a:pt x="113" y="69"/>
                      <a:pt x="39" y="166"/>
                    </a:cubicBezTo>
                    <a:cubicBezTo>
                      <a:pt x="1" y="233"/>
                      <a:pt x="43" y="323"/>
                      <a:pt x="118" y="339"/>
                    </a:cubicBezTo>
                    <a:cubicBezTo>
                      <a:pt x="124" y="340"/>
                      <a:pt x="130" y="340"/>
                      <a:pt x="137" y="340"/>
                    </a:cubicBezTo>
                    <a:cubicBezTo>
                      <a:pt x="223" y="340"/>
                      <a:pt x="304" y="282"/>
                      <a:pt x="385" y="258"/>
                    </a:cubicBezTo>
                    <a:cubicBezTo>
                      <a:pt x="430" y="238"/>
                      <a:pt x="484" y="225"/>
                      <a:pt x="505" y="178"/>
                    </a:cubicBezTo>
                    <a:cubicBezTo>
                      <a:pt x="553" y="98"/>
                      <a:pt x="486" y="1"/>
                      <a:pt x="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3" name="Google Shape;3441;p40">
                <a:extLst>
                  <a:ext uri="{FF2B5EF4-FFF2-40B4-BE49-F238E27FC236}">
                    <a16:creationId xmlns:a16="http://schemas.microsoft.com/office/drawing/2014/main" id="{5E4D368B-855B-D56D-24CF-7EBE87F72CF0}"/>
                  </a:ext>
                </a:extLst>
              </p:cNvPr>
              <p:cNvSpPr/>
              <p:nvPr/>
            </p:nvSpPr>
            <p:spPr>
              <a:xfrm>
                <a:off x="4283750" y="1932850"/>
                <a:ext cx="4297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367" extrusionOk="0">
                    <a:moveTo>
                      <a:pt x="168" y="1"/>
                    </a:moveTo>
                    <a:cubicBezTo>
                      <a:pt x="134" y="1"/>
                      <a:pt x="102" y="5"/>
                      <a:pt x="72" y="18"/>
                    </a:cubicBezTo>
                    <a:cubicBezTo>
                      <a:pt x="18" y="51"/>
                      <a:pt x="0" y="130"/>
                      <a:pt x="35" y="184"/>
                    </a:cubicBezTo>
                    <a:cubicBezTo>
                      <a:pt x="125" y="284"/>
                      <a:pt x="329" y="245"/>
                      <a:pt x="455" y="277"/>
                    </a:cubicBezTo>
                    <a:cubicBezTo>
                      <a:pt x="804" y="316"/>
                      <a:pt x="1155" y="337"/>
                      <a:pt x="1506" y="360"/>
                    </a:cubicBezTo>
                    <a:cubicBezTo>
                      <a:pt x="1508" y="359"/>
                      <a:pt x="1510" y="359"/>
                      <a:pt x="1512" y="359"/>
                    </a:cubicBezTo>
                    <a:cubicBezTo>
                      <a:pt x="1523" y="359"/>
                      <a:pt x="1535" y="367"/>
                      <a:pt x="1558" y="367"/>
                    </a:cubicBezTo>
                    <a:cubicBezTo>
                      <a:pt x="1574" y="367"/>
                      <a:pt x="1597" y="362"/>
                      <a:pt x="1630" y="347"/>
                    </a:cubicBezTo>
                    <a:cubicBezTo>
                      <a:pt x="1718" y="294"/>
                      <a:pt x="1693" y="149"/>
                      <a:pt x="1593" y="128"/>
                    </a:cubicBezTo>
                    <a:cubicBezTo>
                      <a:pt x="1168" y="93"/>
                      <a:pt x="815" y="80"/>
                      <a:pt x="457" y="36"/>
                    </a:cubicBezTo>
                    <a:cubicBezTo>
                      <a:pt x="368" y="36"/>
                      <a:pt x="263" y="1"/>
                      <a:pt x="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4" name="Google Shape;3442;p40">
                <a:extLst>
                  <a:ext uri="{FF2B5EF4-FFF2-40B4-BE49-F238E27FC236}">
                    <a16:creationId xmlns:a16="http://schemas.microsoft.com/office/drawing/2014/main" id="{AF5E2379-69BD-9710-A466-7AE32E5DA6FE}"/>
                  </a:ext>
                </a:extLst>
              </p:cNvPr>
              <p:cNvSpPr/>
              <p:nvPr/>
            </p:nvSpPr>
            <p:spPr>
              <a:xfrm>
                <a:off x="4258300" y="1946175"/>
                <a:ext cx="214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721" extrusionOk="0">
                    <a:moveTo>
                      <a:pt x="176" y="0"/>
                    </a:moveTo>
                    <a:cubicBezTo>
                      <a:pt x="81" y="0"/>
                      <a:pt x="1" y="126"/>
                      <a:pt x="90" y="210"/>
                    </a:cubicBezTo>
                    <a:cubicBezTo>
                      <a:pt x="261" y="364"/>
                      <a:pt x="429" y="523"/>
                      <a:pt x="588" y="688"/>
                    </a:cubicBezTo>
                    <a:cubicBezTo>
                      <a:pt x="610" y="708"/>
                      <a:pt x="641" y="720"/>
                      <a:pt x="671" y="720"/>
                    </a:cubicBezTo>
                    <a:cubicBezTo>
                      <a:pt x="688" y="720"/>
                      <a:pt x="706" y="716"/>
                      <a:pt x="722" y="707"/>
                    </a:cubicBezTo>
                    <a:cubicBezTo>
                      <a:pt x="857" y="633"/>
                      <a:pt x="767" y="509"/>
                      <a:pt x="683" y="439"/>
                    </a:cubicBezTo>
                    <a:cubicBezTo>
                      <a:pt x="543" y="301"/>
                      <a:pt x="401" y="166"/>
                      <a:pt x="255" y="33"/>
                    </a:cubicBezTo>
                    <a:cubicBezTo>
                      <a:pt x="229" y="10"/>
                      <a:pt x="202" y="0"/>
                      <a:pt x="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5" name="Google Shape;3443;p40">
                <a:extLst>
                  <a:ext uri="{FF2B5EF4-FFF2-40B4-BE49-F238E27FC236}">
                    <a16:creationId xmlns:a16="http://schemas.microsoft.com/office/drawing/2014/main" id="{99ED0106-B497-B940-08E3-5E226F650E52}"/>
                  </a:ext>
                </a:extLst>
              </p:cNvPr>
              <p:cNvSpPr/>
              <p:nvPr/>
            </p:nvSpPr>
            <p:spPr>
              <a:xfrm>
                <a:off x="4290275" y="1978050"/>
                <a:ext cx="1537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69" extrusionOk="0">
                    <a:moveTo>
                      <a:pt x="164" y="0"/>
                    </a:moveTo>
                    <a:cubicBezTo>
                      <a:pt x="68" y="0"/>
                      <a:pt x="1" y="138"/>
                      <a:pt x="86" y="210"/>
                    </a:cubicBezTo>
                    <a:cubicBezTo>
                      <a:pt x="177" y="279"/>
                      <a:pt x="262" y="356"/>
                      <a:pt x="347" y="437"/>
                    </a:cubicBezTo>
                    <a:cubicBezTo>
                      <a:pt x="368" y="457"/>
                      <a:pt x="399" y="469"/>
                      <a:pt x="429" y="469"/>
                    </a:cubicBezTo>
                    <a:cubicBezTo>
                      <a:pt x="446" y="469"/>
                      <a:pt x="464" y="465"/>
                      <a:pt x="479" y="456"/>
                    </a:cubicBezTo>
                    <a:cubicBezTo>
                      <a:pt x="614" y="381"/>
                      <a:pt x="527" y="257"/>
                      <a:pt x="435" y="188"/>
                    </a:cubicBezTo>
                    <a:cubicBezTo>
                      <a:pt x="361" y="128"/>
                      <a:pt x="294" y="53"/>
                      <a:pt x="208" y="10"/>
                    </a:cubicBezTo>
                    <a:cubicBezTo>
                      <a:pt x="193" y="3"/>
                      <a:pt x="179" y="0"/>
                      <a:pt x="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6" name="Google Shape;3444;p40">
                <a:extLst>
                  <a:ext uri="{FF2B5EF4-FFF2-40B4-BE49-F238E27FC236}">
                    <a16:creationId xmlns:a16="http://schemas.microsoft.com/office/drawing/2014/main" id="{BEAAC711-8CF3-A4C2-7C0D-74E38D77B0CA}"/>
                  </a:ext>
                </a:extLst>
              </p:cNvPr>
              <p:cNvSpPr/>
              <p:nvPr/>
            </p:nvSpPr>
            <p:spPr>
              <a:xfrm>
                <a:off x="4245800" y="1977200"/>
                <a:ext cx="114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85" extrusionOk="0">
                    <a:moveTo>
                      <a:pt x="121" y="0"/>
                    </a:moveTo>
                    <a:cubicBezTo>
                      <a:pt x="60" y="0"/>
                      <a:pt x="0" y="41"/>
                      <a:pt x="2" y="123"/>
                    </a:cubicBezTo>
                    <a:cubicBezTo>
                      <a:pt x="30" y="279"/>
                      <a:pt x="81" y="430"/>
                      <a:pt x="119" y="583"/>
                    </a:cubicBezTo>
                    <a:cubicBezTo>
                      <a:pt x="137" y="668"/>
                      <a:pt x="165" y="785"/>
                      <a:pt x="260" y="785"/>
                    </a:cubicBezTo>
                    <a:cubicBezTo>
                      <a:pt x="273" y="785"/>
                      <a:pt x="287" y="783"/>
                      <a:pt x="302" y="778"/>
                    </a:cubicBezTo>
                    <a:cubicBezTo>
                      <a:pt x="458" y="717"/>
                      <a:pt x="343" y="536"/>
                      <a:pt x="325" y="422"/>
                    </a:cubicBezTo>
                    <a:cubicBezTo>
                      <a:pt x="298" y="319"/>
                      <a:pt x="267" y="216"/>
                      <a:pt x="243" y="112"/>
                    </a:cubicBezTo>
                    <a:lnTo>
                      <a:pt x="243" y="112"/>
                    </a:lnTo>
                    <a:cubicBezTo>
                      <a:pt x="237" y="38"/>
                      <a:pt x="179" y="0"/>
                      <a:pt x="1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7" name="Google Shape;3445;p40">
                <a:extLst>
                  <a:ext uri="{FF2B5EF4-FFF2-40B4-BE49-F238E27FC236}">
                    <a16:creationId xmlns:a16="http://schemas.microsoft.com/office/drawing/2014/main" id="{D51FA4E6-B5B3-32FE-9D5F-8C376CDAAF2C}"/>
                  </a:ext>
                </a:extLst>
              </p:cNvPr>
              <p:cNvSpPr/>
              <p:nvPr/>
            </p:nvSpPr>
            <p:spPr>
              <a:xfrm>
                <a:off x="4253850" y="2014375"/>
                <a:ext cx="80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82" extrusionOk="0">
                    <a:moveTo>
                      <a:pt x="145" y="1"/>
                    </a:moveTo>
                    <a:cubicBezTo>
                      <a:pt x="70" y="1"/>
                      <a:pt x="1" y="78"/>
                      <a:pt x="29" y="158"/>
                    </a:cubicBezTo>
                    <a:cubicBezTo>
                      <a:pt x="57" y="239"/>
                      <a:pt x="56" y="375"/>
                      <a:pt x="169" y="381"/>
                    </a:cubicBezTo>
                    <a:cubicBezTo>
                      <a:pt x="175" y="381"/>
                      <a:pt x="181" y="382"/>
                      <a:pt x="186" y="382"/>
                    </a:cubicBezTo>
                    <a:cubicBezTo>
                      <a:pt x="292" y="382"/>
                      <a:pt x="322" y="255"/>
                      <a:pt x="281" y="168"/>
                    </a:cubicBezTo>
                    <a:cubicBezTo>
                      <a:pt x="266" y="111"/>
                      <a:pt x="257" y="44"/>
                      <a:pt x="200" y="16"/>
                    </a:cubicBezTo>
                    <a:cubicBezTo>
                      <a:pt x="182" y="5"/>
                      <a:pt x="163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4789290-FA3D-18F2-F9E0-E2A7DED30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20" t="32881" r="22035" b="36283"/>
          <a:stretch/>
        </p:blipFill>
        <p:spPr>
          <a:xfrm>
            <a:off x="717210" y="1412206"/>
            <a:ext cx="7677211" cy="2322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Be careful clipart - ClipArt Best - ClipArt Best">
            <a:extLst>
              <a:ext uri="{FF2B5EF4-FFF2-40B4-BE49-F238E27FC236}">
                <a16:creationId xmlns:a16="http://schemas.microsoft.com/office/drawing/2014/main" id="{7575D772-E3FF-80BA-595E-4A1820C3E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788" y="515897"/>
            <a:ext cx="1502765" cy="148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158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691;p48">
            <a:extLst>
              <a:ext uri="{FF2B5EF4-FFF2-40B4-BE49-F238E27FC236}">
                <a16:creationId xmlns:a16="http://schemas.microsoft.com/office/drawing/2014/main" id="{C3F1AF18-22AB-C57D-4108-9B0633C0D0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77275" y="388417"/>
            <a:ext cx="2039192" cy="574534"/>
          </a:xfrm>
          <a:prstGeom prst="rect">
            <a:avLst/>
          </a:prstGeom>
          <a:solidFill>
            <a:srgbClr val="365B15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</a:t>
            </a:r>
            <a:endParaRPr sz="3600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1D34225-AA41-71E2-B3C3-B8295AD6F293}"/>
              </a:ext>
            </a:extLst>
          </p:cNvPr>
          <p:cNvSpPr txBox="1"/>
          <p:nvPr/>
        </p:nvSpPr>
        <p:spPr>
          <a:xfrm>
            <a:off x="303450" y="985081"/>
            <a:ext cx="6696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 3" charset="2"/>
              <a:buChar char=""/>
              <a:defRPr/>
            </a:pP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definite article 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 before </a:t>
            </a:r>
            <a:r>
              <a:rPr lang="en-US" sz="2000" b="1" u="sng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singular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u="sng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plural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nouns.</a:t>
            </a:r>
            <a:endParaRPr lang="en-US" sz="2000" b="1" u="sng" dirty="0">
              <a:solidFill>
                <a:schemeClr val="accent3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756507D-EC71-3495-1BC3-DA549B8A797E}"/>
              </a:ext>
            </a:extLst>
          </p:cNvPr>
          <p:cNvSpPr txBox="1"/>
          <p:nvPr/>
        </p:nvSpPr>
        <p:spPr>
          <a:xfrm>
            <a:off x="411573" y="1857819"/>
            <a:ext cx="1352492" cy="400110"/>
          </a:xfrm>
          <a:prstGeom prst="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ED7A19F-A28D-0D40-CAFE-43F0EDD9425B}"/>
              </a:ext>
            </a:extLst>
          </p:cNvPr>
          <p:cNvSpPr txBox="1"/>
          <p:nvPr/>
        </p:nvSpPr>
        <p:spPr>
          <a:xfrm>
            <a:off x="360094" y="1372149"/>
            <a:ext cx="76186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 3" charset="2"/>
              <a:buChar char=""/>
              <a:defRPr/>
            </a:pPr>
            <a:r>
              <a:rPr lang="en-US" sz="2000" b="1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Used for </a:t>
            </a:r>
            <a:r>
              <a:rPr lang="en-US" sz="2000" b="1" u="sng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 nouns </a:t>
            </a:r>
            <a:r>
              <a:rPr lang="en-US" sz="2000" b="1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like </a:t>
            </a:r>
            <a:r>
              <a:rPr lang="en-US" sz="2000" b="1" u="sng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particular person </a:t>
            </a:r>
            <a:r>
              <a:rPr lang="en-US" sz="2000" b="1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2000" b="1" u="sng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particular thing.</a:t>
            </a:r>
            <a:endParaRPr lang="en-US" sz="2000" b="1" u="sng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968AFCC-3099-9DB6-E9D1-FC717519A54A}"/>
              </a:ext>
            </a:extLst>
          </p:cNvPr>
          <p:cNvSpPr txBox="1"/>
          <p:nvPr/>
        </p:nvSpPr>
        <p:spPr>
          <a:xfrm>
            <a:off x="1751924" y="1842796"/>
            <a:ext cx="31761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lang="en-US" sz="22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Where is </a:t>
            </a:r>
            <a:r>
              <a:rPr lang="en-US" sz="2200" b="1" kern="1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lang="en-US" sz="22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teacher ?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0005373-7DE8-09A9-B46C-87A34030E652}"/>
              </a:ext>
            </a:extLst>
          </p:cNvPr>
          <p:cNvSpPr txBox="1"/>
          <p:nvPr/>
        </p:nvSpPr>
        <p:spPr>
          <a:xfrm>
            <a:off x="4735190" y="1823915"/>
            <a:ext cx="43278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lang="en-US" sz="2200" b="1" kern="1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lang="en-US" sz="22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moon looks beautiful tonight</a:t>
            </a:r>
            <a:r>
              <a:rPr lang="en-US" sz="2200" b="1" kern="1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lang="en-US" sz="2200" kern="12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7C839C4-9D9E-4B20-5636-FE416286F9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50" t="43737" r="28450" b="43048"/>
          <a:stretch/>
        </p:blipFill>
        <p:spPr>
          <a:xfrm>
            <a:off x="1154746" y="4136486"/>
            <a:ext cx="6937289" cy="822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Be careful clipart - ClipArt Best - ClipArt Best">
            <a:extLst>
              <a:ext uri="{FF2B5EF4-FFF2-40B4-BE49-F238E27FC236}">
                <a16:creationId xmlns:a16="http://schemas.microsoft.com/office/drawing/2014/main" id="{B375D1E1-9D59-328F-C35D-8B76E4D16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807" y="3679357"/>
            <a:ext cx="1026409" cy="101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CE60958-16DE-145F-6561-EAAD2BF5DFFA}"/>
              </a:ext>
            </a:extLst>
          </p:cNvPr>
          <p:cNvSpPr txBox="1"/>
          <p:nvPr/>
        </p:nvSpPr>
        <p:spPr>
          <a:xfrm>
            <a:off x="310193" y="2301383"/>
            <a:ext cx="76186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 3" charset="2"/>
              <a:buChar char=""/>
              <a:defRPr/>
            </a:pPr>
            <a:r>
              <a:rPr lang="en-US" sz="2000" b="1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000" b="1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n-US" sz="2000" b="1" u="sng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superlative</a:t>
            </a:r>
            <a:r>
              <a:rPr lang="en-US" sz="2000" b="1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u="sng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comparative</a:t>
            </a:r>
            <a:r>
              <a:rPr lang="en-US" sz="2000" b="1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adjectives and adverbs</a:t>
            </a:r>
            <a:endParaRPr lang="en-US" sz="2000" b="1" u="sng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CDF6D5C-B995-1449-F51C-8FE1F7FABCA1}"/>
              </a:ext>
            </a:extLst>
          </p:cNvPr>
          <p:cNvSpPr txBox="1"/>
          <p:nvPr/>
        </p:nvSpPr>
        <p:spPr>
          <a:xfrm>
            <a:off x="1815313" y="2739661"/>
            <a:ext cx="548370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lang="en-US" sz="18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! PEPSI !" panose="02000000000000000000" pitchFamily="2" charset="0"/>
                <a:ea typeface="+mn-ea"/>
                <a:cs typeface="Hacen Extender" panose="02000000000000000000" pitchFamily="2" charset="-78"/>
              </a:rPr>
              <a:t>PEPSI</a:t>
            </a:r>
            <a:r>
              <a:rPr lang="en-US" sz="22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lang="en-US" sz="2200" b="1" kern="1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lang="en-US" sz="22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most popular drink in the world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4F7037B-A014-6C8E-4916-F31DCFC8143B}"/>
              </a:ext>
            </a:extLst>
          </p:cNvPr>
          <p:cNvSpPr txBox="1"/>
          <p:nvPr/>
        </p:nvSpPr>
        <p:spPr>
          <a:xfrm>
            <a:off x="410224" y="2795145"/>
            <a:ext cx="1352492" cy="400110"/>
          </a:xfrm>
          <a:prstGeom prst="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C6F852D-20D2-996C-73B5-A5147F0DDC39}"/>
              </a:ext>
            </a:extLst>
          </p:cNvPr>
          <p:cNvSpPr txBox="1"/>
          <p:nvPr/>
        </p:nvSpPr>
        <p:spPr>
          <a:xfrm>
            <a:off x="334469" y="3191507"/>
            <a:ext cx="39462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 3" charset="2"/>
              <a:buChar char=""/>
              <a:defRPr/>
            </a:pPr>
            <a:r>
              <a:rPr lang="en-US" sz="2000" b="1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 the to refer to inventions. </a:t>
            </a:r>
            <a:endParaRPr lang="en-US" sz="2000" b="1" u="sng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30EE848-C1D0-D889-8337-C71F5FA1F640}"/>
              </a:ext>
            </a:extLst>
          </p:cNvPr>
          <p:cNvSpPr txBox="1"/>
          <p:nvPr/>
        </p:nvSpPr>
        <p:spPr>
          <a:xfrm>
            <a:off x="1799129" y="3605510"/>
            <a:ext cx="48929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A53010"/>
              </a:buClr>
              <a:defRPr/>
            </a:pPr>
            <a:r>
              <a:rPr lang="en-US" sz="22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Thomas Edison invented </a:t>
            </a:r>
            <a:r>
              <a:rPr lang="en-US" sz="2200" b="1" kern="1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lang="en-US" sz="22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light Bulb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D0C6ED6-BD90-3C88-2C31-2B3236707AEE}"/>
              </a:ext>
            </a:extLst>
          </p:cNvPr>
          <p:cNvSpPr txBox="1"/>
          <p:nvPr/>
        </p:nvSpPr>
        <p:spPr>
          <a:xfrm>
            <a:off x="416968" y="3586814"/>
            <a:ext cx="1352492" cy="400110"/>
          </a:xfrm>
          <a:prstGeom prst="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4" grpId="0"/>
      <p:bldP spid="5" grpId="0"/>
      <p:bldP spid="6" grpId="0" animBg="1"/>
      <p:bldP spid="18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actice Makes Perfect Fine Motor Sticker by Learning Resources for iOS &amp;  Android | GIPHY">
            <a:extLst>
              <a:ext uri="{FF2B5EF4-FFF2-40B4-BE49-F238E27FC236}">
                <a16:creationId xmlns:a16="http://schemas.microsoft.com/office/drawing/2014/main" id="{FD83B22D-C53F-721E-3EC2-DD30D2FC1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96" t="9325" r="-2566" b="10498"/>
          <a:stretch/>
        </p:blipFill>
        <p:spPr bwMode="auto">
          <a:xfrm>
            <a:off x="2347794" y="919180"/>
            <a:ext cx="4391769" cy="3332448"/>
          </a:xfrm>
          <a:prstGeom prst="rect">
            <a:avLst/>
          </a:prstGeom>
          <a:ln w="127000" cap="sq">
            <a:solidFill>
              <a:schemeClr val="accent3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99" name="Google Shape;3499;p42"/>
          <p:cNvGrpSpPr/>
          <p:nvPr/>
        </p:nvGrpSpPr>
        <p:grpSpPr>
          <a:xfrm rot="-5400000">
            <a:off x="6629806" y="346662"/>
            <a:ext cx="540581" cy="681619"/>
            <a:chOff x="4210725" y="1871000"/>
            <a:chExt cx="137575" cy="173475"/>
          </a:xfrm>
        </p:grpSpPr>
        <p:sp>
          <p:nvSpPr>
            <p:cNvPr id="3500" name="Google Shape;3500;p42"/>
            <p:cNvSpPr/>
            <p:nvPr/>
          </p:nvSpPr>
          <p:spPr>
            <a:xfrm>
              <a:off x="4212575" y="1871000"/>
              <a:ext cx="135725" cy="173475"/>
            </a:xfrm>
            <a:custGeom>
              <a:avLst/>
              <a:gdLst/>
              <a:ahLst/>
              <a:cxnLst/>
              <a:rect l="l" t="t" r="r" b="b"/>
              <a:pathLst>
                <a:path w="5429" h="6939" extrusionOk="0">
                  <a:moveTo>
                    <a:pt x="4837" y="1"/>
                  </a:moveTo>
                  <a:cubicBezTo>
                    <a:pt x="4673" y="1"/>
                    <a:pt x="4507" y="62"/>
                    <a:pt x="4353" y="118"/>
                  </a:cubicBezTo>
                  <a:cubicBezTo>
                    <a:pt x="3351" y="517"/>
                    <a:pt x="2466" y="1056"/>
                    <a:pt x="1529" y="1430"/>
                  </a:cubicBezTo>
                  <a:cubicBezTo>
                    <a:pt x="1053" y="1640"/>
                    <a:pt x="553" y="1797"/>
                    <a:pt x="77" y="2005"/>
                  </a:cubicBezTo>
                  <a:cubicBezTo>
                    <a:pt x="1" y="2055"/>
                    <a:pt x="13" y="2141"/>
                    <a:pt x="60" y="2190"/>
                  </a:cubicBezTo>
                  <a:cubicBezTo>
                    <a:pt x="18" y="2301"/>
                    <a:pt x="136" y="2476"/>
                    <a:pt x="147" y="2588"/>
                  </a:cubicBezTo>
                  <a:cubicBezTo>
                    <a:pt x="218" y="2824"/>
                    <a:pt x="293" y="3061"/>
                    <a:pt x="369" y="3297"/>
                  </a:cubicBezTo>
                  <a:cubicBezTo>
                    <a:pt x="621" y="4066"/>
                    <a:pt x="861" y="4838"/>
                    <a:pt x="1132" y="5600"/>
                  </a:cubicBezTo>
                  <a:cubicBezTo>
                    <a:pt x="1278" y="5984"/>
                    <a:pt x="1402" y="6381"/>
                    <a:pt x="1627" y="6727"/>
                  </a:cubicBezTo>
                  <a:cubicBezTo>
                    <a:pt x="1714" y="6861"/>
                    <a:pt x="1829" y="6938"/>
                    <a:pt x="1932" y="6938"/>
                  </a:cubicBezTo>
                  <a:cubicBezTo>
                    <a:pt x="2039" y="6938"/>
                    <a:pt x="2134" y="6857"/>
                    <a:pt x="2177" y="6674"/>
                  </a:cubicBezTo>
                  <a:cubicBezTo>
                    <a:pt x="2328" y="5757"/>
                    <a:pt x="2116" y="4831"/>
                    <a:pt x="2014" y="3920"/>
                  </a:cubicBezTo>
                  <a:lnTo>
                    <a:pt x="2014" y="3920"/>
                  </a:lnTo>
                  <a:cubicBezTo>
                    <a:pt x="2460" y="4337"/>
                    <a:pt x="2912" y="4747"/>
                    <a:pt x="3407" y="5106"/>
                  </a:cubicBezTo>
                  <a:cubicBezTo>
                    <a:pt x="3616" y="5243"/>
                    <a:pt x="3894" y="5487"/>
                    <a:pt x="4162" y="5487"/>
                  </a:cubicBezTo>
                  <a:cubicBezTo>
                    <a:pt x="4229" y="5487"/>
                    <a:pt x="4295" y="5472"/>
                    <a:pt x="4359" y="5437"/>
                  </a:cubicBezTo>
                  <a:cubicBezTo>
                    <a:pt x="4796" y="5055"/>
                    <a:pt x="3359" y="3705"/>
                    <a:pt x="3060" y="3422"/>
                  </a:cubicBezTo>
                  <a:cubicBezTo>
                    <a:pt x="2936" y="3304"/>
                    <a:pt x="2778" y="3159"/>
                    <a:pt x="2663" y="3039"/>
                  </a:cubicBezTo>
                  <a:lnTo>
                    <a:pt x="2663" y="3039"/>
                  </a:lnTo>
                  <a:cubicBezTo>
                    <a:pt x="2866" y="3070"/>
                    <a:pt x="3188" y="3121"/>
                    <a:pt x="3376" y="3126"/>
                  </a:cubicBezTo>
                  <a:cubicBezTo>
                    <a:pt x="3622" y="3135"/>
                    <a:pt x="3873" y="3150"/>
                    <a:pt x="4124" y="3150"/>
                  </a:cubicBezTo>
                  <a:cubicBezTo>
                    <a:pt x="4440" y="3150"/>
                    <a:pt x="4755" y="3127"/>
                    <a:pt x="5057" y="3040"/>
                  </a:cubicBezTo>
                  <a:cubicBezTo>
                    <a:pt x="5304" y="2951"/>
                    <a:pt x="5428" y="2723"/>
                    <a:pt x="5223" y="2510"/>
                  </a:cubicBezTo>
                  <a:cubicBezTo>
                    <a:pt x="5057" y="2326"/>
                    <a:pt x="4795" y="2288"/>
                    <a:pt x="4567" y="2222"/>
                  </a:cubicBezTo>
                  <a:cubicBezTo>
                    <a:pt x="3989" y="2053"/>
                    <a:pt x="3278" y="1992"/>
                    <a:pt x="2736" y="1940"/>
                  </a:cubicBezTo>
                  <a:cubicBezTo>
                    <a:pt x="3372" y="1643"/>
                    <a:pt x="4390" y="1194"/>
                    <a:pt x="4949" y="622"/>
                  </a:cubicBezTo>
                  <a:cubicBezTo>
                    <a:pt x="5106" y="468"/>
                    <a:pt x="5302" y="105"/>
                    <a:pt x="4982" y="19"/>
                  </a:cubicBezTo>
                  <a:cubicBezTo>
                    <a:pt x="4934" y="6"/>
                    <a:pt x="4886" y="1"/>
                    <a:pt x="4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42"/>
            <p:cNvSpPr/>
            <p:nvPr/>
          </p:nvSpPr>
          <p:spPr>
            <a:xfrm>
              <a:off x="4210725" y="1875950"/>
              <a:ext cx="63750" cy="115975"/>
            </a:xfrm>
            <a:custGeom>
              <a:avLst/>
              <a:gdLst/>
              <a:ahLst/>
              <a:cxnLst/>
              <a:rect l="l" t="t" r="r" b="b"/>
              <a:pathLst>
                <a:path w="2550" h="4639" extrusionOk="0">
                  <a:moveTo>
                    <a:pt x="2394" y="0"/>
                  </a:moveTo>
                  <a:cubicBezTo>
                    <a:pt x="1998" y="0"/>
                    <a:pt x="839" y="1049"/>
                    <a:pt x="708" y="1178"/>
                  </a:cubicBezTo>
                  <a:cubicBezTo>
                    <a:pt x="513" y="1367"/>
                    <a:pt x="308" y="1547"/>
                    <a:pt x="116" y="1740"/>
                  </a:cubicBezTo>
                  <a:cubicBezTo>
                    <a:pt x="85" y="1765"/>
                    <a:pt x="62" y="1803"/>
                    <a:pt x="64" y="1845"/>
                  </a:cubicBezTo>
                  <a:cubicBezTo>
                    <a:pt x="64" y="1846"/>
                    <a:pt x="65" y="1849"/>
                    <a:pt x="65" y="1851"/>
                  </a:cubicBezTo>
                  <a:cubicBezTo>
                    <a:pt x="64" y="1852"/>
                    <a:pt x="62" y="1854"/>
                    <a:pt x="60" y="1855"/>
                  </a:cubicBezTo>
                  <a:cubicBezTo>
                    <a:pt x="0" y="1927"/>
                    <a:pt x="41" y="2030"/>
                    <a:pt x="42" y="2116"/>
                  </a:cubicBezTo>
                  <a:cubicBezTo>
                    <a:pt x="111" y="2669"/>
                    <a:pt x="225" y="3220"/>
                    <a:pt x="383" y="3754"/>
                  </a:cubicBezTo>
                  <a:cubicBezTo>
                    <a:pt x="468" y="4018"/>
                    <a:pt x="537" y="4297"/>
                    <a:pt x="699" y="4526"/>
                  </a:cubicBezTo>
                  <a:cubicBezTo>
                    <a:pt x="739" y="4591"/>
                    <a:pt x="816" y="4639"/>
                    <a:pt x="888" y="4639"/>
                  </a:cubicBezTo>
                  <a:cubicBezTo>
                    <a:pt x="936" y="4639"/>
                    <a:pt x="982" y="4617"/>
                    <a:pt x="1013" y="4563"/>
                  </a:cubicBezTo>
                  <a:cubicBezTo>
                    <a:pt x="1077" y="4450"/>
                    <a:pt x="1065" y="4309"/>
                    <a:pt x="1056" y="4185"/>
                  </a:cubicBezTo>
                  <a:cubicBezTo>
                    <a:pt x="1027" y="3864"/>
                    <a:pt x="942" y="3550"/>
                    <a:pt x="838" y="3246"/>
                  </a:cubicBezTo>
                  <a:cubicBezTo>
                    <a:pt x="752" y="2992"/>
                    <a:pt x="655" y="2743"/>
                    <a:pt x="554" y="2496"/>
                  </a:cubicBezTo>
                  <a:lnTo>
                    <a:pt x="554" y="2496"/>
                  </a:lnTo>
                  <a:cubicBezTo>
                    <a:pt x="778" y="2722"/>
                    <a:pt x="1010" y="2940"/>
                    <a:pt x="1253" y="3145"/>
                  </a:cubicBezTo>
                  <a:cubicBezTo>
                    <a:pt x="1353" y="3219"/>
                    <a:pt x="1539" y="3392"/>
                    <a:pt x="1683" y="3392"/>
                  </a:cubicBezTo>
                  <a:cubicBezTo>
                    <a:pt x="1740" y="3392"/>
                    <a:pt x="1790" y="3365"/>
                    <a:pt x="1826" y="3294"/>
                  </a:cubicBezTo>
                  <a:cubicBezTo>
                    <a:pt x="1943" y="3029"/>
                    <a:pt x="1109" y="2406"/>
                    <a:pt x="698" y="2081"/>
                  </a:cubicBezTo>
                  <a:lnTo>
                    <a:pt x="698" y="2081"/>
                  </a:lnTo>
                  <a:cubicBezTo>
                    <a:pt x="956" y="2099"/>
                    <a:pt x="1218" y="2117"/>
                    <a:pt x="1478" y="2117"/>
                  </a:cubicBezTo>
                  <a:cubicBezTo>
                    <a:pt x="1736" y="2117"/>
                    <a:pt x="1993" y="2099"/>
                    <a:pt x="2243" y="2043"/>
                  </a:cubicBezTo>
                  <a:cubicBezTo>
                    <a:pt x="2478" y="1986"/>
                    <a:pt x="2523" y="1743"/>
                    <a:pt x="2274" y="1666"/>
                  </a:cubicBezTo>
                  <a:cubicBezTo>
                    <a:pt x="2023" y="1613"/>
                    <a:pt x="1765" y="1592"/>
                    <a:pt x="1505" y="1592"/>
                  </a:cubicBezTo>
                  <a:cubicBezTo>
                    <a:pt x="1288" y="1592"/>
                    <a:pt x="1070" y="1606"/>
                    <a:pt x="855" y="1628"/>
                  </a:cubicBezTo>
                  <a:cubicBezTo>
                    <a:pt x="1233" y="1402"/>
                    <a:pt x="1597" y="1155"/>
                    <a:pt x="1932" y="870"/>
                  </a:cubicBezTo>
                  <a:cubicBezTo>
                    <a:pt x="2144" y="686"/>
                    <a:pt x="2378" y="505"/>
                    <a:pt x="2514" y="257"/>
                  </a:cubicBezTo>
                  <a:cubicBezTo>
                    <a:pt x="2550" y="74"/>
                    <a:pt x="2498" y="0"/>
                    <a:pt x="2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02" name="Google Shape;3502;p42"/>
            <p:cNvGrpSpPr/>
            <p:nvPr/>
          </p:nvGrpSpPr>
          <p:grpSpPr>
            <a:xfrm>
              <a:off x="4211800" y="1885400"/>
              <a:ext cx="53300" cy="92925"/>
              <a:chOff x="4211800" y="1885400"/>
              <a:chExt cx="53300" cy="92925"/>
            </a:xfrm>
          </p:grpSpPr>
          <p:sp>
            <p:nvSpPr>
              <p:cNvPr id="3503" name="Google Shape;3503;p42"/>
              <p:cNvSpPr/>
              <p:nvPr/>
            </p:nvSpPr>
            <p:spPr>
              <a:xfrm>
                <a:off x="4252475" y="1885400"/>
                <a:ext cx="126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55" extrusionOk="0">
                    <a:moveTo>
                      <a:pt x="364" y="1"/>
                    </a:moveTo>
                    <a:cubicBezTo>
                      <a:pt x="343" y="1"/>
                      <a:pt x="321" y="6"/>
                      <a:pt x="301" y="20"/>
                    </a:cubicBezTo>
                    <a:cubicBezTo>
                      <a:pt x="208" y="92"/>
                      <a:pt x="0" y="187"/>
                      <a:pt x="127" y="323"/>
                    </a:cubicBezTo>
                    <a:cubicBezTo>
                      <a:pt x="152" y="345"/>
                      <a:pt x="177" y="354"/>
                      <a:pt x="202" y="354"/>
                    </a:cubicBezTo>
                    <a:cubicBezTo>
                      <a:pt x="272" y="354"/>
                      <a:pt x="340" y="284"/>
                      <a:pt x="398" y="245"/>
                    </a:cubicBezTo>
                    <a:cubicBezTo>
                      <a:pt x="435" y="220"/>
                      <a:pt x="475" y="194"/>
                      <a:pt x="483" y="148"/>
                    </a:cubicBezTo>
                    <a:cubicBezTo>
                      <a:pt x="504" y="70"/>
                      <a:pt x="436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42"/>
              <p:cNvSpPr/>
              <p:nvPr/>
            </p:nvSpPr>
            <p:spPr>
              <a:xfrm>
                <a:off x="4219750" y="1905425"/>
                <a:ext cx="18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04" extrusionOk="0">
                    <a:moveTo>
                      <a:pt x="601" y="1"/>
                    </a:moveTo>
                    <a:cubicBezTo>
                      <a:pt x="570" y="1"/>
                      <a:pt x="539" y="12"/>
                      <a:pt x="516" y="38"/>
                    </a:cubicBezTo>
                    <a:cubicBezTo>
                      <a:pt x="437" y="114"/>
                      <a:pt x="227" y="264"/>
                      <a:pt x="65" y="383"/>
                    </a:cubicBezTo>
                    <a:cubicBezTo>
                      <a:pt x="26" y="407"/>
                      <a:pt x="1" y="459"/>
                      <a:pt x="12" y="505"/>
                    </a:cubicBezTo>
                    <a:cubicBezTo>
                      <a:pt x="17" y="551"/>
                      <a:pt x="58" y="590"/>
                      <a:pt x="103" y="601"/>
                    </a:cubicBezTo>
                    <a:cubicBezTo>
                      <a:pt x="111" y="603"/>
                      <a:pt x="120" y="604"/>
                      <a:pt x="128" y="604"/>
                    </a:cubicBezTo>
                    <a:cubicBezTo>
                      <a:pt x="192" y="604"/>
                      <a:pt x="240" y="548"/>
                      <a:pt x="292" y="514"/>
                    </a:cubicBezTo>
                    <a:cubicBezTo>
                      <a:pt x="429" y="415"/>
                      <a:pt x="568" y="315"/>
                      <a:pt x="694" y="201"/>
                    </a:cubicBezTo>
                    <a:cubicBezTo>
                      <a:pt x="716" y="179"/>
                      <a:pt x="727" y="147"/>
                      <a:pt x="725" y="115"/>
                    </a:cubicBezTo>
                    <a:cubicBezTo>
                      <a:pt x="725" y="46"/>
                      <a:pt x="663" y="1"/>
                      <a:pt x="6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42"/>
              <p:cNvSpPr/>
              <p:nvPr/>
            </p:nvSpPr>
            <p:spPr>
              <a:xfrm>
                <a:off x="4241050" y="1919225"/>
                <a:ext cx="163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48" extrusionOk="0">
                    <a:moveTo>
                      <a:pt x="237" y="0"/>
                    </a:moveTo>
                    <a:cubicBezTo>
                      <a:pt x="191" y="0"/>
                      <a:pt x="146" y="3"/>
                      <a:pt x="102" y="14"/>
                    </a:cubicBezTo>
                    <a:cubicBezTo>
                      <a:pt x="74" y="25"/>
                      <a:pt x="49" y="50"/>
                      <a:pt x="41" y="81"/>
                    </a:cubicBezTo>
                    <a:cubicBezTo>
                      <a:pt x="1" y="224"/>
                      <a:pt x="125" y="246"/>
                      <a:pt x="234" y="246"/>
                    </a:cubicBezTo>
                    <a:cubicBezTo>
                      <a:pt x="253" y="246"/>
                      <a:pt x="272" y="245"/>
                      <a:pt x="289" y="244"/>
                    </a:cubicBezTo>
                    <a:cubicBezTo>
                      <a:pt x="300" y="243"/>
                      <a:pt x="311" y="243"/>
                      <a:pt x="321" y="243"/>
                    </a:cubicBezTo>
                    <a:cubicBezTo>
                      <a:pt x="362" y="243"/>
                      <a:pt x="403" y="248"/>
                      <a:pt x="444" y="248"/>
                    </a:cubicBezTo>
                    <a:cubicBezTo>
                      <a:pt x="476" y="248"/>
                      <a:pt x="507" y="245"/>
                      <a:pt x="536" y="234"/>
                    </a:cubicBezTo>
                    <a:cubicBezTo>
                      <a:pt x="651" y="189"/>
                      <a:pt x="609" y="6"/>
                      <a:pt x="491" y="6"/>
                    </a:cubicBezTo>
                    <a:cubicBezTo>
                      <a:pt x="488" y="6"/>
                      <a:pt x="485" y="7"/>
                      <a:pt x="481" y="7"/>
                    </a:cubicBezTo>
                    <a:cubicBezTo>
                      <a:pt x="470" y="7"/>
                      <a:pt x="458" y="8"/>
                      <a:pt x="446" y="8"/>
                    </a:cubicBezTo>
                    <a:cubicBezTo>
                      <a:pt x="378" y="8"/>
                      <a:pt x="307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42"/>
              <p:cNvSpPr/>
              <p:nvPr/>
            </p:nvSpPr>
            <p:spPr>
              <a:xfrm>
                <a:off x="4211800" y="1921950"/>
                <a:ext cx="147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96" extrusionOk="0">
                    <a:moveTo>
                      <a:pt x="174" y="1"/>
                    </a:moveTo>
                    <a:cubicBezTo>
                      <a:pt x="65" y="1"/>
                      <a:pt x="1" y="165"/>
                      <a:pt x="118" y="228"/>
                    </a:cubicBezTo>
                    <a:cubicBezTo>
                      <a:pt x="156" y="232"/>
                      <a:pt x="278" y="395"/>
                      <a:pt x="389" y="395"/>
                    </a:cubicBezTo>
                    <a:cubicBezTo>
                      <a:pt x="417" y="395"/>
                      <a:pt x="444" y="385"/>
                      <a:pt x="469" y="358"/>
                    </a:cubicBezTo>
                    <a:cubicBezTo>
                      <a:pt x="589" y="198"/>
                      <a:pt x="329" y="103"/>
                      <a:pt x="231" y="16"/>
                    </a:cubicBezTo>
                    <a:cubicBezTo>
                      <a:pt x="211" y="6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42"/>
              <p:cNvSpPr/>
              <p:nvPr/>
            </p:nvSpPr>
            <p:spPr>
              <a:xfrm>
                <a:off x="4233175" y="1941050"/>
                <a:ext cx="129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31" extrusionOk="0">
                    <a:moveTo>
                      <a:pt x="164" y="1"/>
                    </a:moveTo>
                    <a:cubicBezTo>
                      <a:pt x="68" y="1"/>
                      <a:pt x="0" y="139"/>
                      <a:pt x="84" y="211"/>
                    </a:cubicBezTo>
                    <a:cubicBezTo>
                      <a:pt x="184" y="271"/>
                      <a:pt x="264" y="420"/>
                      <a:pt x="382" y="430"/>
                    </a:cubicBezTo>
                    <a:cubicBezTo>
                      <a:pt x="459" y="428"/>
                      <a:pt x="516" y="346"/>
                      <a:pt x="492" y="273"/>
                    </a:cubicBezTo>
                    <a:cubicBezTo>
                      <a:pt x="438" y="181"/>
                      <a:pt x="298" y="70"/>
                      <a:pt x="207" y="10"/>
                    </a:cubicBezTo>
                    <a:cubicBezTo>
                      <a:pt x="192" y="4"/>
                      <a:pt x="178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42"/>
              <p:cNvSpPr/>
              <p:nvPr/>
            </p:nvSpPr>
            <p:spPr>
              <a:xfrm>
                <a:off x="4217050" y="1944425"/>
                <a:ext cx="11550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619" extrusionOk="0">
                    <a:moveTo>
                      <a:pt x="151" y="1"/>
                    </a:moveTo>
                    <a:cubicBezTo>
                      <a:pt x="77" y="1"/>
                      <a:pt x="0" y="73"/>
                      <a:pt x="31" y="157"/>
                    </a:cubicBezTo>
                    <a:cubicBezTo>
                      <a:pt x="94" y="291"/>
                      <a:pt x="117" y="447"/>
                      <a:pt x="188" y="577"/>
                    </a:cubicBezTo>
                    <a:cubicBezTo>
                      <a:pt x="205" y="601"/>
                      <a:pt x="237" y="618"/>
                      <a:pt x="267" y="618"/>
                    </a:cubicBezTo>
                    <a:cubicBezTo>
                      <a:pt x="462" y="613"/>
                      <a:pt x="386" y="429"/>
                      <a:pt x="342" y="313"/>
                    </a:cubicBezTo>
                    <a:cubicBezTo>
                      <a:pt x="307" y="223"/>
                      <a:pt x="289" y="123"/>
                      <a:pt x="237" y="44"/>
                    </a:cubicBezTo>
                    <a:cubicBezTo>
                      <a:pt x="214" y="14"/>
                      <a:pt x="183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42"/>
              <p:cNvSpPr/>
              <p:nvPr/>
            </p:nvSpPr>
            <p:spPr>
              <a:xfrm>
                <a:off x="4224650" y="1969375"/>
                <a:ext cx="86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55" y="0"/>
                    </a:moveTo>
                    <a:cubicBezTo>
                      <a:pt x="67" y="0"/>
                      <a:pt x="1" y="109"/>
                      <a:pt x="55" y="187"/>
                    </a:cubicBezTo>
                    <a:cubicBezTo>
                      <a:pt x="91" y="234"/>
                      <a:pt x="104" y="298"/>
                      <a:pt x="152" y="334"/>
                    </a:cubicBezTo>
                    <a:cubicBezTo>
                      <a:pt x="173" y="350"/>
                      <a:pt x="196" y="357"/>
                      <a:pt x="219" y="357"/>
                    </a:cubicBezTo>
                    <a:cubicBezTo>
                      <a:pt x="283" y="357"/>
                      <a:pt x="346" y="302"/>
                      <a:pt x="341" y="231"/>
                    </a:cubicBezTo>
                    <a:cubicBezTo>
                      <a:pt x="324" y="159"/>
                      <a:pt x="261" y="23"/>
                      <a:pt x="183" y="4"/>
                    </a:cubicBezTo>
                    <a:cubicBezTo>
                      <a:pt x="174" y="1"/>
                      <a:pt x="164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10" name="Google Shape;3510;p42"/>
            <p:cNvGrpSpPr/>
            <p:nvPr/>
          </p:nvGrpSpPr>
          <p:grpSpPr>
            <a:xfrm>
              <a:off x="4245800" y="1881675"/>
              <a:ext cx="87850" cy="142250"/>
              <a:chOff x="4245800" y="1881675"/>
              <a:chExt cx="87850" cy="142250"/>
            </a:xfrm>
          </p:grpSpPr>
          <p:sp>
            <p:nvSpPr>
              <p:cNvPr id="3511" name="Google Shape;3511;p42"/>
              <p:cNvSpPr/>
              <p:nvPr/>
            </p:nvSpPr>
            <p:spPr>
              <a:xfrm>
                <a:off x="4301625" y="1881675"/>
                <a:ext cx="32025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636" extrusionOk="0">
                    <a:moveTo>
                      <a:pt x="1114" y="1"/>
                    </a:moveTo>
                    <a:cubicBezTo>
                      <a:pt x="1101" y="1"/>
                      <a:pt x="1089" y="3"/>
                      <a:pt x="1076" y="8"/>
                    </a:cubicBezTo>
                    <a:cubicBezTo>
                      <a:pt x="759" y="131"/>
                      <a:pt x="450" y="272"/>
                      <a:pt x="136" y="401"/>
                    </a:cubicBezTo>
                    <a:cubicBezTo>
                      <a:pt x="0" y="445"/>
                      <a:pt x="48" y="636"/>
                      <a:pt x="168" y="636"/>
                    </a:cubicBezTo>
                    <a:cubicBezTo>
                      <a:pt x="181" y="636"/>
                      <a:pt x="194" y="634"/>
                      <a:pt x="208" y="629"/>
                    </a:cubicBezTo>
                    <a:cubicBezTo>
                      <a:pt x="533" y="489"/>
                      <a:pt x="868" y="359"/>
                      <a:pt x="1188" y="213"/>
                    </a:cubicBezTo>
                    <a:cubicBezTo>
                      <a:pt x="1280" y="145"/>
                      <a:pt x="1214" y="1"/>
                      <a:pt x="1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3512;p42"/>
              <p:cNvSpPr/>
              <p:nvPr/>
            </p:nvSpPr>
            <p:spPr>
              <a:xfrm>
                <a:off x="4273125" y="1899900"/>
                <a:ext cx="138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341" extrusionOk="0">
                    <a:moveTo>
                      <a:pt x="403" y="1"/>
                    </a:moveTo>
                    <a:cubicBezTo>
                      <a:pt x="391" y="1"/>
                      <a:pt x="378" y="3"/>
                      <a:pt x="366" y="8"/>
                    </a:cubicBezTo>
                    <a:cubicBezTo>
                      <a:pt x="262" y="65"/>
                      <a:pt x="113" y="69"/>
                      <a:pt x="39" y="166"/>
                    </a:cubicBezTo>
                    <a:cubicBezTo>
                      <a:pt x="1" y="233"/>
                      <a:pt x="43" y="323"/>
                      <a:pt x="118" y="339"/>
                    </a:cubicBezTo>
                    <a:cubicBezTo>
                      <a:pt x="124" y="340"/>
                      <a:pt x="130" y="340"/>
                      <a:pt x="137" y="340"/>
                    </a:cubicBezTo>
                    <a:cubicBezTo>
                      <a:pt x="223" y="340"/>
                      <a:pt x="304" y="282"/>
                      <a:pt x="385" y="258"/>
                    </a:cubicBezTo>
                    <a:cubicBezTo>
                      <a:pt x="430" y="238"/>
                      <a:pt x="484" y="225"/>
                      <a:pt x="505" y="178"/>
                    </a:cubicBezTo>
                    <a:cubicBezTo>
                      <a:pt x="553" y="98"/>
                      <a:pt x="486" y="1"/>
                      <a:pt x="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3513;p42"/>
              <p:cNvSpPr/>
              <p:nvPr/>
            </p:nvSpPr>
            <p:spPr>
              <a:xfrm>
                <a:off x="4283750" y="1932850"/>
                <a:ext cx="4297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367" extrusionOk="0">
                    <a:moveTo>
                      <a:pt x="168" y="1"/>
                    </a:moveTo>
                    <a:cubicBezTo>
                      <a:pt x="134" y="1"/>
                      <a:pt x="102" y="5"/>
                      <a:pt x="72" y="18"/>
                    </a:cubicBezTo>
                    <a:cubicBezTo>
                      <a:pt x="18" y="51"/>
                      <a:pt x="0" y="130"/>
                      <a:pt x="35" y="184"/>
                    </a:cubicBezTo>
                    <a:cubicBezTo>
                      <a:pt x="125" y="284"/>
                      <a:pt x="329" y="245"/>
                      <a:pt x="455" y="277"/>
                    </a:cubicBezTo>
                    <a:cubicBezTo>
                      <a:pt x="804" y="316"/>
                      <a:pt x="1155" y="337"/>
                      <a:pt x="1506" y="360"/>
                    </a:cubicBezTo>
                    <a:cubicBezTo>
                      <a:pt x="1508" y="359"/>
                      <a:pt x="1510" y="359"/>
                      <a:pt x="1512" y="359"/>
                    </a:cubicBezTo>
                    <a:cubicBezTo>
                      <a:pt x="1523" y="359"/>
                      <a:pt x="1535" y="367"/>
                      <a:pt x="1558" y="367"/>
                    </a:cubicBezTo>
                    <a:cubicBezTo>
                      <a:pt x="1574" y="367"/>
                      <a:pt x="1597" y="362"/>
                      <a:pt x="1630" y="347"/>
                    </a:cubicBezTo>
                    <a:cubicBezTo>
                      <a:pt x="1718" y="294"/>
                      <a:pt x="1693" y="149"/>
                      <a:pt x="1593" y="128"/>
                    </a:cubicBezTo>
                    <a:cubicBezTo>
                      <a:pt x="1168" y="93"/>
                      <a:pt x="815" y="80"/>
                      <a:pt x="457" y="36"/>
                    </a:cubicBezTo>
                    <a:cubicBezTo>
                      <a:pt x="368" y="36"/>
                      <a:pt x="263" y="1"/>
                      <a:pt x="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4" name="Google Shape;3514;p42"/>
              <p:cNvSpPr/>
              <p:nvPr/>
            </p:nvSpPr>
            <p:spPr>
              <a:xfrm>
                <a:off x="4258300" y="1946175"/>
                <a:ext cx="214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721" extrusionOk="0">
                    <a:moveTo>
                      <a:pt x="176" y="0"/>
                    </a:moveTo>
                    <a:cubicBezTo>
                      <a:pt x="81" y="0"/>
                      <a:pt x="1" y="126"/>
                      <a:pt x="90" y="210"/>
                    </a:cubicBezTo>
                    <a:cubicBezTo>
                      <a:pt x="261" y="364"/>
                      <a:pt x="429" y="523"/>
                      <a:pt x="588" y="688"/>
                    </a:cubicBezTo>
                    <a:cubicBezTo>
                      <a:pt x="610" y="708"/>
                      <a:pt x="641" y="720"/>
                      <a:pt x="671" y="720"/>
                    </a:cubicBezTo>
                    <a:cubicBezTo>
                      <a:pt x="688" y="720"/>
                      <a:pt x="706" y="716"/>
                      <a:pt x="722" y="707"/>
                    </a:cubicBezTo>
                    <a:cubicBezTo>
                      <a:pt x="857" y="633"/>
                      <a:pt x="767" y="509"/>
                      <a:pt x="683" y="439"/>
                    </a:cubicBezTo>
                    <a:cubicBezTo>
                      <a:pt x="543" y="301"/>
                      <a:pt x="401" y="166"/>
                      <a:pt x="255" y="33"/>
                    </a:cubicBezTo>
                    <a:cubicBezTo>
                      <a:pt x="229" y="10"/>
                      <a:pt x="202" y="0"/>
                      <a:pt x="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5" name="Google Shape;3515;p42"/>
              <p:cNvSpPr/>
              <p:nvPr/>
            </p:nvSpPr>
            <p:spPr>
              <a:xfrm>
                <a:off x="4290275" y="1978050"/>
                <a:ext cx="1537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69" extrusionOk="0">
                    <a:moveTo>
                      <a:pt x="164" y="0"/>
                    </a:moveTo>
                    <a:cubicBezTo>
                      <a:pt x="68" y="0"/>
                      <a:pt x="1" y="138"/>
                      <a:pt x="86" y="210"/>
                    </a:cubicBezTo>
                    <a:cubicBezTo>
                      <a:pt x="177" y="279"/>
                      <a:pt x="262" y="356"/>
                      <a:pt x="347" y="437"/>
                    </a:cubicBezTo>
                    <a:cubicBezTo>
                      <a:pt x="368" y="457"/>
                      <a:pt x="399" y="469"/>
                      <a:pt x="429" y="469"/>
                    </a:cubicBezTo>
                    <a:cubicBezTo>
                      <a:pt x="446" y="469"/>
                      <a:pt x="464" y="465"/>
                      <a:pt x="479" y="456"/>
                    </a:cubicBezTo>
                    <a:cubicBezTo>
                      <a:pt x="614" y="381"/>
                      <a:pt x="527" y="257"/>
                      <a:pt x="435" y="188"/>
                    </a:cubicBezTo>
                    <a:cubicBezTo>
                      <a:pt x="361" y="128"/>
                      <a:pt x="294" y="53"/>
                      <a:pt x="208" y="10"/>
                    </a:cubicBezTo>
                    <a:cubicBezTo>
                      <a:pt x="193" y="3"/>
                      <a:pt x="179" y="0"/>
                      <a:pt x="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3516;p42"/>
              <p:cNvSpPr/>
              <p:nvPr/>
            </p:nvSpPr>
            <p:spPr>
              <a:xfrm>
                <a:off x="4245800" y="1977200"/>
                <a:ext cx="114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85" extrusionOk="0">
                    <a:moveTo>
                      <a:pt x="121" y="0"/>
                    </a:moveTo>
                    <a:cubicBezTo>
                      <a:pt x="60" y="0"/>
                      <a:pt x="0" y="41"/>
                      <a:pt x="2" y="123"/>
                    </a:cubicBezTo>
                    <a:cubicBezTo>
                      <a:pt x="30" y="279"/>
                      <a:pt x="81" y="430"/>
                      <a:pt x="119" y="583"/>
                    </a:cubicBezTo>
                    <a:cubicBezTo>
                      <a:pt x="137" y="668"/>
                      <a:pt x="165" y="785"/>
                      <a:pt x="260" y="785"/>
                    </a:cubicBezTo>
                    <a:cubicBezTo>
                      <a:pt x="273" y="785"/>
                      <a:pt x="287" y="783"/>
                      <a:pt x="302" y="778"/>
                    </a:cubicBezTo>
                    <a:cubicBezTo>
                      <a:pt x="458" y="717"/>
                      <a:pt x="343" y="536"/>
                      <a:pt x="325" y="422"/>
                    </a:cubicBezTo>
                    <a:cubicBezTo>
                      <a:pt x="298" y="319"/>
                      <a:pt x="267" y="216"/>
                      <a:pt x="243" y="112"/>
                    </a:cubicBezTo>
                    <a:lnTo>
                      <a:pt x="243" y="112"/>
                    </a:lnTo>
                    <a:cubicBezTo>
                      <a:pt x="237" y="38"/>
                      <a:pt x="179" y="0"/>
                      <a:pt x="1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7" name="Google Shape;3517;p42"/>
              <p:cNvSpPr/>
              <p:nvPr/>
            </p:nvSpPr>
            <p:spPr>
              <a:xfrm>
                <a:off x="4253850" y="2014375"/>
                <a:ext cx="80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82" extrusionOk="0">
                    <a:moveTo>
                      <a:pt x="145" y="1"/>
                    </a:moveTo>
                    <a:cubicBezTo>
                      <a:pt x="70" y="1"/>
                      <a:pt x="1" y="78"/>
                      <a:pt x="29" y="158"/>
                    </a:cubicBezTo>
                    <a:cubicBezTo>
                      <a:pt x="57" y="239"/>
                      <a:pt x="56" y="375"/>
                      <a:pt x="169" y="381"/>
                    </a:cubicBezTo>
                    <a:cubicBezTo>
                      <a:pt x="175" y="381"/>
                      <a:pt x="181" y="382"/>
                      <a:pt x="186" y="382"/>
                    </a:cubicBezTo>
                    <a:cubicBezTo>
                      <a:pt x="292" y="382"/>
                      <a:pt x="322" y="255"/>
                      <a:pt x="281" y="168"/>
                    </a:cubicBezTo>
                    <a:cubicBezTo>
                      <a:pt x="266" y="111"/>
                      <a:pt x="257" y="44"/>
                      <a:pt x="200" y="16"/>
                    </a:cubicBezTo>
                    <a:cubicBezTo>
                      <a:pt x="182" y="5"/>
                      <a:pt x="163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3499;p42">
            <a:extLst>
              <a:ext uri="{FF2B5EF4-FFF2-40B4-BE49-F238E27FC236}">
                <a16:creationId xmlns:a16="http://schemas.microsoft.com/office/drawing/2014/main" id="{3EA42C35-E924-2B7F-083F-780ED82C7B45}"/>
              </a:ext>
            </a:extLst>
          </p:cNvPr>
          <p:cNvGrpSpPr/>
          <p:nvPr/>
        </p:nvGrpSpPr>
        <p:grpSpPr>
          <a:xfrm rot="7309129">
            <a:off x="1862248" y="4035281"/>
            <a:ext cx="540581" cy="681619"/>
            <a:chOff x="4210725" y="1871000"/>
            <a:chExt cx="137575" cy="173475"/>
          </a:xfrm>
        </p:grpSpPr>
        <p:sp>
          <p:nvSpPr>
            <p:cNvPr id="30" name="Google Shape;3500;p42">
              <a:extLst>
                <a:ext uri="{FF2B5EF4-FFF2-40B4-BE49-F238E27FC236}">
                  <a16:creationId xmlns:a16="http://schemas.microsoft.com/office/drawing/2014/main" id="{2AE21521-66FF-A744-0F6C-6D2A098BA59F}"/>
                </a:ext>
              </a:extLst>
            </p:cNvPr>
            <p:cNvSpPr/>
            <p:nvPr/>
          </p:nvSpPr>
          <p:spPr>
            <a:xfrm>
              <a:off x="4212575" y="1871000"/>
              <a:ext cx="135725" cy="173475"/>
            </a:xfrm>
            <a:custGeom>
              <a:avLst/>
              <a:gdLst/>
              <a:ahLst/>
              <a:cxnLst/>
              <a:rect l="l" t="t" r="r" b="b"/>
              <a:pathLst>
                <a:path w="5429" h="6939" extrusionOk="0">
                  <a:moveTo>
                    <a:pt x="4837" y="1"/>
                  </a:moveTo>
                  <a:cubicBezTo>
                    <a:pt x="4673" y="1"/>
                    <a:pt x="4507" y="62"/>
                    <a:pt x="4353" y="118"/>
                  </a:cubicBezTo>
                  <a:cubicBezTo>
                    <a:pt x="3351" y="517"/>
                    <a:pt x="2466" y="1056"/>
                    <a:pt x="1529" y="1430"/>
                  </a:cubicBezTo>
                  <a:cubicBezTo>
                    <a:pt x="1053" y="1640"/>
                    <a:pt x="553" y="1797"/>
                    <a:pt x="77" y="2005"/>
                  </a:cubicBezTo>
                  <a:cubicBezTo>
                    <a:pt x="1" y="2055"/>
                    <a:pt x="13" y="2141"/>
                    <a:pt x="60" y="2190"/>
                  </a:cubicBezTo>
                  <a:cubicBezTo>
                    <a:pt x="18" y="2301"/>
                    <a:pt x="136" y="2476"/>
                    <a:pt x="147" y="2588"/>
                  </a:cubicBezTo>
                  <a:cubicBezTo>
                    <a:pt x="218" y="2824"/>
                    <a:pt x="293" y="3061"/>
                    <a:pt x="369" y="3297"/>
                  </a:cubicBezTo>
                  <a:cubicBezTo>
                    <a:pt x="621" y="4066"/>
                    <a:pt x="861" y="4838"/>
                    <a:pt x="1132" y="5600"/>
                  </a:cubicBezTo>
                  <a:cubicBezTo>
                    <a:pt x="1278" y="5984"/>
                    <a:pt x="1402" y="6381"/>
                    <a:pt x="1627" y="6727"/>
                  </a:cubicBezTo>
                  <a:cubicBezTo>
                    <a:pt x="1714" y="6861"/>
                    <a:pt x="1829" y="6938"/>
                    <a:pt x="1932" y="6938"/>
                  </a:cubicBezTo>
                  <a:cubicBezTo>
                    <a:pt x="2039" y="6938"/>
                    <a:pt x="2134" y="6857"/>
                    <a:pt x="2177" y="6674"/>
                  </a:cubicBezTo>
                  <a:cubicBezTo>
                    <a:pt x="2328" y="5757"/>
                    <a:pt x="2116" y="4831"/>
                    <a:pt x="2014" y="3920"/>
                  </a:cubicBezTo>
                  <a:lnTo>
                    <a:pt x="2014" y="3920"/>
                  </a:lnTo>
                  <a:cubicBezTo>
                    <a:pt x="2460" y="4337"/>
                    <a:pt x="2912" y="4747"/>
                    <a:pt x="3407" y="5106"/>
                  </a:cubicBezTo>
                  <a:cubicBezTo>
                    <a:pt x="3616" y="5243"/>
                    <a:pt x="3894" y="5487"/>
                    <a:pt x="4162" y="5487"/>
                  </a:cubicBezTo>
                  <a:cubicBezTo>
                    <a:pt x="4229" y="5487"/>
                    <a:pt x="4295" y="5472"/>
                    <a:pt x="4359" y="5437"/>
                  </a:cubicBezTo>
                  <a:cubicBezTo>
                    <a:pt x="4796" y="5055"/>
                    <a:pt x="3359" y="3705"/>
                    <a:pt x="3060" y="3422"/>
                  </a:cubicBezTo>
                  <a:cubicBezTo>
                    <a:pt x="2936" y="3304"/>
                    <a:pt x="2778" y="3159"/>
                    <a:pt x="2663" y="3039"/>
                  </a:cubicBezTo>
                  <a:lnTo>
                    <a:pt x="2663" y="3039"/>
                  </a:lnTo>
                  <a:cubicBezTo>
                    <a:pt x="2866" y="3070"/>
                    <a:pt x="3188" y="3121"/>
                    <a:pt x="3376" y="3126"/>
                  </a:cubicBezTo>
                  <a:cubicBezTo>
                    <a:pt x="3622" y="3135"/>
                    <a:pt x="3873" y="3150"/>
                    <a:pt x="4124" y="3150"/>
                  </a:cubicBezTo>
                  <a:cubicBezTo>
                    <a:pt x="4440" y="3150"/>
                    <a:pt x="4755" y="3127"/>
                    <a:pt x="5057" y="3040"/>
                  </a:cubicBezTo>
                  <a:cubicBezTo>
                    <a:pt x="5304" y="2951"/>
                    <a:pt x="5428" y="2723"/>
                    <a:pt x="5223" y="2510"/>
                  </a:cubicBezTo>
                  <a:cubicBezTo>
                    <a:pt x="5057" y="2326"/>
                    <a:pt x="4795" y="2288"/>
                    <a:pt x="4567" y="2222"/>
                  </a:cubicBezTo>
                  <a:cubicBezTo>
                    <a:pt x="3989" y="2053"/>
                    <a:pt x="3278" y="1992"/>
                    <a:pt x="2736" y="1940"/>
                  </a:cubicBezTo>
                  <a:cubicBezTo>
                    <a:pt x="3372" y="1643"/>
                    <a:pt x="4390" y="1194"/>
                    <a:pt x="4949" y="622"/>
                  </a:cubicBezTo>
                  <a:cubicBezTo>
                    <a:pt x="5106" y="468"/>
                    <a:pt x="5302" y="105"/>
                    <a:pt x="4982" y="19"/>
                  </a:cubicBezTo>
                  <a:cubicBezTo>
                    <a:pt x="4934" y="6"/>
                    <a:pt x="4886" y="1"/>
                    <a:pt x="4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01;p42">
              <a:extLst>
                <a:ext uri="{FF2B5EF4-FFF2-40B4-BE49-F238E27FC236}">
                  <a16:creationId xmlns:a16="http://schemas.microsoft.com/office/drawing/2014/main" id="{3741554F-49B5-EA87-249B-2BAA0A90C423}"/>
                </a:ext>
              </a:extLst>
            </p:cNvPr>
            <p:cNvSpPr/>
            <p:nvPr/>
          </p:nvSpPr>
          <p:spPr>
            <a:xfrm>
              <a:off x="4210725" y="1875950"/>
              <a:ext cx="63750" cy="115975"/>
            </a:xfrm>
            <a:custGeom>
              <a:avLst/>
              <a:gdLst/>
              <a:ahLst/>
              <a:cxnLst/>
              <a:rect l="l" t="t" r="r" b="b"/>
              <a:pathLst>
                <a:path w="2550" h="4639" extrusionOk="0">
                  <a:moveTo>
                    <a:pt x="2394" y="0"/>
                  </a:moveTo>
                  <a:cubicBezTo>
                    <a:pt x="1998" y="0"/>
                    <a:pt x="839" y="1049"/>
                    <a:pt x="708" y="1178"/>
                  </a:cubicBezTo>
                  <a:cubicBezTo>
                    <a:pt x="513" y="1367"/>
                    <a:pt x="308" y="1547"/>
                    <a:pt x="116" y="1740"/>
                  </a:cubicBezTo>
                  <a:cubicBezTo>
                    <a:pt x="85" y="1765"/>
                    <a:pt x="62" y="1803"/>
                    <a:pt x="64" y="1845"/>
                  </a:cubicBezTo>
                  <a:cubicBezTo>
                    <a:pt x="64" y="1846"/>
                    <a:pt x="65" y="1849"/>
                    <a:pt x="65" y="1851"/>
                  </a:cubicBezTo>
                  <a:cubicBezTo>
                    <a:pt x="64" y="1852"/>
                    <a:pt x="62" y="1854"/>
                    <a:pt x="60" y="1855"/>
                  </a:cubicBezTo>
                  <a:cubicBezTo>
                    <a:pt x="0" y="1927"/>
                    <a:pt x="41" y="2030"/>
                    <a:pt x="42" y="2116"/>
                  </a:cubicBezTo>
                  <a:cubicBezTo>
                    <a:pt x="111" y="2669"/>
                    <a:pt x="225" y="3220"/>
                    <a:pt x="383" y="3754"/>
                  </a:cubicBezTo>
                  <a:cubicBezTo>
                    <a:pt x="468" y="4018"/>
                    <a:pt x="537" y="4297"/>
                    <a:pt x="699" y="4526"/>
                  </a:cubicBezTo>
                  <a:cubicBezTo>
                    <a:pt x="739" y="4591"/>
                    <a:pt x="816" y="4639"/>
                    <a:pt x="888" y="4639"/>
                  </a:cubicBezTo>
                  <a:cubicBezTo>
                    <a:pt x="936" y="4639"/>
                    <a:pt x="982" y="4617"/>
                    <a:pt x="1013" y="4563"/>
                  </a:cubicBezTo>
                  <a:cubicBezTo>
                    <a:pt x="1077" y="4450"/>
                    <a:pt x="1065" y="4309"/>
                    <a:pt x="1056" y="4185"/>
                  </a:cubicBezTo>
                  <a:cubicBezTo>
                    <a:pt x="1027" y="3864"/>
                    <a:pt x="942" y="3550"/>
                    <a:pt x="838" y="3246"/>
                  </a:cubicBezTo>
                  <a:cubicBezTo>
                    <a:pt x="752" y="2992"/>
                    <a:pt x="655" y="2743"/>
                    <a:pt x="554" y="2496"/>
                  </a:cubicBezTo>
                  <a:lnTo>
                    <a:pt x="554" y="2496"/>
                  </a:lnTo>
                  <a:cubicBezTo>
                    <a:pt x="778" y="2722"/>
                    <a:pt x="1010" y="2940"/>
                    <a:pt x="1253" y="3145"/>
                  </a:cubicBezTo>
                  <a:cubicBezTo>
                    <a:pt x="1353" y="3219"/>
                    <a:pt x="1539" y="3392"/>
                    <a:pt x="1683" y="3392"/>
                  </a:cubicBezTo>
                  <a:cubicBezTo>
                    <a:pt x="1740" y="3392"/>
                    <a:pt x="1790" y="3365"/>
                    <a:pt x="1826" y="3294"/>
                  </a:cubicBezTo>
                  <a:cubicBezTo>
                    <a:pt x="1943" y="3029"/>
                    <a:pt x="1109" y="2406"/>
                    <a:pt x="698" y="2081"/>
                  </a:cubicBezTo>
                  <a:lnTo>
                    <a:pt x="698" y="2081"/>
                  </a:lnTo>
                  <a:cubicBezTo>
                    <a:pt x="956" y="2099"/>
                    <a:pt x="1218" y="2117"/>
                    <a:pt x="1478" y="2117"/>
                  </a:cubicBezTo>
                  <a:cubicBezTo>
                    <a:pt x="1736" y="2117"/>
                    <a:pt x="1993" y="2099"/>
                    <a:pt x="2243" y="2043"/>
                  </a:cubicBezTo>
                  <a:cubicBezTo>
                    <a:pt x="2478" y="1986"/>
                    <a:pt x="2523" y="1743"/>
                    <a:pt x="2274" y="1666"/>
                  </a:cubicBezTo>
                  <a:cubicBezTo>
                    <a:pt x="2023" y="1613"/>
                    <a:pt x="1765" y="1592"/>
                    <a:pt x="1505" y="1592"/>
                  </a:cubicBezTo>
                  <a:cubicBezTo>
                    <a:pt x="1288" y="1592"/>
                    <a:pt x="1070" y="1606"/>
                    <a:pt x="855" y="1628"/>
                  </a:cubicBezTo>
                  <a:cubicBezTo>
                    <a:pt x="1233" y="1402"/>
                    <a:pt x="1597" y="1155"/>
                    <a:pt x="1932" y="870"/>
                  </a:cubicBezTo>
                  <a:cubicBezTo>
                    <a:pt x="2144" y="686"/>
                    <a:pt x="2378" y="505"/>
                    <a:pt x="2514" y="257"/>
                  </a:cubicBezTo>
                  <a:cubicBezTo>
                    <a:pt x="2550" y="74"/>
                    <a:pt x="2498" y="0"/>
                    <a:pt x="2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8" name="Google Shape;3502;p42">
              <a:extLst>
                <a:ext uri="{FF2B5EF4-FFF2-40B4-BE49-F238E27FC236}">
                  <a16:creationId xmlns:a16="http://schemas.microsoft.com/office/drawing/2014/main" id="{5D9AB678-586E-0F8D-B63F-E1031DEF3161}"/>
                </a:ext>
              </a:extLst>
            </p:cNvPr>
            <p:cNvGrpSpPr/>
            <p:nvPr/>
          </p:nvGrpSpPr>
          <p:grpSpPr>
            <a:xfrm>
              <a:off x="4211800" y="1885400"/>
              <a:ext cx="53300" cy="92925"/>
              <a:chOff x="4211800" y="1885400"/>
              <a:chExt cx="53300" cy="92925"/>
            </a:xfrm>
          </p:grpSpPr>
          <p:sp>
            <p:nvSpPr>
              <p:cNvPr id="1024" name="Google Shape;3503;p42">
                <a:extLst>
                  <a:ext uri="{FF2B5EF4-FFF2-40B4-BE49-F238E27FC236}">
                    <a16:creationId xmlns:a16="http://schemas.microsoft.com/office/drawing/2014/main" id="{054373FF-7CEA-9A98-E6B4-2615773A010B}"/>
                  </a:ext>
                </a:extLst>
              </p:cNvPr>
              <p:cNvSpPr/>
              <p:nvPr/>
            </p:nvSpPr>
            <p:spPr>
              <a:xfrm>
                <a:off x="4252475" y="1885400"/>
                <a:ext cx="126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55" extrusionOk="0">
                    <a:moveTo>
                      <a:pt x="364" y="1"/>
                    </a:moveTo>
                    <a:cubicBezTo>
                      <a:pt x="343" y="1"/>
                      <a:pt x="321" y="6"/>
                      <a:pt x="301" y="20"/>
                    </a:cubicBezTo>
                    <a:cubicBezTo>
                      <a:pt x="208" y="92"/>
                      <a:pt x="0" y="187"/>
                      <a:pt x="127" y="323"/>
                    </a:cubicBezTo>
                    <a:cubicBezTo>
                      <a:pt x="152" y="345"/>
                      <a:pt x="177" y="354"/>
                      <a:pt x="202" y="354"/>
                    </a:cubicBezTo>
                    <a:cubicBezTo>
                      <a:pt x="272" y="354"/>
                      <a:pt x="340" y="284"/>
                      <a:pt x="398" y="245"/>
                    </a:cubicBezTo>
                    <a:cubicBezTo>
                      <a:pt x="435" y="220"/>
                      <a:pt x="475" y="194"/>
                      <a:pt x="483" y="148"/>
                    </a:cubicBezTo>
                    <a:cubicBezTo>
                      <a:pt x="504" y="70"/>
                      <a:pt x="436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3504;p42">
                <a:extLst>
                  <a:ext uri="{FF2B5EF4-FFF2-40B4-BE49-F238E27FC236}">
                    <a16:creationId xmlns:a16="http://schemas.microsoft.com/office/drawing/2014/main" id="{E430F985-6BF2-66FB-F37F-09D37C780FF5}"/>
                  </a:ext>
                </a:extLst>
              </p:cNvPr>
              <p:cNvSpPr/>
              <p:nvPr/>
            </p:nvSpPr>
            <p:spPr>
              <a:xfrm>
                <a:off x="4219750" y="1905425"/>
                <a:ext cx="18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04" extrusionOk="0">
                    <a:moveTo>
                      <a:pt x="601" y="1"/>
                    </a:moveTo>
                    <a:cubicBezTo>
                      <a:pt x="570" y="1"/>
                      <a:pt x="539" y="12"/>
                      <a:pt x="516" y="38"/>
                    </a:cubicBezTo>
                    <a:cubicBezTo>
                      <a:pt x="437" y="114"/>
                      <a:pt x="227" y="264"/>
                      <a:pt x="65" y="383"/>
                    </a:cubicBezTo>
                    <a:cubicBezTo>
                      <a:pt x="26" y="407"/>
                      <a:pt x="1" y="459"/>
                      <a:pt x="12" y="505"/>
                    </a:cubicBezTo>
                    <a:cubicBezTo>
                      <a:pt x="17" y="551"/>
                      <a:pt x="58" y="590"/>
                      <a:pt x="103" y="601"/>
                    </a:cubicBezTo>
                    <a:cubicBezTo>
                      <a:pt x="111" y="603"/>
                      <a:pt x="120" y="604"/>
                      <a:pt x="128" y="604"/>
                    </a:cubicBezTo>
                    <a:cubicBezTo>
                      <a:pt x="192" y="604"/>
                      <a:pt x="240" y="548"/>
                      <a:pt x="292" y="514"/>
                    </a:cubicBezTo>
                    <a:cubicBezTo>
                      <a:pt x="429" y="415"/>
                      <a:pt x="568" y="315"/>
                      <a:pt x="694" y="201"/>
                    </a:cubicBezTo>
                    <a:cubicBezTo>
                      <a:pt x="716" y="179"/>
                      <a:pt x="727" y="147"/>
                      <a:pt x="725" y="115"/>
                    </a:cubicBezTo>
                    <a:cubicBezTo>
                      <a:pt x="725" y="46"/>
                      <a:pt x="663" y="1"/>
                      <a:pt x="6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3505;p42">
                <a:extLst>
                  <a:ext uri="{FF2B5EF4-FFF2-40B4-BE49-F238E27FC236}">
                    <a16:creationId xmlns:a16="http://schemas.microsoft.com/office/drawing/2014/main" id="{A6E51452-074E-D38B-BDA2-B9AB13426C7F}"/>
                  </a:ext>
                </a:extLst>
              </p:cNvPr>
              <p:cNvSpPr/>
              <p:nvPr/>
            </p:nvSpPr>
            <p:spPr>
              <a:xfrm>
                <a:off x="4241050" y="1919225"/>
                <a:ext cx="163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48" extrusionOk="0">
                    <a:moveTo>
                      <a:pt x="237" y="0"/>
                    </a:moveTo>
                    <a:cubicBezTo>
                      <a:pt x="191" y="0"/>
                      <a:pt x="146" y="3"/>
                      <a:pt x="102" y="14"/>
                    </a:cubicBezTo>
                    <a:cubicBezTo>
                      <a:pt x="74" y="25"/>
                      <a:pt x="49" y="50"/>
                      <a:pt x="41" y="81"/>
                    </a:cubicBezTo>
                    <a:cubicBezTo>
                      <a:pt x="1" y="224"/>
                      <a:pt x="125" y="246"/>
                      <a:pt x="234" y="246"/>
                    </a:cubicBezTo>
                    <a:cubicBezTo>
                      <a:pt x="253" y="246"/>
                      <a:pt x="272" y="245"/>
                      <a:pt x="289" y="244"/>
                    </a:cubicBezTo>
                    <a:cubicBezTo>
                      <a:pt x="300" y="243"/>
                      <a:pt x="311" y="243"/>
                      <a:pt x="321" y="243"/>
                    </a:cubicBezTo>
                    <a:cubicBezTo>
                      <a:pt x="362" y="243"/>
                      <a:pt x="403" y="248"/>
                      <a:pt x="444" y="248"/>
                    </a:cubicBezTo>
                    <a:cubicBezTo>
                      <a:pt x="476" y="248"/>
                      <a:pt x="507" y="245"/>
                      <a:pt x="536" y="234"/>
                    </a:cubicBezTo>
                    <a:cubicBezTo>
                      <a:pt x="651" y="189"/>
                      <a:pt x="609" y="6"/>
                      <a:pt x="491" y="6"/>
                    </a:cubicBezTo>
                    <a:cubicBezTo>
                      <a:pt x="488" y="6"/>
                      <a:pt x="485" y="7"/>
                      <a:pt x="481" y="7"/>
                    </a:cubicBezTo>
                    <a:cubicBezTo>
                      <a:pt x="470" y="7"/>
                      <a:pt x="458" y="8"/>
                      <a:pt x="446" y="8"/>
                    </a:cubicBezTo>
                    <a:cubicBezTo>
                      <a:pt x="378" y="8"/>
                      <a:pt x="307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3506;p42">
                <a:extLst>
                  <a:ext uri="{FF2B5EF4-FFF2-40B4-BE49-F238E27FC236}">
                    <a16:creationId xmlns:a16="http://schemas.microsoft.com/office/drawing/2014/main" id="{ED692BC5-33BC-FF5E-0FBE-E0DE075F1A70}"/>
                  </a:ext>
                </a:extLst>
              </p:cNvPr>
              <p:cNvSpPr/>
              <p:nvPr/>
            </p:nvSpPr>
            <p:spPr>
              <a:xfrm>
                <a:off x="4211800" y="1921950"/>
                <a:ext cx="147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96" extrusionOk="0">
                    <a:moveTo>
                      <a:pt x="174" y="1"/>
                    </a:moveTo>
                    <a:cubicBezTo>
                      <a:pt x="65" y="1"/>
                      <a:pt x="1" y="165"/>
                      <a:pt x="118" y="228"/>
                    </a:cubicBezTo>
                    <a:cubicBezTo>
                      <a:pt x="156" y="232"/>
                      <a:pt x="278" y="395"/>
                      <a:pt x="389" y="395"/>
                    </a:cubicBezTo>
                    <a:cubicBezTo>
                      <a:pt x="417" y="395"/>
                      <a:pt x="444" y="385"/>
                      <a:pt x="469" y="358"/>
                    </a:cubicBezTo>
                    <a:cubicBezTo>
                      <a:pt x="589" y="198"/>
                      <a:pt x="329" y="103"/>
                      <a:pt x="231" y="16"/>
                    </a:cubicBezTo>
                    <a:cubicBezTo>
                      <a:pt x="211" y="6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3507;p42">
                <a:extLst>
                  <a:ext uri="{FF2B5EF4-FFF2-40B4-BE49-F238E27FC236}">
                    <a16:creationId xmlns:a16="http://schemas.microsoft.com/office/drawing/2014/main" id="{5597371C-2965-D532-C6EB-CF063C7FBD4D}"/>
                  </a:ext>
                </a:extLst>
              </p:cNvPr>
              <p:cNvSpPr/>
              <p:nvPr/>
            </p:nvSpPr>
            <p:spPr>
              <a:xfrm>
                <a:off x="4233175" y="1941050"/>
                <a:ext cx="129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31" extrusionOk="0">
                    <a:moveTo>
                      <a:pt x="164" y="1"/>
                    </a:moveTo>
                    <a:cubicBezTo>
                      <a:pt x="68" y="1"/>
                      <a:pt x="0" y="139"/>
                      <a:pt x="84" y="211"/>
                    </a:cubicBezTo>
                    <a:cubicBezTo>
                      <a:pt x="184" y="271"/>
                      <a:pt x="264" y="420"/>
                      <a:pt x="382" y="430"/>
                    </a:cubicBezTo>
                    <a:cubicBezTo>
                      <a:pt x="459" y="428"/>
                      <a:pt x="516" y="346"/>
                      <a:pt x="492" y="273"/>
                    </a:cubicBezTo>
                    <a:cubicBezTo>
                      <a:pt x="438" y="181"/>
                      <a:pt x="298" y="70"/>
                      <a:pt x="207" y="10"/>
                    </a:cubicBezTo>
                    <a:cubicBezTo>
                      <a:pt x="192" y="4"/>
                      <a:pt x="178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3508;p42">
                <a:extLst>
                  <a:ext uri="{FF2B5EF4-FFF2-40B4-BE49-F238E27FC236}">
                    <a16:creationId xmlns:a16="http://schemas.microsoft.com/office/drawing/2014/main" id="{5ACD9586-C92D-9A6D-72D4-84B56B24F8D4}"/>
                  </a:ext>
                </a:extLst>
              </p:cNvPr>
              <p:cNvSpPr/>
              <p:nvPr/>
            </p:nvSpPr>
            <p:spPr>
              <a:xfrm>
                <a:off x="4217050" y="1944425"/>
                <a:ext cx="11550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619" extrusionOk="0">
                    <a:moveTo>
                      <a:pt x="151" y="1"/>
                    </a:moveTo>
                    <a:cubicBezTo>
                      <a:pt x="77" y="1"/>
                      <a:pt x="0" y="73"/>
                      <a:pt x="31" y="157"/>
                    </a:cubicBezTo>
                    <a:cubicBezTo>
                      <a:pt x="94" y="291"/>
                      <a:pt x="117" y="447"/>
                      <a:pt x="188" y="577"/>
                    </a:cubicBezTo>
                    <a:cubicBezTo>
                      <a:pt x="205" y="601"/>
                      <a:pt x="237" y="618"/>
                      <a:pt x="267" y="618"/>
                    </a:cubicBezTo>
                    <a:cubicBezTo>
                      <a:pt x="462" y="613"/>
                      <a:pt x="386" y="429"/>
                      <a:pt x="342" y="313"/>
                    </a:cubicBezTo>
                    <a:cubicBezTo>
                      <a:pt x="307" y="223"/>
                      <a:pt x="289" y="123"/>
                      <a:pt x="237" y="44"/>
                    </a:cubicBezTo>
                    <a:cubicBezTo>
                      <a:pt x="214" y="14"/>
                      <a:pt x="183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3509;p42">
                <a:extLst>
                  <a:ext uri="{FF2B5EF4-FFF2-40B4-BE49-F238E27FC236}">
                    <a16:creationId xmlns:a16="http://schemas.microsoft.com/office/drawing/2014/main" id="{69EF0A7A-8CAE-53CB-C6ED-707DDFED118A}"/>
                  </a:ext>
                </a:extLst>
              </p:cNvPr>
              <p:cNvSpPr/>
              <p:nvPr/>
            </p:nvSpPr>
            <p:spPr>
              <a:xfrm>
                <a:off x="4224650" y="1969375"/>
                <a:ext cx="86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55" y="0"/>
                    </a:moveTo>
                    <a:cubicBezTo>
                      <a:pt x="67" y="0"/>
                      <a:pt x="1" y="109"/>
                      <a:pt x="55" y="187"/>
                    </a:cubicBezTo>
                    <a:cubicBezTo>
                      <a:pt x="91" y="234"/>
                      <a:pt x="104" y="298"/>
                      <a:pt x="152" y="334"/>
                    </a:cubicBezTo>
                    <a:cubicBezTo>
                      <a:pt x="173" y="350"/>
                      <a:pt x="196" y="357"/>
                      <a:pt x="219" y="357"/>
                    </a:cubicBezTo>
                    <a:cubicBezTo>
                      <a:pt x="283" y="357"/>
                      <a:pt x="346" y="302"/>
                      <a:pt x="341" y="231"/>
                    </a:cubicBezTo>
                    <a:cubicBezTo>
                      <a:pt x="324" y="159"/>
                      <a:pt x="261" y="23"/>
                      <a:pt x="183" y="4"/>
                    </a:cubicBezTo>
                    <a:cubicBezTo>
                      <a:pt x="174" y="1"/>
                      <a:pt x="164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89" name="Google Shape;3510;p42">
              <a:extLst>
                <a:ext uri="{FF2B5EF4-FFF2-40B4-BE49-F238E27FC236}">
                  <a16:creationId xmlns:a16="http://schemas.microsoft.com/office/drawing/2014/main" id="{CBC8B16C-99B0-DEE9-BF91-9AF2265B2207}"/>
                </a:ext>
              </a:extLst>
            </p:cNvPr>
            <p:cNvGrpSpPr/>
            <p:nvPr/>
          </p:nvGrpSpPr>
          <p:grpSpPr>
            <a:xfrm>
              <a:off x="4245800" y="1881675"/>
              <a:ext cx="87850" cy="142250"/>
              <a:chOff x="4245800" y="1881675"/>
              <a:chExt cx="87850" cy="142250"/>
            </a:xfrm>
          </p:grpSpPr>
          <p:sp>
            <p:nvSpPr>
              <p:cNvPr id="3490" name="Google Shape;3511;p42">
                <a:extLst>
                  <a:ext uri="{FF2B5EF4-FFF2-40B4-BE49-F238E27FC236}">
                    <a16:creationId xmlns:a16="http://schemas.microsoft.com/office/drawing/2014/main" id="{5C48292C-19E6-F0E8-0BEF-015D4416D9B5}"/>
                  </a:ext>
                </a:extLst>
              </p:cNvPr>
              <p:cNvSpPr/>
              <p:nvPr/>
            </p:nvSpPr>
            <p:spPr>
              <a:xfrm>
                <a:off x="4301625" y="1881675"/>
                <a:ext cx="32025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636" extrusionOk="0">
                    <a:moveTo>
                      <a:pt x="1114" y="1"/>
                    </a:moveTo>
                    <a:cubicBezTo>
                      <a:pt x="1101" y="1"/>
                      <a:pt x="1089" y="3"/>
                      <a:pt x="1076" y="8"/>
                    </a:cubicBezTo>
                    <a:cubicBezTo>
                      <a:pt x="759" y="131"/>
                      <a:pt x="450" y="272"/>
                      <a:pt x="136" y="401"/>
                    </a:cubicBezTo>
                    <a:cubicBezTo>
                      <a:pt x="0" y="445"/>
                      <a:pt x="48" y="636"/>
                      <a:pt x="168" y="636"/>
                    </a:cubicBezTo>
                    <a:cubicBezTo>
                      <a:pt x="181" y="636"/>
                      <a:pt x="194" y="634"/>
                      <a:pt x="208" y="629"/>
                    </a:cubicBezTo>
                    <a:cubicBezTo>
                      <a:pt x="533" y="489"/>
                      <a:pt x="868" y="359"/>
                      <a:pt x="1188" y="213"/>
                    </a:cubicBezTo>
                    <a:cubicBezTo>
                      <a:pt x="1280" y="145"/>
                      <a:pt x="1214" y="1"/>
                      <a:pt x="1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512;p42">
                <a:extLst>
                  <a:ext uri="{FF2B5EF4-FFF2-40B4-BE49-F238E27FC236}">
                    <a16:creationId xmlns:a16="http://schemas.microsoft.com/office/drawing/2014/main" id="{090BA4A8-BD27-7032-4A96-C7FCC2C63649}"/>
                  </a:ext>
                </a:extLst>
              </p:cNvPr>
              <p:cNvSpPr/>
              <p:nvPr/>
            </p:nvSpPr>
            <p:spPr>
              <a:xfrm>
                <a:off x="4273125" y="1899900"/>
                <a:ext cx="138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341" extrusionOk="0">
                    <a:moveTo>
                      <a:pt x="403" y="1"/>
                    </a:moveTo>
                    <a:cubicBezTo>
                      <a:pt x="391" y="1"/>
                      <a:pt x="378" y="3"/>
                      <a:pt x="366" y="8"/>
                    </a:cubicBezTo>
                    <a:cubicBezTo>
                      <a:pt x="262" y="65"/>
                      <a:pt x="113" y="69"/>
                      <a:pt x="39" y="166"/>
                    </a:cubicBezTo>
                    <a:cubicBezTo>
                      <a:pt x="1" y="233"/>
                      <a:pt x="43" y="323"/>
                      <a:pt x="118" y="339"/>
                    </a:cubicBezTo>
                    <a:cubicBezTo>
                      <a:pt x="124" y="340"/>
                      <a:pt x="130" y="340"/>
                      <a:pt x="137" y="340"/>
                    </a:cubicBezTo>
                    <a:cubicBezTo>
                      <a:pt x="223" y="340"/>
                      <a:pt x="304" y="282"/>
                      <a:pt x="385" y="258"/>
                    </a:cubicBezTo>
                    <a:cubicBezTo>
                      <a:pt x="430" y="238"/>
                      <a:pt x="484" y="225"/>
                      <a:pt x="505" y="178"/>
                    </a:cubicBezTo>
                    <a:cubicBezTo>
                      <a:pt x="553" y="98"/>
                      <a:pt x="486" y="1"/>
                      <a:pt x="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513;p42">
                <a:extLst>
                  <a:ext uri="{FF2B5EF4-FFF2-40B4-BE49-F238E27FC236}">
                    <a16:creationId xmlns:a16="http://schemas.microsoft.com/office/drawing/2014/main" id="{7A5E9D6D-2C11-E631-7D75-760D3D933EC2}"/>
                  </a:ext>
                </a:extLst>
              </p:cNvPr>
              <p:cNvSpPr/>
              <p:nvPr/>
            </p:nvSpPr>
            <p:spPr>
              <a:xfrm>
                <a:off x="4283750" y="1932850"/>
                <a:ext cx="4297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367" extrusionOk="0">
                    <a:moveTo>
                      <a:pt x="168" y="1"/>
                    </a:moveTo>
                    <a:cubicBezTo>
                      <a:pt x="134" y="1"/>
                      <a:pt x="102" y="5"/>
                      <a:pt x="72" y="18"/>
                    </a:cubicBezTo>
                    <a:cubicBezTo>
                      <a:pt x="18" y="51"/>
                      <a:pt x="0" y="130"/>
                      <a:pt x="35" y="184"/>
                    </a:cubicBezTo>
                    <a:cubicBezTo>
                      <a:pt x="125" y="284"/>
                      <a:pt x="329" y="245"/>
                      <a:pt x="455" y="277"/>
                    </a:cubicBezTo>
                    <a:cubicBezTo>
                      <a:pt x="804" y="316"/>
                      <a:pt x="1155" y="337"/>
                      <a:pt x="1506" y="360"/>
                    </a:cubicBezTo>
                    <a:cubicBezTo>
                      <a:pt x="1508" y="359"/>
                      <a:pt x="1510" y="359"/>
                      <a:pt x="1512" y="359"/>
                    </a:cubicBezTo>
                    <a:cubicBezTo>
                      <a:pt x="1523" y="359"/>
                      <a:pt x="1535" y="367"/>
                      <a:pt x="1558" y="367"/>
                    </a:cubicBezTo>
                    <a:cubicBezTo>
                      <a:pt x="1574" y="367"/>
                      <a:pt x="1597" y="362"/>
                      <a:pt x="1630" y="347"/>
                    </a:cubicBezTo>
                    <a:cubicBezTo>
                      <a:pt x="1718" y="294"/>
                      <a:pt x="1693" y="149"/>
                      <a:pt x="1593" y="128"/>
                    </a:cubicBezTo>
                    <a:cubicBezTo>
                      <a:pt x="1168" y="93"/>
                      <a:pt x="815" y="80"/>
                      <a:pt x="457" y="36"/>
                    </a:cubicBezTo>
                    <a:cubicBezTo>
                      <a:pt x="368" y="36"/>
                      <a:pt x="263" y="1"/>
                      <a:pt x="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514;p42">
                <a:extLst>
                  <a:ext uri="{FF2B5EF4-FFF2-40B4-BE49-F238E27FC236}">
                    <a16:creationId xmlns:a16="http://schemas.microsoft.com/office/drawing/2014/main" id="{928BD61E-DCF0-D763-207E-7D9A26D8B806}"/>
                  </a:ext>
                </a:extLst>
              </p:cNvPr>
              <p:cNvSpPr/>
              <p:nvPr/>
            </p:nvSpPr>
            <p:spPr>
              <a:xfrm>
                <a:off x="4258300" y="1946175"/>
                <a:ext cx="214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721" extrusionOk="0">
                    <a:moveTo>
                      <a:pt x="176" y="0"/>
                    </a:moveTo>
                    <a:cubicBezTo>
                      <a:pt x="81" y="0"/>
                      <a:pt x="1" y="126"/>
                      <a:pt x="90" y="210"/>
                    </a:cubicBezTo>
                    <a:cubicBezTo>
                      <a:pt x="261" y="364"/>
                      <a:pt x="429" y="523"/>
                      <a:pt x="588" y="688"/>
                    </a:cubicBezTo>
                    <a:cubicBezTo>
                      <a:pt x="610" y="708"/>
                      <a:pt x="641" y="720"/>
                      <a:pt x="671" y="720"/>
                    </a:cubicBezTo>
                    <a:cubicBezTo>
                      <a:pt x="688" y="720"/>
                      <a:pt x="706" y="716"/>
                      <a:pt x="722" y="707"/>
                    </a:cubicBezTo>
                    <a:cubicBezTo>
                      <a:pt x="857" y="633"/>
                      <a:pt x="767" y="509"/>
                      <a:pt x="683" y="439"/>
                    </a:cubicBezTo>
                    <a:cubicBezTo>
                      <a:pt x="543" y="301"/>
                      <a:pt x="401" y="166"/>
                      <a:pt x="255" y="33"/>
                    </a:cubicBezTo>
                    <a:cubicBezTo>
                      <a:pt x="229" y="10"/>
                      <a:pt x="202" y="0"/>
                      <a:pt x="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515;p42">
                <a:extLst>
                  <a:ext uri="{FF2B5EF4-FFF2-40B4-BE49-F238E27FC236}">
                    <a16:creationId xmlns:a16="http://schemas.microsoft.com/office/drawing/2014/main" id="{CBAD71D3-BC2F-7635-E7EC-C436F5C8AB8F}"/>
                  </a:ext>
                </a:extLst>
              </p:cNvPr>
              <p:cNvSpPr/>
              <p:nvPr/>
            </p:nvSpPr>
            <p:spPr>
              <a:xfrm>
                <a:off x="4290275" y="1978050"/>
                <a:ext cx="1537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69" extrusionOk="0">
                    <a:moveTo>
                      <a:pt x="164" y="0"/>
                    </a:moveTo>
                    <a:cubicBezTo>
                      <a:pt x="68" y="0"/>
                      <a:pt x="1" y="138"/>
                      <a:pt x="86" y="210"/>
                    </a:cubicBezTo>
                    <a:cubicBezTo>
                      <a:pt x="177" y="279"/>
                      <a:pt x="262" y="356"/>
                      <a:pt x="347" y="437"/>
                    </a:cubicBezTo>
                    <a:cubicBezTo>
                      <a:pt x="368" y="457"/>
                      <a:pt x="399" y="469"/>
                      <a:pt x="429" y="469"/>
                    </a:cubicBezTo>
                    <a:cubicBezTo>
                      <a:pt x="446" y="469"/>
                      <a:pt x="464" y="465"/>
                      <a:pt x="479" y="456"/>
                    </a:cubicBezTo>
                    <a:cubicBezTo>
                      <a:pt x="614" y="381"/>
                      <a:pt x="527" y="257"/>
                      <a:pt x="435" y="188"/>
                    </a:cubicBezTo>
                    <a:cubicBezTo>
                      <a:pt x="361" y="128"/>
                      <a:pt x="294" y="53"/>
                      <a:pt x="208" y="10"/>
                    </a:cubicBezTo>
                    <a:cubicBezTo>
                      <a:pt x="193" y="3"/>
                      <a:pt x="179" y="0"/>
                      <a:pt x="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8" name="Google Shape;3516;p42">
                <a:extLst>
                  <a:ext uri="{FF2B5EF4-FFF2-40B4-BE49-F238E27FC236}">
                    <a16:creationId xmlns:a16="http://schemas.microsoft.com/office/drawing/2014/main" id="{8E021510-05A9-6676-159C-AF5CC6FC86F8}"/>
                  </a:ext>
                </a:extLst>
              </p:cNvPr>
              <p:cNvSpPr/>
              <p:nvPr/>
            </p:nvSpPr>
            <p:spPr>
              <a:xfrm>
                <a:off x="4245800" y="1977200"/>
                <a:ext cx="114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85" extrusionOk="0">
                    <a:moveTo>
                      <a:pt x="121" y="0"/>
                    </a:moveTo>
                    <a:cubicBezTo>
                      <a:pt x="60" y="0"/>
                      <a:pt x="0" y="41"/>
                      <a:pt x="2" y="123"/>
                    </a:cubicBezTo>
                    <a:cubicBezTo>
                      <a:pt x="30" y="279"/>
                      <a:pt x="81" y="430"/>
                      <a:pt x="119" y="583"/>
                    </a:cubicBezTo>
                    <a:cubicBezTo>
                      <a:pt x="137" y="668"/>
                      <a:pt x="165" y="785"/>
                      <a:pt x="260" y="785"/>
                    </a:cubicBezTo>
                    <a:cubicBezTo>
                      <a:pt x="273" y="785"/>
                      <a:pt x="287" y="783"/>
                      <a:pt x="302" y="778"/>
                    </a:cubicBezTo>
                    <a:cubicBezTo>
                      <a:pt x="458" y="717"/>
                      <a:pt x="343" y="536"/>
                      <a:pt x="325" y="422"/>
                    </a:cubicBezTo>
                    <a:cubicBezTo>
                      <a:pt x="298" y="319"/>
                      <a:pt x="267" y="216"/>
                      <a:pt x="243" y="112"/>
                    </a:cubicBezTo>
                    <a:lnTo>
                      <a:pt x="243" y="112"/>
                    </a:lnTo>
                    <a:cubicBezTo>
                      <a:pt x="237" y="38"/>
                      <a:pt x="179" y="0"/>
                      <a:pt x="1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9" name="Google Shape;3517;p42">
                <a:extLst>
                  <a:ext uri="{FF2B5EF4-FFF2-40B4-BE49-F238E27FC236}">
                    <a16:creationId xmlns:a16="http://schemas.microsoft.com/office/drawing/2014/main" id="{5B3386DB-CD9A-3456-32C0-8108C9B36E4A}"/>
                  </a:ext>
                </a:extLst>
              </p:cNvPr>
              <p:cNvSpPr/>
              <p:nvPr/>
            </p:nvSpPr>
            <p:spPr>
              <a:xfrm>
                <a:off x="4253850" y="2014375"/>
                <a:ext cx="80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82" extrusionOk="0">
                    <a:moveTo>
                      <a:pt x="145" y="1"/>
                    </a:moveTo>
                    <a:cubicBezTo>
                      <a:pt x="70" y="1"/>
                      <a:pt x="1" y="78"/>
                      <a:pt x="29" y="158"/>
                    </a:cubicBezTo>
                    <a:cubicBezTo>
                      <a:pt x="57" y="239"/>
                      <a:pt x="56" y="375"/>
                      <a:pt x="169" y="381"/>
                    </a:cubicBezTo>
                    <a:cubicBezTo>
                      <a:pt x="175" y="381"/>
                      <a:pt x="181" y="382"/>
                      <a:pt x="186" y="382"/>
                    </a:cubicBezTo>
                    <a:cubicBezTo>
                      <a:pt x="292" y="382"/>
                      <a:pt x="322" y="255"/>
                      <a:pt x="281" y="168"/>
                    </a:cubicBezTo>
                    <a:cubicBezTo>
                      <a:pt x="266" y="111"/>
                      <a:pt x="257" y="44"/>
                      <a:pt x="200" y="16"/>
                    </a:cubicBezTo>
                    <a:cubicBezTo>
                      <a:pt x="182" y="5"/>
                      <a:pt x="163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15AFA823-6832-88A1-E5AC-B0B6F167E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7" t="40590" r="9735" b="17562"/>
          <a:stretch/>
        </p:blipFill>
        <p:spPr>
          <a:xfrm>
            <a:off x="434947" y="1624070"/>
            <a:ext cx="8233647" cy="2367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Best English Article Royalty-Free Images, Stock Photos &amp; Pictures |  Shutterstock">
            <a:extLst>
              <a:ext uri="{FF2B5EF4-FFF2-40B4-BE49-F238E27FC236}">
                <a16:creationId xmlns:a16="http://schemas.microsoft.com/office/drawing/2014/main" id="{0BB24D66-0873-7B55-64E6-2BE90AF69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8"/>
          <a:stretch/>
        </p:blipFill>
        <p:spPr bwMode="auto">
          <a:xfrm>
            <a:off x="3058240" y="380467"/>
            <a:ext cx="2590550" cy="117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rticles | Guide to Writing">
            <a:extLst>
              <a:ext uri="{FF2B5EF4-FFF2-40B4-BE49-F238E27FC236}">
                <a16:creationId xmlns:a16="http://schemas.microsoft.com/office/drawing/2014/main" id="{D5903DDF-56D9-56E9-A3B6-A0AECABCE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450" y="482699"/>
            <a:ext cx="975641" cy="92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rticles | English Composition 1">
            <a:extLst>
              <a:ext uri="{FF2B5EF4-FFF2-40B4-BE49-F238E27FC236}">
                <a16:creationId xmlns:a16="http://schemas.microsoft.com/office/drawing/2014/main" id="{F9E23D3C-D55F-DD37-4D2C-B9827C20E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785" y="363563"/>
            <a:ext cx="941444" cy="100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nglish Grammar - Learn English Grammar - Articles">
            <a:extLst>
              <a:ext uri="{FF2B5EF4-FFF2-40B4-BE49-F238E27FC236}">
                <a16:creationId xmlns:a16="http://schemas.microsoft.com/office/drawing/2014/main" id="{3E2F5A98-0DF9-7CF2-543C-5CCF04674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939" y="1339642"/>
            <a:ext cx="977566" cy="6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English Grammar - Learn English Grammar - Articles">
            <a:extLst>
              <a:ext uri="{FF2B5EF4-FFF2-40B4-BE49-F238E27FC236}">
                <a16:creationId xmlns:a16="http://schemas.microsoft.com/office/drawing/2014/main" id="{33D3911F-41BB-F9DA-CE8F-88ABBD60A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4"/>
          <a:stretch/>
        </p:blipFill>
        <p:spPr bwMode="auto">
          <a:xfrm>
            <a:off x="7742369" y="649375"/>
            <a:ext cx="1011045" cy="64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English Grammar - Learn English Grammar - Articles">
            <a:extLst>
              <a:ext uri="{FF2B5EF4-FFF2-40B4-BE49-F238E27FC236}">
                <a16:creationId xmlns:a16="http://schemas.microsoft.com/office/drawing/2014/main" id="{CEB274D9-A653-B8B3-578D-9DBB3B691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6"/>
          <a:stretch/>
        </p:blipFill>
        <p:spPr bwMode="auto">
          <a:xfrm>
            <a:off x="8125341" y="2072224"/>
            <a:ext cx="1018659" cy="64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DC221CCC-4BCF-F97A-DE11-C19D392A7870}"/>
              </a:ext>
            </a:extLst>
          </p:cNvPr>
          <p:cNvSpPr txBox="1"/>
          <p:nvPr/>
        </p:nvSpPr>
        <p:spPr>
          <a:xfrm>
            <a:off x="3550381" y="2043099"/>
            <a:ext cx="665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0900058D-C28D-779E-D688-65629D972C51}"/>
              </a:ext>
            </a:extLst>
          </p:cNvPr>
          <p:cNvSpPr txBox="1"/>
          <p:nvPr/>
        </p:nvSpPr>
        <p:spPr>
          <a:xfrm>
            <a:off x="1250893" y="2211682"/>
            <a:ext cx="699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1800" b="1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70AD8A5-C79E-37B8-9B02-579301A58E1C}"/>
              </a:ext>
            </a:extLst>
          </p:cNvPr>
          <p:cNvSpPr txBox="1"/>
          <p:nvPr/>
        </p:nvSpPr>
        <p:spPr>
          <a:xfrm>
            <a:off x="5021783" y="2284511"/>
            <a:ext cx="665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an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635A761-E146-6E34-D5CC-05280CA0A7BC}"/>
              </a:ext>
            </a:extLst>
          </p:cNvPr>
          <p:cNvSpPr txBox="1"/>
          <p:nvPr/>
        </p:nvSpPr>
        <p:spPr>
          <a:xfrm>
            <a:off x="2739829" y="2559640"/>
            <a:ext cx="665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6591A42-418B-34C8-2CDA-6872DC18D02C}"/>
              </a:ext>
            </a:extLst>
          </p:cNvPr>
          <p:cNvSpPr txBox="1"/>
          <p:nvPr/>
        </p:nvSpPr>
        <p:spPr>
          <a:xfrm>
            <a:off x="1241452" y="2703948"/>
            <a:ext cx="699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1800" b="1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09B516D-73AD-3C6E-D5A9-3FB6D3E640AF}"/>
              </a:ext>
            </a:extLst>
          </p:cNvPr>
          <p:cNvSpPr txBox="1"/>
          <p:nvPr/>
        </p:nvSpPr>
        <p:spPr>
          <a:xfrm>
            <a:off x="5708258" y="2809144"/>
            <a:ext cx="665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an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7AAB65C-F76B-45B1-4933-FA65AE5202EB}"/>
              </a:ext>
            </a:extLst>
          </p:cNvPr>
          <p:cNvSpPr txBox="1"/>
          <p:nvPr/>
        </p:nvSpPr>
        <p:spPr>
          <a:xfrm>
            <a:off x="7487155" y="2662140"/>
            <a:ext cx="699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1800" b="1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27F17E1-9810-F8F3-360D-E8C301E44755}"/>
              </a:ext>
            </a:extLst>
          </p:cNvPr>
          <p:cNvSpPr txBox="1"/>
          <p:nvPr/>
        </p:nvSpPr>
        <p:spPr>
          <a:xfrm>
            <a:off x="5457404" y="3238022"/>
            <a:ext cx="665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sz="1800" b="1" dirty="0">
                <a:solidFill>
                  <a:srgbClr val="FF99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</a:t>
            </a:r>
            <a:r>
              <a:rPr lang="en-US" dirty="0">
                <a:solidFill>
                  <a:srgbClr val="FF9900"/>
                </a:solidFill>
              </a:rPr>
              <a:t> </a:t>
            </a:r>
            <a:endParaRPr lang="ar-SA" dirty="0">
              <a:solidFill>
                <a:srgbClr val="FF990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B241261-41B8-9475-0A92-6331D8E06110}"/>
              </a:ext>
            </a:extLst>
          </p:cNvPr>
          <p:cNvSpPr txBox="1"/>
          <p:nvPr/>
        </p:nvSpPr>
        <p:spPr>
          <a:xfrm>
            <a:off x="1775528" y="3480783"/>
            <a:ext cx="665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</a:t>
            </a:r>
            <a:r>
              <a:rPr lang="en-US" dirty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1549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0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6" name="Google Shape;3806;p53"/>
          <p:cNvSpPr txBox="1">
            <a:spLocks noGrp="1"/>
          </p:cNvSpPr>
          <p:nvPr>
            <p:ph type="title"/>
          </p:nvPr>
        </p:nvSpPr>
        <p:spPr>
          <a:xfrm>
            <a:off x="-80994" y="1441232"/>
            <a:ext cx="4628400" cy="108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Open</a:t>
            </a:r>
          </a:p>
        </p:txBody>
      </p:sp>
      <p:sp>
        <p:nvSpPr>
          <p:cNvPr id="7" name="Google Shape;3801;p52">
            <a:extLst>
              <a:ext uri="{FF2B5EF4-FFF2-40B4-BE49-F238E27FC236}">
                <a16:creationId xmlns:a16="http://schemas.microsoft.com/office/drawing/2014/main" id="{DFDA276C-6690-8BA0-AE91-D122E579C29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80842" y="2432394"/>
            <a:ext cx="3519600" cy="92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Your student’s book ,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p.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( 107)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CC93B319-07AC-A35A-506D-9C86BE97FB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4093607" y="618990"/>
            <a:ext cx="3250788" cy="39926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4DE6422-5011-E6D9-67E9-336F9D40A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47" t="36499" r="6814" b="24798"/>
          <a:stretch/>
        </p:blipFill>
        <p:spPr>
          <a:xfrm>
            <a:off x="744468" y="566443"/>
            <a:ext cx="7428489" cy="1990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BA67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093943-608D-04CB-15EC-410BD675B7F5}"/>
              </a:ext>
            </a:extLst>
          </p:cNvPr>
          <p:cNvSpPr txBox="1"/>
          <p:nvPr/>
        </p:nvSpPr>
        <p:spPr>
          <a:xfrm>
            <a:off x="920740" y="695440"/>
            <a:ext cx="2000485" cy="243236"/>
          </a:xfrm>
          <a:prstGeom prst="rect">
            <a:avLst/>
          </a:prstGeom>
          <a:noFill/>
          <a:ln w="38100">
            <a:solidFill>
              <a:schemeClr val="tx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5F8D1D7-1DA1-8AC3-1862-4001794F82C7}"/>
              </a:ext>
            </a:extLst>
          </p:cNvPr>
          <p:cNvSpPr/>
          <p:nvPr/>
        </p:nvSpPr>
        <p:spPr>
          <a:xfrm>
            <a:off x="932348" y="1035782"/>
            <a:ext cx="5160955" cy="194208"/>
          </a:xfrm>
          <a:prstGeom prst="rect">
            <a:avLst/>
          </a:prstGeom>
          <a:solidFill>
            <a:schemeClr val="accent3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0F5C364-ABB8-1E77-8822-9BCE5FC271AA}"/>
              </a:ext>
            </a:extLst>
          </p:cNvPr>
          <p:cNvSpPr txBox="1"/>
          <p:nvPr/>
        </p:nvSpPr>
        <p:spPr>
          <a:xfrm>
            <a:off x="372461" y="2692647"/>
            <a:ext cx="1576083" cy="40011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E2F26BDE-FCCD-2069-E2A5-D49889100F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"/>
          <a:stretch/>
        </p:blipFill>
        <p:spPr>
          <a:xfrm>
            <a:off x="380326" y="3130401"/>
            <a:ext cx="1546790" cy="937873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79518734-5432-E090-9294-5868BE417288}"/>
              </a:ext>
            </a:extLst>
          </p:cNvPr>
          <p:cNvSpPr txBox="1"/>
          <p:nvPr/>
        </p:nvSpPr>
        <p:spPr>
          <a:xfrm>
            <a:off x="796359" y="3825185"/>
            <a:ext cx="129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One pen</a:t>
            </a:r>
          </a:p>
        </p:txBody>
      </p:sp>
      <p:sp>
        <p:nvSpPr>
          <p:cNvPr id="12" name="فقاعة الكلام: بيضاوية 11">
            <a:extLst>
              <a:ext uri="{FF2B5EF4-FFF2-40B4-BE49-F238E27FC236}">
                <a16:creationId xmlns:a16="http://schemas.microsoft.com/office/drawing/2014/main" id="{61A053F3-1A29-2702-9A4E-A08153D14B0C}"/>
              </a:ext>
            </a:extLst>
          </p:cNvPr>
          <p:cNvSpPr/>
          <p:nvPr/>
        </p:nvSpPr>
        <p:spPr>
          <a:xfrm>
            <a:off x="453925" y="4369590"/>
            <a:ext cx="1374873" cy="348067"/>
          </a:xfrm>
          <a:prstGeom prst="wedgeEllipseCallout">
            <a:avLst>
              <a:gd name="adj1" fmla="val 14814"/>
              <a:gd name="adj2" fmla="val -103878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singular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FEA57280-6438-6659-ECEC-4ED13DBFFC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667">
            <a:off x="2192166" y="2782909"/>
            <a:ext cx="1024458" cy="1518539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9B9331CE-AE37-902D-609A-61B5CD92A44F}"/>
              </a:ext>
            </a:extLst>
          </p:cNvPr>
          <p:cNvSpPr txBox="1"/>
          <p:nvPr/>
        </p:nvSpPr>
        <p:spPr>
          <a:xfrm>
            <a:off x="2505256" y="3799576"/>
            <a:ext cx="148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Two pens</a:t>
            </a:r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id="{02DE0C22-79DA-AE3C-5DD2-2E833E79DBE1}"/>
              </a:ext>
            </a:extLst>
          </p:cNvPr>
          <p:cNvSpPr/>
          <p:nvPr/>
        </p:nvSpPr>
        <p:spPr>
          <a:xfrm>
            <a:off x="2275020" y="4306268"/>
            <a:ext cx="1485335" cy="392908"/>
          </a:xfrm>
          <a:prstGeom prst="wedgeEllipseCallout">
            <a:avLst>
              <a:gd name="adj1" fmla="val 15797"/>
              <a:gd name="adj2" fmla="val -93112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plural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0" name="Picture 2" descr="Fresh Milk Full Fat | Almarai">
            <a:extLst>
              <a:ext uri="{FF2B5EF4-FFF2-40B4-BE49-F238E27FC236}">
                <a16:creationId xmlns:a16="http://schemas.microsoft.com/office/drawing/2014/main" id="{E51FC5D8-2294-9047-BD74-4A708045C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335" y="2725006"/>
            <a:ext cx="1021557" cy="160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فقاعة الكلام: بيضاوية 16">
            <a:extLst>
              <a:ext uri="{FF2B5EF4-FFF2-40B4-BE49-F238E27FC236}">
                <a16:creationId xmlns:a16="http://schemas.microsoft.com/office/drawing/2014/main" id="{BF736267-E806-C8E2-0AFB-380AD20CDF14}"/>
              </a:ext>
            </a:extLst>
          </p:cNvPr>
          <p:cNvSpPr/>
          <p:nvPr/>
        </p:nvSpPr>
        <p:spPr>
          <a:xfrm>
            <a:off x="5032668" y="4376333"/>
            <a:ext cx="1374873" cy="348067"/>
          </a:xfrm>
          <a:prstGeom prst="wedgeEllipseCallout">
            <a:avLst>
              <a:gd name="adj1" fmla="val 12460"/>
              <a:gd name="adj2" fmla="val -9690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singular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386B525A-C2A0-B141-F474-0A80D91D02C4}"/>
              </a:ext>
            </a:extLst>
          </p:cNvPr>
          <p:cNvSpPr txBox="1"/>
          <p:nvPr/>
        </p:nvSpPr>
        <p:spPr>
          <a:xfrm>
            <a:off x="5708352" y="3919607"/>
            <a:ext cx="93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milk</a:t>
            </a:r>
          </a:p>
        </p:txBody>
      </p:sp>
      <p:pic>
        <p:nvPicPr>
          <p:cNvPr id="2052" name="Picture 4" descr="مكعبات السكر على خلفية بيضاء محببة, محبب, حمية, شكل PNG صورة للتحميل مجانا">
            <a:extLst>
              <a:ext uri="{FF2B5EF4-FFF2-40B4-BE49-F238E27FC236}">
                <a16:creationId xmlns:a16="http://schemas.microsoft.com/office/drawing/2014/main" id="{A1CAFF48-D7C4-158B-6313-605C0C282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152" y="3040426"/>
            <a:ext cx="1590445" cy="123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B17A653C-6636-2B06-BAAE-C9B5F3B70691}"/>
              </a:ext>
            </a:extLst>
          </p:cNvPr>
          <p:cNvSpPr txBox="1"/>
          <p:nvPr/>
        </p:nvSpPr>
        <p:spPr>
          <a:xfrm>
            <a:off x="7244492" y="3991087"/>
            <a:ext cx="93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sugar</a:t>
            </a:r>
            <a:endParaRPr lang="en-US" sz="2000" b="1" dirty="0"/>
          </a:p>
        </p:txBody>
      </p:sp>
      <p:sp>
        <p:nvSpPr>
          <p:cNvPr id="20" name="فقاعة الكلام: بيضاوية 19">
            <a:extLst>
              <a:ext uri="{FF2B5EF4-FFF2-40B4-BE49-F238E27FC236}">
                <a16:creationId xmlns:a16="http://schemas.microsoft.com/office/drawing/2014/main" id="{708AC9D5-D583-C7F0-66AF-FBA8EC5FF1DA}"/>
              </a:ext>
            </a:extLst>
          </p:cNvPr>
          <p:cNvSpPr/>
          <p:nvPr/>
        </p:nvSpPr>
        <p:spPr>
          <a:xfrm>
            <a:off x="6908672" y="4472089"/>
            <a:ext cx="1374873" cy="348067"/>
          </a:xfrm>
          <a:prstGeom prst="wedgeEllipseCallout">
            <a:avLst>
              <a:gd name="adj1" fmla="val 12460"/>
              <a:gd name="adj2" fmla="val -9690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singular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34707622-21C0-FBB7-BE65-C95ED5056174}"/>
              </a:ext>
            </a:extLst>
          </p:cNvPr>
          <p:cNvSpPr/>
          <p:nvPr/>
        </p:nvSpPr>
        <p:spPr>
          <a:xfrm>
            <a:off x="963367" y="1908373"/>
            <a:ext cx="6958736" cy="414041"/>
          </a:xfrm>
          <a:prstGeom prst="rect">
            <a:avLst/>
          </a:prstGeom>
          <a:solidFill>
            <a:schemeClr val="accent3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4" name="فقاعة الكلام: بيضاوية 23">
            <a:extLst>
              <a:ext uri="{FF2B5EF4-FFF2-40B4-BE49-F238E27FC236}">
                <a16:creationId xmlns:a16="http://schemas.microsoft.com/office/drawing/2014/main" id="{80CA86B8-D7B9-518D-A0AF-56035FD3002E}"/>
              </a:ext>
            </a:extLst>
          </p:cNvPr>
          <p:cNvSpPr/>
          <p:nvPr/>
        </p:nvSpPr>
        <p:spPr>
          <a:xfrm>
            <a:off x="3381462" y="3305724"/>
            <a:ext cx="1441392" cy="392908"/>
          </a:xfrm>
          <a:prstGeom prst="wedgeEllipseCallout">
            <a:avLst>
              <a:gd name="adj1" fmla="val -36919"/>
              <a:gd name="adj2" fmla="val 87195"/>
            </a:avLst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countable</a:t>
            </a:r>
            <a:endParaRPr lang="ar-SA" sz="13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فقاعة الكلام: بيضاوية 24">
            <a:extLst>
              <a:ext uri="{FF2B5EF4-FFF2-40B4-BE49-F238E27FC236}">
                <a16:creationId xmlns:a16="http://schemas.microsoft.com/office/drawing/2014/main" id="{C2581398-8A46-0A5C-D992-0B74E8FAB3F1}"/>
              </a:ext>
            </a:extLst>
          </p:cNvPr>
          <p:cNvSpPr/>
          <p:nvPr/>
        </p:nvSpPr>
        <p:spPr>
          <a:xfrm>
            <a:off x="7396121" y="2670372"/>
            <a:ext cx="1747879" cy="444285"/>
          </a:xfrm>
          <a:prstGeom prst="wedgeEllipseCallout">
            <a:avLst>
              <a:gd name="adj1" fmla="val -19789"/>
              <a:gd name="adj2" fmla="val 94481"/>
            </a:avLst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uncountable</a:t>
            </a:r>
            <a:endParaRPr lang="ar-SA" sz="13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فقاعة الكلام: بيضاوية 26">
            <a:extLst>
              <a:ext uri="{FF2B5EF4-FFF2-40B4-BE49-F238E27FC236}">
                <a16:creationId xmlns:a16="http://schemas.microsoft.com/office/drawing/2014/main" id="{86F80A53-CD11-256E-E5B3-BF2F031FA0C3}"/>
              </a:ext>
            </a:extLst>
          </p:cNvPr>
          <p:cNvSpPr/>
          <p:nvPr/>
        </p:nvSpPr>
        <p:spPr>
          <a:xfrm>
            <a:off x="5735905" y="3259742"/>
            <a:ext cx="1417455" cy="444285"/>
          </a:xfrm>
          <a:prstGeom prst="wedgeEllipseCallout">
            <a:avLst>
              <a:gd name="adj1" fmla="val -26271"/>
              <a:gd name="adj2" fmla="val 94481"/>
            </a:avLst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noncount</a:t>
            </a:r>
            <a:endParaRPr lang="ar-SA" sz="13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2" grpId="0" animBg="1"/>
      <p:bldP spid="15" grpId="0" animBg="1"/>
      <p:bldP spid="17" grpId="0" animBg="1"/>
      <p:bldP spid="20" grpId="0" animBg="1"/>
      <p:bldP spid="21" grpId="0" animBg="1"/>
      <p:bldP spid="24" grpId="0" animBg="1"/>
      <p:bldP spid="25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24;p55">
            <a:extLst>
              <a:ext uri="{FF2B5EF4-FFF2-40B4-BE49-F238E27FC236}">
                <a16:creationId xmlns:a16="http://schemas.microsoft.com/office/drawing/2014/main" id="{71E42185-4F4C-9529-B9E6-E7587600D8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0594" y="33173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Countabe </a:t>
            </a:r>
            <a:r>
              <a:rPr lang="en" sz="4000" b="1" dirty="0">
                <a:solidFill>
                  <a:srgbClr val="FF0000"/>
                </a:solidFill>
              </a:rPr>
              <a:t>or</a:t>
            </a:r>
            <a:r>
              <a:rPr lang="en" sz="4000" b="1" dirty="0"/>
              <a:t> uncountable</a:t>
            </a:r>
            <a:endParaRPr sz="40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3B7ADB2-8269-5B4D-AE1F-B27AC40D1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6" y="985049"/>
            <a:ext cx="1137824" cy="123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gg Clipart Images - Free Download on Freepik">
            <a:extLst>
              <a:ext uri="{FF2B5EF4-FFF2-40B4-BE49-F238E27FC236}">
                <a16:creationId xmlns:a16="http://schemas.microsoft.com/office/drawing/2014/main" id="{CBCCDAE5-E1AC-6E6B-6AA4-5E6E4771C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61" y="1081809"/>
            <a:ext cx="1750625" cy="10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wnload Wheat Flour Flour Food Royalty-Free Stock Illustration Image -  Pixabay">
            <a:extLst>
              <a:ext uri="{FF2B5EF4-FFF2-40B4-BE49-F238E27FC236}">
                <a16:creationId xmlns:a16="http://schemas.microsoft.com/office/drawing/2014/main" id="{9AC9FE80-1106-1E4A-6409-AD4C9C25A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40"/>
          <a:stretch/>
        </p:blipFill>
        <p:spPr bwMode="auto">
          <a:xfrm>
            <a:off x="3715859" y="1012495"/>
            <a:ext cx="1333571" cy="1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sh meat clipart design illustration 9380744 PNG">
            <a:extLst>
              <a:ext uri="{FF2B5EF4-FFF2-40B4-BE49-F238E27FC236}">
                <a16:creationId xmlns:a16="http://schemas.microsoft.com/office/drawing/2014/main" id="{DA66936A-6B1A-C5AD-F5BC-F9B265471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793" y="1189003"/>
            <a:ext cx="1625042" cy="101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egetable oil bottle product isolated on white background 2088254 Vector  Art at Vecteezy">
            <a:extLst>
              <a:ext uri="{FF2B5EF4-FFF2-40B4-BE49-F238E27FC236}">
                <a16:creationId xmlns:a16="http://schemas.microsoft.com/office/drawing/2014/main" id="{A87571A5-B65B-8093-F3A5-CBF7B6449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884" y="2716182"/>
            <a:ext cx="464900" cy="148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ook Clipart, Download Free Transparent PNG Format Clipart Images on Pngtree">
            <a:extLst>
              <a:ext uri="{FF2B5EF4-FFF2-40B4-BE49-F238E27FC236}">
                <a16:creationId xmlns:a16="http://schemas.microsoft.com/office/drawing/2014/main" id="{5BD6DC89-F1ED-C375-AC49-F76881674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98" y="3037478"/>
            <a:ext cx="1362089" cy="12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hocolate Chip Cookies Watercolor Clipart AI Generated 23828819 PNG">
            <a:extLst>
              <a:ext uri="{FF2B5EF4-FFF2-40B4-BE49-F238E27FC236}">
                <a16:creationId xmlns:a16="http://schemas.microsoft.com/office/drawing/2014/main" id="{E2B86224-CF56-F676-76F2-986CB2BA1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892" y="715508"/>
            <a:ext cx="1802765" cy="18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Orange | Oranges | Orange, Oranges, Orange fruit">
            <a:extLst>
              <a:ext uri="{FF2B5EF4-FFF2-40B4-BE49-F238E27FC236}">
                <a16:creationId xmlns:a16="http://schemas.microsoft.com/office/drawing/2014/main" id="{7590A4BC-699E-53D2-E7CA-8EFDB6477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618" y="2907906"/>
            <a:ext cx="1536708" cy="1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laying Cards Clipart Image - Playing Cards | Playing card tattoos, Card  tattoo, Cards">
            <a:extLst>
              <a:ext uri="{FF2B5EF4-FFF2-40B4-BE49-F238E27FC236}">
                <a16:creationId xmlns:a16="http://schemas.microsoft.com/office/drawing/2014/main" id="{CE074290-C3EE-62C0-A2F2-5535367ED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709" y="3061596"/>
            <a:ext cx="1333045" cy="12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CC6E07BD-593F-4357-159C-585D3A636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11" y="2962678"/>
            <a:ext cx="976955" cy="1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heese png graphic clipart design 19614416 PNG">
            <a:extLst>
              <a:ext uri="{FF2B5EF4-FFF2-40B4-BE49-F238E27FC236}">
                <a16:creationId xmlns:a16="http://schemas.microsoft.com/office/drawing/2014/main" id="{F40B89E5-0CB1-3F43-D3A5-9140169E4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02" y="3336581"/>
            <a:ext cx="1053332" cy="84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43CCF3E-B291-7A53-1E6F-DF0F7012F074}"/>
              </a:ext>
            </a:extLst>
          </p:cNvPr>
          <p:cNvSpPr txBox="1"/>
          <p:nvPr/>
        </p:nvSpPr>
        <p:spPr>
          <a:xfrm>
            <a:off x="421217" y="2263346"/>
            <a:ext cx="1322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  <a:effectLst/>
                <a:latin typeface="Kristen ITC" panose="0305050204020203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effectLst/>
                <a:latin typeface="Kristen ITC" panose="0305050204020203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countable</a:t>
            </a:r>
            <a:endParaRPr lang="ar-S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93EA069-34F7-B203-8D69-CB519A6C936A}"/>
              </a:ext>
            </a:extLst>
          </p:cNvPr>
          <p:cNvSpPr txBox="1"/>
          <p:nvPr/>
        </p:nvSpPr>
        <p:spPr>
          <a:xfrm>
            <a:off x="2012950" y="2221013"/>
            <a:ext cx="1322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effectLst/>
                <a:latin typeface="Kristen ITC" panose="0305050204020203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countable</a:t>
            </a:r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49BC6A3-1175-1C8A-3DB3-CFCD57705D90}"/>
              </a:ext>
            </a:extLst>
          </p:cNvPr>
          <p:cNvSpPr txBox="1"/>
          <p:nvPr/>
        </p:nvSpPr>
        <p:spPr>
          <a:xfrm>
            <a:off x="3689351" y="2314146"/>
            <a:ext cx="1322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  <a:effectLst/>
                <a:latin typeface="Kristen ITC" panose="0305050204020203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effectLst/>
                <a:latin typeface="Kristen ITC" panose="0305050204020203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countable</a:t>
            </a:r>
            <a:endParaRPr lang="ar-S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EE71153-56F2-185E-96B5-633E1CD8681B}"/>
              </a:ext>
            </a:extLst>
          </p:cNvPr>
          <p:cNvSpPr txBox="1"/>
          <p:nvPr/>
        </p:nvSpPr>
        <p:spPr>
          <a:xfrm>
            <a:off x="5399617" y="2229479"/>
            <a:ext cx="1322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  <a:effectLst/>
                <a:latin typeface="Kristen ITC" panose="0305050204020203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effectLst/>
                <a:latin typeface="Kristen ITC" panose="0305050204020203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countable</a:t>
            </a:r>
            <a:endParaRPr lang="ar-S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CD102EF-F8DF-DAC2-6E86-B020DE39F69C}"/>
              </a:ext>
            </a:extLst>
          </p:cNvPr>
          <p:cNvSpPr txBox="1"/>
          <p:nvPr/>
        </p:nvSpPr>
        <p:spPr>
          <a:xfrm>
            <a:off x="7296151" y="2280279"/>
            <a:ext cx="1322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effectLst/>
                <a:latin typeface="Kristen ITC" panose="0305050204020203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countable</a:t>
            </a:r>
            <a:endParaRPr lang="ar-SA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0B9553A-D00A-2177-27F0-3A43B4268A98}"/>
              </a:ext>
            </a:extLst>
          </p:cNvPr>
          <p:cNvSpPr txBox="1"/>
          <p:nvPr/>
        </p:nvSpPr>
        <p:spPr>
          <a:xfrm>
            <a:off x="776817" y="4295346"/>
            <a:ext cx="1382183" cy="310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effectLst/>
                <a:latin typeface="Kristen ITC" panose="0305050204020203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countable</a:t>
            </a:r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4A2F621-A203-5DF3-8949-11DC702993E4}"/>
              </a:ext>
            </a:extLst>
          </p:cNvPr>
          <p:cNvSpPr txBox="1"/>
          <p:nvPr/>
        </p:nvSpPr>
        <p:spPr>
          <a:xfrm>
            <a:off x="2123018" y="4320746"/>
            <a:ext cx="1322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  <a:effectLst/>
                <a:latin typeface="Kristen ITC" panose="0305050204020203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effectLst/>
                <a:latin typeface="Kristen ITC" panose="0305050204020203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countable</a:t>
            </a:r>
            <a:endParaRPr lang="ar-S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AF9C60B-301D-CB17-13D9-5C453F4055F4}"/>
              </a:ext>
            </a:extLst>
          </p:cNvPr>
          <p:cNvSpPr txBox="1"/>
          <p:nvPr/>
        </p:nvSpPr>
        <p:spPr>
          <a:xfrm>
            <a:off x="3503085" y="4269946"/>
            <a:ext cx="1322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effectLst/>
                <a:latin typeface="Kristen ITC" panose="0305050204020203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countable</a:t>
            </a:r>
            <a:endParaRPr lang="ar-SA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4BC45E7-447A-9911-44A2-1F2664CCFF0D}"/>
              </a:ext>
            </a:extLst>
          </p:cNvPr>
          <p:cNvSpPr txBox="1"/>
          <p:nvPr/>
        </p:nvSpPr>
        <p:spPr>
          <a:xfrm>
            <a:off x="4874684" y="4320746"/>
            <a:ext cx="1322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effectLst/>
                <a:latin typeface="Kristen ITC" panose="0305050204020203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countable</a:t>
            </a:r>
            <a:endParaRPr lang="ar-SA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A4EBBA9-DAF2-50A2-028E-8E0ABDB6BA85}"/>
              </a:ext>
            </a:extLst>
          </p:cNvPr>
          <p:cNvSpPr txBox="1"/>
          <p:nvPr/>
        </p:nvSpPr>
        <p:spPr>
          <a:xfrm>
            <a:off x="6161618" y="4295346"/>
            <a:ext cx="1322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  <a:effectLst/>
                <a:latin typeface="Kristen ITC" panose="0305050204020203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effectLst/>
                <a:latin typeface="Kristen ITC" panose="0305050204020203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countable</a:t>
            </a:r>
            <a:endParaRPr lang="ar-S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40168F8-3BCF-DE25-DEAC-5E34F69BF4EC}"/>
              </a:ext>
            </a:extLst>
          </p:cNvPr>
          <p:cNvSpPr txBox="1"/>
          <p:nvPr/>
        </p:nvSpPr>
        <p:spPr>
          <a:xfrm>
            <a:off x="7524751" y="4253012"/>
            <a:ext cx="1322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  <a:effectLst/>
                <a:latin typeface="Kristen ITC" panose="0305050204020203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effectLst/>
                <a:latin typeface="Kristen ITC" panose="0305050204020203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countable</a:t>
            </a:r>
            <a:endParaRPr lang="ar-SA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DADCF33E-B147-B7C8-FA4F-29E65AF64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62" t="34454" r="24296" b="42261"/>
          <a:stretch/>
        </p:blipFill>
        <p:spPr>
          <a:xfrm>
            <a:off x="423334" y="1270052"/>
            <a:ext cx="8187267" cy="2121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BA67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F5B7DDC4-CAC8-92A2-BB97-E44361DA4212}"/>
              </a:ext>
            </a:extLst>
          </p:cNvPr>
          <p:cNvSpPr txBox="1"/>
          <p:nvPr/>
        </p:nvSpPr>
        <p:spPr>
          <a:xfrm>
            <a:off x="649808" y="1508241"/>
            <a:ext cx="3414192" cy="235893"/>
          </a:xfrm>
          <a:prstGeom prst="rect">
            <a:avLst/>
          </a:prstGeom>
          <a:noFill/>
          <a:ln w="38100">
            <a:solidFill>
              <a:schemeClr val="tx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A8139AB-E303-C743-AEED-666274A343C7}"/>
              </a:ext>
            </a:extLst>
          </p:cNvPr>
          <p:cNvSpPr/>
          <p:nvPr/>
        </p:nvSpPr>
        <p:spPr>
          <a:xfrm>
            <a:off x="660066" y="1832548"/>
            <a:ext cx="7713467" cy="487319"/>
          </a:xfrm>
          <a:prstGeom prst="rect">
            <a:avLst/>
          </a:prstGeom>
          <a:solidFill>
            <a:schemeClr val="accent3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052" name="Picture 4" descr="some Logo | Free Logo Design Tool from Flaming Text">
            <a:extLst>
              <a:ext uri="{FF2B5EF4-FFF2-40B4-BE49-F238E27FC236}">
                <a16:creationId xmlns:a16="http://schemas.microsoft.com/office/drawing/2014/main" id="{113EAAED-9222-305D-A83D-5F851FB17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7" t="26205" r="13147" b="27647"/>
          <a:stretch/>
        </p:blipFill>
        <p:spPr bwMode="auto">
          <a:xfrm>
            <a:off x="1200316" y="379663"/>
            <a:ext cx="2298368" cy="76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ny Logo | Free Logo Design Tool from Flaming Text">
            <a:extLst>
              <a:ext uri="{FF2B5EF4-FFF2-40B4-BE49-F238E27FC236}">
                <a16:creationId xmlns:a16="http://schemas.microsoft.com/office/drawing/2014/main" id="{7BB1CE4B-9195-FA63-E0BC-3C4B430F0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3" t="31719" r="15706" b="30679"/>
          <a:stretch/>
        </p:blipFill>
        <p:spPr bwMode="auto">
          <a:xfrm>
            <a:off x="5652655" y="3589867"/>
            <a:ext cx="2309091" cy="113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91;p48">
            <a:extLst>
              <a:ext uri="{FF2B5EF4-FFF2-40B4-BE49-F238E27FC236}">
                <a16:creationId xmlns:a16="http://schemas.microsoft.com/office/drawing/2014/main" id="{5BE22AAD-5C32-678B-BAB6-A380764E29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98803" y="439217"/>
            <a:ext cx="2945691" cy="8138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masis MT Pro Medium" panose="02040604050005020304" pitchFamily="18" charset="0"/>
              </a:rPr>
              <a:t>some</a:t>
            </a:r>
            <a:endParaRPr sz="4000" dirty="0">
              <a:latin typeface="Amasis MT Pro Medium" panose="02040604050005020304" pitchFamily="18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BBCA181-0872-CDAF-F103-DCA28232480C}"/>
              </a:ext>
            </a:extLst>
          </p:cNvPr>
          <p:cNvSpPr txBox="1"/>
          <p:nvPr/>
        </p:nvSpPr>
        <p:spPr>
          <a:xfrm>
            <a:off x="419099" y="1353178"/>
            <a:ext cx="41867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ym typeface="Wingdings" panose="05000000000000000000" pitchFamily="2" charset="2"/>
              </a:rPr>
              <a:t></a:t>
            </a:r>
            <a:r>
              <a:rPr lang="en-US" sz="2000" dirty="0"/>
              <a:t>Used in </a:t>
            </a:r>
            <a:r>
              <a:rPr lang="en-US" sz="2000" b="1" u="sng" dirty="0">
                <a:solidFill>
                  <a:schemeClr val="bg1">
                    <a:lumMod val="75000"/>
                  </a:schemeClr>
                </a:solidFill>
              </a:rPr>
              <a:t>affirmative</a:t>
            </a:r>
            <a:r>
              <a:rPr lang="en-US" sz="2000" dirty="0"/>
              <a:t> statements.</a:t>
            </a:r>
            <a:endParaRPr lang="ar-SA" sz="20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1155353-6FD0-7337-2EAB-7175A9FC39E3}"/>
              </a:ext>
            </a:extLst>
          </p:cNvPr>
          <p:cNvSpPr txBox="1"/>
          <p:nvPr/>
        </p:nvSpPr>
        <p:spPr>
          <a:xfrm>
            <a:off x="424107" y="2300640"/>
            <a:ext cx="1576083" cy="40011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4D30051-2325-8C03-7AE2-8F8F3447284C}"/>
              </a:ext>
            </a:extLst>
          </p:cNvPr>
          <p:cNvSpPr txBox="1"/>
          <p:nvPr/>
        </p:nvSpPr>
        <p:spPr>
          <a:xfrm>
            <a:off x="2005753" y="2853871"/>
            <a:ext cx="45762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There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018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some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apples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on the table .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C82D5E1-C6ED-4C67-AF76-639232BAA76E}"/>
              </a:ext>
            </a:extLst>
          </p:cNvPr>
          <p:cNvSpPr txBox="1"/>
          <p:nvPr/>
        </p:nvSpPr>
        <p:spPr>
          <a:xfrm>
            <a:off x="2074334" y="3914745"/>
            <a:ext cx="5511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There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some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water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in the glass.</a:t>
            </a:r>
          </a:p>
        </p:txBody>
      </p:sp>
      <p:pic>
        <p:nvPicPr>
          <p:cNvPr id="3074" name="Picture 2" descr="Red apples on plate clipart ai generative 28590784 PNG">
            <a:extLst>
              <a:ext uri="{FF2B5EF4-FFF2-40B4-BE49-F238E27FC236}">
                <a16:creationId xmlns:a16="http://schemas.microsoft.com/office/drawing/2014/main" id="{4DB31B2C-6013-FE56-3C64-016F54289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2" y="2213732"/>
            <a:ext cx="1766714" cy="148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855FEC7-1DA4-4025-8DB4-8D7A182B0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58" y="3306768"/>
            <a:ext cx="1354444" cy="135444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45E7B6FB-C7EB-26E2-D968-94880E717918}"/>
              </a:ext>
            </a:extLst>
          </p:cNvPr>
          <p:cNvSpPr txBox="1"/>
          <p:nvPr/>
        </p:nvSpPr>
        <p:spPr>
          <a:xfrm>
            <a:off x="434338" y="1764658"/>
            <a:ext cx="65227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ym typeface="Wingdings" panose="05000000000000000000" pitchFamily="2" charset="2"/>
              </a:rPr>
              <a:t></a:t>
            </a:r>
            <a:r>
              <a:rPr lang="en-US" sz="2000" dirty="0"/>
              <a:t>Used </a:t>
            </a:r>
            <a:r>
              <a:rPr lang="ca-ES" sz="1800" dirty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000" b="1" u="sng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plural countable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nouns and </a:t>
            </a:r>
            <a:r>
              <a:rPr lang="en-US" sz="2000" b="1" u="sng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uncountable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nouns</a:t>
            </a:r>
            <a:r>
              <a:rPr lang="ca-E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000" dirty="0"/>
              <a:t> </a:t>
            </a:r>
            <a:endParaRPr lang="ar-SA" sz="2000" dirty="0"/>
          </a:p>
        </p:txBody>
      </p:sp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4BC862F7-917B-359E-F117-6FF64095A2CC}"/>
              </a:ext>
            </a:extLst>
          </p:cNvPr>
          <p:cNvSpPr/>
          <p:nvPr/>
        </p:nvSpPr>
        <p:spPr>
          <a:xfrm>
            <a:off x="3991980" y="2435835"/>
            <a:ext cx="1360811" cy="370885"/>
          </a:xfrm>
          <a:prstGeom prst="wedgeEllipseCallout">
            <a:avLst>
              <a:gd name="adj1" fmla="val -27749"/>
              <a:gd name="adj2" fmla="val 83487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countable</a:t>
            </a:r>
            <a:endParaRPr lang="ar-SA" dirty="0"/>
          </a:p>
        </p:txBody>
      </p:sp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8041269B-0D84-A8CF-2D35-8388983880F8}"/>
              </a:ext>
            </a:extLst>
          </p:cNvPr>
          <p:cNvSpPr/>
          <p:nvPr/>
        </p:nvSpPr>
        <p:spPr>
          <a:xfrm>
            <a:off x="3900540" y="3517875"/>
            <a:ext cx="1677300" cy="370885"/>
          </a:xfrm>
          <a:prstGeom prst="wedgeEllipseCallout">
            <a:avLst>
              <a:gd name="adj1" fmla="val -31204"/>
              <a:gd name="adj2" fmla="val 7526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uncountable</a:t>
            </a:r>
            <a:endParaRPr lang="ar-SA" dirty="0"/>
          </a:p>
        </p:txBody>
      </p:sp>
      <p:sp>
        <p:nvSpPr>
          <p:cNvPr id="6" name="AutoShape 2" descr="73 positive free clipart | Public domain vectors">
            <a:extLst>
              <a:ext uri="{FF2B5EF4-FFF2-40B4-BE49-F238E27FC236}">
                <a16:creationId xmlns:a16="http://schemas.microsoft.com/office/drawing/2014/main" id="{EB32B48E-4CD5-D2FF-9657-967C239B2D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977E7E1-2CE9-6A50-2200-6B2AFE24A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4875" y="399681"/>
            <a:ext cx="1101690" cy="1098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3" grpId="0"/>
      <p:bldP spid="19" grpId="0"/>
      <p:bldP spid="2" grpId="0"/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91;p48">
            <a:extLst>
              <a:ext uri="{FF2B5EF4-FFF2-40B4-BE49-F238E27FC236}">
                <a16:creationId xmlns:a16="http://schemas.microsoft.com/office/drawing/2014/main" id="{2CACE936-9D91-5021-3F4F-CBEBDA2397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98803" y="388417"/>
            <a:ext cx="2609797" cy="6868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Amasis MT Pro Medium" panose="02040604050005020304" pitchFamily="18" charset="0"/>
              </a:rPr>
              <a:t>any</a:t>
            </a:r>
            <a:endParaRPr sz="3600" dirty="0">
              <a:latin typeface="Amasis MT Pro Medium" panose="02040604050005020304" pitchFamily="18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68EEEF7-6789-5F60-9D60-6D2CFF6FD156}"/>
              </a:ext>
            </a:extLst>
          </p:cNvPr>
          <p:cNvSpPr txBox="1"/>
          <p:nvPr/>
        </p:nvSpPr>
        <p:spPr>
          <a:xfrm>
            <a:off x="402166" y="1124578"/>
            <a:ext cx="68791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ym typeface="Wingdings" panose="05000000000000000000" pitchFamily="2" charset="2"/>
              </a:rPr>
              <a:t></a:t>
            </a:r>
            <a:r>
              <a:rPr lang="en-US" sz="2000" dirty="0"/>
              <a:t>Used in </a:t>
            </a:r>
            <a:r>
              <a:rPr lang="en-US" sz="2000" b="1" u="sng" dirty="0">
                <a:solidFill>
                  <a:schemeClr val="tx2">
                    <a:lumMod val="75000"/>
                  </a:schemeClr>
                </a:solidFill>
              </a:rPr>
              <a:t>negative</a:t>
            </a:r>
            <a:r>
              <a:rPr lang="en-US" sz="2000" dirty="0"/>
              <a:t> statements and in </a:t>
            </a:r>
            <a:r>
              <a:rPr lang="en-US" sz="2000" b="1" u="sng" dirty="0">
                <a:solidFill>
                  <a:schemeClr val="tx2">
                    <a:lumMod val="75000"/>
                  </a:schemeClr>
                </a:solidFill>
              </a:rPr>
              <a:t>questions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/>
              <a:t>.</a:t>
            </a:r>
            <a:endParaRPr lang="ar-SA" sz="2000" dirty="0"/>
          </a:p>
        </p:txBody>
      </p:sp>
      <p:pic>
        <p:nvPicPr>
          <p:cNvPr id="8" name="رسم 7" descr="سهم لليمين مع تعبئة خالصة">
            <a:extLst>
              <a:ext uri="{FF2B5EF4-FFF2-40B4-BE49-F238E27FC236}">
                <a16:creationId xmlns:a16="http://schemas.microsoft.com/office/drawing/2014/main" id="{BEBCC7A2-B402-6F75-F5E0-624DD8CD3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4001" y="345016"/>
            <a:ext cx="914400" cy="914400"/>
          </a:xfrm>
          <a:prstGeom prst="rect">
            <a:avLst/>
          </a:prstGeom>
        </p:spPr>
      </p:pic>
      <p:pic>
        <p:nvPicPr>
          <p:cNvPr id="9" name="Picture 4" descr="Countable and Uncountable Nouns ~ My English Channel">
            <a:extLst>
              <a:ext uri="{FF2B5EF4-FFF2-40B4-BE49-F238E27FC236}">
                <a16:creationId xmlns:a16="http://schemas.microsoft.com/office/drawing/2014/main" id="{9DD42644-F401-5DE5-977E-016B5ED27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026" y="347300"/>
            <a:ext cx="1466350" cy="97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9A6919B4-8B85-3921-6AAF-2C6A860362C0}"/>
              </a:ext>
            </a:extLst>
          </p:cNvPr>
          <p:cNvSpPr txBox="1"/>
          <p:nvPr/>
        </p:nvSpPr>
        <p:spPr>
          <a:xfrm>
            <a:off x="406327" y="1575046"/>
            <a:ext cx="1576083" cy="40011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278A1BD-CFAC-C8E2-868A-D7FD57F191D4}"/>
              </a:ext>
            </a:extLst>
          </p:cNvPr>
          <p:cNvSpPr txBox="1"/>
          <p:nvPr/>
        </p:nvSpPr>
        <p:spPr>
          <a:xfrm>
            <a:off x="1981200" y="1882346"/>
            <a:ext cx="36406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there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milk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in the fridge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24CA946-9DB1-989E-38F2-32DABC068A77}"/>
              </a:ext>
            </a:extLst>
          </p:cNvPr>
          <p:cNvSpPr txBox="1"/>
          <p:nvPr/>
        </p:nvSpPr>
        <p:spPr>
          <a:xfrm>
            <a:off x="5325781" y="1885166"/>
            <a:ext cx="15841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 question</a:t>
            </a: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0D32C72-B4E5-4806-55AB-81228F930C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477"/>
          <a:stretch/>
        </p:blipFill>
        <p:spPr>
          <a:xfrm>
            <a:off x="7041369" y="1505322"/>
            <a:ext cx="1580590" cy="1239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B73B6E3-401B-43B5-3030-DE139F0FD4EA}"/>
              </a:ext>
            </a:extLst>
          </p:cNvPr>
          <p:cNvSpPr txBox="1"/>
          <p:nvPr/>
        </p:nvSpPr>
        <p:spPr>
          <a:xfrm>
            <a:off x="1947334" y="2712078"/>
            <a:ext cx="4673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there </a:t>
            </a:r>
            <a:r>
              <a:rPr lang="en-US" sz="2000" b="1" dirty="0">
                <a:solidFill>
                  <a:srgbClr val="FF74C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u="sng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apples</a:t>
            </a:r>
            <a:r>
              <a:rPr lang="en-US" sz="20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 the basket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ar-S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فقاعة الكلام: بيضاوية 19">
            <a:extLst>
              <a:ext uri="{FF2B5EF4-FFF2-40B4-BE49-F238E27FC236}">
                <a16:creationId xmlns:a16="http://schemas.microsoft.com/office/drawing/2014/main" id="{FA167378-1BE5-F54A-2783-FD67614C6FCB}"/>
              </a:ext>
            </a:extLst>
          </p:cNvPr>
          <p:cNvSpPr/>
          <p:nvPr/>
        </p:nvSpPr>
        <p:spPr>
          <a:xfrm>
            <a:off x="3428100" y="2329155"/>
            <a:ext cx="1360811" cy="370885"/>
          </a:xfrm>
          <a:prstGeom prst="wedgeEllipseCallout">
            <a:avLst>
              <a:gd name="adj1" fmla="val -24389"/>
              <a:gd name="adj2" fmla="val 7321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countable</a:t>
            </a:r>
            <a:endParaRPr lang="ar-SA" dirty="0"/>
          </a:p>
        </p:txBody>
      </p:sp>
      <p:sp>
        <p:nvSpPr>
          <p:cNvPr id="21" name="فقاعة الكلام: بيضاوية 20">
            <a:extLst>
              <a:ext uri="{FF2B5EF4-FFF2-40B4-BE49-F238E27FC236}">
                <a16:creationId xmlns:a16="http://schemas.microsoft.com/office/drawing/2014/main" id="{827F43D5-033C-096D-1BAF-48B7B11D0888}"/>
              </a:ext>
            </a:extLst>
          </p:cNvPr>
          <p:cNvSpPr/>
          <p:nvPr/>
        </p:nvSpPr>
        <p:spPr>
          <a:xfrm>
            <a:off x="3140234" y="1507889"/>
            <a:ext cx="1651900" cy="370885"/>
          </a:xfrm>
          <a:prstGeom prst="wedgeEllipseCallout">
            <a:avLst>
              <a:gd name="adj1" fmla="val -24389"/>
              <a:gd name="adj2" fmla="val 7321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uncountable</a:t>
            </a:r>
            <a:endParaRPr lang="ar-SA" dirty="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1334CCD4-E944-FE6A-0F5D-1EDC17B5B1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124"/>
          <a:stretch/>
        </p:blipFill>
        <p:spPr>
          <a:xfrm>
            <a:off x="425657" y="2318652"/>
            <a:ext cx="1570152" cy="1064466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6AA7375-9C45-A6C4-0C71-4B56384C0C69}"/>
              </a:ext>
            </a:extLst>
          </p:cNvPr>
          <p:cNvSpPr txBox="1"/>
          <p:nvPr/>
        </p:nvSpPr>
        <p:spPr>
          <a:xfrm>
            <a:off x="5766048" y="2723366"/>
            <a:ext cx="15841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 question</a:t>
            </a: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EE9896C-7513-7494-AC26-2BB7152139C8}"/>
              </a:ext>
            </a:extLst>
          </p:cNvPr>
          <p:cNvSpPr txBox="1"/>
          <p:nvPr/>
        </p:nvSpPr>
        <p:spPr>
          <a:xfrm>
            <a:off x="1972733" y="3507946"/>
            <a:ext cx="37422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There </a:t>
            </a:r>
            <a:r>
              <a:rPr lang="en-US" sz="2000" b="1" u="sng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sz="20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n’t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u="sng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milk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in the fridge.</a:t>
            </a:r>
            <a:endParaRPr lang="ar-S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فقاعة الكلام: بيضاوية 25">
            <a:extLst>
              <a:ext uri="{FF2B5EF4-FFF2-40B4-BE49-F238E27FC236}">
                <a16:creationId xmlns:a16="http://schemas.microsoft.com/office/drawing/2014/main" id="{6C64DD09-ECEF-575F-684C-0014039A4B50}"/>
              </a:ext>
            </a:extLst>
          </p:cNvPr>
          <p:cNvSpPr/>
          <p:nvPr/>
        </p:nvSpPr>
        <p:spPr>
          <a:xfrm>
            <a:off x="3419634" y="3125022"/>
            <a:ext cx="1651900" cy="370885"/>
          </a:xfrm>
          <a:prstGeom prst="wedgeEllipseCallout">
            <a:avLst>
              <a:gd name="adj1" fmla="val -24389"/>
              <a:gd name="adj2" fmla="val 7321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uncountable</a:t>
            </a:r>
            <a:endParaRPr lang="ar-SA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0396BF89-520E-8C65-B880-793F3E53BFDB}"/>
              </a:ext>
            </a:extLst>
          </p:cNvPr>
          <p:cNvSpPr txBox="1"/>
          <p:nvPr/>
        </p:nvSpPr>
        <p:spPr>
          <a:xfrm>
            <a:off x="5537201" y="3478712"/>
            <a:ext cx="1117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negative</a:t>
            </a:r>
            <a:endParaRPr lang="ar-SA" sz="1100" dirty="0">
              <a:solidFill>
                <a:srgbClr val="C00000"/>
              </a:solidFill>
            </a:endParaRPr>
          </a:p>
        </p:txBody>
      </p:sp>
      <p:pic>
        <p:nvPicPr>
          <p:cNvPr id="4100" name="Picture 4" descr="fridge Refrigerator open cliparts free download clip art jpg - Clipartix">
            <a:extLst>
              <a:ext uri="{FF2B5EF4-FFF2-40B4-BE49-F238E27FC236}">
                <a16:creationId xmlns:a16="http://schemas.microsoft.com/office/drawing/2014/main" id="{FE8DED5E-324D-F8B4-3A3C-DB1340BA7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956" y="3073694"/>
            <a:ext cx="1307700" cy="123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B862E2BF-5180-E36C-8E39-52B4D36CE2C3}"/>
              </a:ext>
            </a:extLst>
          </p:cNvPr>
          <p:cNvSpPr txBox="1"/>
          <p:nvPr/>
        </p:nvSpPr>
        <p:spPr>
          <a:xfrm>
            <a:off x="2040467" y="4363079"/>
            <a:ext cx="4673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There 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are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n’t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any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apples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in the basket.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F3A842E-AFAD-F29A-5EEF-95B1E10E5FF4}"/>
              </a:ext>
            </a:extLst>
          </p:cNvPr>
          <p:cNvSpPr txBox="1"/>
          <p:nvPr/>
        </p:nvSpPr>
        <p:spPr>
          <a:xfrm>
            <a:off x="6248401" y="4325378"/>
            <a:ext cx="1117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negative</a:t>
            </a:r>
            <a:endParaRPr lang="ar-SA" sz="1100" dirty="0">
              <a:solidFill>
                <a:srgbClr val="C00000"/>
              </a:solidFill>
            </a:endParaRPr>
          </a:p>
        </p:txBody>
      </p:sp>
      <p:sp>
        <p:nvSpPr>
          <p:cNvPr id="4096" name="فقاعة الكلام: بيضاوية 4095">
            <a:extLst>
              <a:ext uri="{FF2B5EF4-FFF2-40B4-BE49-F238E27FC236}">
                <a16:creationId xmlns:a16="http://schemas.microsoft.com/office/drawing/2014/main" id="{C0B9C031-F202-54DB-3B84-EEA81D8D3D91}"/>
              </a:ext>
            </a:extLst>
          </p:cNvPr>
          <p:cNvSpPr/>
          <p:nvPr/>
        </p:nvSpPr>
        <p:spPr>
          <a:xfrm>
            <a:off x="3826033" y="3980155"/>
            <a:ext cx="1360811" cy="370885"/>
          </a:xfrm>
          <a:prstGeom prst="wedgeEllipseCallout">
            <a:avLst>
              <a:gd name="adj1" fmla="val -24389"/>
              <a:gd name="adj2" fmla="val 7321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countable</a:t>
            </a:r>
            <a:endParaRPr lang="ar-SA" dirty="0"/>
          </a:p>
        </p:txBody>
      </p:sp>
      <p:pic>
        <p:nvPicPr>
          <p:cNvPr id="4097" name="صورة 4096">
            <a:extLst>
              <a:ext uri="{FF2B5EF4-FFF2-40B4-BE49-F238E27FC236}">
                <a16:creationId xmlns:a16="http://schemas.microsoft.com/office/drawing/2014/main" id="{8FEA4407-C568-7BC0-C435-49E35FE5D4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622" t="5064" r="12739"/>
          <a:stretch/>
        </p:blipFill>
        <p:spPr>
          <a:xfrm>
            <a:off x="645393" y="3613525"/>
            <a:ext cx="1393151" cy="1150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5" grpId="0"/>
      <p:bldP spid="20" grpId="0" animBg="1"/>
      <p:bldP spid="21" grpId="0" animBg="1"/>
      <p:bldP spid="23" grpId="0"/>
      <p:bldP spid="26" grpId="0" animBg="1"/>
      <p:bldP spid="28" grpId="0"/>
      <p:bldP spid="31" grpId="0"/>
      <p:bldP spid="409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2" name="Google Shape;3412;p40"/>
          <p:cNvSpPr txBox="1">
            <a:spLocks noGrp="1"/>
          </p:cNvSpPr>
          <p:nvPr>
            <p:ph type="title"/>
          </p:nvPr>
        </p:nvSpPr>
        <p:spPr>
          <a:xfrm>
            <a:off x="703816" y="3374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Lesson Objectives</a:t>
            </a:r>
            <a:endParaRPr sz="5400" dirty="0"/>
          </a:p>
        </p:txBody>
      </p:sp>
      <p:sp>
        <p:nvSpPr>
          <p:cNvPr id="3413" name="Google Shape;3413;p40"/>
          <p:cNvSpPr txBox="1">
            <a:spLocks noGrp="1"/>
          </p:cNvSpPr>
          <p:nvPr>
            <p:ph type="subTitle" idx="1"/>
          </p:nvPr>
        </p:nvSpPr>
        <p:spPr>
          <a:xfrm>
            <a:off x="102780" y="297630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T</a:t>
            </a:r>
            <a:r>
              <a:rPr lang="en" sz="1800" dirty="0"/>
              <a:t>he words connected with business</a:t>
            </a:r>
            <a:endParaRPr sz="1800" dirty="0"/>
          </a:p>
        </p:txBody>
      </p:sp>
      <p:sp>
        <p:nvSpPr>
          <p:cNvPr id="3414" name="Google Shape;3414;p40"/>
          <p:cNvSpPr txBox="1">
            <a:spLocks noGrp="1"/>
          </p:cNvSpPr>
          <p:nvPr>
            <p:ph type="subTitle" idx="2"/>
          </p:nvPr>
        </p:nvSpPr>
        <p:spPr>
          <a:xfrm>
            <a:off x="2489631" y="2968681"/>
            <a:ext cx="217380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B</a:t>
            </a:r>
            <a:r>
              <a:rPr lang="en" sz="1800" dirty="0"/>
              <a:t>etween the articles correctly</a:t>
            </a:r>
            <a:endParaRPr sz="1800" dirty="0"/>
          </a:p>
        </p:txBody>
      </p:sp>
      <p:sp>
        <p:nvSpPr>
          <p:cNvPr id="3415" name="Google Shape;3415;p40"/>
          <p:cNvSpPr txBox="1">
            <a:spLocks noGrp="1"/>
          </p:cNvSpPr>
          <p:nvPr>
            <p:ph type="subTitle" idx="3"/>
          </p:nvPr>
        </p:nvSpPr>
        <p:spPr>
          <a:xfrm>
            <a:off x="4891729" y="2983921"/>
            <a:ext cx="210343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B</a:t>
            </a:r>
            <a:r>
              <a:rPr lang="en" sz="1800" dirty="0"/>
              <a:t>etween count and non count nouns</a:t>
            </a:r>
            <a:endParaRPr sz="1800" dirty="0"/>
          </a:p>
        </p:txBody>
      </p:sp>
      <p:sp>
        <p:nvSpPr>
          <p:cNvPr id="3416" name="Google Shape;3416;p40"/>
          <p:cNvSpPr txBox="1">
            <a:spLocks noGrp="1"/>
          </p:cNvSpPr>
          <p:nvPr>
            <p:ph type="title" idx="4"/>
          </p:nvPr>
        </p:nvSpPr>
        <p:spPr>
          <a:xfrm>
            <a:off x="804360" y="1879743"/>
            <a:ext cx="7347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417" name="Google Shape;3417;p40"/>
          <p:cNvSpPr txBox="1">
            <a:spLocks noGrp="1"/>
          </p:cNvSpPr>
          <p:nvPr>
            <p:ph type="title" idx="5"/>
          </p:nvPr>
        </p:nvSpPr>
        <p:spPr>
          <a:xfrm>
            <a:off x="3267411" y="1879743"/>
            <a:ext cx="7347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418" name="Google Shape;3418;p40"/>
          <p:cNvSpPr txBox="1">
            <a:spLocks noGrp="1"/>
          </p:cNvSpPr>
          <p:nvPr>
            <p:ph type="title" idx="6"/>
          </p:nvPr>
        </p:nvSpPr>
        <p:spPr>
          <a:xfrm>
            <a:off x="5448529" y="1887363"/>
            <a:ext cx="7347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419" name="Google Shape;3419;p40"/>
          <p:cNvSpPr txBox="1">
            <a:spLocks noGrp="1"/>
          </p:cNvSpPr>
          <p:nvPr>
            <p:ph type="subTitle" idx="7"/>
          </p:nvPr>
        </p:nvSpPr>
        <p:spPr>
          <a:xfrm>
            <a:off x="339000" y="2659379"/>
            <a:ext cx="1779360" cy="4394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identify</a:t>
            </a:r>
            <a:endParaRPr dirty="0"/>
          </a:p>
        </p:txBody>
      </p:sp>
      <p:sp>
        <p:nvSpPr>
          <p:cNvPr id="3420" name="Google Shape;3420;p40"/>
          <p:cNvSpPr txBox="1">
            <a:spLocks noGrp="1"/>
          </p:cNvSpPr>
          <p:nvPr>
            <p:ph type="subTitle" idx="8"/>
          </p:nvPr>
        </p:nvSpPr>
        <p:spPr>
          <a:xfrm>
            <a:off x="2581071" y="2672101"/>
            <a:ext cx="2305500" cy="4520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Distinguish</a:t>
            </a:r>
            <a:endParaRPr dirty="0"/>
          </a:p>
        </p:txBody>
      </p:sp>
      <p:sp>
        <p:nvSpPr>
          <p:cNvPr id="3421" name="Google Shape;3421;p40"/>
          <p:cNvSpPr txBox="1">
            <a:spLocks noGrp="1"/>
          </p:cNvSpPr>
          <p:nvPr>
            <p:ph type="subTitle" idx="9"/>
          </p:nvPr>
        </p:nvSpPr>
        <p:spPr>
          <a:xfrm>
            <a:off x="4868869" y="2727959"/>
            <a:ext cx="1943411" cy="4013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Differntiate</a:t>
            </a:r>
            <a:endParaRPr dirty="0"/>
          </a:p>
        </p:txBody>
      </p:sp>
      <p:grpSp>
        <p:nvGrpSpPr>
          <p:cNvPr id="3422" name="Google Shape;3422;p40"/>
          <p:cNvGrpSpPr/>
          <p:nvPr/>
        </p:nvGrpSpPr>
        <p:grpSpPr>
          <a:xfrm flipH="1">
            <a:off x="8939048" y="336023"/>
            <a:ext cx="95128" cy="126710"/>
            <a:chOff x="3666475" y="2030800"/>
            <a:chExt cx="68600" cy="91375"/>
          </a:xfrm>
        </p:grpSpPr>
        <p:sp>
          <p:nvSpPr>
            <p:cNvPr id="3423" name="Google Shape;3423;p40"/>
            <p:cNvSpPr/>
            <p:nvPr/>
          </p:nvSpPr>
          <p:spPr>
            <a:xfrm>
              <a:off x="3696425" y="2030800"/>
              <a:ext cx="11850" cy="33675"/>
            </a:xfrm>
            <a:custGeom>
              <a:avLst/>
              <a:gdLst/>
              <a:ahLst/>
              <a:cxnLst/>
              <a:rect l="l" t="t" r="r" b="b"/>
              <a:pathLst>
                <a:path w="474" h="1347" extrusionOk="0">
                  <a:moveTo>
                    <a:pt x="260" y="1"/>
                  </a:moveTo>
                  <a:cubicBezTo>
                    <a:pt x="153" y="1"/>
                    <a:pt x="44" y="76"/>
                    <a:pt x="49" y="202"/>
                  </a:cubicBezTo>
                  <a:cubicBezTo>
                    <a:pt x="42" y="538"/>
                    <a:pt x="1" y="889"/>
                    <a:pt x="43" y="1220"/>
                  </a:cubicBezTo>
                  <a:cubicBezTo>
                    <a:pt x="69" y="1296"/>
                    <a:pt x="152" y="1346"/>
                    <a:pt x="230" y="1346"/>
                  </a:cubicBezTo>
                  <a:cubicBezTo>
                    <a:pt x="340" y="1346"/>
                    <a:pt x="435" y="1253"/>
                    <a:pt x="434" y="1141"/>
                  </a:cubicBezTo>
                  <a:cubicBezTo>
                    <a:pt x="423" y="804"/>
                    <a:pt x="473" y="455"/>
                    <a:pt x="440" y="123"/>
                  </a:cubicBezTo>
                  <a:cubicBezTo>
                    <a:pt x="410" y="39"/>
                    <a:pt x="336" y="1"/>
                    <a:pt x="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40"/>
            <p:cNvSpPr/>
            <p:nvPr/>
          </p:nvSpPr>
          <p:spPr>
            <a:xfrm>
              <a:off x="3666475" y="2074800"/>
              <a:ext cx="29775" cy="11100"/>
            </a:xfrm>
            <a:custGeom>
              <a:avLst/>
              <a:gdLst/>
              <a:ahLst/>
              <a:cxnLst/>
              <a:rect l="l" t="t" r="r" b="b"/>
              <a:pathLst>
                <a:path w="1191" h="444" extrusionOk="0">
                  <a:moveTo>
                    <a:pt x="946" y="1"/>
                  </a:moveTo>
                  <a:cubicBezTo>
                    <a:pt x="944" y="1"/>
                    <a:pt x="942" y="1"/>
                    <a:pt x="940" y="1"/>
                  </a:cubicBezTo>
                  <a:cubicBezTo>
                    <a:pt x="891" y="9"/>
                    <a:pt x="835" y="12"/>
                    <a:pt x="777" y="12"/>
                  </a:cubicBezTo>
                  <a:cubicBezTo>
                    <a:pt x="692" y="12"/>
                    <a:pt x="600" y="7"/>
                    <a:pt x="510" y="7"/>
                  </a:cubicBezTo>
                  <a:cubicBezTo>
                    <a:pt x="342" y="7"/>
                    <a:pt x="181" y="26"/>
                    <a:pt x="84" y="135"/>
                  </a:cubicBezTo>
                  <a:cubicBezTo>
                    <a:pt x="0" y="268"/>
                    <a:pt x="115" y="444"/>
                    <a:pt x="260" y="444"/>
                  </a:cubicBezTo>
                  <a:cubicBezTo>
                    <a:pt x="278" y="444"/>
                    <a:pt x="297" y="441"/>
                    <a:pt x="315" y="435"/>
                  </a:cubicBezTo>
                  <a:cubicBezTo>
                    <a:pt x="284" y="435"/>
                    <a:pt x="632" y="415"/>
                    <a:pt x="790" y="415"/>
                  </a:cubicBezTo>
                  <a:cubicBezTo>
                    <a:pt x="794" y="415"/>
                    <a:pt x="798" y="415"/>
                    <a:pt x="801" y="415"/>
                  </a:cubicBezTo>
                  <a:cubicBezTo>
                    <a:pt x="922" y="414"/>
                    <a:pt x="1081" y="423"/>
                    <a:pt x="1128" y="285"/>
                  </a:cubicBezTo>
                  <a:cubicBezTo>
                    <a:pt x="1191" y="160"/>
                    <a:pt x="1083" y="1"/>
                    <a:pt x="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40"/>
            <p:cNvSpPr/>
            <p:nvPr/>
          </p:nvSpPr>
          <p:spPr>
            <a:xfrm>
              <a:off x="3707375" y="2074275"/>
              <a:ext cx="27700" cy="10875"/>
            </a:xfrm>
            <a:custGeom>
              <a:avLst/>
              <a:gdLst/>
              <a:ahLst/>
              <a:cxnLst/>
              <a:rect l="l" t="t" r="r" b="b"/>
              <a:pathLst>
                <a:path w="1108" h="435" extrusionOk="0">
                  <a:moveTo>
                    <a:pt x="812" y="1"/>
                  </a:moveTo>
                  <a:cubicBezTo>
                    <a:pt x="788" y="1"/>
                    <a:pt x="764" y="4"/>
                    <a:pt x="741" y="10"/>
                  </a:cubicBezTo>
                  <a:cubicBezTo>
                    <a:pt x="681" y="17"/>
                    <a:pt x="619" y="17"/>
                    <a:pt x="557" y="17"/>
                  </a:cubicBezTo>
                  <a:cubicBezTo>
                    <a:pt x="535" y="17"/>
                    <a:pt x="514" y="17"/>
                    <a:pt x="492" y="17"/>
                  </a:cubicBezTo>
                  <a:cubicBezTo>
                    <a:pt x="393" y="17"/>
                    <a:pt x="295" y="20"/>
                    <a:pt x="202" y="44"/>
                  </a:cubicBezTo>
                  <a:cubicBezTo>
                    <a:pt x="0" y="115"/>
                    <a:pt x="64" y="435"/>
                    <a:pt x="273" y="435"/>
                  </a:cubicBezTo>
                  <a:cubicBezTo>
                    <a:pt x="276" y="435"/>
                    <a:pt x="278" y="435"/>
                    <a:pt x="281" y="435"/>
                  </a:cubicBezTo>
                  <a:cubicBezTo>
                    <a:pt x="320" y="427"/>
                    <a:pt x="365" y="424"/>
                    <a:pt x="413" y="424"/>
                  </a:cubicBezTo>
                  <a:cubicBezTo>
                    <a:pt x="496" y="424"/>
                    <a:pt x="589" y="432"/>
                    <a:pt x="678" y="432"/>
                  </a:cubicBezTo>
                  <a:cubicBezTo>
                    <a:pt x="829" y="432"/>
                    <a:pt x="970" y="409"/>
                    <a:pt x="1036" y="288"/>
                  </a:cubicBezTo>
                  <a:cubicBezTo>
                    <a:pt x="1107" y="124"/>
                    <a:pt x="963" y="1"/>
                    <a:pt x="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40"/>
            <p:cNvSpPr/>
            <p:nvPr/>
          </p:nvSpPr>
          <p:spPr>
            <a:xfrm>
              <a:off x="3697025" y="2091575"/>
              <a:ext cx="12400" cy="30600"/>
            </a:xfrm>
            <a:custGeom>
              <a:avLst/>
              <a:gdLst/>
              <a:ahLst/>
              <a:cxnLst/>
              <a:rect l="l" t="t" r="r" b="b"/>
              <a:pathLst>
                <a:path w="496" h="1224" extrusionOk="0">
                  <a:moveTo>
                    <a:pt x="217" y="0"/>
                  </a:moveTo>
                  <a:cubicBezTo>
                    <a:pt x="110" y="0"/>
                    <a:pt x="1" y="76"/>
                    <a:pt x="5" y="202"/>
                  </a:cubicBezTo>
                  <a:cubicBezTo>
                    <a:pt x="27" y="500"/>
                    <a:pt x="32" y="807"/>
                    <a:pt x="80" y="1099"/>
                  </a:cubicBezTo>
                  <a:cubicBezTo>
                    <a:pt x="107" y="1180"/>
                    <a:pt x="188" y="1224"/>
                    <a:pt x="269" y="1224"/>
                  </a:cubicBezTo>
                  <a:cubicBezTo>
                    <a:pt x="322" y="1224"/>
                    <a:pt x="374" y="1205"/>
                    <a:pt x="411" y="1166"/>
                  </a:cubicBezTo>
                  <a:cubicBezTo>
                    <a:pt x="496" y="1084"/>
                    <a:pt x="466" y="962"/>
                    <a:pt x="460" y="857"/>
                  </a:cubicBezTo>
                  <a:cubicBezTo>
                    <a:pt x="433" y="615"/>
                    <a:pt x="438" y="361"/>
                    <a:pt x="397" y="123"/>
                  </a:cubicBezTo>
                  <a:cubicBezTo>
                    <a:pt x="367" y="38"/>
                    <a:pt x="293" y="0"/>
                    <a:pt x="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7" name="Google Shape;3427;p40"/>
          <p:cNvGrpSpPr/>
          <p:nvPr/>
        </p:nvGrpSpPr>
        <p:grpSpPr>
          <a:xfrm rot="-5400000">
            <a:off x="1017580" y="1477591"/>
            <a:ext cx="369224" cy="465555"/>
            <a:chOff x="4210725" y="1871000"/>
            <a:chExt cx="137575" cy="173475"/>
          </a:xfrm>
        </p:grpSpPr>
        <p:sp>
          <p:nvSpPr>
            <p:cNvPr id="3428" name="Google Shape;3428;p40"/>
            <p:cNvSpPr/>
            <p:nvPr/>
          </p:nvSpPr>
          <p:spPr>
            <a:xfrm>
              <a:off x="4212575" y="1871000"/>
              <a:ext cx="135725" cy="173475"/>
            </a:xfrm>
            <a:custGeom>
              <a:avLst/>
              <a:gdLst/>
              <a:ahLst/>
              <a:cxnLst/>
              <a:rect l="l" t="t" r="r" b="b"/>
              <a:pathLst>
                <a:path w="5429" h="6939" extrusionOk="0">
                  <a:moveTo>
                    <a:pt x="4837" y="1"/>
                  </a:moveTo>
                  <a:cubicBezTo>
                    <a:pt x="4673" y="1"/>
                    <a:pt x="4507" y="62"/>
                    <a:pt x="4353" y="118"/>
                  </a:cubicBezTo>
                  <a:cubicBezTo>
                    <a:pt x="3351" y="517"/>
                    <a:pt x="2466" y="1056"/>
                    <a:pt x="1529" y="1430"/>
                  </a:cubicBezTo>
                  <a:cubicBezTo>
                    <a:pt x="1053" y="1640"/>
                    <a:pt x="553" y="1797"/>
                    <a:pt x="77" y="2005"/>
                  </a:cubicBezTo>
                  <a:cubicBezTo>
                    <a:pt x="1" y="2055"/>
                    <a:pt x="13" y="2141"/>
                    <a:pt x="60" y="2190"/>
                  </a:cubicBezTo>
                  <a:cubicBezTo>
                    <a:pt x="18" y="2301"/>
                    <a:pt x="136" y="2476"/>
                    <a:pt x="147" y="2588"/>
                  </a:cubicBezTo>
                  <a:cubicBezTo>
                    <a:pt x="218" y="2824"/>
                    <a:pt x="293" y="3061"/>
                    <a:pt x="369" y="3297"/>
                  </a:cubicBezTo>
                  <a:cubicBezTo>
                    <a:pt x="621" y="4066"/>
                    <a:pt x="861" y="4838"/>
                    <a:pt x="1132" y="5600"/>
                  </a:cubicBezTo>
                  <a:cubicBezTo>
                    <a:pt x="1278" y="5984"/>
                    <a:pt x="1402" y="6381"/>
                    <a:pt x="1627" y="6727"/>
                  </a:cubicBezTo>
                  <a:cubicBezTo>
                    <a:pt x="1714" y="6861"/>
                    <a:pt x="1829" y="6938"/>
                    <a:pt x="1932" y="6938"/>
                  </a:cubicBezTo>
                  <a:cubicBezTo>
                    <a:pt x="2039" y="6938"/>
                    <a:pt x="2134" y="6857"/>
                    <a:pt x="2177" y="6674"/>
                  </a:cubicBezTo>
                  <a:cubicBezTo>
                    <a:pt x="2328" y="5757"/>
                    <a:pt x="2116" y="4831"/>
                    <a:pt x="2014" y="3920"/>
                  </a:cubicBezTo>
                  <a:lnTo>
                    <a:pt x="2014" y="3920"/>
                  </a:lnTo>
                  <a:cubicBezTo>
                    <a:pt x="2460" y="4337"/>
                    <a:pt x="2912" y="4747"/>
                    <a:pt x="3407" y="5106"/>
                  </a:cubicBezTo>
                  <a:cubicBezTo>
                    <a:pt x="3616" y="5243"/>
                    <a:pt x="3894" y="5487"/>
                    <a:pt x="4162" y="5487"/>
                  </a:cubicBezTo>
                  <a:cubicBezTo>
                    <a:pt x="4229" y="5487"/>
                    <a:pt x="4295" y="5472"/>
                    <a:pt x="4359" y="5437"/>
                  </a:cubicBezTo>
                  <a:cubicBezTo>
                    <a:pt x="4796" y="5055"/>
                    <a:pt x="3359" y="3705"/>
                    <a:pt x="3060" y="3422"/>
                  </a:cubicBezTo>
                  <a:cubicBezTo>
                    <a:pt x="2936" y="3304"/>
                    <a:pt x="2778" y="3159"/>
                    <a:pt x="2663" y="3039"/>
                  </a:cubicBezTo>
                  <a:lnTo>
                    <a:pt x="2663" y="3039"/>
                  </a:lnTo>
                  <a:cubicBezTo>
                    <a:pt x="2866" y="3070"/>
                    <a:pt x="3188" y="3121"/>
                    <a:pt x="3376" y="3126"/>
                  </a:cubicBezTo>
                  <a:cubicBezTo>
                    <a:pt x="3622" y="3135"/>
                    <a:pt x="3873" y="3150"/>
                    <a:pt x="4124" y="3150"/>
                  </a:cubicBezTo>
                  <a:cubicBezTo>
                    <a:pt x="4440" y="3150"/>
                    <a:pt x="4755" y="3127"/>
                    <a:pt x="5057" y="3040"/>
                  </a:cubicBezTo>
                  <a:cubicBezTo>
                    <a:pt x="5304" y="2951"/>
                    <a:pt x="5428" y="2723"/>
                    <a:pt x="5223" y="2510"/>
                  </a:cubicBezTo>
                  <a:cubicBezTo>
                    <a:pt x="5057" y="2326"/>
                    <a:pt x="4795" y="2288"/>
                    <a:pt x="4567" y="2222"/>
                  </a:cubicBezTo>
                  <a:cubicBezTo>
                    <a:pt x="3989" y="2053"/>
                    <a:pt x="3278" y="1992"/>
                    <a:pt x="2736" y="1940"/>
                  </a:cubicBezTo>
                  <a:cubicBezTo>
                    <a:pt x="3372" y="1643"/>
                    <a:pt x="4390" y="1194"/>
                    <a:pt x="4949" y="622"/>
                  </a:cubicBezTo>
                  <a:cubicBezTo>
                    <a:pt x="5106" y="468"/>
                    <a:pt x="5302" y="105"/>
                    <a:pt x="4982" y="19"/>
                  </a:cubicBezTo>
                  <a:cubicBezTo>
                    <a:pt x="4934" y="6"/>
                    <a:pt x="4886" y="1"/>
                    <a:pt x="4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40"/>
            <p:cNvSpPr/>
            <p:nvPr/>
          </p:nvSpPr>
          <p:spPr>
            <a:xfrm>
              <a:off x="4210725" y="1875950"/>
              <a:ext cx="63750" cy="115975"/>
            </a:xfrm>
            <a:custGeom>
              <a:avLst/>
              <a:gdLst/>
              <a:ahLst/>
              <a:cxnLst/>
              <a:rect l="l" t="t" r="r" b="b"/>
              <a:pathLst>
                <a:path w="2550" h="4639" extrusionOk="0">
                  <a:moveTo>
                    <a:pt x="2394" y="0"/>
                  </a:moveTo>
                  <a:cubicBezTo>
                    <a:pt x="1998" y="0"/>
                    <a:pt x="839" y="1049"/>
                    <a:pt x="708" y="1178"/>
                  </a:cubicBezTo>
                  <a:cubicBezTo>
                    <a:pt x="513" y="1367"/>
                    <a:pt x="308" y="1547"/>
                    <a:pt x="116" y="1740"/>
                  </a:cubicBezTo>
                  <a:cubicBezTo>
                    <a:pt x="85" y="1765"/>
                    <a:pt x="62" y="1803"/>
                    <a:pt x="64" y="1845"/>
                  </a:cubicBezTo>
                  <a:cubicBezTo>
                    <a:pt x="64" y="1846"/>
                    <a:pt x="65" y="1849"/>
                    <a:pt x="65" y="1851"/>
                  </a:cubicBezTo>
                  <a:cubicBezTo>
                    <a:pt x="64" y="1852"/>
                    <a:pt x="62" y="1854"/>
                    <a:pt x="60" y="1855"/>
                  </a:cubicBezTo>
                  <a:cubicBezTo>
                    <a:pt x="0" y="1927"/>
                    <a:pt x="41" y="2030"/>
                    <a:pt x="42" y="2116"/>
                  </a:cubicBezTo>
                  <a:cubicBezTo>
                    <a:pt x="111" y="2669"/>
                    <a:pt x="225" y="3220"/>
                    <a:pt x="383" y="3754"/>
                  </a:cubicBezTo>
                  <a:cubicBezTo>
                    <a:pt x="468" y="4018"/>
                    <a:pt x="537" y="4297"/>
                    <a:pt x="699" y="4526"/>
                  </a:cubicBezTo>
                  <a:cubicBezTo>
                    <a:pt x="739" y="4591"/>
                    <a:pt x="816" y="4639"/>
                    <a:pt x="888" y="4639"/>
                  </a:cubicBezTo>
                  <a:cubicBezTo>
                    <a:pt x="936" y="4639"/>
                    <a:pt x="982" y="4617"/>
                    <a:pt x="1013" y="4563"/>
                  </a:cubicBezTo>
                  <a:cubicBezTo>
                    <a:pt x="1077" y="4450"/>
                    <a:pt x="1065" y="4309"/>
                    <a:pt x="1056" y="4185"/>
                  </a:cubicBezTo>
                  <a:cubicBezTo>
                    <a:pt x="1027" y="3864"/>
                    <a:pt x="942" y="3550"/>
                    <a:pt x="838" y="3246"/>
                  </a:cubicBezTo>
                  <a:cubicBezTo>
                    <a:pt x="752" y="2992"/>
                    <a:pt x="655" y="2743"/>
                    <a:pt x="554" y="2496"/>
                  </a:cubicBezTo>
                  <a:lnTo>
                    <a:pt x="554" y="2496"/>
                  </a:lnTo>
                  <a:cubicBezTo>
                    <a:pt x="778" y="2722"/>
                    <a:pt x="1010" y="2940"/>
                    <a:pt x="1253" y="3145"/>
                  </a:cubicBezTo>
                  <a:cubicBezTo>
                    <a:pt x="1353" y="3219"/>
                    <a:pt x="1539" y="3392"/>
                    <a:pt x="1683" y="3392"/>
                  </a:cubicBezTo>
                  <a:cubicBezTo>
                    <a:pt x="1740" y="3392"/>
                    <a:pt x="1790" y="3365"/>
                    <a:pt x="1826" y="3294"/>
                  </a:cubicBezTo>
                  <a:cubicBezTo>
                    <a:pt x="1943" y="3029"/>
                    <a:pt x="1109" y="2406"/>
                    <a:pt x="698" y="2081"/>
                  </a:cubicBezTo>
                  <a:lnTo>
                    <a:pt x="698" y="2081"/>
                  </a:lnTo>
                  <a:cubicBezTo>
                    <a:pt x="956" y="2099"/>
                    <a:pt x="1218" y="2117"/>
                    <a:pt x="1478" y="2117"/>
                  </a:cubicBezTo>
                  <a:cubicBezTo>
                    <a:pt x="1736" y="2117"/>
                    <a:pt x="1993" y="2099"/>
                    <a:pt x="2243" y="2043"/>
                  </a:cubicBezTo>
                  <a:cubicBezTo>
                    <a:pt x="2478" y="1986"/>
                    <a:pt x="2523" y="1743"/>
                    <a:pt x="2274" y="1666"/>
                  </a:cubicBezTo>
                  <a:cubicBezTo>
                    <a:pt x="2023" y="1613"/>
                    <a:pt x="1765" y="1592"/>
                    <a:pt x="1505" y="1592"/>
                  </a:cubicBezTo>
                  <a:cubicBezTo>
                    <a:pt x="1288" y="1592"/>
                    <a:pt x="1070" y="1606"/>
                    <a:pt x="855" y="1628"/>
                  </a:cubicBezTo>
                  <a:cubicBezTo>
                    <a:pt x="1233" y="1402"/>
                    <a:pt x="1597" y="1155"/>
                    <a:pt x="1932" y="870"/>
                  </a:cubicBezTo>
                  <a:cubicBezTo>
                    <a:pt x="2144" y="686"/>
                    <a:pt x="2378" y="505"/>
                    <a:pt x="2514" y="257"/>
                  </a:cubicBezTo>
                  <a:cubicBezTo>
                    <a:pt x="2550" y="74"/>
                    <a:pt x="2498" y="0"/>
                    <a:pt x="2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30" name="Google Shape;3430;p40"/>
            <p:cNvGrpSpPr/>
            <p:nvPr/>
          </p:nvGrpSpPr>
          <p:grpSpPr>
            <a:xfrm>
              <a:off x="4211800" y="1885400"/>
              <a:ext cx="53300" cy="92925"/>
              <a:chOff x="4211800" y="1885400"/>
              <a:chExt cx="53300" cy="92925"/>
            </a:xfrm>
          </p:grpSpPr>
          <p:sp>
            <p:nvSpPr>
              <p:cNvPr id="3431" name="Google Shape;3431;p40"/>
              <p:cNvSpPr/>
              <p:nvPr/>
            </p:nvSpPr>
            <p:spPr>
              <a:xfrm>
                <a:off x="4252475" y="1885400"/>
                <a:ext cx="126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55" extrusionOk="0">
                    <a:moveTo>
                      <a:pt x="364" y="1"/>
                    </a:moveTo>
                    <a:cubicBezTo>
                      <a:pt x="343" y="1"/>
                      <a:pt x="321" y="6"/>
                      <a:pt x="301" y="20"/>
                    </a:cubicBezTo>
                    <a:cubicBezTo>
                      <a:pt x="208" y="92"/>
                      <a:pt x="0" y="187"/>
                      <a:pt x="127" y="323"/>
                    </a:cubicBezTo>
                    <a:cubicBezTo>
                      <a:pt x="152" y="345"/>
                      <a:pt x="177" y="354"/>
                      <a:pt x="202" y="354"/>
                    </a:cubicBezTo>
                    <a:cubicBezTo>
                      <a:pt x="272" y="354"/>
                      <a:pt x="340" y="284"/>
                      <a:pt x="398" y="245"/>
                    </a:cubicBezTo>
                    <a:cubicBezTo>
                      <a:pt x="435" y="220"/>
                      <a:pt x="475" y="194"/>
                      <a:pt x="483" y="148"/>
                    </a:cubicBezTo>
                    <a:cubicBezTo>
                      <a:pt x="504" y="70"/>
                      <a:pt x="436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2" name="Google Shape;3432;p40"/>
              <p:cNvSpPr/>
              <p:nvPr/>
            </p:nvSpPr>
            <p:spPr>
              <a:xfrm>
                <a:off x="4219750" y="1905425"/>
                <a:ext cx="18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04" extrusionOk="0">
                    <a:moveTo>
                      <a:pt x="601" y="1"/>
                    </a:moveTo>
                    <a:cubicBezTo>
                      <a:pt x="570" y="1"/>
                      <a:pt x="539" y="12"/>
                      <a:pt x="516" y="38"/>
                    </a:cubicBezTo>
                    <a:cubicBezTo>
                      <a:pt x="437" y="114"/>
                      <a:pt x="227" y="264"/>
                      <a:pt x="65" y="383"/>
                    </a:cubicBezTo>
                    <a:cubicBezTo>
                      <a:pt x="26" y="407"/>
                      <a:pt x="1" y="459"/>
                      <a:pt x="12" y="505"/>
                    </a:cubicBezTo>
                    <a:cubicBezTo>
                      <a:pt x="17" y="551"/>
                      <a:pt x="58" y="590"/>
                      <a:pt x="103" y="601"/>
                    </a:cubicBezTo>
                    <a:cubicBezTo>
                      <a:pt x="111" y="603"/>
                      <a:pt x="120" y="604"/>
                      <a:pt x="128" y="604"/>
                    </a:cubicBezTo>
                    <a:cubicBezTo>
                      <a:pt x="192" y="604"/>
                      <a:pt x="240" y="548"/>
                      <a:pt x="292" y="514"/>
                    </a:cubicBezTo>
                    <a:cubicBezTo>
                      <a:pt x="429" y="415"/>
                      <a:pt x="568" y="315"/>
                      <a:pt x="694" y="201"/>
                    </a:cubicBezTo>
                    <a:cubicBezTo>
                      <a:pt x="716" y="179"/>
                      <a:pt x="727" y="147"/>
                      <a:pt x="725" y="115"/>
                    </a:cubicBezTo>
                    <a:cubicBezTo>
                      <a:pt x="725" y="46"/>
                      <a:pt x="663" y="1"/>
                      <a:pt x="6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3" name="Google Shape;3433;p40"/>
              <p:cNvSpPr/>
              <p:nvPr/>
            </p:nvSpPr>
            <p:spPr>
              <a:xfrm>
                <a:off x="4241050" y="1919225"/>
                <a:ext cx="163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48" extrusionOk="0">
                    <a:moveTo>
                      <a:pt x="237" y="0"/>
                    </a:moveTo>
                    <a:cubicBezTo>
                      <a:pt x="191" y="0"/>
                      <a:pt x="146" y="3"/>
                      <a:pt x="102" y="14"/>
                    </a:cubicBezTo>
                    <a:cubicBezTo>
                      <a:pt x="74" y="25"/>
                      <a:pt x="49" y="50"/>
                      <a:pt x="41" y="81"/>
                    </a:cubicBezTo>
                    <a:cubicBezTo>
                      <a:pt x="1" y="224"/>
                      <a:pt x="125" y="246"/>
                      <a:pt x="234" y="246"/>
                    </a:cubicBezTo>
                    <a:cubicBezTo>
                      <a:pt x="253" y="246"/>
                      <a:pt x="272" y="245"/>
                      <a:pt x="289" y="244"/>
                    </a:cubicBezTo>
                    <a:cubicBezTo>
                      <a:pt x="300" y="243"/>
                      <a:pt x="311" y="243"/>
                      <a:pt x="321" y="243"/>
                    </a:cubicBezTo>
                    <a:cubicBezTo>
                      <a:pt x="362" y="243"/>
                      <a:pt x="403" y="248"/>
                      <a:pt x="444" y="248"/>
                    </a:cubicBezTo>
                    <a:cubicBezTo>
                      <a:pt x="476" y="248"/>
                      <a:pt x="507" y="245"/>
                      <a:pt x="536" y="234"/>
                    </a:cubicBezTo>
                    <a:cubicBezTo>
                      <a:pt x="651" y="189"/>
                      <a:pt x="609" y="6"/>
                      <a:pt x="491" y="6"/>
                    </a:cubicBezTo>
                    <a:cubicBezTo>
                      <a:pt x="488" y="6"/>
                      <a:pt x="485" y="7"/>
                      <a:pt x="481" y="7"/>
                    </a:cubicBezTo>
                    <a:cubicBezTo>
                      <a:pt x="470" y="7"/>
                      <a:pt x="458" y="8"/>
                      <a:pt x="446" y="8"/>
                    </a:cubicBezTo>
                    <a:cubicBezTo>
                      <a:pt x="378" y="8"/>
                      <a:pt x="307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4" name="Google Shape;3434;p40"/>
              <p:cNvSpPr/>
              <p:nvPr/>
            </p:nvSpPr>
            <p:spPr>
              <a:xfrm>
                <a:off x="4211800" y="1921950"/>
                <a:ext cx="147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96" extrusionOk="0">
                    <a:moveTo>
                      <a:pt x="174" y="1"/>
                    </a:moveTo>
                    <a:cubicBezTo>
                      <a:pt x="65" y="1"/>
                      <a:pt x="1" y="165"/>
                      <a:pt x="118" y="228"/>
                    </a:cubicBezTo>
                    <a:cubicBezTo>
                      <a:pt x="156" y="232"/>
                      <a:pt x="278" y="395"/>
                      <a:pt x="389" y="395"/>
                    </a:cubicBezTo>
                    <a:cubicBezTo>
                      <a:pt x="417" y="395"/>
                      <a:pt x="444" y="385"/>
                      <a:pt x="469" y="358"/>
                    </a:cubicBezTo>
                    <a:cubicBezTo>
                      <a:pt x="589" y="198"/>
                      <a:pt x="329" y="103"/>
                      <a:pt x="231" y="16"/>
                    </a:cubicBezTo>
                    <a:cubicBezTo>
                      <a:pt x="211" y="6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5" name="Google Shape;3435;p40"/>
              <p:cNvSpPr/>
              <p:nvPr/>
            </p:nvSpPr>
            <p:spPr>
              <a:xfrm>
                <a:off x="4233175" y="1941050"/>
                <a:ext cx="129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31" extrusionOk="0">
                    <a:moveTo>
                      <a:pt x="164" y="1"/>
                    </a:moveTo>
                    <a:cubicBezTo>
                      <a:pt x="68" y="1"/>
                      <a:pt x="0" y="139"/>
                      <a:pt x="84" y="211"/>
                    </a:cubicBezTo>
                    <a:cubicBezTo>
                      <a:pt x="184" y="271"/>
                      <a:pt x="264" y="420"/>
                      <a:pt x="382" y="430"/>
                    </a:cubicBezTo>
                    <a:cubicBezTo>
                      <a:pt x="459" y="428"/>
                      <a:pt x="516" y="346"/>
                      <a:pt x="492" y="273"/>
                    </a:cubicBezTo>
                    <a:cubicBezTo>
                      <a:pt x="438" y="181"/>
                      <a:pt x="298" y="70"/>
                      <a:pt x="207" y="10"/>
                    </a:cubicBezTo>
                    <a:cubicBezTo>
                      <a:pt x="192" y="4"/>
                      <a:pt x="178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6" name="Google Shape;3436;p40"/>
              <p:cNvSpPr/>
              <p:nvPr/>
            </p:nvSpPr>
            <p:spPr>
              <a:xfrm>
                <a:off x="4217050" y="1944425"/>
                <a:ext cx="11550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619" extrusionOk="0">
                    <a:moveTo>
                      <a:pt x="151" y="1"/>
                    </a:moveTo>
                    <a:cubicBezTo>
                      <a:pt x="77" y="1"/>
                      <a:pt x="0" y="73"/>
                      <a:pt x="31" y="157"/>
                    </a:cubicBezTo>
                    <a:cubicBezTo>
                      <a:pt x="94" y="291"/>
                      <a:pt x="117" y="447"/>
                      <a:pt x="188" y="577"/>
                    </a:cubicBezTo>
                    <a:cubicBezTo>
                      <a:pt x="205" y="601"/>
                      <a:pt x="237" y="618"/>
                      <a:pt x="267" y="618"/>
                    </a:cubicBezTo>
                    <a:cubicBezTo>
                      <a:pt x="462" y="613"/>
                      <a:pt x="386" y="429"/>
                      <a:pt x="342" y="313"/>
                    </a:cubicBezTo>
                    <a:cubicBezTo>
                      <a:pt x="307" y="223"/>
                      <a:pt x="289" y="123"/>
                      <a:pt x="237" y="44"/>
                    </a:cubicBezTo>
                    <a:cubicBezTo>
                      <a:pt x="214" y="14"/>
                      <a:pt x="183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7" name="Google Shape;3437;p40"/>
              <p:cNvSpPr/>
              <p:nvPr/>
            </p:nvSpPr>
            <p:spPr>
              <a:xfrm>
                <a:off x="4224650" y="1969375"/>
                <a:ext cx="86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55" y="0"/>
                    </a:moveTo>
                    <a:cubicBezTo>
                      <a:pt x="67" y="0"/>
                      <a:pt x="1" y="109"/>
                      <a:pt x="55" y="187"/>
                    </a:cubicBezTo>
                    <a:cubicBezTo>
                      <a:pt x="91" y="234"/>
                      <a:pt x="104" y="298"/>
                      <a:pt x="152" y="334"/>
                    </a:cubicBezTo>
                    <a:cubicBezTo>
                      <a:pt x="173" y="350"/>
                      <a:pt x="196" y="357"/>
                      <a:pt x="219" y="357"/>
                    </a:cubicBezTo>
                    <a:cubicBezTo>
                      <a:pt x="283" y="357"/>
                      <a:pt x="346" y="302"/>
                      <a:pt x="341" y="231"/>
                    </a:cubicBezTo>
                    <a:cubicBezTo>
                      <a:pt x="324" y="159"/>
                      <a:pt x="261" y="23"/>
                      <a:pt x="183" y="4"/>
                    </a:cubicBezTo>
                    <a:cubicBezTo>
                      <a:pt x="174" y="1"/>
                      <a:pt x="164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38" name="Google Shape;3438;p40"/>
            <p:cNvGrpSpPr/>
            <p:nvPr/>
          </p:nvGrpSpPr>
          <p:grpSpPr>
            <a:xfrm>
              <a:off x="4245800" y="1881675"/>
              <a:ext cx="87850" cy="142250"/>
              <a:chOff x="4245800" y="1881675"/>
              <a:chExt cx="87850" cy="142250"/>
            </a:xfrm>
          </p:grpSpPr>
          <p:sp>
            <p:nvSpPr>
              <p:cNvPr id="3439" name="Google Shape;3439;p40"/>
              <p:cNvSpPr/>
              <p:nvPr/>
            </p:nvSpPr>
            <p:spPr>
              <a:xfrm>
                <a:off x="4301625" y="1881675"/>
                <a:ext cx="32025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636" extrusionOk="0">
                    <a:moveTo>
                      <a:pt x="1114" y="1"/>
                    </a:moveTo>
                    <a:cubicBezTo>
                      <a:pt x="1101" y="1"/>
                      <a:pt x="1089" y="3"/>
                      <a:pt x="1076" y="8"/>
                    </a:cubicBezTo>
                    <a:cubicBezTo>
                      <a:pt x="759" y="131"/>
                      <a:pt x="450" y="272"/>
                      <a:pt x="136" y="401"/>
                    </a:cubicBezTo>
                    <a:cubicBezTo>
                      <a:pt x="0" y="445"/>
                      <a:pt x="48" y="636"/>
                      <a:pt x="168" y="636"/>
                    </a:cubicBezTo>
                    <a:cubicBezTo>
                      <a:pt x="181" y="636"/>
                      <a:pt x="194" y="634"/>
                      <a:pt x="208" y="629"/>
                    </a:cubicBezTo>
                    <a:cubicBezTo>
                      <a:pt x="533" y="489"/>
                      <a:pt x="868" y="359"/>
                      <a:pt x="1188" y="213"/>
                    </a:cubicBezTo>
                    <a:cubicBezTo>
                      <a:pt x="1280" y="145"/>
                      <a:pt x="1214" y="1"/>
                      <a:pt x="1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0" name="Google Shape;3440;p40"/>
              <p:cNvSpPr/>
              <p:nvPr/>
            </p:nvSpPr>
            <p:spPr>
              <a:xfrm>
                <a:off x="4273125" y="1899900"/>
                <a:ext cx="138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341" extrusionOk="0">
                    <a:moveTo>
                      <a:pt x="403" y="1"/>
                    </a:moveTo>
                    <a:cubicBezTo>
                      <a:pt x="391" y="1"/>
                      <a:pt x="378" y="3"/>
                      <a:pt x="366" y="8"/>
                    </a:cubicBezTo>
                    <a:cubicBezTo>
                      <a:pt x="262" y="65"/>
                      <a:pt x="113" y="69"/>
                      <a:pt x="39" y="166"/>
                    </a:cubicBezTo>
                    <a:cubicBezTo>
                      <a:pt x="1" y="233"/>
                      <a:pt x="43" y="323"/>
                      <a:pt x="118" y="339"/>
                    </a:cubicBezTo>
                    <a:cubicBezTo>
                      <a:pt x="124" y="340"/>
                      <a:pt x="130" y="340"/>
                      <a:pt x="137" y="340"/>
                    </a:cubicBezTo>
                    <a:cubicBezTo>
                      <a:pt x="223" y="340"/>
                      <a:pt x="304" y="282"/>
                      <a:pt x="385" y="258"/>
                    </a:cubicBezTo>
                    <a:cubicBezTo>
                      <a:pt x="430" y="238"/>
                      <a:pt x="484" y="225"/>
                      <a:pt x="505" y="178"/>
                    </a:cubicBezTo>
                    <a:cubicBezTo>
                      <a:pt x="553" y="98"/>
                      <a:pt x="486" y="1"/>
                      <a:pt x="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1" name="Google Shape;3441;p40"/>
              <p:cNvSpPr/>
              <p:nvPr/>
            </p:nvSpPr>
            <p:spPr>
              <a:xfrm>
                <a:off x="4283750" y="1932850"/>
                <a:ext cx="4297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367" extrusionOk="0">
                    <a:moveTo>
                      <a:pt x="168" y="1"/>
                    </a:moveTo>
                    <a:cubicBezTo>
                      <a:pt x="134" y="1"/>
                      <a:pt x="102" y="5"/>
                      <a:pt x="72" y="18"/>
                    </a:cubicBezTo>
                    <a:cubicBezTo>
                      <a:pt x="18" y="51"/>
                      <a:pt x="0" y="130"/>
                      <a:pt x="35" y="184"/>
                    </a:cubicBezTo>
                    <a:cubicBezTo>
                      <a:pt x="125" y="284"/>
                      <a:pt x="329" y="245"/>
                      <a:pt x="455" y="277"/>
                    </a:cubicBezTo>
                    <a:cubicBezTo>
                      <a:pt x="804" y="316"/>
                      <a:pt x="1155" y="337"/>
                      <a:pt x="1506" y="360"/>
                    </a:cubicBezTo>
                    <a:cubicBezTo>
                      <a:pt x="1508" y="359"/>
                      <a:pt x="1510" y="359"/>
                      <a:pt x="1512" y="359"/>
                    </a:cubicBezTo>
                    <a:cubicBezTo>
                      <a:pt x="1523" y="359"/>
                      <a:pt x="1535" y="367"/>
                      <a:pt x="1558" y="367"/>
                    </a:cubicBezTo>
                    <a:cubicBezTo>
                      <a:pt x="1574" y="367"/>
                      <a:pt x="1597" y="362"/>
                      <a:pt x="1630" y="347"/>
                    </a:cubicBezTo>
                    <a:cubicBezTo>
                      <a:pt x="1718" y="294"/>
                      <a:pt x="1693" y="149"/>
                      <a:pt x="1593" y="128"/>
                    </a:cubicBezTo>
                    <a:cubicBezTo>
                      <a:pt x="1168" y="93"/>
                      <a:pt x="815" y="80"/>
                      <a:pt x="457" y="36"/>
                    </a:cubicBezTo>
                    <a:cubicBezTo>
                      <a:pt x="368" y="36"/>
                      <a:pt x="263" y="1"/>
                      <a:pt x="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2" name="Google Shape;3442;p40"/>
              <p:cNvSpPr/>
              <p:nvPr/>
            </p:nvSpPr>
            <p:spPr>
              <a:xfrm>
                <a:off x="4258300" y="1946175"/>
                <a:ext cx="214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721" extrusionOk="0">
                    <a:moveTo>
                      <a:pt x="176" y="0"/>
                    </a:moveTo>
                    <a:cubicBezTo>
                      <a:pt x="81" y="0"/>
                      <a:pt x="1" y="126"/>
                      <a:pt x="90" y="210"/>
                    </a:cubicBezTo>
                    <a:cubicBezTo>
                      <a:pt x="261" y="364"/>
                      <a:pt x="429" y="523"/>
                      <a:pt x="588" y="688"/>
                    </a:cubicBezTo>
                    <a:cubicBezTo>
                      <a:pt x="610" y="708"/>
                      <a:pt x="641" y="720"/>
                      <a:pt x="671" y="720"/>
                    </a:cubicBezTo>
                    <a:cubicBezTo>
                      <a:pt x="688" y="720"/>
                      <a:pt x="706" y="716"/>
                      <a:pt x="722" y="707"/>
                    </a:cubicBezTo>
                    <a:cubicBezTo>
                      <a:pt x="857" y="633"/>
                      <a:pt x="767" y="509"/>
                      <a:pt x="683" y="439"/>
                    </a:cubicBezTo>
                    <a:cubicBezTo>
                      <a:pt x="543" y="301"/>
                      <a:pt x="401" y="166"/>
                      <a:pt x="255" y="33"/>
                    </a:cubicBezTo>
                    <a:cubicBezTo>
                      <a:pt x="229" y="10"/>
                      <a:pt x="202" y="0"/>
                      <a:pt x="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3" name="Google Shape;3443;p40"/>
              <p:cNvSpPr/>
              <p:nvPr/>
            </p:nvSpPr>
            <p:spPr>
              <a:xfrm>
                <a:off x="4290275" y="1978050"/>
                <a:ext cx="1537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69" extrusionOk="0">
                    <a:moveTo>
                      <a:pt x="164" y="0"/>
                    </a:moveTo>
                    <a:cubicBezTo>
                      <a:pt x="68" y="0"/>
                      <a:pt x="1" y="138"/>
                      <a:pt x="86" y="210"/>
                    </a:cubicBezTo>
                    <a:cubicBezTo>
                      <a:pt x="177" y="279"/>
                      <a:pt x="262" y="356"/>
                      <a:pt x="347" y="437"/>
                    </a:cubicBezTo>
                    <a:cubicBezTo>
                      <a:pt x="368" y="457"/>
                      <a:pt x="399" y="469"/>
                      <a:pt x="429" y="469"/>
                    </a:cubicBezTo>
                    <a:cubicBezTo>
                      <a:pt x="446" y="469"/>
                      <a:pt x="464" y="465"/>
                      <a:pt x="479" y="456"/>
                    </a:cubicBezTo>
                    <a:cubicBezTo>
                      <a:pt x="614" y="381"/>
                      <a:pt x="527" y="257"/>
                      <a:pt x="435" y="188"/>
                    </a:cubicBezTo>
                    <a:cubicBezTo>
                      <a:pt x="361" y="128"/>
                      <a:pt x="294" y="53"/>
                      <a:pt x="208" y="10"/>
                    </a:cubicBezTo>
                    <a:cubicBezTo>
                      <a:pt x="193" y="3"/>
                      <a:pt x="179" y="0"/>
                      <a:pt x="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4" name="Google Shape;3444;p40"/>
              <p:cNvSpPr/>
              <p:nvPr/>
            </p:nvSpPr>
            <p:spPr>
              <a:xfrm>
                <a:off x="4245800" y="1977200"/>
                <a:ext cx="114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85" extrusionOk="0">
                    <a:moveTo>
                      <a:pt x="121" y="0"/>
                    </a:moveTo>
                    <a:cubicBezTo>
                      <a:pt x="60" y="0"/>
                      <a:pt x="0" y="41"/>
                      <a:pt x="2" y="123"/>
                    </a:cubicBezTo>
                    <a:cubicBezTo>
                      <a:pt x="30" y="279"/>
                      <a:pt x="81" y="430"/>
                      <a:pt x="119" y="583"/>
                    </a:cubicBezTo>
                    <a:cubicBezTo>
                      <a:pt x="137" y="668"/>
                      <a:pt x="165" y="785"/>
                      <a:pt x="260" y="785"/>
                    </a:cubicBezTo>
                    <a:cubicBezTo>
                      <a:pt x="273" y="785"/>
                      <a:pt x="287" y="783"/>
                      <a:pt x="302" y="778"/>
                    </a:cubicBezTo>
                    <a:cubicBezTo>
                      <a:pt x="458" y="717"/>
                      <a:pt x="343" y="536"/>
                      <a:pt x="325" y="422"/>
                    </a:cubicBezTo>
                    <a:cubicBezTo>
                      <a:pt x="298" y="319"/>
                      <a:pt x="267" y="216"/>
                      <a:pt x="243" y="112"/>
                    </a:cubicBezTo>
                    <a:lnTo>
                      <a:pt x="243" y="112"/>
                    </a:lnTo>
                    <a:cubicBezTo>
                      <a:pt x="237" y="38"/>
                      <a:pt x="179" y="0"/>
                      <a:pt x="1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5" name="Google Shape;3445;p40"/>
              <p:cNvSpPr/>
              <p:nvPr/>
            </p:nvSpPr>
            <p:spPr>
              <a:xfrm>
                <a:off x="4253850" y="2014375"/>
                <a:ext cx="80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82" extrusionOk="0">
                    <a:moveTo>
                      <a:pt x="145" y="1"/>
                    </a:moveTo>
                    <a:cubicBezTo>
                      <a:pt x="70" y="1"/>
                      <a:pt x="1" y="78"/>
                      <a:pt x="29" y="158"/>
                    </a:cubicBezTo>
                    <a:cubicBezTo>
                      <a:pt x="57" y="239"/>
                      <a:pt x="56" y="375"/>
                      <a:pt x="169" y="381"/>
                    </a:cubicBezTo>
                    <a:cubicBezTo>
                      <a:pt x="175" y="381"/>
                      <a:pt x="181" y="382"/>
                      <a:pt x="186" y="382"/>
                    </a:cubicBezTo>
                    <a:cubicBezTo>
                      <a:pt x="292" y="382"/>
                      <a:pt x="322" y="255"/>
                      <a:pt x="281" y="168"/>
                    </a:cubicBezTo>
                    <a:cubicBezTo>
                      <a:pt x="266" y="111"/>
                      <a:pt x="257" y="44"/>
                      <a:pt x="200" y="16"/>
                    </a:cubicBezTo>
                    <a:cubicBezTo>
                      <a:pt x="182" y="5"/>
                      <a:pt x="163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46" name="Google Shape;3446;p40"/>
          <p:cNvGrpSpPr/>
          <p:nvPr/>
        </p:nvGrpSpPr>
        <p:grpSpPr>
          <a:xfrm rot="-5400000">
            <a:off x="3473013" y="1485211"/>
            <a:ext cx="369224" cy="465555"/>
            <a:chOff x="4210725" y="1871000"/>
            <a:chExt cx="137575" cy="173475"/>
          </a:xfrm>
        </p:grpSpPr>
        <p:sp>
          <p:nvSpPr>
            <p:cNvPr id="3447" name="Google Shape;3447;p40"/>
            <p:cNvSpPr/>
            <p:nvPr/>
          </p:nvSpPr>
          <p:spPr>
            <a:xfrm>
              <a:off x="4212575" y="1871000"/>
              <a:ext cx="135725" cy="173475"/>
            </a:xfrm>
            <a:custGeom>
              <a:avLst/>
              <a:gdLst/>
              <a:ahLst/>
              <a:cxnLst/>
              <a:rect l="l" t="t" r="r" b="b"/>
              <a:pathLst>
                <a:path w="5429" h="6939" extrusionOk="0">
                  <a:moveTo>
                    <a:pt x="4837" y="1"/>
                  </a:moveTo>
                  <a:cubicBezTo>
                    <a:pt x="4673" y="1"/>
                    <a:pt x="4507" y="62"/>
                    <a:pt x="4353" y="118"/>
                  </a:cubicBezTo>
                  <a:cubicBezTo>
                    <a:pt x="3351" y="517"/>
                    <a:pt x="2466" y="1056"/>
                    <a:pt x="1529" y="1430"/>
                  </a:cubicBezTo>
                  <a:cubicBezTo>
                    <a:pt x="1053" y="1640"/>
                    <a:pt x="553" y="1797"/>
                    <a:pt x="77" y="2005"/>
                  </a:cubicBezTo>
                  <a:cubicBezTo>
                    <a:pt x="1" y="2055"/>
                    <a:pt x="13" y="2141"/>
                    <a:pt x="60" y="2190"/>
                  </a:cubicBezTo>
                  <a:cubicBezTo>
                    <a:pt x="18" y="2301"/>
                    <a:pt x="136" y="2476"/>
                    <a:pt x="147" y="2588"/>
                  </a:cubicBezTo>
                  <a:cubicBezTo>
                    <a:pt x="218" y="2824"/>
                    <a:pt x="293" y="3061"/>
                    <a:pt x="369" y="3297"/>
                  </a:cubicBezTo>
                  <a:cubicBezTo>
                    <a:pt x="621" y="4066"/>
                    <a:pt x="861" y="4838"/>
                    <a:pt x="1132" y="5600"/>
                  </a:cubicBezTo>
                  <a:cubicBezTo>
                    <a:pt x="1278" y="5984"/>
                    <a:pt x="1402" y="6381"/>
                    <a:pt x="1627" y="6727"/>
                  </a:cubicBezTo>
                  <a:cubicBezTo>
                    <a:pt x="1714" y="6861"/>
                    <a:pt x="1829" y="6938"/>
                    <a:pt x="1932" y="6938"/>
                  </a:cubicBezTo>
                  <a:cubicBezTo>
                    <a:pt x="2039" y="6938"/>
                    <a:pt x="2134" y="6857"/>
                    <a:pt x="2177" y="6674"/>
                  </a:cubicBezTo>
                  <a:cubicBezTo>
                    <a:pt x="2328" y="5757"/>
                    <a:pt x="2116" y="4831"/>
                    <a:pt x="2014" y="3920"/>
                  </a:cubicBezTo>
                  <a:lnTo>
                    <a:pt x="2014" y="3920"/>
                  </a:lnTo>
                  <a:cubicBezTo>
                    <a:pt x="2460" y="4337"/>
                    <a:pt x="2912" y="4747"/>
                    <a:pt x="3407" y="5106"/>
                  </a:cubicBezTo>
                  <a:cubicBezTo>
                    <a:pt x="3616" y="5243"/>
                    <a:pt x="3894" y="5487"/>
                    <a:pt x="4162" y="5487"/>
                  </a:cubicBezTo>
                  <a:cubicBezTo>
                    <a:pt x="4229" y="5487"/>
                    <a:pt x="4295" y="5472"/>
                    <a:pt x="4359" y="5437"/>
                  </a:cubicBezTo>
                  <a:cubicBezTo>
                    <a:pt x="4796" y="5055"/>
                    <a:pt x="3359" y="3705"/>
                    <a:pt x="3060" y="3422"/>
                  </a:cubicBezTo>
                  <a:cubicBezTo>
                    <a:pt x="2936" y="3304"/>
                    <a:pt x="2778" y="3159"/>
                    <a:pt x="2663" y="3039"/>
                  </a:cubicBezTo>
                  <a:lnTo>
                    <a:pt x="2663" y="3039"/>
                  </a:lnTo>
                  <a:cubicBezTo>
                    <a:pt x="2866" y="3070"/>
                    <a:pt x="3188" y="3121"/>
                    <a:pt x="3376" y="3126"/>
                  </a:cubicBezTo>
                  <a:cubicBezTo>
                    <a:pt x="3622" y="3135"/>
                    <a:pt x="3873" y="3150"/>
                    <a:pt x="4124" y="3150"/>
                  </a:cubicBezTo>
                  <a:cubicBezTo>
                    <a:pt x="4440" y="3150"/>
                    <a:pt x="4755" y="3127"/>
                    <a:pt x="5057" y="3040"/>
                  </a:cubicBezTo>
                  <a:cubicBezTo>
                    <a:pt x="5304" y="2951"/>
                    <a:pt x="5428" y="2723"/>
                    <a:pt x="5223" y="2510"/>
                  </a:cubicBezTo>
                  <a:cubicBezTo>
                    <a:pt x="5057" y="2326"/>
                    <a:pt x="4795" y="2288"/>
                    <a:pt x="4567" y="2222"/>
                  </a:cubicBezTo>
                  <a:cubicBezTo>
                    <a:pt x="3989" y="2053"/>
                    <a:pt x="3278" y="1992"/>
                    <a:pt x="2736" y="1940"/>
                  </a:cubicBezTo>
                  <a:cubicBezTo>
                    <a:pt x="3372" y="1643"/>
                    <a:pt x="4390" y="1194"/>
                    <a:pt x="4949" y="622"/>
                  </a:cubicBezTo>
                  <a:cubicBezTo>
                    <a:pt x="5106" y="468"/>
                    <a:pt x="5302" y="105"/>
                    <a:pt x="4982" y="19"/>
                  </a:cubicBezTo>
                  <a:cubicBezTo>
                    <a:pt x="4934" y="6"/>
                    <a:pt x="4886" y="1"/>
                    <a:pt x="4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40"/>
            <p:cNvSpPr/>
            <p:nvPr/>
          </p:nvSpPr>
          <p:spPr>
            <a:xfrm>
              <a:off x="4210725" y="1875950"/>
              <a:ext cx="63750" cy="115975"/>
            </a:xfrm>
            <a:custGeom>
              <a:avLst/>
              <a:gdLst/>
              <a:ahLst/>
              <a:cxnLst/>
              <a:rect l="l" t="t" r="r" b="b"/>
              <a:pathLst>
                <a:path w="2550" h="4639" extrusionOk="0">
                  <a:moveTo>
                    <a:pt x="2394" y="0"/>
                  </a:moveTo>
                  <a:cubicBezTo>
                    <a:pt x="1998" y="0"/>
                    <a:pt x="839" y="1049"/>
                    <a:pt x="708" y="1178"/>
                  </a:cubicBezTo>
                  <a:cubicBezTo>
                    <a:pt x="513" y="1367"/>
                    <a:pt x="308" y="1547"/>
                    <a:pt x="116" y="1740"/>
                  </a:cubicBezTo>
                  <a:cubicBezTo>
                    <a:pt x="85" y="1765"/>
                    <a:pt x="62" y="1803"/>
                    <a:pt x="64" y="1845"/>
                  </a:cubicBezTo>
                  <a:cubicBezTo>
                    <a:pt x="64" y="1846"/>
                    <a:pt x="65" y="1849"/>
                    <a:pt x="65" y="1851"/>
                  </a:cubicBezTo>
                  <a:cubicBezTo>
                    <a:pt x="64" y="1852"/>
                    <a:pt x="62" y="1854"/>
                    <a:pt x="60" y="1855"/>
                  </a:cubicBezTo>
                  <a:cubicBezTo>
                    <a:pt x="0" y="1927"/>
                    <a:pt x="41" y="2030"/>
                    <a:pt x="42" y="2116"/>
                  </a:cubicBezTo>
                  <a:cubicBezTo>
                    <a:pt x="111" y="2669"/>
                    <a:pt x="225" y="3220"/>
                    <a:pt x="383" y="3754"/>
                  </a:cubicBezTo>
                  <a:cubicBezTo>
                    <a:pt x="468" y="4018"/>
                    <a:pt x="537" y="4297"/>
                    <a:pt x="699" y="4526"/>
                  </a:cubicBezTo>
                  <a:cubicBezTo>
                    <a:pt x="739" y="4591"/>
                    <a:pt x="816" y="4639"/>
                    <a:pt x="888" y="4639"/>
                  </a:cubicBezTo>
                  <a:cubicBezTo>
                    <a:pt x="936" y="4639"/>
                    <a:pt x="982" y="4617"/>
                    <a:pt x="1013" y="4563"/>
                  </a:cubicBezTo>
                  <a:cubicBezTo>
                    <a:pt x="1077" y="4450"/>
                    <a:pt x="1065" y="4309"/>
                    <a:pt x="1056" y="4185"/>
                  </a:cubicBezTo>
                  <a:cubicBezTo>
                    <a:pt x="1027" y="3864"/>
                    <a:pt x="942" y="3550"/>
                    <a:pt x="838" y="3246"/>
                  </a:cubicBezTo>
                  <a:cubicBezTo>
                    <a:pt x="752" y="2992"/>
                    <a:pt x="655" y="2743"/>
                    <a:pt x="554" y="2496"/>
                  </a:cubicBezTo>
                  <a:lnTo>
                    <a:pt x="554" y="2496"/>
                  </a:lnTo>
                  <a:cubicBezTo>
                    <a:pt x="778" y="2722"/>
                    <a:pt x="1010" y="2940"/>
                    <a:pt x="1253" y="3145"/>
                  </a:cubicBezTo>
                  <a:cubicBezTo>
                    <a:pt x="1353" y="3219"/>
                    <a:pt x="1539" y="3392"/>
                    <a:pt x="1683" y="3392"/>
                  </a:cubicBezTo>
                  <a:cubicBezTo>
                    <a:pt x="1740" y="3392"/>
                    <a:pt x="1790" y="3365"/>
                    <a:pt x="1826" y="3294"/>
                  </a:cubicBezTo>
                  <a:cubicBezTo>
                    <a:pt x="1943" y="3029"/>
                    <a:pt x="1109" y="2406"/>
                    <a:pt x="698" y="2081"/>
                  </a:cubicBezTo>
                  <a:lnTo>
                    <a:pt x="698" y="2081"/>
                  </a:lnTo>
                  <a:cubicBezTo>
                    <a:pt x="956" y="2099"/>
                    <a:pt x="1218" y="2117"/>
                    <a:pt x="1478" y="2117"/>
                  </a:cubicBezTo>
                  <a:cubicBezTo>
                    <a:pt x="1736" y="2117"/>
                    <a:pt x="1993" y="2099"/>
                    <a:pt x="2243" y="2043"/>
                  </a:cubicBezTo>
                  <a:cubicBezTo>
                    <a:pt x="2478" y="1986"/>
                    <a:pt x="2523" y="1743"/>
                    <a:pt x="2274" y="1666"/>
                  </a:cubicBezTo>
                  <a:cubicBezTo>
                    <a:pt x="2023" y="1613"/>
                    <a:pt x="1765" y="1592"/>
                    <a:pt x="1505" y="1592"/>
                  </a:cubicBezTo>
                  <a:cubicBezTo>
                    <a:pt x="1288" y="1592"/>
                    <a:pt x="1070" y="1606"/>
                    <a:pt x="855" y="1628"/>
                  </a:cubicBezTo>
                  <a:cubicBezTo>
                    <a:pt x="1233" y="1402"/>
                    <a:pt x="1597" y="1155"/>
                    <a:pt x="1932" y="870"/>
                  </a:cubicBezTo>
                  <a:cubicBezTo>
                    <a:pt x="2144" y="686"/>
                    <a:pt x="2378" y="505"/>
                    <a:pt x="2514" y="257"/>
                  </a:cubicBezTo>
                  <a:cubicBezTo>
                    <a:pt x="2550" y="74"/>
                    <a:pt x="2498" y="0"/>
                    <a:pt x="2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49" name="Google Shape;3449;p40"/>
            <p:cNvGrpSpPr/>
            <p:nvPr/>
          </p:nvGrpSpPr>
          <p:grpSpPr>
            <a:xfrm>
              <a:off x="4211800" y="1885400"/>
              <a:ext cx="53300" cy="92925"/>
              <a:chOff x="4211800" y="1885400"/>
              <a:chExt cx="53300" cy="92925"/>
            </a:xfrm>
          </p:grpSpPr>
          <p:sp>
            <p:nvSpPr>
              <p:cNvPr id="3450" name="Google Shape;3450;p40"/>
              <p:cNvSpPr/>
              <p:nvPr/>
            </p:nvSpPr>
            <p:spPr>
              <a:xfrm>
                <a:off x="4252475" y="1885400"/>
                <a:ext cx="126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55" extrusionOk="0">
                    <a:moveTo>
                      <a:pt x="364" y="1"/>
                    </a:moveTo>
                    <a:cubicBezTo>
                      <a:pt x="343" y="1"/>
                      <a:pt x="321" y="6"/>
                      <a:pt x="301" y="20"/>
                    </a:cubicBezTo>
                    <a:cubicBezTo>
                      <a:pt x="208" y="92"/>
                      <a:pt x="0" y="187"/>
                      <a:pt x="127" y="323"/>
                    </a:cubicBezTo>
                    <a:cubicBezTo>
                      <a:pt x="152" y="345"/>
                      <a:pt x="177" y="354"/>
                      <a:pt x="202" y="354"/>
                    </a:cubicBezTo>
                    <a:cubicBezTo>
                      <a:pt x="272" y="354"/>
                      <a:pt x="340" y="284"/>
                      <a:pt x="398" y="245"/>
                    </a:cubicBezTo>
                    <a:cubicBezTo>
                      <a:pt x="435" y="220"/>
                      <a:pt x="475" y="194"/>
                      <a:pt x="483" y="148"/>
                    </a:cubicBezTo>
                    <a:cubicBezTo>
                      <a:pt x="504" y="70"/>
                      <a:pt x="436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1" name="Google Shape;3451;p40"/>
              <p:cNvSpPr/>
              <p:nvPr/>
            </p:nvSpPr>
            <p:spPr>
              <a:xfrm>
                <a:off x="4219750" y="1905425"/>
                <a:ext cx="18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04" extrusionOk="0">
                    <a:moveTo>
                      <a:pt x="601" y="1"/>
                    </a:moveTo>
                    <a:cubicBezTo>
                      <a:pt x="570" y="1"/>
                      <a:pt x="539" y="12"/>
                      <a:pt x="516" y="38"/>
                    </a:cubicBezTo>
                    <a:cubicBezTo>
                      <a:pt x="437" y="114"/>
                      <a:pt x="227" y="264"/>
                      <a:pt x="65" y="383"/>
                    </a:cubicBezTo>
                    <a:cubicBezTo>
                      <a:pt x="26" y="407"/>
                      <a:pt x="1" y="459"/>
                      <a:pt x="12" y="505"/>
                    </a:cubicBezTo>
                    <a:cubicBezTo>
                      <a:pt x="17" y="551"/>
                      <a:pt x="58" y="590"/>
                      <a:pt x="103" y="601"/>
                    </a:cubicBezTo>
                    <a:cubicBezTo>
                      <a:pt x="111" y="603"/>
                      <a:pt x="120" y="604"/>
                      <a:pt x="128" y="604"/>
                    </a:cubicBezTo>
                    <a:cubicBezTo>
                      <a:pt x="192" y="604"/>
                      <a:pt x="240" y="548"/>
                      <a:pt x="292" y="514"/>
                    </a:cubicBezTo>
                    <a:cubicBezTo>
                      <a:pt x="429" y="415"/>
                      <a:pt x="568" y="315"/>
                      <a:pt x="694" y="201"/>
                    </a:cubicBezTo>
                    <a:cubicBezTo>
                      <a:pt x="716" y="179"/>
                      <a:pt x="727" y="147"/>
                      <a:pt x="725" y="115"/>
                    </a:cubicBezTo>
                    <a:cubicBezTo>
                      <a:pt x="725" y="46"/>
                      <a:pt x="663" y="1"/>
                      <a:pt x="6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2" name="Google Shape;3452;p40"/>
              <p:cNvSpPr/>
              <p:nvPr/>
            </p:nvSpPr>
            <p:spPr>
              <a:xfrm>
                <a:off x="4241050" y="1919225"/>
                <a:ext cx="163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48" extrusionOk="0">
                    <a:moveTo>
                      <a:pt x="237" y="0"/>
                    </a:moveTo>
                    <a:cubicBezTo>
                      <a:pt x="191" y="0"/>
                      <a:pt x="146" y="3"/>
                      <a:pt x="102" y="14"/>
                    </a:cubicBezTo>
                    <a:cubicBezTo>
                      <a:pt x="74" y="25"/>
                      <a:pt x="49" y="50"/>
                      <a:pt x="41" y="81"/>
                    </a:cubicBezTo>
                    <a:cubicBezTo>
                      <a:pt x="1" y="224"/>
                      <a:pt x="125" y="246"/>
                      <a:pt x="234" y="246"/>
                    </a:cubicBezTo>
                    <a:cubicBezTo>
                      <a:pt x="253" y="246"/>
                      <a:pt x="272" y="245"/>
                      <a:pt x="289" y="244"/>
                    </a:cubicBezTo>
                    <a:cubicBezTo>
                      <a:pt x="300" y="243"/>
                      <a:pt x="311" y="243"/>
                      <a:pt x="321" y="243"/>
                    </a:cubicBezTo>
                    <a:cubicBezTo>
                      <a:pt x="362" y="243"/>
                      <a:pt x="403" y="248"/>
                      <a:pt x="444" y="248"/>
                    </a:cubicBezTo>
                    <a:cubicBezTo>
                      <a:pt x="476" y="248"/>
                      <a:pt x="507" y="245"/>
                      <a:pt x="536" y="234"/>
                    </a:cubicBezTo>
                    <a:cubicBezTo>
                      <a:pt x="651" y="189"/>
                      <a:pt x="609" y="6"/>
                      <a:pt x="491" y="6"/>
                    </a:cubicBezTo>
                    <a:cubicBezTo>
                      <a:pt x="488" y="6"/>
                      <a:pt x="485" y="7"/>
                      <a:pt x="481" y="7"/>
                    </a:cubicBezTo>
                    <a:cubicBezTo>
                      <a:pt x="470" y="7"/>
                      <a:pt x="458" y="8"/>
                      <a:pt x="446" y="8"/>
                    </a:cubicBezTo>
                    <a:cubicBezTo>
                      <a:pt x="378" y="8"/>
                      <a:pt x="307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3" name="Google Shape;3453;p40"/>
              <p:cNvSpPr/>
              <p:nvPr/>
            </p:nvSpPr>
            <p:spPr>
              <a:xfrm>
                <a:off x="4211800" y="1921950"/>
                <a:ext cx="147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96" extrusionOk="0">
                    <a:moveTo>
                      <a:pt x="174" y="1"/>
                    </a:moveTo>
                    <a:cubicBezTo>
                      <a:pt x="65" y="1"/>
                      <a:pt x="1" y="165"/>
                      <a:pt x="118" y="228"/>
                    </a:cubicBezTo>
                    <a:cubicBezTo>
                      <a:pt x="156" y="232"/>
                      <a:pt x="278" y="395"/>
                      <a:pt x="389" y="395"/>
                    </a:cubicBezTo>
                    <a:cubicBezTo>
                      <a:pt x="417" y="395"/>
                      <a:pt x="444" y="385"/>
                      <a:pt x="469" y="358"/>
                    </a:cubicBezTo>
                    <a:cubicBezTo>
                      <a:pt x="589" y="198"/>
                      <a:pt x="329" y="103"/>
                      <a:pt x="231" y="16"/>
                    </a:cubicBezTo>
                    <a:cubicBezTo>
                      <a:pt x="211" y="6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4" name="Google Shape;3454;p40"/>
              <p:cNvSpPr/>
              <p:nvPr/>
            </p:nvSpPr>
            <p:spPr>
              <a:xfrm>
                <a:off x="4233175" y="1941050"/>
                <a:ext cx="129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31" extrusionOk="0">
                    <a:moveTo>
                      <a:pt x="164" y="1"/>
                    </a:moveTo>
                    <a:cubicBezTo>
                      <a:pt x="68" y="1"/>
                      <a:pt x="0" y="139"/>
                      <a:pt x="84" y="211"/>
                    </a:cubicBezTo>
                    <a:cubicBezTo>
                      <a:pt x="184" y="271"/>
                      <a:pt x="264" y="420"/>
                      <a:pt x="382" y="430"/>
                    </a:cubicBezTo>
                    <a:cubicBezTo>
                      <a:pt x="459" y="428"/>
                      <a:pt x="516" y="346"/>
                      <a:pt x="492" y="273"/>
                    </a:cubicBezTo>
                    <a:cubicBezTo>
                      <a:pt x="438" y="181"/>
                      <a:pt x="298" y="70"/>
                      <a:pt x="207" y="10"/>
                    </a:cubicBezTo>
                    <a:cubicBezTo>
                      <a:pt x="192" y="4"/>
                      <a:pt x="178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5" name="Google Shape;3455;p40"/>
              <p:cNvSpPr/>
              <p:nvPr/>
            </p:nvSpPr>
            <p:spPr>
              <a:xfrm>
                <a:off x="4217050" y="1944425"/>
                <a:ext cx="11550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619" extrusionOk="0">
                    <a:moveTo>
                      <a:pt x="151" y="1"/>
                    </a:moveTo>
                    <a:cubicBezTo>
                      <a:pt x="77" y="1"/>
                      <a:pt x="0" y="73"/>
                      <a:pt x="31" y="157"/>
                    </a:cubicBezTo>
                    <a:cubicBezTo>
                      <a:pt x="94" y="291"/>
                      <a:pt x="117" y="447"/>
                      <a:pt x="188" y="577"/>
                    </a:cubicBezTo>
                    <a:cubicBezTo>
                      <a:pt x="205" y="601"/>
                      <a:pt x="237" y="618"/>
                      <a:pt x="267" y="618"/>
                    </a:cubicBezTo>
                    <a:cubicBezTo>
                      <a:pt x="462" y="613"/>
                      <a:pt x="386" y="429"/>
                      <a:pt x="342" y="313"/>
                    </a:cubicBezTo>
                    <a:cubicBezTo>
                      <a:pt x="307" y="223"/>
                      <a:pt x="289" y="123"/>
                      <a:pt x="237" y="44"/>
                    </a:cubicBezTo>
                    <a:cubicBezTo>
                      <a:pt x="214" y="14"/>
                      <a:pt x="183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6" name="Google Shape;3456;p40"/>
              <p:cNvSpPr/>
              <p:nvPr/>
            </p:nvSpPr>
            <p:spPr>
              <a:xfrm>
                <a:off x="4224650" y="1969375"/>
                <a:ext cx="86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55" y="0"/>
                    </a:moveTo>
                    <a:cubicBezTo>
                      <a:pt x="67" y="0"/>
                      <a:pt x="1" y="109"/>
                      <a:pt x="55" y="187"/>
                    </a:cubicBezTo>
                    <a:cubicBezTo>
                      <a:pt x="91" y="234"/>
                      <a:pt x="104" y="298"/>
                      <a:pt x="152" y="334"/>
                    </a:cubicBezTo>
                    <a:cubicBezTo>
                      <a:pt x="173" y="350"/>
                      <a:pt x="196" y="357"/>
                      <a:pt x="219" y="357"/>
                    </a:cubicBezTo>
                    <a:cubicBezTo>
                      <a:pt x="283" y="357"/>
                      <a:pt x="346" y="302"/>
                      <a:pt x="341" y="231"/>
                    </a:cubicBezTo>
                    <a:cubicBezTo>
                      <a:pt x="324" y="159"/>
                      <a:pt x="261" y="23"/>
                      <a:pt x="183" y="4"/>
                    </a:cubicBezTo>
                    <a:cubicBezTo>
                      <a:pt x="174" y="1"/>
                      <a:pt x="164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7" name="Google Shape;3457;p40"/>
            <p:cNvGrpSpPr/>
            <p:nvPr/>
          </p:nvGrpSpPr>
          <p:grpSpPr>
            <a:xfrm>
              <a:off x="4245800" y="1881675"/>
              <a:ext cx="87850" cy="142250"/>
              <a:chOff x="4245800" y="1881675"/>
              <a:chExt cx="87850" cy="142250"/>
            </a:xfrm>
          </p:grpSpPr>
          <p:sp>
            <p:nvSpPr>
              <p:cNvPr id="3458" name="Google Shape;3458;p40"/>
              <p:cNvSpPr/>
              <p:nvPr/>
            </p:nvSpPr>
            <p:spPr>
              <a:xfrm>
                <a:off x="4301625" y="1881675"/>
                <a:ext cx="32025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636" extrusionOk="0">
                    <a:moveTo>
                      <a:pt x="1114" y="1"/>
                    </a:moveTo>
                    <a:cubicBezTo>
                      <a:pt x="1101" y="1"/>
                      <a:pt x="1089" y="3"/>
                      <a:pt x="1076" y="8"/>
                    </a:cubicBezTo>
                    <a:cubicBezTo>
                      <a:pt x="759" y="131"/>
                      <a:pt x="450" y="272"/>
                      <a:pt x="136" y="401"/>
                    </a:cubicBezTo>
                    <a:cubicBezTo>
                      <a:pt x="0" y="445"/>
                      <a:pt x="48" y="636"/>
                      <a:pt x="168" y="636"/>
                    </a:cubicBezTo>
                    <a:cubicBezTo>
                      <a:pt x="181" y="636"/>
                      <a:pt x="194" y="634"/>
                      <a:pt x="208" y="629"/>
                    </a:cubicBezTo>
                    <a:cubicBezTo>
                      <a:pt x="533" y="489"/>
                      <a:pt x="868" y="359"/>
                      <a:pt x="1188" y="213"/>
                    </a:cubicBezTo>
                    <a:cubicBezTo>
                      <a:pt x="1280" y="145"/>
                      <a:pt x="1214" y="1"/>
                      <a:pt x="1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9" name="Google Shape;3459;p40"/>
              <p:cNvSpPr/>
              <p:nvPr/>
            </p:nvSpPr>
            <p:spPr>
              <a:xfrm>
                <a:off x="4273125" y="1899900"/>
                <a:ext cx="138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341" extrusionOk="0">
                    <a:moveTo>
                      <a:pt x="403" y="1"/>
                    </a:moveTo>
                    <a:cubicBezTo>
                      <a:pt x="391" y="1"/>
                      <a:pt x="378" y="3"/>
                      <a:pt x="366" y="8"/>
                    </a:cubicBezTo>
                    <a:cubicBezTo>
                      <a:pt x="262" y="65"/>
                      <a:pt x="113" y="69"/>
                      <a:pt x="39" y="166"/>
                    </a:cubicBezTo>
                    <a:cubicBezTo>
                      <a:pt x="1" y="233"/>
                      <a:pt x="43" y="323"/>
                      <a:pt x="118" y="339"/>
                    </a:cubicBezTo>
                    <a:cubicBezTo>
                      <a:pt x="124" y="340"/>
                      <a:pt x="130" y="340"/>
                      <a:pt x="137" y="340"/>
                    </a:cubicBezTo>
                    <a:cubicBezTo>
                      <a:pt x="223" y="340"/>
                      <a:pt x="304" y="282"/>
                      <a:pt x="385" y="258"/>
                    </a:cubicBezTo>
                    <a:cubicBezTo>
                      <a:pt x="430" y="238"/>
                      <a:pt x="484" y="225"/>
                      <a:pt x="505" y="178"/>
                    </a:cubicBezTo>
                    <a:cubicBezTo>
                      <a:pt x="553" y="98"/>
                      <a:pt x="486" y="1"/>
                      <a:pt x="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0" name="Google Shape;3460;p40"/>
              <p:cNvSpPr/>
              <p:nvPr/>
            </p:nvSpPr>
            <p:spPr>
              <a:xfrm>
                <a:off x="4283750" y="1932850"/>
                <a:ext cx="4297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367" extrusionOk="0">
                    <a:moveTo>
                      <a:pt x="168" y="1"/>
                    </a:moveTo>
                    <a:cubicBezTo>
                      <a:pt x="134" y="1"/>
                      <a:pt x="102" y="5"/>
                      <a:pt x="72" y="18"/>
                    </a:cubicBezTo>
                    <a:cubicBezTo>
                      <a:pt x="18" y="51"/>
                      <a:pt x="0" y="130"/>
                      <a:pt x="35" y="184"/>
                    </a:cubicBezTo>
                    <a:cubicBezTo>
                      <a:pt x="125" y="284"/>
                      <a:pt x="329" y="245"/>
                      <a:pt x="455" y="277"/>
                    </a:cubicBezTo>
                    <a:cubicBezTo>
                      <a:pt x="804" y="316"/>
                      <a:pt x="1155" y="337"/>
                      <a:pt x="1506" y="360"/>
                    </a:cubicBezTo>
                    <a:cubicBezTo>
                      <a:pt x="1508" y="359"/>
                      <a:pt x="1510" y="359"/>
                      <a:pt x="1512" y="359"/>
                    </a:cubicBezTo>
                    <a:cubicBezTo>
                      <a:pt x="1523" y="359"/>
                      <a:pt x="1535" y="367"/>
                      <a:pt x="1558" y="367"/>
                    </a:cubicBezTo>
                    <a:cubicBezTo>
                      <a:pt x="1574" y="367"/>
                      <a:pt x="1597" y="362"/>
                      <a:pt x="1630" y="347"/>
                    </a:cubicBezTo>
                    <a:cubicBezTo>
                      <a:pt x="1718" y="294"/>
                      <a:pt x="1693" y="149"/>
                      <a:pt x="1593" y="128"/>
                    </a:cubicBezTo>
                    <a:cubicBezTo>
                      <a:pt x="1168" y="93"/>
                      <a:pt x="815" y="80"/>
                      <a:pt x="457" y="36"/>
                    </a:cubicBezTo>
                    <a:cubicBezTo>
                      <a:pt x="368" y="36"/>
                      <a:pt x="263" y="1"/>
                      <a:pt x="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1" name="Google Shape;3461;p40"/>
              <p:cNvSpPr/>
              <p:nvPr/>
            </p:nvSpPr>
            <p:spPr>
              <a:xfrm>
                <a:off x="4258300" y="1946175"/>
                <a:ext cx="214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721" extrusionOk="0">
                    <a:moveTo>
                      <a:pt x="176" y="0"/>
                    </a:moveTo>
                    <a:cubicBezTo>
                      <a:pt x="81" y="0"/>
                      <a:pt x="1" y="126"/>
                      <a:pt x="90" y="210"/>
                    </a:cubicBezTo>
                    <a:cubicBezTo>
                      <a:pt x="261" y="364"/>
                      <a:pt x="429" y="523"/>
                      <a:pt x="588" y="688"/>
                    </a:cubicBezTo>
                    <a:cubicBezTo>
                      <a:pt x="610" y="708"/>
                      <a:pt x="641" y="720"/>
                      <a:pt x="671" y="720"/>
                    </a:cubicBezTo>
                    <a:cubicBezTo>
                      <a:pt x="688" y="720"/>
                      <a:pt x="706" y="716"/>
                      <a:pt x="722" y="707"/>
                    </a:cubicBezTo>
                    <a:cubicBezTo>
                      <a:pt x="857" y="633"/>
                      <a:pt x="767" y="509"/>
                      <a:pt x="683" y="439"/>
                    </a:cubicBezTo>
                    <a:cubicBezTo>
                      <a:pt x="543" y="301"/>
                      <a:pt x="401" y="166"/>
                      <a:pt x="255" y="33"/>
                    </a:cubicBezTo>
                    <a:cubicBezTo>
                      <a:pt x="229" y="10"/>
                      <a:pt x="202" y="0"/>
                      <a:pt x="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2" name="Google Shape;3462;p40"/>
              <p:cNvSpPr/>
              <p:nvPr/>
            </p:nvSpPr>
            <p:spPr>
              <a:xfrm>
                <a:off x="4290275" y="1978050"/>
                <a:ext cx="1537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69" extrusionOk="0">
                    <a:moveTo>
                      <a:pt x="164" y="0"/>
                    </a:moveTo>
                    <a:cubicBezTo>
                      <a:pt x="68" y="0"/>
                      <a:pt x="1" y="138"/>
                      <a:pt x="86" y="210"/>
                    </a:cubicBezTo>
                    <a:cubicBezTo>
                      <a:pt x="177" y="279"/>
                      <a:pt x="262" y="356"/>
                      <a:pt x="347" y="437"/>
                    </a:cubicBezTo>
                    <a:cubicBezTo>
                      <a:pt x="368" y="457"/>
                      <a:pt x="399" y="469"/>
                      <a:pt x="429" y="469"/>
                    </a:cubicBezTo>
                    <a:cubicBezTo>
                      <a:pt x="446" y="469"/>
                      <a:pt x="464" y="465"/>
                      <a:pt x="479" y="456"/>
                    </a:cubicBezTo>
                    <a:cubicBezTo>
                      <a:pt x="614" y="381"/>
                      <a:pt x="527" y="257"/>
                      <a:pt x="435" y="188"/>
                    </a:cubicBezTo>
                    <a:cubicBezTo>
                      <a:pt x="361" y="128"/>
                      <a:pt x="294" y="53"/>
                      <a:pt x="208" y="10"/>
                    </a:cubicBezTo>
                    <a:cubicBezTo>
                      <a:pt x="193" y="3"/>
                      <a:pt x="179" y="0"/>
                      <a:pt x="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3" name="Google Shape;3463;p40"/>
              <p:cNvSpPr/>
              <p:nvPr/>
            </p:nvSpPr>
            <p:spPr>
              <a:xfrm>
                <a:off x="4245800" y="1977200"/>
                <a:ext cx="114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85" extrusionOk="0">
                    <a:moveTo>
                      <a:pt x="121" y="0"/>
                    </a:moveTo>
                    <a:cubicBezTo>
                      <a:pt x="60" y="0"/>
                      <a:pt x="0" y="41"/>
                      <a:pt x="2" y="123"/>
                    </a:cubicBezTo>
                    <a:cubicBezTo>
                      <a:pt x="30" y="279"/>
                      <a:pt x="81" y="430"/>
                      <a:pt x="119" y="583"/>
                    </a:cubicBezTo>
                    <a:cubicBezTo>
                      <a:pt x="137" y="668"/>
                      <a:pt x="165" y="785"/>
                      <a:pt x="260" y="785"/>
                    </a:cubicBezTo>
                    <a:cubicBezTo>
                      <a:pt x="273" y="785"/>
                      <a:pt x="287" y="783"/>
                      <a:pt x="302" y="778"/>
                    </a:cubicBezTo>
                    <a:cubicBezTo>
                      <a:pt x="458" y="717"/>
                      <a:pt x="343" y="536"/>
                      <a:pt x="325" y="422"/>
                    </a:cubicBezTo>
                    <a:cubicBezTo>
                      <a:pt x="298" y="319"/>
                      <a:pt x="267" y="216"/>
                      <a:pt x="243" y="112"/>
                    </a:cubicBezTo>
                    <a:lnTo>
                      <a:pt x="243" y="112"/>
                    </a:lnTo>
                    <a:cubicBezTo>
                      <a:pt x="237" y="38"/>
                      <a:pt x="179" y="0"/>
                      <a:pt x="1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4" name="Google Shape;3464;p40"/>
              <p:cNvSpPr/>
              <p:nvPr/>
            </p:nvSpPr>
            <p:spPr>
              <a:xfrm>
                <a:off x="4253850" y="2014375"/>
                <a:ext cx="80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82" extrusionOk="0">
                    <a:moveTo>
                      <a:pt x="145" y="1"/>
                    </a:moveTo>
                    <a:cubicBezTo>
                      <a:pt x="70" y="1"/>
                      <a:pt x="1" y="78"/>
                      <a:pt x="29" y="158"/>
                    </a:cubicBezTo>
                    <a:cubicBezTo>
                      <a:pt x="57" y="239"/>
                      <a:pt x="56" y="375"/>
                      <a:pt x="169" y="381"/>
                    </a:cubicBezTo>
                    <a:cubicBezTo>
                      <a:pt x="175" y="381"/>
                      <a:pt x="181" y="382"/>
                      <a:pt x="186" y="382"/>
                    </a:cubicBezTo>
                    <a:cubicBezTo>
                      <a:pt x="292" y="382"/>
                      <a:pt x="322" y="255"/>
                      <a:pt x="281" y="168"/>
                    </a:cubicBezTo>
                    <a:cubicBezTo>
                      <a:pt x="266" y="111"/>
                      <a:pt x="257" y="44"/>
                      <a:pt x="200" y="16"/>
                    </a:cubicBezTo>
                    <a:cubicBezTo>
                      <a:pt x="182" y="5"/>
                      <a:pt x="163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65" name="Google Shape;3465;p40"/>
          <p:cNvGrpSpPr/>
          <p:nvPr/>
        </p:nvGrpSpPr>
        <p:grpSpPr>
          <a:xfrm rot="-5400000">
            <a:off x="5654129" y="1454731"/>
            <a:ext cx="369224" cy="465555"/>
            <a:chOff x="4210725" y="1871000"/>
            <a:chExt cx="137575" cy="173475"/>
          </a:xfrm>
        </p:grpSpPr>
        <p:sp>
          <p:nvSpPr>
            <p:cNvPr id="3466" name="Google Shape;3466;p40"/>
            <p:cNvSpPr/>
            <p:nvPr/>
          </p:nvSpPr>
          <p:spPr>
            <a:xfrm>
              <a:off x="4212575" y="1871000"/>
              <a:ext cx="135725" cy="173475"/>
            </a:xfrm>
            <a:custGeom>
              <a:avLst/>
              <a:gdLst/>
              <a:ahLst/>
              <a:cxnLst/>
              <a:rect l="l" t="t" r="r" b="b"/>
              <a:pathLst>
                <a:path w="5429" h="6939" extrusionOk="0">
                  <a:moveTo>
                    <a:pt x="4837" y="1"/>
                  </a:moveTo>
                  <a:cubicBezTo>
                    <a:pt x="4673" y="1"/>
                    <a:pt x="4507" y="62"/>
                    <a:pt x="4353" y="118"/>
                  </a:cubicBezTo>
                  <a:cubicBezTo>
                    <a:pt x="3351" y="517"/>
                    <a:pt x="2466" y="1056"/>
                    <a:pt x="1529" y="1430"/>
                  </a:cubicBezTo>
                  <a:cubicBezTo>
                    <a:pt x="1053" y="1640"/>
                    <a:pt x="553" y="1797"/>
                    <a:pt x="77" y="2005"/>
                  </a:cubicBezTo>
                  <a:cubicBezTo>
                    <a:pt x="1" y="2055"/>
                    <a:pt x="13" y="2141"/>
                    <a:pt x="60" y="2190"/>
                  </a:cubicBezTo>
                  <a:cubicBezTo>
                    <a:pt x="18" y="2301"/>
                    <a:pt x="136" y="2476"/>
                    <a:pt x="147" y="2588"/>
                  </a:cubicBezTo>
                  <a:cubicBezTo>
                    <a:pt x="218" y="2824"/>
                    <a:pt x="293" y="3061"/>
                    <a:pt x="369" y="3297"/>
                  </a:cubicBezTo>
                  <a:cubicBezTo>
                    <a:pt x="621" y="4066"/>
                    <a:pt x="861" y="4838"/>
                    <a:pt x="1132" y="5600"/>
                  </a:cubicBezTo>
                  <a:cubicBezTo>
                    <a:pt x="1278" y="5984"/>
                    <a:pt x="1402" y="6381"/>
                    <a:pt x="1627" y="6727"/>
                  </a:cubicBezTo>
                  <a:cubicBezTo>
                    <a:pt x="1714" y="6861"/>
                    <a:pt x="1829" y="6938"/>
                    <a:pt x="1932" y="6938"/>
                  </a:cubicBezTo>
                  <a:cubicBezTo>
                    <a:pt x="2039" y="6938"/>
                    <a:pt x="2134" y="6857"/>
                    <a:pt x="2177" y="6674"/>
                  </a:cubicBezTo>
                  <a:cubicBezTo>
                    <a:pt x="2328" y="5757"/>
                    <a:pt x="2116" y="4831"/>
                    <a:pt x="2014" y="3920"/>
                  </a:cubicBezTo>
                  <a:lnTo>
                    <a:pt x="2014" y="3920"/>
                  </a:lnTo>
                  <a:cubicBezTo>
                    <a:pt x="2460" y="4337"/>
                    <a:pt x="2912" y="4747"/>
                    <a:pt x="3407" y="5106"/>
                  </a:cubicBezTo>
                  <a:cubicBezTo>
                    <a:pt x="3616" y="5243"/>
                    <a:pt x="3894" y="5487"/>
                    <a:pt x="4162" y="5487"/>
                  </a:cubicBezTo>
                  <a:cubicBezTo>
                    <a:pt x="4229" y="5487"/>
                    <a:pt x="4295" y="5472"/>
                    <a:pt x="4359" y="5437"/>
                  </a:cubicBezTo>
                  <a:cubicBezTo>
                    <a:pt x="4796" y="5055"/>
                    <a:pt x="3359" y="3705"/>
                    <a:pt x="3060" y="3422"/>
                  </a:cubicBezTo>
                  <a:cubicBezTo>
                    <a:pt x="2936" y="3304"/>
                    <a:pt x="2778" y="3159"/>
                    <a:pt x="2663" y="3039"/>
                  </a:cubicBezTo>
                  <a:lnTo>
                    <a:pt x="2663" y="3039"/>
                  </a:lnTo>
                  <a:cubicBezTo>
                    <a:pt x="2866" y="3070"/>
                    <a:pt x="3188" y="3121"/>
                    <a:pt x="3376" y="3126"/>
                  </a:cubicBezTo>
                  <a:cubicBezTo>
                    <a:pt x="3622" y="3135"/>
                    <a:pt x="3873" y="3150"/>
                    <a:pt x="4124" y="3150"/>
                  </a:cubicBezTo>
                  <a:cubicBezTo>
                    <a:pt x="4440" y="3150"/>
                    <a:pt x="4755" y="3127"/>
                    <a:pt x="5057" y="3040"/>
                  </a:cubicBezTo>
                  <a:cubicBezTo>
                    <a:pt x="5304" y="2951"/>
                    <a:pt x="5428" y="2723"/>
                    <a:pt x="5223" y="2510"/>
                  </a:cubicBezTo>
                  <a:cubicBezTo>
                    <a:pt x="5057" y="2326"/>
                    <a:pt x="4795" y="2288"/>
                    <a:pt x="4567" y="2222"/>
                  </a:cubicBezTo>
                  <a:cubicBezTo>
                    <a:pt x="3989" y="2053"/>
                    <a:pt x="3278" y="1992"/>
                    <a:pt x="2736" y="1940"/>
                  </a:cubicBezTo>
                  <a:cubicBezTo>
                    <a:pt x="3372" y="1643"/>
                    <a:pt x="4390" y="1194"/>
                    <a:pt x="4949" y="622"/>
                  </a:cubicBezTo>
                  <a:cubicBezTo>
                    <a:pt x="5106" y="468"/>
                    <a:pt x="5302" y="105"/>
                    <a:pt x="4982" y="19"/>
                  </a:cubicBezTo>
                  <a:cubicBezTo>
                    <a:pt x="4934" y="6"/>
                    <a:pt x="4886" y="1"/>
                    <a:pt x="4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40"/>
            <p:cNvSpPr/>
            <p:nvPr/>
          </p:nvSpPr>
          <p:spPr>
            <a:xfrm>
              <a:off x="4210725" y="1875950"/>
              <a:ext cx="63750" cy="115975"/>
            </a:xfrm>
            <a:custGeom>
              <a:avLst/>
              <a:gdLst/>
              <a:ahLst/>
              <a:cxnLst/>
              <a:rect l="l" t="t" r="r" b="b"/>
              <a:pathLst>
                <a:path w="2550" h="4639" extrusionOk="0">
                  <a:moveTo>
                    <a:pt x="2394" y="0"/>
                  </a:moveTo>
                  <a:cubicBezTo>
                    <a:pt x="1998" y="0"/>
                    <a:pt x="839" y="1049"/>
                    <a:pt x="708" y="1178"/>
                  </a:cubicBezTo>
                  <a:cubicBezTo>
                    <a:pt x="513" y="1367"/>
                    <a:pt x="308" y="1547"/>
                    <a:pt x="116" y="1740"/>
                  </a:cubicBezTo>
                  <a:cubicBezTo>
                    <a:pt x="85" y="1765"/>
                    <a:pt x="62" y="1803"/>
                    <a:pt x="64" y="1845"/>
                  </a:cubicBezTo>
                  <a:cubicBezTo>
                    <a:pt x="64" y="1846"/>
                    <a:pt x="65" y="1849"/>
                    <a:pt x="65" y="1851"/>
                  </a:cubicBezTo>
                  <a:cubicBezTo>
                    <a:pt x="64" y="1852"/>
                    <a:pt x="62" y="1854"/>
                    <a:pt x="60" y="1855"/>
                  </a:cubicBezTo>
                  <a:cubicBezTo>
                    <a:pt x="0" y="1927"/>
                    <a:pt x="41" y="2030"/>
                    <a:pt x="42" y="2116"/>
                  </a:cubicBezTo>
                  <a:cubicBezTo>
                    <a:pt x="111" y="2669"/>
                    <a:pt x="225" y="3220"/>
                    <a:pt x="383" y="3754"/>
                  </a:cubicBezTo>
                  <a:cubicBezTo>
                    <a:pt x="468" y="4018"/>
                    <a:pt x="537" y="4297"/>
                    <a:pt x="699" y="4526"/>
                  </a:cubicBezTo>
                  <a:cubicBezTo>
                    <a:pt x="739" y="4591"/>
                    <a:pt x="816" y="4639"/>
                    <a:pt x="888" y="4639"/>
                  </a:cubicBezTo>
                  <a:cubicBezTo>
                    <a:pt x="936" y="4639"/>
                    <a:pt x="982" y="4617"/>
                    <a:pt x="1013" y="4563"/>
                  </a:cubicBezTo>
                  <a:cubicBezTo>
                    <a:pt x="1077" y="4450"/>
                    <a:pt x="1065" y="4309"/>
                    <a:pt x="1056" y="4185"/>
                  </a:cubicBezTo>
                  <a:cubicBezTo>
                    <a:pt x="1027" y="3864"/>
                    <a:pt x="942" y="3550"/>
                    <a:pt x="838" y="3246"/>
                  </a:cubicBezTo>
                  <a:cubicBezTo>
                    <a:pt x="752" y="2992"/>
                    <a:pt x="655" y="2743"/>
                    <a:pt x="554" y="2496"/>
                  </a:cubicBezTo>
                  <a:lnTo>
                    <a:pt x="554" y="2496"/>
                  </a:lnTo>
                  <a:cubicBezTo>
                    <a:pt x="778" y="2722"/>
                    <a:pt x="1010" y="2940"/>
                    <a:pt x="1253" y="3145"/>
                  </a:cubicBezTo>
                  <a:cubicBezTo>
                    <a:pt x="1353" y="3219"/>
                    <a:pt x="1539" y="3392"/>
                    <a:pt x="1683" y="3392"/>
                  </a:cubicBezTo>
                  <a:cubicBezTo>
                    <a:pt x="1740" y="3392"/>
                    <a:pt x="1790" y="3365"/>
                    <a:pt x="1826" y="3294"/>
                  </a:cubicBezTo>
                  <a:cubicBezTo>
                    <a:pt x="1943" y="3029"/>
                    <a:pt x="1109" y="2406"/>
                    <a:pt x="698" y="2081"/>
                  </a:cubicBezTo>
                  <a:lnTo>
                    <a:pt x="698" y="2081"/>
                  </a:lnTo>
                  <a:cubicBezTo>
                    <a:pt x="956" y="2099"/>
                    <a:pt x="1218" y="2117"/>
                    <a:pt x="1478" y="2117"/>
                  </a:cubicBezTo>
                  <a:cubicBezTo>
                    <a:pt x="1736" y="2117"/>
                    <a:pt x="1993" y="2099"/>
                    <a:pt x="2243" y="2043"/>
                  </a:cubicBezTo>
                  <a:cubicBezTo>
                    <a:pt x="2478" y="1986"/>
                    <a:pt x="2523" y="1743"/>
                    <a:pt x="2274" y="1666"/>
                  </a:cubicBezTo>
                  <a:cubicBezTo>
                    <a:pt x="2023" y="1613"/>
                    <a:pt x="1765" y="1592"/>
                    <a:pt x="1505" y="1592"/>
                  </a:cubicBezTo>
                  <a:cubicBezTo>
                    <a:pt x="1288" y="1592"/>
                    <a:pt x="1070" y="1606"/>
                    <a:pt x="855" y="1628"/>
                  </a:cubicBezTo>
                  <a:cubicBezTo>
                    <a:pt x="1233" y="1402"/>
                    <a:pt x="1597" y="1155"/>
                    <a:pt x="1932" y="870"/>
                  </a:cubicBezTo>
                  <a:cubicBezTo>
                    <a:pt x="2144" y="686"/>
                    <a:pt x="2378" y="505"/>
                    <a:pt x="2514" y="257"/>
                  </a:cubicBezTo>
                  <a:cubicBezTo>
                    <a:pt x="2550" y="74"/>
                    <a:pt x="2498" y="0"/>
                    <a:pt x="2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68" name="Google Shape;3468;p40"/>
            <p:cNvGrpSpPr/>
            <p:nvPr/>
          </p:nvGrpSpPr>
          <p:grpSpPr>
            <a:xfrm>
              <a:off x="4211800" y="1885400"/>
              <a:ext cx="53300" cy="92925"/>
              <a:chOff x="4211800" y="1885400"/>
              <a:chExt cx="53300" cy="92925"/>
            </a:xfrm>
          </p:grpSpPr>
          <p:sp>
            <p:nvSpPr>
              <p:cNvPr id="3469" name="Google Shape;3469;p40"/>
              <p:cNvSpPr/>
              <p:nvPr/>
            </p:nvSpPr>
            <p:spPr>
              <a:xfrm>
                <a:off x="4252475" y="1885400"/>
                <a:ext cx="126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55" extrusionOk="0">
                    <a:moveTo>
                      <a:pt x="364" y="1"/>
                    </a:moveTo>
                    <a:cubicBezTo>
                      <a:pt x="343" y="1"/>
                      <a:pt x="321" y="6"/>
                      <a:pt x="301" y="20"/>
                    </a:cubicBezTo>
                    <a:cubicBezTo>
                      <a:pt x="208" y="92"/>
                      <a:pt x="0" y="187"/>
                      <a:pt x="127" y="323"/>
                    </a:cubicBezTo>
                    <a:cubicBezTo>
                      <a:pt x="152" y="345"/>
                      <a:pt x="177" y="354"/>
                      <a:pt x="202" y="354"/>
                    </a:cubicBezTo>
                    <a:cubicBezTo>
                      <a:pt x="272" y="354"/>
                      <a:pt x="340" y="284"/>
                      <a:pt x="398" y="245"/>
                    </a:cubicBezTo>
                    <a:cubicBezTo>
                      <a:pt x="435" y="220"/>
                      <a:pt x="475" y="194"/>
                      <a:pt x="483" y="148"/>
                    </a:cubicBezTo>
                    <a:cubicBezTo>
                      <a:pt x="504" y="70"/>
                      <a:pt x="436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0" name="Google Shape;3470;p40"/>
              <p:cNvSpPr/>
              <p:nvPr/>
            </p:nvSpPr>
            <p:spPr>
              <a:xfrm>
                <a:off x="4219750" y="1905425"/>
                <a:ext cx="18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04" extrusionOk="0">
                    <a:moveTo>
                      <a:pt x="601" y="1"/>
                    </a:moveTo>
                    <a:cubicBezTo>
                      <a:pt x="570" y="1"/>
                      <a:pt x="539" y="12"/>
                      <a:pt x="516" y="38"/>
                    </a:cubicBezTo>
                    <a:cubicBezTo>
                      <a:pt x="437" y="114"/>
                      <a:pt x="227" y="264"/>
                      <a:pt x="65" y="383"/>
                    </a:cubicBezTo>
                    <a:cubicBezTo>
                      <a:pt x="26" y="407"/>
                      <a:pt x="1" y="459"/>
                      <a:pt x="12" y="505"/>
                    </a:cubicBezTo>
                    <a:cubicBezTo>
                      <a:pt x="17" y="551"/>
                      <a:pt x="58" y="590"/>
                      <a:pt x="103" y="601"/>
                    </a:cubicBezTo>
                    <a:cubicBezTo>
                      <a:pt x="111" y="603"/>
                      <a:pt x="120" y="604"/>
                      <a:pt x="128" y="604"/>
                    </a:cubicBezTo>
                    <a:cubicBezTo>
                      <a:pt x="192" y="604"/>
                      <a:pt x="240" y="548"/>
                      <a:pt x="292" y="514"/>
                    </a:cubicBezTo>
                    <a:cubicBezTo>
                      <a:pt x="429" y="415"/>
                      <a:pt x="568" y="315"/>
                      <a:pt x="694" y="201"/>
                    </a:cubicBezTo>
                    <a:cubicBezTo>
                      <a:pt x="716" y="179"/>
                      <a:pt x="727" y="147"/>
                      <a:pt x="725" y="115"/>
                    </a:cubicBezTo>
                    <a:cubicBezTo>
                      <a:pt x="725" y="46"/>
                      <a:pt x="663" y="1"/>
                      <a:pt x="6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1" name="Google Shape;3471;p40"/>
              <p:cNvSpPr/>
              <p:nvPr/>
            </p:nvSpPr>
            <p:spPr>
              <a:xfrm>
                <a:off x="4241050" y="1919225"/>
                <a:ext cx="163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48" extrusionOk="0">
                    <a:moveTo>
                      <a:pt x="237" y="0"/>
                    </a:moveTo>
                    <a:cubicBezTo>
                      <a:pt x="191" y="0"/>
                      <a:pt x="146" y="3"/>
                      <a:pt x="102" y="14"/>
                    </a:cubicBezTo>
                    <a:cubicBezTo>
                      <a:pt x="74" y="25"/>
                      <a:pt x="49" y="50"/>
                      <a:pt x="41" y="81"/>
                    </a:cubicBezTo>
                    <a:cubicBezTo>
                      <a:pt x="1" y="224"/>
                      <a:pt x="125" y="246"/>
                      <a:pt x="234" y="246"/>
                    </a:cubicBezTo>
                    <a:cubicBezTo>
                      <a:pt x="253" y="246"/>
                      <a:pt x="272" y="245"/>
                      <a:pt x="289" y="244"/>
                    </a:cubicBezTo>
                    <a:cubicBezTo>
                      <a:pt x="300" y="243"/>
                      <a:pt x="311" y="243"/>
                      <a:pt x="321" y="243"/>
                    </a:cubicBezTo>
                    <a:cubicBezTo>
                      <a:pt x="362" y="243"/>
                      <a:pt x="403" y="248"/>
                      <a:pt x="444" y="248"/>
                    </a:cubicBezTo>
                    <a:cubicBezTo>
                      <a:pt x="476" y="248"/>
                      <a:pt x="507" y="245"/>
                      <a:pt x="536" y="234"/>
                    </a:cubicBezTo>
                    <a:cubicBezTo>
                      <a:pt x="651" y="189"/>
                      <a:pt x="609" y="6"/>
                      <a:pt x="491" y="6"/>
                    </a:cubicBezTo>
                    <a:cubicBezTo>
                      <a:pt x="488" y="6"/>
                      <a:pt x="485" y="7"/>
                      <a:pt x="481" y="7"/>
                    </a:cubicBezTo>
                    <a:cubicBezTo>
                      <a:pt x="470" y="7"/>
                      <a:pt x="458" y="8"/>
                      <a:pt x="446" y="8"/>
                    </a:cubicBezTo>
                    <a:cubicBezTo>
                      <a:pt x="378" y="8"/>
                      <a:pt x="307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2" name="Google Shape;3472;p40"/>
              <p:cNvSpPr/>
              <p:nvPr/>
            </p:nvSpPr>
            <p:spPr>
              <a:xfrm>
                <a:off x="4211800" y="1921950"/>
                <a:ext cx="147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96" extrusionOk="0">
                    <a:moveTo>
                      <a:pt x="174" y="1"/>
                    </a:moveTo>
                    <a:cubicBezTo>
                      <a:pt x="65" y="1"/>
                      <a:pt x="1" y="165"/>
                      <a:pt x="118" y="228"/>
                    </a:cubicBezTo>
                    <a:cubicBezTo>
                      <a:pt x="156" y="232"/>
                      <a:pt x="278" y="395"/>
                      <a:pt x="389" y="395"/>
                    </a:cubicBezTo>
                    <a:cubicBezTo>
                      <a:pt x="417" y="395"/>
                      <a:pt x="444" y="385"/>
                      <a:pt x="469" y="358"/>
                    </a:cubicBezTo>
                    <a:cubicBezTo>
                      <a:pt x="589" y="198"/>
                      <a:pt x="329" y="103"/>
                      <a:pt x="231" y="16"/>
                    </a:cubicBezTo>
                    <a:cubicBezTo>
                      <a:pt x="211" y="6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3" name="Google Shape;3473;p40"/>
              <p:cNvSpPr/>
              <p:nvPr/>
            </p:nvSpPr>
            <p:spPr>
              <a:xfrm>
                <a:off x="4233175" y="1941050"/>
                <a:ext cx="129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31" extrusionOk="0">
                    <a:moveTo>
                      <a:pt x="164" y="1"/>
                    </a:moveTo>
                    <a:cubicBezTo>
                      <a:pt x="68" y="1"/>
                      <a:pt x="0" y="139"/>
                      <a:pt x="84" y="211"/>
                    </a:cubicBezTo>
                    <a:cubicBezTo>
                      <a:pt x="184" y="271"/>
                      <a:pt x="264" y="420"/>
                      <a:pt x="382" y="430"/>
                    </a:cubicBezTo>
                    <a:cubicBezTo>
                      <a:pt x="459" y="428"/>
                      <a:pt x="516" y="346"/>
                      <a:pt x="492" y="273"/>
                    </a:cubicBezTo>
                    <a:cubicBezTo>
                      <a:pt x="438" y="181"/>
                      <a:pt x="298" y="70"/>
                      <a:pt x="207" y="10"/>
                    </a:cubicBezTo>
                    <a:cubicBezTo>
                      <a:pt x="192" y="4"/>
                      <a:pt x="178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4" name="Google Shape;3474;p40"/>
              <p:cNvSpPr/>
              <p:nvPr/>
            </p:nvSpPr>
            <p:spPr>
              <a:xfrm>
                <a:off x="4217050" y="1944425"/>
                <a:ext cx="11550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619" extrusionOk="0">
                    <a:moveTo>
                      <a:pt x="151" y="1"/>
                    </a:moveTo>
                    <a:cubicBezTo>
                      <a:pt x="77" y="1"/>
                      <a:pt x="0" y="73"/>
                      <a:pt x="31" y="157"/>
                    </a:cubicBezTo>
                    <a:cubicBezTo>
                      <a:pt x="94" y="291"/>
                      <a:pt x="117" y="447"/>
                      <a:pt x="188" y="577"/>
                    </a:cubicBezTo>
                    <a:cubicBezTo>
                      <a:pt x="205" y="601"/>
                      <a:pt x="237" y="618"/>
                      <a:pt x="267" y="618"/>
                    </a:cubicBezTo>
                    <a:cubicBezTo>
                      <a:pt x="462" y="613"/>
                      <a:pt x="386" y="429"/>
                      <a:pt x="342" y="313"/>
                    </a:cubicBezTo>
                    <a:cubicBezTo>
                      <a:pt x="307" y="223"/>
                      <a:pt x="289" y="123"/>
                      <a:pt x="237" y="44"/>
                    </a:cubicBezTo>
                    <a:cubicBezTo>
                      <a:pt x="214" y="14"/>
                      <a:pt x="183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5" name="Google Shape;3475;p40"/>
              <p:cNvSpPr/>
              <p:nvPr/>
            </p:nvSpPr>
            <p:spPr>
              <a:xfrm>
                <a:off x="4224650" y="1969375"/>
                <a:ext cx="86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55" y="0"/>
                    </a:moveTo>
                    <a:cubicBezTo>
                      <a:pt x="67" y="0"/>
                      <a:pt x="1" y="109"/>
                      <a:pt x="55" y="187"/>
                    </a:cubicBezTo>
                    <a:cubicBezTo>
                      <a:pt x="91" y="234"/>
                      <a:pt x="104" y="298"/>
                      <a:pt x="152" y="334"/>
                    </a:cubicBezTo>
                    <a:cubicBezTo>
                      <a:pt x="173" y="350"/>
                      <a:pt x="196" y="357"/>
                      <a:pt x="219" y="357"/>
                    </a:cubicBezTo>
                    <a:cubicBezTo>
                      <a:pt x="283" y="357"/>
                      <a:pt x="346" y="302"/>
                      <a:pt x="341" y="231"/>
                    </a:cubicBezTo>
                    <a:cubicBezTo>
                      <a:pt x="324" y="159"/>
                      <a:pt x="261" y="23"/>
                      <a:pt x="183" y="4"/>
                    </a:cubicBezTo>
                    <a:cubicBezTo>
                      <a:pt x="174" y="1"/>
                      <a:pt x="164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76" name="Google Shape;3476;p40"/>
            <p:cNvGrpSpPr/>
            <p:nvPr/>
          </p:nvGrpSpPr>
          <p:grpSpPr>
            <a:xfrm>
              <a:off x="4245800" y="1881675"/>
              <a:ext cx="87850" cy="142250"/>
              <a:chOff x="4245800" y="1881675"/>
              <a:chExt cx="87850" cy="142250"/>
            </a:xfrm>
          </p:grpSpPr>
          <p:sp>
            <p:nvSpPr>
              <p:cNvPr id="3477" name="Google Shape;3477;p40"/>
              <p:cNvSpPr/>
              <p:nvPr/>
            </p:nvSpPr>
            <p:spPr>
              <a:xfrm>
                <a:off x="4301625" y="1881675"/>
                <a:ext cx="32025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636" extrusionOk="0">
                    <a:moveTo>
                      <a:pt x="1114" y="1"/>
                    </a:moveTo>
                    <a:cubicBezTo>
                      <a:pt x="1101" y="1"/>
                      <a:pt x="1089" y="3"/>
                      <a:pt x="1076" y="8"/>
                    </a:cubicBezTo>
                    <a:cubicBezTo>
                      <a:pt x="759" y="131"/>
                      <a:pt x="450" y="272"/>
                      <a:pt x="136" y="401"/>
                    </a:cubicBezTo>
                    <a:cubicBezTo>
                      <a:pt x="0" y="445"/>
                      <a:pt x="48" y="636"/>
                      <a:pt x="168" y="636"/>
                    </a:cubicBezTo>
                    <a:cubicBezTo>
                      <a:pt x="181" y="636"/>
                      <a:pt x="194" y="634"/>
                      <a:pt x="208" y="629"/>
                    </a:cubicBezTo>
                    <a:cubicBezTo>
                      <a:pt x="533" y="489"/>
                      <a:pt x="868" y="359"/>
                      <a:pt x="1188" y="213"/>
                    </a:cubicBezTo>
                    <a:cubicBezTo>
                      <a:pt x="1280" y="145"/>
                      <a:pt x="1214" y="1"/>
                      <a:pt x="1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8" name="Google Shape;3478;p40"/>
              <p:cNvSpPr/>
              <p:nvPr/>
            </p:nvSpPr>
            <p:spPr>
              <a:xfrm>
                <a:off x="4273125" y="1899900"/>
                <a:ext cx="138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341" extrusionOk="0">
                    <a:moveTo>
                      <a:pt x="403" y="1"/>
                    </a:moveTo>
                    <a:cubicBezTo>
                      <a:pt x="391" y="1"/>
                      <a:pt x="378" y="3"/>
                      <a:pt x="366" y="8"/>
                    </a:cubicBezTo>
                    <a:cubicBezTo>
                      <a:pt x="262" y="65"/>
                      <a:pt x="113" y="69"/>
                      <a:pt x="39" y="166"/>
                    </a:cubicBezTo>
                    <a:cubicBezTo>
                      <a:pt x="1" y="233"/>
                      <a:pt x="43" y="323"/>
                      <a:pt x="118" y="339"/>
                    </a:cubicBezTo>
                    <a:cubicBezTo>
                      <a:pt x="124" y="340"/>
                      <a:pt x="130" y="340"/>
                      <a:pt x="137" y="340"/>
                    </a:cubicBezTo>
                    <a:cubicBezTo>
                      <a:pt x="223" y="340"/>
                      <a:pt x="304" y="282"/>
                      <a:pt x="385" y="258"/>
                    </a:cubicBezTo>
                    <a:cubicBezTo>
                      <a:pt x="430" y="238"/>
                      <a:pt x="484" y="225"/>
                      <a:pt x="505" y="178"/>
                    </a:cubicBezTo>
                    <a:cubicBezTo>
                      <a:pt x="553" y="98"/>
                      <a:pt x="486" y="1"/>
                      <a:pt x="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9" name="Google Shape;3479;p40"/>
              <p:cNvSpPr/>
              <p:nvPr/>
            </p:nvSpPr>
            <p:spPr>
              <a:xfrm>
                <a:off x="4283750" y="1932850"/>
                <a:ext cx="4297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367" extrusionOk="0">
                    <a:moveTo>
                      <a:pt x="168" y="1"/>
                    </a:moveTo>
                    <a:cubicBezTo>
                      <a:pt x="134" y="1"/>
                      <a:pt x="102" y="5"/>
                      <a:pt x="72" y="18"/>
                    </a:cubicBezTo>
                    <a:cubicBezTo>
                      <a:pt x="18" y="51"/>
                      <a:pt x="0" y="130"/>
                      <a:pt x="35" y="184"/>
                    </a:cubicBezTo>
                    <a:cubicBezTo>
                      <a:pt x="125" y="284"/>
                      <a:pt x="329" y="245"/>
                      <a:pt x="455" y="277"/>
                    </a:cubicBezTo>
                    <a:cubicBezTo>
                      <a:pt x="804" y="316"/>
                      <a:pt x="1155" y="337"/>
                      <a:pt x="1506" y="360"/>
                    </a:cubicBezTo>
                    <a:cubicBezTo>
                      <a:pt x="1508" y="359"/>
                      <a:pt x="1510" y="359"/>
                      <a:pt x="1512" y="359"/>
                    </a:cubicBezTo>
                    <a:cubicBezTo>
                      <a:pt x="1523" y="359"/>
                      <a:pt x="1535" y="367"/>
                      <a:pt x="1558" y="367"/>
                    </a:cubicBezTo>
                    <a:cubicBezTo>
                      <a:pt x="1574" y="367"/>
                      <a:pt x="1597" y="362"/>
                      <a:pt x="1630" y="347"/>
                    </a:cubicBezTo>
                    <a:cubicBezTo>
                      <a:pt x="1718" y="294"/>
                      <a:pt x="1693" y="149"/>
                      <a:pt x="1593" y="128"/>
                    </a:cubicBezTo>
                    <a:cubicBezTo>
                      <a:pt x="1168" y="93"/>
                      <a:pt x="815" y="80"/>
                      <a:pt x="457" y="36"/>
                    </a:cubicBezTo>
                    <a:cubicBezTo>
                      <a:pt x="368" y="36"/>
                      <a:pt x="263" y="1"/>
                      <a:pt x="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0" name="Google Shape;3480;p40"/>
              <p:cNvSpPr/>
              <p:nvPr/>
            </p:nvSpPr>
            <p:spPr>
              <a:xfrm>
                <a:off x="4258300" y="1946175"/>
                <a:ext cx="214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721" extrusionOk="0">
                    <a:moveTo>
                      <a:pt x="176" y="0"/>
                    </a:moveTo>
                    <a:cubicBezTo>
                      <a:pt x="81" y="0"/>
                      <a:pt x="1" y="126"/>
                      <a:pt x="90" y="210"/>
                    </a:cubicBezTo>
                    <a:cubicBezTo>
                      <a:pt x="261" y="364"/>
                      <a:pt x="429" y="523"/>
                      <a:pt x="588" y="688"/>
                    </a:cubicBezTo>
                    <a:cubicBezTo>
                      <a:pt x="610" y="708"/>
                      <a:pt x="641" y="720"/>
                      <a:pt x="671" y="720"/>
                    </a:cubicBezTo>
                    <a:cubicBezTo>
                      <a:pt x="688" y="720"/>
                      <a:pt x="706" y="716"/>
                      <a:pt x="722" y="707"/>
                    </a:cubicBezTo>
                    <a:cubicBezTo>
                      <a:pt x="857" y="633"/>
                      <a:pt x="767" y="509"/>
                      <a:pt x="683" y="439"/>
                    </a:cubicBezTo>
                    <a:cubicBezTo>
                      <a:pt x="543" y="301"/>
                      <a:pt x="401" y="166"/>
                      <a:pt x="255" y="33"/>
                    </a:cubicBezTo>
                    <a:cubicBezTo>
                      <a:pt x="229" y="10"/>
                      <a:pt x="202" y="0"/>
                      <a:pt x="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1" name="Google Shape;3481;p40"/>
              <p:cNvSpPr/>
              <p:nvPr/>
            </p:nvSpPr>
            <p:spPr>
              <a:xfrm>
                <a:off x="4290275" y="1978050"/>
                <a:ext cx="1537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69" extrusionOk="0">
                    <a:moveTo>
                      <a:pt x="164" y="0"/>
                    </a:moveTo>
                    <a:cubicBezTo>
                      <a:pt x="68" y="0"/>
                      <a:pt x="1" y="138"/>
                      <a:pt x="86" y="210"/>
                    </a:cubicBezTo>
                    <a:cubicBezTo>
                      <a:pt x="177" y="279"/>
                      <a:pt x="262" y="356"/>
                      <a:pt x="347" y="437"/>
                    </a:cubicBezTo>
                    <a:cubicBezTo>
                      <a:pt x="368" y="457"/>
                      <a:pt x="399" y="469"/>
                      <a:pt x="429" y="469"/>
                    </a:cubicBezTo>
                    <a:cubicBezTo>
                      <a:pt x="446" y="469"/>
                      <a:pt x="464" y="465"/>
                      <a:pt x="479" y="456"/>
                    </a:cubicBezTo>
                    <a:cubicBezTo>
                      <a:pt x="614" y="381"/>
                      <a:pt x="527" y="257"/>
                      <a:pt x="435" y="188"/>
                    </a:cubicBezTo>
                    <a:cubicBezTo>
                      <a:pt x="361" y="128"/>
                      <a:pt x="294" y="53"/>
                      <a:pt x="208" y="10"/>
                    </a:cubicBezTo>
                    <a:cubicBezTo>
                      <a:pt x="193" y="3"/>
                      <a:pt x="179" y="0"/>
                      <a:pt x="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2" name="Google Shape;3482;p40"/>
              <p:cNvSpPr/>
              <p:nvPr/>
            </p:nvSpPr>
            <p:spPr>
              <a:xfrm>
                <a:off x="4245800" y="1977200"/>
                <a:ext cx="114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85" extrusionOk="0">
                    <a:moveTo>
                      <a:pt x="121" y="0"/>
                    </a:moveTo>
                    <a:cubicBezTo>
                      <a:pt x="60" y="0"/>
                      <a:pt x="0" y="41"/>
                      <a:pt x="2" y="123"/>
                    </a:cubicBezTo>
                    <a:cubicBezTo>
                      <a:pt x="30" y="279"/>
                      <a:pt x="81" y="430"/>
                      <a:pt x="119" y="583"/>
                    </a:cubicBezTo>
                    <a:cubicBezTo>
                      <a:pt x="137" y="668"/>
                      <a:pt x="165" y="785"/>
                      <a:pt x="260" y="785"/>
                    </a:cubicBezTo>
                    <a:cubicBezTo>
                      <a:pt x="273" y="785"/>
                      <a:pt x="287" y="783"/>
                      <a:pt x="302" y="778"/>
                    </a:cubicBezTo>
                    <a:cubicBezTo>
                      <a:pt x="458" y="717"/>
                      <a:pt x="343" y="536"/>
                      <a:pt x="325" y="422"/>
                    </a:cubicBezTo>
                    <a:cubicBezTo>
                      <a:pt x="298" y="319"/>
                      <a:pt x="267" y="216"/>
                      <a:pt x="243" y="112"/>
                    </a:cubicBezTo>
                    <a:lnTo>
                      <a:pt x="243" y="112"/>
                    </a:lnTo>
                    <a:cubicBezTo>
                      <a:pt x="237" y="38"/>
                      <a:pt x="179" y="0"/>
                      <a:pt x="1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3" name="Google Shape;3483;p40"/>
              <p:cNvSpPr/>
              <p:nvPr/>
            </p:nvSpPr>
            <p:spPr>
              <a:xfrm>
                <a:off x="4253850" y="2014375"/>
                <a:ext cx="80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82" extrusionOk="0">
                    <a:moveTo>
                      <a:pt x="145" y="1"/>
                    </a:moveTo>
                    <a:cubicBezTo>
                      <a:pt x="70" y="1"/>
                      <a:pt x="1" y="78"/>
                      <a:pt x="29" y="158"/>
                    </a:cubicBezTo>
                    <a:cubicBezTo>
                      <a:pt x="57" y="239"/>
                      <a:pt x="56" y="375"/>
                      <a:pt x="169" y="381"/>
                    </a:cubicBezTo>
                    <a:cubicBezTo>
                      <a:pt x="175" y="381"/>
                      <a:pt x="181" y="382"/>
                      <a:pt x="186" y="382"/>
                    </a:cubicBezTo>
                    <a:cubicBezTo>
                      <a:pt x="292" y="382"/>
                      <a:pt x="322" y="255"/>
                      <a:pt x="281" y="168"/>
                    </a:cubicBezTo>
                    <a:cubicBezTo>
                      <a:pt x="266" y="111"/>
                      <a:pt x="257" y="44"/>
                      <a:pt x="200" y="16"/>
                    </a:cubicBezTo>
                    <a:cubicBezTo>
                      <a:pt x="182" y="5"/>
                      <a:pt x="163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3418;p40">
            <a:extLst>
              <a:ext uri="{FF2B5EF4-FFF2-40B4-BE49-F238E27FC236}">
                <a16:creationId xmlns:a16="http://schemas.microsoft.com/office/drawing/2014/main" id="{07A799B1-948A-ED63-667A-49D4CA68675A}"/>
              </a:ext>
            </a:extLst>
          </p:cNvPr>
          <p:cNvSpPr txBox="1">
            <a:spLocks/>
          </p:cNvSpPr>
          <p:nvPr/>
        </p:nvSpPr>
        <p:spPr>
          <a:xfrm>
            <a:off x="7589749" y="1894983"/>
            <a:ext cx="734700" cy="731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oo 2 SemiBold"/>
              <a:buNone/>
              <a:defRPr sz="30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oo 2 SemiBold"/>
              <a:buNone/>
              <a:defRPr sz="30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oo 2 SemiBold"/>
              <a:buNone/>
              <a:defRPr sz="30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oo 2 SemiBold"/>
              <a:buNone/>
              <a:defRPr sz="30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oo 2 SemiBold"/>
              <a:buNone/>
              <a:defRPr sz="30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oo 2 SemiBold"/>
              <a:buNone/>
              <a:defRPr sz="30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oo 2 SemiBold"/>
              <a:buNone/>
              <a:defRPr sz="30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oo 2 SemiBold"/>
              <a:buNone/>
              <a:defRPr sz="30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oo 2 SemiBold"/>
              <a:buNone/>
              <a:defRPr sz="30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9pPr>
          </a:lstStyle>
          <a:p>
            <a:r>
              <a:rPr lang="en" dirty="0"/>
              <a:t>04</a:t>
            </a:r>
          </a:p>
        </p:txBody>
      </p:sp>
      <p:grpSp>
        <p:nvGrpSpPr>
          <p:cNvPr id="3" name="Google Shape;3465;p40">
            <a:extLst>
              <a:ext uri="{FF2B5EF4-FFF2-40B4-BE49-F238E27FC236}">
                <a16:creationId xmlns:a16="http://schemas.microsoft.com/office/drawing/2014/main" id="{87726537-1DE1-B632-2456-6E267402F4BE}"/>
              </a:ext>
            </a:extLst>
          </p:cNvPr>
          <p:cNvGrpSpPr/>
          <p:nvPr/>
        </p:nvGrpSpPr>
        <p:grpSpPr>
          <a:xfrm rot="-5400000">
            <a:off x="7780112" y="1492831"/>
            <a:ext cx="369224" cy="465555"/>
            <a:chOff x="4210725" y="1871000"/>
            <a:chExt cx="137575" cy="173475"/>
          </a:xfrm>
        </p:grpSpPr>
        <p:sp>
          <p:nvSpPr>
            <p:cNvPr id="4" name="Google Shape;3466;p40">
              <a:extLst>
                <a:ext uri="{FF2B5EF4-FFF2-40B4-BE49-F238E27FC236}">
                  <a16:creationId xmlns:a16="http://schemas.microsoft.com/office/drawing/2014/main" id="{C98F1AAA-7DE8-0486-1249-C69D6091D398}"/>
                </a:ext>
              </a:extLst>
            </p:cNvPr>
            <p:cNvSpPr/>
            <p:nvPr/>
          </p:nvSpPr>
          <p:spPr>
            <a:xfrm>
              <a:off x="4212575" y="1871000"/>
              <a:ext cx="135725" cy="173475"/>
            </a:xfrm>
            <a:custGeom>
              <a:avLst/>
              <a:gdLst/>
              <a:ahLst/>
              <a:cxnLst/>
              <a:rect l="l" t="t" r="r" b="b"/>
              <a:pathLst>
                <a:path w="5429" h="6939" extrusionOk="0">
                  <a:moveTo>
                    <a:pt x="4837" y="1"/>
                  </a:moveTo>
                  <a:cubicBezTo>
                    <a:pt x="4673" y="1"/>
                    <a:pt x="4507" y="62"/>
                    <a:pt x="4353" y="118"/>
                  </a:cubicBezTo>
                  <a:cubicBezTo>
                    <a:pt x="3351" y="517"/>
                    <a:pt x="2466" y="1056"/>
                    <a:pt x="1529" y="1430"/>
                  </a:cubicBezTo>
                  <a:cubicBezTo>
                    <a:pt x="1053" y="1640"/>
                    <a:pt x="553" y="1797"/>
                    <a:pt x="77" y="2005"/>
                  </a:cubicBezTo>
                  <a:cubicBezTo>
                    <a:pt x="1" y="2055"/>
                    <a:pt x="13" y="2141"/>
                    <a:pt x="60" y="2190"/>
                  </a:cubicBezTo>
                  <a:cubicBezTo>
                    <a:pt x="18" y="2301"/>
                    <a:pt x="136" y="2476"/>
                    <a:pt x="147" y="2588"/>
                  </a:cubicBezTo>
                  <a:cubicBezTo>
                    <a:pt x="218" y="2824"/>
                    <a:pt x="293" y="3061"/>
                    <a:pt x="369" y="3297"/>
                  </a:cubicBezTo>
                  <a:cubicBezTo>
                    <a:pt x="621" y="4066"/>
                    <a:pt x="861" y="4838"/>
                    <a:pt x="1132" y="5600"/>
                  </a:cubicBezTo>
                  <a:cubicBezTo>
                    <a:pt x="1278" y="5984"/>
                    <a:pt x="1402" y="6381"/>
                    <a:pt x="1627" y="6727"/>
                  </a:cubicBezTo>
                  <a:cubicBezTo>
                    <a:pt x="1714" y="6861"/>
                    <a:pt x="1829" y="6938"/>
                    <a:pt x="1932" y="6938"/>
                  </a:cubicBezTo>
                  <a:cubicBezTo>
                    <a:pt x="2039" y="6938"/>
                    <a:pt x="2134" y="6857"/>
                    <a:pt x="2177" y="6674"/>
                  </a:cubicBezTo>
                  <a:cubicBezTo>
                    <a:pt x="2328" y="5757"/>
                    <a:pt x="2116" y="4831"/>
                    <a:pt x="2014" y="3920"/>
                  </a:cubicBezTo>
                  <a:lnTo>
                    <a:pt x="2014" y="3920"/>
                  </a:lnTo>
                  <a:cubicBezTo>
                    <a:pt x="2460" y="4337"/>
                    <a:pt x="2912" y="4747"/>
                    <a:pt x="3407" y="5106"/>
                  </a:cubicBezTo>
                  <a:cubicBezTo>
                    <a:pt x="3616" y="5243"/>
                    <a:pt x="3894" y="5487"/>
                    <a:pt x="4162" y="5487"/>
                  </a:cubicBezTo>
                  <a:cubicBezTo>
                    <a:pt x="4229" y="5487"/>
                    <a:pt x="4295" y="5472"/>
                    <a:pt x="4359" y="5437"/>
                  </a:cubicBezTo>
                  <a:cubicBezTo>
                    <a:pt x="4796" y="5055"/>
                    <a:pt x="3359" y="3705"/>
                    <a:pt x="3060" y="3422"/>
                  </a:cubicBezTo>
                  <a:cubicBezTo>
                    <a:pt x="2936" y="3304"/>
                    <a:pt x="2778" y="3159"/>
                    <a:pt x="2663" y="3039"/>
                  </a:cubicBezTo>
                  <a:lnTo>
                    <a:pt x="2663" y="3039"/>
                  </a:lnTo>
                  <a:cubicBezTo>
                    <a:pt x="2866" y="3070"/>
                    <a:pt x="3188" y="3121"/>
                    <a:pt x="3376" y="3126"/>
                  </a:cubicBezTo>
                  <a:cubicBezTo>
                    <a:pt x="3622" y="3135"/>
                    <a:pt x="3873" y="3150"/>
                    <a:pt x="4124" y="3150"/>
                  </a:cubicBezTo>
                  <a:cubicBezTo>
                    <a:pt x="4440" y="3150"/>
                    <a:pt x="4755" y="3127"/>
                    <a:pt x="5057" y="3040"/>
                  </a:cubicBezTo>
                  <a:cubicBezTo>
                    <a:pt x="5304" y="2951"/>
                    <a:pt x="5428" y="2723"/>
                    <a:pt x="5223" y="2510"/>
                  </a:cubicBezTo>
                  <a:cubicBezTo>
                    <a:pt x="5057" y="2326"/>
                    <a:pt x="4795" y="2288"/>
                    <a:pt x="4567" y="2222"/>
                  </a:cubicBezTo>
                  <a:cubicBezTo>
                    <a:pt x="3989" y="2053"/>
                    <a:pt x="3278" y="1992"/>
                    <a:pt x="2736" y="1940"/>
                  </a:cubicBezTo>
                  <a:cubicBezTo>
                    <a:pt x="3372" y="1643"/>
                    <a:pt x="4390" y="1194"/>
                    <a:pt x="4949" y="622"/>
                  </a:cubicBezTo>
                  <a:cubicBezTo>
                    <a:pt x="5106" y="468"/>
                    <a:pt x="5302" y="105"/>
                    <a:pt x="4982" y="19"/>
                  </a:cubicBezTo>
                  <a:cubicBezTo>
                    <a:pt x="4934" y="6"/>
                    <a:pt x="4886" y="1"/>
                    <a:pt x="4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467;p40">
              <a:extLst>
                <a:ext uri="{FF2B5EF4-FFF2-40B4-BE49-F238E27FC236}">
                  <a16:creationId xmlns:a16="http://schemas.microsoft.com/office/drawing/2014/main" id="{6E191555-8B5B-203C-60A1-9A4D39AF4CE0}"/>
                </a:ext>
              </a:extLst>
            </p:cNvPr>
            <p:cNvSpPr/>
            <p:nvPr/>
          </p:nvSpPr>
          <p:spPr>
            <a:xfrm>
              <a:off x="4210725" y="1875950"/>
              <a:ext cx="63750" cy="115975"/>
            </a:xfrm>
            <a:custGeom>
              <a:avLst/>
              <a:gdLst/>
              <a:ahLst/>
              <a:cxnLst/>
              <a:rect l="l" t="t" r="r" b="b"/>
              <a:pathLst>
                <a:path w="2550" h="4639" extrusionOk="0">
                  <a:moveTo>
                    <a:pt x="2394" y="0"/>
                  </a:moveTo>
                  <a:cubicBezTo>
                    <a:pt x="1998" y="0"/>
                    <a:pt x="839" y="1049"/>
                    <a:pt x="708" y="1178"/>
                  </a:cubicBezTo>
                  <a:cubicBezTo>
                    <a:pt x="513" y="1367"/>
                    <a:pt x="308" y="1547"/>
                    <a:pt x="116" y="1740"/>
                  </a:cubicBezTo>
                  <a:cubicBezTo>
                    <a:pt x="85" y="1765"/>
                    <a:pt x="62" y="1803"/>
                    <a:pt x="64" y="1845"/>
                  </a:cubicBezTo>
                  <a:cubicBezTo>
                    <a:pt x="64" y="1846"/>
                    <a:pt x="65" y="1849"/>
                    <a:pt x="65" y="1851"/>
                  </a:cubicBezTo>
                  <a:cubicBezTo>
                    <a:pt x="64" y="1852"/>
                    <a:pt x="62" y="1854"/>
                    <a:pt x="60" y="1855"/>
                  </a:cubicBezTo>
                  <a:cubicBezTo>
                    <a:pt x="0" y="1927"/>
                    <a:pt x="41" y="2030"/>
                    <a:pt x="42" y="2116"/>
                  </a:cubicBezTo>
                  <a:cubicBezTo>
                    <a:pt x="111" y="2669"/>
                    <a:pt x="225" y="3220"/>
                    <a:pt x="383" y="3754"/>
                  </a:cubicBezTo>
                  <a:cubicBezTo>
                    <a:pt x="468" y="4018"/>
                    <a:pt x="537" y="4297"/>
                    <a:pt x="699" y="4526"/>
                  </a:cubicBezTo>
                  <a:cubicBezTo>
                    <a:pt x="739" y="4591"/>
                    <a:pt x="816" y="4639"/>
                    <a:pt x="888" y="4639"/>
                  </a:cubicBezTo>
                  <a:cubicBezTo>
                    <a:pt x="936" y="4639"/>
                    <a:pt x="982" y="4617"/>
                    <a:pt x="1013" y="4563"/>
                  </a:cubicBezTo>
                  <a:cubicBezTo>
                    <a:pt x="1077" y="4450"/>
                    <a:pt x="1065" y="4309"/>
                    <a:pt x="1056" y="4185"/>
                  </a:cubicBezTo>
                  <a:cubicBezTo>
                    <a:pt x="1027" y="3864"/>
                    <a:pt x="942" y="3550"/>
                    <a:pt x="838" y="3246"/>
                  </a:cubicBezTo>
                  <a:cubicBezTo>
                    <a:pt x="752" y="2992"/>
                    <a:pt x="655" y="2743"/>
                    <a:pt x="554" y="2496"/>
                  </a:cubicBezTo>
                  <a:lnTo>
                    <a:pt x="554" y="2496"/>
                  </a:lnTo>
                  <a:cubicBezTo>
                    <a:pt x="778" y="2722"/>
                    <a:pt x="1010" y="2940"/>
                    <a:pt x="1253" y="3145"/>
                  </a:cubicBezTo>
                  <a:cubicBezTo>
                    <a:pt x="1353" y="3219"/>
                    <a:pt x="1539" y="3392"/>
                    <a:pt x="1683" y="3392"/>
                  </a:cubicBezTo>
                  <a:cubicBezTo>
                    <a:pt x="1740" y="3392"/>
                    <a:pt x="1790" y="3365"/>
                    <a:pt x="1826" y="3294"/>
                  </a:cubicBezTo>
                  <a:cubicBezTo>
                    <a:pt x="1943" y="3029"/>
                    <a:pt x="1109" y="2406"/>
                    <a:pt x="698" y="2081"/>
                  </a:cubicBezTo>
                  <a:lnTo>
                    <a:pt x="698" y="2081"/>
                  </a:lnTo>
                  <a:cubicBezTo>
                    <a:pt x="956" y="2099"/>
                    <a:pt x="1218" y="2117"/>
                    <a:pt x="1478" y="2117"/>
                  </a:cubicBezTo>
                  <a:cubicBezTo>
                    <a:pt x="1736" y="2117"/>
                    <a:pt x="1993" y="2099"/>
                    <a:pt x="2243" y="2043"/>
                  </a:cubicBezTo>
                  <a:cubicBezTo>
                    <a:pt x="2478" y="1986"/>
                    <a:pt x="2523" y="1743"/>
                    <a:pt x="2274" y="1666"/>
                  </a:cubicBezTo>
                  <a:cubicBezTo>
                    <a:pt x="2023" y="1613"/>
                    <a:pt x="1765" y="1592"/>
                    <a:pt x="1505" y="1592"/>
                  </a:cubicBezTo>
                  <a:cubicBezTo>
                    <a:pt x="1288" y="1592"/>
                    <a:pt x="1070" y="1606"/>
                    <a:pt x="855" y="1628"/>
                  </a:cubicBezTo>
                  <a:cubicBezTo>
                    <a:pt x="1233" y="1402"/>
                    <a:pt x="1597" y="1155"/>
                    <a:pt x="1932" y="870"/>
                  </a:cubicBezTo>
                  <a:cubicBezTo>
                    <a:pt x="2144" y="686"/>
                    <a:pt x="2378" y="505"/>
                    <a:pt x="2514" y="257"/>
                  </a:cubicBezTo>
                  <a:cubicBezTo>
                    <a:pt x="2550" y="74"/>
                    <a:pt x="2498" y="0"/>
                    <a:pt x="2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3468;p40">
              <a:extLst>
                <a:ext uri="{FF2B5EF4-FFF2-40B4-BE49-F238E27FC236}">
                  <a16:creationId xmlns:a16="http://schemas.microsoft.com/office/drawing/2014/main" id="{F829FD64-8549-40B1-E03A-FB0DFF13CB23}"/>
                </a:ext>
              </a:extLst>
            </p:cNvPr>
            <p:cNvGrpSpPr/>
            <p:nvPr/>
          </p:nvGrpSpPr>
          <p:grpSpPr>
            <a:xfrm>
              <a:off x="4211800" y="1885400"/>
              <a:ext cx="53300" cy="92925"/>
              <a:chOff x="4211800" y="1885400"/>
              <a:chExt cx="53300" cy="92925"/>
            </a:xfrm>
          </p:grpSpPr>
          <p:sp>
            <p:nvSpPr>
              <p:cNvPr id="15" name="Google Shape;3469;p40">
                <a:extLst>
                  <a:ext uri="{FF2B5EF4-FFF2-40B4-BE49-F238E27FC236}">
                    <a16:creationId xmlns:a16="http://schemas.microsoft.com/office/drawing/2014/main" id="{C89318FA-1CC6-2E9D-BDF9-533F73BFC020}"/>
                  </a:ext>
                </a:extLst>
              </p:cNvPr>
              <p:cNvSpPr/>
              <p:nvPr/>
            </p:nvSpPr>
            <p:spPr>
              <a:xfrm>
                <a:off x="4252475" y="1885400"/>
                <a:ext cx="126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55" extrusionOk="0">
                    <a:moveTo>
                      <a:pt x="364" y="1"/>
                    </a:moveTo>
                    <a:cubicBezTo>
                      <a:pt x="343" y="1"/>
                      <a:pt x="321" y="6"/>
                      <a:pt x="301" y="20"/>
                    </a:cubicBezTo>
                    <a:cubicBezTo>
                      <a:pt x="208" y="92"/>
                      <a:pt x="0" y="187"/>
                      <a:pt x="127" y="323"/>
                    </a:cubicBezTo>
                    <a:cubicBezTo>
                      <a:pt x="152" y="345"/>
                      <a:pt x="177" y="354"/>
                      <a:pt x="202" y="354"/>
                    </a:cubicBezTo>
                    <a:cubicBezTo>
                      <a:pt x="272" y="354"/>
                      <a:pt x="340" y="284"/>
                      <a:pt x="398" y="245"/>
                    </a:cubicBezTo>
                    <a:cubicBezTo>
                      <a:pt x="435" y="220"/>
                      <a:pt x="475" y="194"/>
                      <a:pt x="483" y="148"/>
                    </a:cubicBezTo>
                    <a:cubicBezTo>
                      <a:pt x="504" y="70"/>
                      <a:pt x="436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470;p40">
                <a:extLst>
                  <a:ext uri="{FF2B5EF4-FFF2-40B4-BE49-F238E27FC236}">
                    <a16:creationId xmlns:a16="http://schemas.microsoft.com/office/drawing/2014/main" id="{E36B5F5C-8B0D-1F56-2B86-E78A174BBDC5}"/>
                  </a:ext>
                </a:extLst>
              </p:cNvPr>
              <p:cNvSpPr/>
              <p:nvPr/>
            </p:nvSpPr>
            <p:spPr>
              <a:xfrm>
                <a:off x="4219750" y="1905425"/>
                <a:ext cx="18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04" extrusionOk="0">
                    <a:moveTo>
                      <a:pt x="601" y="1"/>
                    </a:moveTo>
                    <a:cubicBezTo>
                      <a:pt x="570" y="1"/>
                      <a:pt x="539" y="12"/>
                      <a:pt x="516" y="38"/>
                    </a:cubicBezTo>
                    <a:cubicBezTo>
                      <a:pt x="437" y="114"/>
                      <a:pt x="227" y="264"/>
                      <a:pt x="65" y="383"/>
                    </a:cubicBezTo>
                    <a:cubicBezTo>
                      <a:pt x="26" y="407"/>
                      <a:pt x="1" y="459"/>
                      <a:pt x="12" y="505"/>
                    </a:cubicBezTo>
                    <a:cubicBezTo>
                      <a:pt x="17" y="551"/>
                      <a:pt x="58" y="590"/>
                      <a:pt x="103" y="601"/>
                    </a:cubicBezTo>
                    <a:cubicBezTo>
                      <a:pt x="111" y="603"/>
                      <a:pt x="120" y="604"/>
                      <a:pt x="128" y="604"/>
                    </a:cubicBezTo>
                    <a:cubicBezTo>
                      <a:pt x="192" y="604"/>
                      <a:pt x="240" y="548"/>
                      <a:pt x="292" y="514"/>
                    </a:cubicBezTo>
                    <a:cubicBezTo>
                      <a:pt x="429" y="415"/>
                      <a:pt x="568" y="315"/>
                      <a:pt x="694" y="201"/>
                    </a:cubicBezTo>
                    <a:cubicBezTo>
                      <a:pt x="716" y="179"/>
                      <a:pt x="727" y="147"/>
                      <a:pt x="725" y="115"/>
                    </a:cubicBezTo>
                    <a:cubicBezTo>
                      <a:pt x="725" y="46"/>
                      <a:pt x="663" y="1"/>
                      <a:pt x="6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471;p40">
                <a:extLst>
                  <a:ext uri="{FF2B5EF4-FFF2-40B4-BE49-F238E27FC236}">
                    <a16:creationId xmlns:a16="http://schemas.microsoft.com/office/drawing/2014/main" id="{23C7416A-6CBE-C84D-5A09-ED6411C1D19F}"/>
                  </a:ext>
                </a:extLst>
              </p:cNvPr>
              <p:cNvSpPr/>
              <p:nvPr/>
            </p:nvSpPr>
            <p:spPr>
              <a:xfrm>
                <a:off x="4241050" y="1919225"/>
                <a:ext cx="163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48" extrusionOk="0">
                    <a:moveTo>
                      <a:pt x="237" y="0"/>
                    </a:moveTo>
                    <a:cubicBezTo>
                      <a:pt x="191" y="0"/>
                      <a:pt x="146" y="3"/>
                      <a:pt x="102" y="14"/>
                    </a:cubicBezTo>
                    <a:cubicBezTo>
                      <a:pt x="74" y="25"/>
                      <a:pt x="49" y="50"/>
                      <a:pt x="41" y="81"/>
                    </a:cubicBezTo>
                    <a:cubicBezTo>
                      <a:pt x="1" y="224"/>
                      <a:pt x="125" y="246"/>
                      <a:pt x="234" y="246"/>
                    </a:cubicBezTo>
                    <a:cubicBezTo>
                      <a:pt x="253" y="246"/>
                      <a:pt x="272" y="245"/>
                      <a:pt x="289" y="244"/>
                    </a:cubicBezTo>
                    <a:cubicBezTo>
                      <a:pt x="300" y="243"/>
                      <a:pt x="311" y="243"/>
                      <a:pt x="321" y="243"/>
                    </a:cubicBezTo>
                    <a:cubicBezTo>
                      <a:pt x="362" y="243"/>
                      <a:pt x="403" y="248"/>
                      <a:pt x="444" y="248"/>
                    </a:cubicBezTo>
                    <a:cubicBezTo>
                      <a:pt x="476" y="248"/>
                      <a:pt x="507" y="245"/>
                      <a:pt x="536" y="234"/>
                    </a:cubicBezTo>
                    <a:cubicBezTo>
                      <a:pt x="651" y="189"/>
                      <a:pt x="609" y="6"/>
                      <a:pt x="491" y="6"/>
                    </a:cubicBezTo>
                    <a:cubicBezTo>
                      <a:pt x="488" y="6"/>
                      <a:pt x="485" y="7"/>
                      <a:pt x="481" y="7"/>
                    </a:cubicBezTo>
                    <a:cubicBezTo>
                      <a:pt x="470" y="7"/>
                      <a:pt x="458" y="8"/>
                      <a:pt x="446" y="8"/>
                    </a:cubicBezTo>
                    <a:cubicBezTo>
                      <a:pt x="378" y="8"/>
                      <a:pt x="307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472;p40">
                <a:extLst>
                  <a:ext uri="{FF2B5EF4-FFF2-40B4-BE49-F238E27FC236}">
                    <a16:creationId xmlns:a16="http://schemas.microsoft.com/office/drawing/2014/main" id="{DD064F39-3F55-096B-7568-17A4364173D7}"/>
                  </a:ext>
                </a:extLst>
              </p:cNvPr>
              <p:cNvSpPr/>
              <p:nvPr/>
            </p:nvSpPr>
            <p:spPr>
              <a:xfrm>
                <a:off x="4211800" y="1921950"/>
                <a:ext cx="147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96" extrusionOk="0">
                    <a:moveTo>
                      <a:pt x="174" y="1"/>
                    </a:moveTo>
                    <a:cubicBezTo>
                      <a:pt x="65" y="1"/>
                      <a:pt x="1" y="165"/>
                      <a:pt x="118" y="228"/>
                    </a:cubicBezTo>
                    <a:cubicBezTo>
                      <a:pt x="156" y="232"/>
                      <a:pt x="278" y="395"/>
                      <a:pt x="389" y="395"/>
                    </a:cubicBezTo>
                    <a:cubicBezTo>
                      <a:pt x="417" y="395"/>
                      <a:pt x="444" y="385"/>
                      <a:pt x="469" y="358"/>
                    </a:cubicBezTo>
                    <a:cubicBezTo>
                      <a:pt x="589" y="198"/>
                      <a:pt x="329" y="103"/>
                      <a:pt x="231" y="16"/>
                    </a:cubicBezTo>
                    <a:cubicBezTo>
                      <a:pt x="211" y="6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473;p40">
                <a:extLst>
                  <a:ext uri="{FF2B5EF4-FFF2-40B4-BE49-F238E27FC236}">
                    <a16:creationId xmlns:a16="http://schemas.microsoft.com/office/drawing/2014/main" id="{C9F05260-6CFF-A626-3578-F78A2B4D9B37}"/>
                  </a:ext>
                </a:extLst>
              </p:cNvPr>
              <p:cNvSpPr/>
              <p:nvPr/>
            </p:nvSpPr>
            <p:spPr>
              <a:xfrm>
                <a:off x="4233175" y="1941050"/>
                <a:ext cx="129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31" extrusionOk="0">
                    <a:moveTo>
                      <a:pt x="164" y="1"/>
                    </a:moveTo>
                    <a:cubicBezTo>
                      <a:pt x="68" y="1"/>
                      <a:pt x="0" y="139"/>
                      <a:pt x="84" y="211"/>
                    </a:cubicBezTo>
                    <a:cubicBezTo>
                      <a:pt x="184" y="271"/>
                      <a:pt x="264" y="420"/>
                      <a:pt x="382" y="430"/>
                    </a:cubicBezTo>
                    <a:cubicBezTo>
                      <a:pt x="459" y="428"/>
                      <a:pt x="516" y="346"/>
                      <a:pt x="492" y="273"/>
                    </a:cubicBezTo>
                    <a:cubicBezTo>
                      <a:pt x="438" y="181"/>
                      <a:pt x="298" y="70"/>
                      <a:pt x="207" y="10"/>
                    </a:cubicBezTo>
                    <a:cubicBezTo>
                      <a:pt x="192" y="4"/>
                      <a:pt x="178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474;p40">
                <a:extLst>
                  <a:ext uri="{FF2B5EF4-FFF2-40B4-BE49-F238E27FC236}">
                    <a16:creationId xmlns:a16="http://schemas.microsoft.com/office/drawing/2014/main" id="{8A026FE4-A718-102A-6099-88035776F8A9}"/>
                  </a:ext>
                </a:extLst>
              </p:cNvPr>
              <p:cNvSpPr/>
              <p:nvPr/>
            </p:nvSpPr>
            <p:spPr>
              <a:xfrm>
                <a:off x="4217050" y="1944425"/>
                <a:ext cx="11550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619" extrusionOk="0">
                    <a:moveTo>
                      <a:pt x="151" y="1"/>
                    </a:moveTo>
                    <a:cubicBezTo>
                      <a:pt x="77" y="1"/>
                      <a:pt x="0" y="73"/>
                      <a:pt x="31" y="157"/>
                    </a:cubicBezTo>
                    <a:cubicBezTo>
                      <a:pt x="94" y="291"/>
                      <a:pt x="117" y="447"/>
                      <a:pt x="188" y="577"/>
                    </a:cubicBezTo>
                    <a:cubicBezTo>
                      <a:pt x="205" y="601"/>
                      <a:pt x="237" y="618"/>
                      <a:pt x="267" y="618"/>
                    </a:cubicBezTo>
                    <a:cubicBezTo>
                      <a:pt x="462" y="613"/>
                      <a:pt x="386" y="429"/>
                      <a:pt x="342" y="313"/>
                    </a:cubicBezTo>
                    <a:cubicBezTo>
                      <a:pt x="307" y="223"/>
                      <a:pt x="289" y="123"/>
                      <a:pt x="237" y="44"/>
                    </a:cubicBezTo>
                    <a:cubicBezTo>
                      <a:pt x="214" y="14"/>
                      <a:pt x="183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475;p40">
                <a:extLst>
                  <a:ext uri="{FF2B5EF4-FFF2-40B4-BE49-F238E27FC236}">
                    <a16:creationId xmlns:a16="http://schemas.microsoft.com/office/drawing/2014/main" id="{D7DC4C9A-B2C7-B2FA-13EC-0EA06169C668}"/>
                  </a:ext>
                </a:extLst>
              </p:cNvPr>
              <p:cNvSpPr/>
              <p:nvPr/>
            </p:nvSpPr>
            <p:spPr>
              <a:xfrm>
                <a:off x="4224650" y="1969375"/>
                <a:ext cx="86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55" y="0"/>
                    </a:moveTo>
                    <a:cubicBezTo>
                      <a:pt x="67" y="0"/>
                      <a:pt x="1" y="109"/>
                      <a:pt x="55" y="187"/>
                    </a:cubicBezTo>
                    <a:cubicBezTo>
                      <a:pt x="91" y="234"/>
                      <a:pt x="104" y="298"/>
                      <a:pt x="152" y="334"/>
                    </a:cubicBezTo>
                    <a:cubicBezTo>
                      <a:pt x="173" y="350"/>
                      <a:pt x="196" y="357"/>
                      <a:pt x="219" y="357"/>
                    </a:cubicBezTo>
                    <a:cubicBezTo>
                      <a:pt x="283" y="357"/>
                      <a:pt x="346" y="302"/>
                      <a:pt x="341" y="231"/>
                    </a:cubicBezTo>
                    <a:cubicBezTo>
                      <a:pt x="324" y="159"/>
                      <a:pt x="261" y="23"/>
                      <a:pt x="183" y="4"/>
                    </a:cubicBezTo>
                    <a:cubicBezTo>
                      <a:pt x="174" y="1"/>
                      <a:pt x="164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3476;p40">
              <a:extLst>
                <a:ext uri="{FF2B5EF4-FFF2-40B4-BE49-F238E27FC236}">
                  <a16:creationId xmlns:a16="http://schemas.microsoft.com/office/drawing/2014/main" id="{FEF54E1D-ED80-F1A2-AD19-F24EE6D89AB7}"/>
                </a:ext>
              </a:extLst>
            </p:cNvPr>
            <p:cNvGrpSpPr/>
            <p:nvPr/>
          </p:nvGrpSpPr>
          <p:grpSpPr>
            <a:xfrm>
              <a:off x="4245800" y="1881675"/>
              <a:ext cx="87850" cy="142250"/>
              <a:chOff x="4245800" y="1881675"/>
              <a:chExt cx="87850" cy="142250"/>
            </a:xfrm>
          </p:grpSpPr>
          <p:sp>
            <p:nvSpPr>
              <p:cNvPr id="8" name="Google Shape;3477;p40">
                <a:extLst>
                  <a:ext uri="{FF2B5EF4-FFF2-40B4-BE49-F238E27FC236}">
                    <a16:creationId xmlns:a16="http://schemas.microsoft.com/office/drawing/2014/main" id="{25FE2466-966F-7134-9F38-8FEE6D65F9DA}"/>
                  </a:ext>
                </a:extLst>
              </p:cNvPr>
              <p:cNvSpPr/>
              <p:nvPr/>
            </p:nvSpPr>
            <p:spPr>
              <a:xfrm>
                <a:off x="4301625" y="1881675"/>
                <a:ext cx="32025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636" extrusionOk="0">
                    <a:moveTo>
                      <a:pt x="1114" y="1"/>
                    </a:moveTo>
                    <a:cubicBezTo>
                      <a:pt x="1101" y="1"/>
                      <a:pt x="1089" y="3"/>
                      <a:pt x="1076" y="8"/>
                    </a:cubicBezTo>
                    <a:cubicBezTo>
                      <a:pt x="759" y="131"/>
                      <a:pt x="450" y="272"/>
                      <a:pt x="136" y="401"/>
                    </a:cubicBezTo>
                    <a:cubicBezTo>
                      <a:pt x="0" y="445"/>
                      <a:pt x="48" y="636"/>
                      <a:pt x="168" y="636"/>
                    </a:cubicBezTo>
                    <a:cubicBezTo>
                      <a:pt x="181" y="636"/>
                      <a:pt x="194" y="634"/>
                      <a:pt x="208" y="629"/>
                    </a:cubicBezTo>
                    <a:cubicBezTo>
                      <a:pt x="533" y="489"/>
                      <a:pt x="868" y="359"/>
                      <a:pt x="1188" y="213"/>
                    </a:cubicBezTo>
                    <a:cubicBezTo>
                      <a:pt x="1280" y="145"/>
                      <a:pt x="1214" y="1"/>
                      <a:pt x="1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478;p40">
                <a:extLst>
                  <a:ext uri="{FF2B5EF4-FFF2-40B4-BE49-F238E27FC236}">
                    <a16:creationId xmlns:a16="http://schemas.microsoft.com/office/drawing/2014/main" id="{1D441990-F7D1-04AD-EBF0-39F5F20B00C2}"/>
                  </a:ext>
                </a:extLst>
              </p:cNvPr>
              <p:cNvSpPr/>
              <p:nvPr/>
            </p:nvSpPr>
            <p:spPr>
              <a:xfrm>
                <a:off x="4273125" y="1899900"/>
                <a:ext cx="138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341" extrusionOk="0">
                    <a:moveTo>
                      <a:pt x="403" y="1"/>
                    </a:moveTo>
                    <a:cubicBezTo>
                      <a:pt x="391" y="1"/>
                      <a:pt x="378" y="3"/>
                      <a:pt x="366" y="8"/>
                    </a:cubicBezTo>
                    <a:cubicBezTo>
                      <a:pt x="262" y="65"/>
                      <a:pt x="113" y="69"/>
                      <a:pt x="39" y="166"/>
                    </a:cubicBezTo>
                    <a:cubicBezTo>
                      <a:pt x="1" y="233"/>
                      <a:pt x="43" y="323"/>
                      <a:pt x="118" y="339"/>
                    </a:cubicBezTo>
                    <a:cubicBezTo>
                      <a:pt x="124" y="340"/>
                      <a:pt x="130" y="340"/>
                      <a:pt x="137" y="340"/>
                    </a:cubicBezTo>
                    <a:cubicBezTo>
                      <a:pt x="223" y="340"/>
                      <a:pt x="304" y="282"/>
                      <a:pt x="385" y="258"/>
                    </a:cubicBezTo>
                    <a:cubicBezTo>
                      <a:pt x="430" y="238"/>
                      <a:pt x="484" y="225"/>
                      <a:pt x="505" y="178"/>
                    </a:cubicBezTo>
                    <a:cubicBezTo>
                      <a:pt x="553" y="98"/>
                      <a:pt x="486" y="1"/>
                      <a:pt x="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479;p40">
                <a:extLst>
                  <a:ext uri="{FF2B5EF4-FFF2-40B4-BE49-F238E27FC236}">
                    <a16:creationId xmlns:a16="http://schemas.microsoft.com/office/drawing/2014/main" id="{112039A6-3009-E530-BE76-FABB98973529}"/>
                  </a:ext>
                </a:extLst>
              </p:cNvPr>
              <p:cNvSpPr/>
              <p:nvPr/>
            </p:nvSpPr>
            <p:spPr>
              <a:xfrm>
                <a:off x="4283750" y="1932850"/>
                <a:ext cx="4297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367" extrusionOk="0">
                    <a:moveTo>
                      <a:pt x="168" y="1"/>
                    </a:moveTo>
                    <a:cubicBezTo>
                      <a:pt x="134" y="1"/>
                      <a:pt x="102" y="5"/>
                      <a:pt x="72" y="18"/>
                    </a:cubicBezTo>
                    <a:cubicBezTo>
                      <a:pt x="18" y="51"/>
                      <a:pt x="0" y="130"/>
                      <a:pt x="35" y="184"/>
                    </a:cubicBezTo>
                    <a:cubicBezTo>
                      <a:pt x="125" y="284"/>
                      <a:pt x="329" y="245"/>
                      <a:pt x="455" y="277"/>
                    </a:cubicBezTo>
                    <a:cubicBezTo>
                      <a:pt x="804" y="316"/>
                      <a:pt x="1155" y="337"/>
                      <a:pt x="1506" y="360"/>
                    </a:cubicBezTo>
                    <a:cubicBezTo>
                      <a:pt x="1508" y="359"/>
                      <a:pt x="1510" y="359"/>
                      <a:pt x="1512" y="359"/>
                    </a:cubicBezTo>
                    <a:cubicBezTo>
                      <a:pt x="1523" y="359"/>
                      <a:pt x="1535" y="367"/>
                      <a:pt x="1558" y="367"/>
                    </a:cubicBezTo>
                    <a:cubicBezTo>
                      <a:pt x="1574" y="367"/>
                      <a:pt x="1597" y="362"/>
                      <a:pt x="1630" y="347"/>
                    </a:cubicBezTo>
                    <a:cubicBezTo>
                      <a:pt x="1718" y="294"/>
                      <a:pt x="1693" y="149"/>
                      <a:pt x="1593" y="128"/>
                    </a:cubicBezTo>
                    <a:cubicBezTo>
                      <a:pt x="1168" y="93"/>
                      <a:pt x="815" y="80"/>
                      <a:pt x="457" y="36"/>
                    </a:cubicBezTo>
                    <a:cubicBezTo>
                      <a:pt x="368" y="36"/>
                      <a:pt x="263" y="1"/>
                      <a:pt x="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480;p40">
                <a:extLst>
                  <a:ext uri="{FF2B5EF4-FFF2-40B4-BE49-F238E27FC236}">
                    <a16:creationId xmlns:a16="http://schemas.microsoft.com/office/drawing/2014/main" id="{969EBC26-ECF8-BC65-4C65-BC6EBEC0DFF8}"/>
                  </a:ext>
                </a:extLst>
              </p:cNvPr>
              <p:cNvSpPr/>
              <p:nvPr/>
            </p:nvSpPr>
            <p:spPr>
              <a:xfrm>
                <a:off x="4258300" y="1946175"/>
                <a:ext cx="214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721" extrusionOk="0">
                    <a:moveTo>
                      <a:pt x="176" y="0"/>
                    </a:moveTo>
                    <a:cubicBezTo>
                      <a:pt x="81" y="0"/>
                      <a:pt x="1" y="126"/>
                      <a:pt x="90" y="210"/>
                    </a:cubicBezTo>
                    <a:cubicBezTo>
                      <a:pt x="261" y="364"/>
                      <a:pt x="429" y="523"/>
                      <a:pt x="588" y="688"/>
                    </a:cubicBezTo>
                    <a:cubicBezTo>
                      <a:pt x="610" y="708"/>
                      <a:pt x="641" y="720"/>
                      <a:pt x="671" y="720"/>
                    </a:cubicBezTo>
                    <a:cubicBezTo>
                      <a:pt x="688" y="720"/>
                      <a:pt x="706" y="716"/>
                      <a:pt x="722" y="707"/>
                    </a:cubicBezTo>
                    <a:cubicBezTo>
                      <a:pt x="857" y="633"/>
                      <a:pt x="767" y="509"/>
                      <a:pt x="683" y="439"/>
                    </a:cubicBezTo>
                    <a:cubicBezTo>
                      <a:pt x="543" y="301"/>
                      <a:pt x="401" y="166"/>
                      <a:pt x="255" y="33"/>
                    </a:cubicBezTo>
                    <a:cubicBezTo>
                      <a:pt x="229" y="10"/>
                      <a:pt x="202" y="0"/>
                      <a:pt x="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481;p40">
                <a:extLst>
                  <a:ext uri="{FF2B5EF4-FFF2-40B4-BE49-F238E27FC236}">
                    <a16:creationId xmlns:a16="http://schemas.microsoft.com/office/drawing/2014/main" id="{BB28DAFA-A1AB-39BF-C980-DE42025375BA}"/>
                  </a:ext>
                </a:extLst>
              </p:cNvPr>
              <p:cNvSpPr/>
              <p:nvPr/>
            </p:nvSpPr>
            <p:spPr>
              <a:xfrm>
                <a:off x="4290275" y="1978050"/>
                <a:ext cx="1537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69" extrusionOk="0">
                    <a:moveTo>
                      <a:pt x="164" y="0"/>
                    </a:moveTo>
                    <a:cubicBezTo>
                      <a:pt x="68" y="0"/>
                      <a:pt x="1" y="138"/>
                      <a:pt x="86" y="210"/>
                    </a:cubicBezTo>
                    <a:cubicBezTo>
                      <a:pt x="177" y="279"/>
                      <a:pt x="262" y="356"/>
                      <a:pt x="347" y="437"/>
                    </a:cubicBezTo>
                    <a:cubicBezTo>
                      <a:pt x="368" y="457"/>
                      <a:pt x="399" y="469"/>
                      <a:pt x="429" y="469"/>
                    </a:cubicBezTo>
                    <a:cubicBezTo>
                      <a:pt x="446" y="469"/>
                      <a:pt x="464" y="465"/>
                      <a:pt x="479" y="456"/>
                    </a:cubicBezTo>
                    <a:cubicBezTo>
                      <a:pt x="614" y="381"/>
                      <a:pt x="527" y="257"/>
                      <a:pt x="435" y="188"/>
                    </a:cubicBezTo>
                    <a:cubicBezTo>
                      <a:pt x="361" y="128"/>
                      <a:pt x="294" y="53"/>
                      <a:pt x="208" y="10"/>
                    </a:cubicBezTo>
                    <a:cubicBezTo>
                      <a:pt x="193" y="3"/>
                      <a:pt x="179" y="0"/>
                      <a:pt x="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482;p40">
                <a:extLst>
                  <a:ext uri="{FF2B5EF4-FFF2-40B4-BE49-F238E27FC236}">
                    <a16:creationId xmlns:a16="http://schemas.microsoft.com/office/drawing/2014/main" id="{9880B163-A8D8-B6FA-EB31-5A1A1561CF19}"/>
                  </a:ext>
                </a:extLst>
              </p:cNvPr>
              <p:cNvSpPr/>
              <p:nvPr/>
            </p:nvSpPr>
            <p:spPr>
              <a:xfrm>
                <a:off x="4245800" y="1977200"/>
                <a:ext cx="114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85" extrusionOk="0">
                    <a:moveTo>
                      <a:pt x="121" y="0"/>
                    </a:moveTo>
                    <a:cubicBezTo>
                      <a:pt x="60" y="0"/>
                      <a:pt x="0" y="41"/>
                      <a:pt x="2" y="123"/>
                    </a:cubicBezTo>
                    <a:cubicBezTo>
                      <a:pt x="30" y="279"/>
                      <a:pt x="81" y="430"/>
                      <a:pt x="119" y="583"/>
                    </a:cubicBezTo>
                    <a:cubicBezTo>
                      <a:pt x="137" y="668"/>
                      <a:pt x="165" y="785"/>
                      <a:pt x="260" y="785"/>
                    </a:cubicBezTo>
                    <a:cubicBezTo>
                      <a:pt x="273" y="785"/>
                      <a:pt x="287" y="783"/>
                      <a:pt x="302" y="778"/>
                    </a:cubicBezTo>
                    <a:cubicBezTo>
                      <a:pt x="458" y="717"/>
                      <a:pt x="343" y="536"/>
                      <a:pt x="325" y="422"/>
                    </a:cubicBezTo>
                    <a:cubicBezTo>
                      <a:pt x="298" y="319"/>
                      <a:pt x="267" y="216"/>
                      <a:pt x="243" y="112"/>
                    </a:cubicBezTo>
                    <a:lnTo>
                      <a:pt x="243" y="112"/>
                    </a:lnTo>
                    <a:cubicBezTo>
                      <a:pt x="237" y="38"/>
                      <a:pt x="179" y="0"/>
                      <a:pt x="1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483;p40">
                <a:extLst>
                  <a:ext uri="{FF2B5EF4-FFF2-40B4-BE49-F238E27FC236}">
                    <a16:creationId xmlns:a16="http://schemas.microsoft.com/office/drawing/2014/main" id="{F059651D-1C7B-6226-BAD8-0CDA70EBD6A9}"/>
                  </a:ext>
                </a:extLst>
              </p:cNvPr>
              <p:cNvSpPr/>
              <p:nvPr/>
            </p:nvSpPr>
            <p:spPr>
              <a:xfrm>
                <a:off x="4253850" y="2014375"/>
                <a:ext cx="80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82" extrusionOk="0">
                    <a:moveTo>
                      <a:pt x="145" y="1"/>
                    </a:moveTo>
                    <a:cubicBezTo>
                      <a:pt x="70" y="1"/>
                      <a:pt x="1" y="78"/>
                      <a:pt x="29" y="158"/>
                    </a:cubicBezTo>
                    <a:cubicBezTo>
                      <a:pt x="57" y="239"/>
                      <a:pt x="56" y="375"/>
                      <a:pt x="169" y="381"/>
                    </a:cubicBezTo>
                    <a:cubicBezTo>
                      <a:pt x="175" y="381"/>
                      <a:pt x="181" y="382"/>
                      <a:pt x="186" y="382"/>
                    </a:cubicBezTo>
                    <a:cubicBezTo>
                      <a:pt x="292" y="382"/>
                      <a:pt x="322" y="255"/>
                      <a:pt x="281" y="168"/>
                    </a:cubicBezTo>
                    <a:cubicBezTo>
                      <a:pt x="266" y="111"/>
                      <a:pt x="257" y="44"/>
                      <a:pt x="200" y="16"/>
                    </a:cubicBezTo>
                    <a:cubicBezTo>
                      <a:pt x="182" y="5"/>
                      <a:pt x="163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3421;p40">
            <a:extLst>
              <a:ext uri="{FF2B5EF4-FFF2-40B4-BE49-F238E27FC236}">
                <a16:creationId xmlns:a16="http://schemas.microsoft.com/office/drawing/2014/main" id="{3F94A844-6645-48AF-9D82-7C3B582DC884}"/>
              </a:ext>
            </a:extLst>
          </p:cNvPr>
          <p:cNvSpPr txBox="1">
            <a:spLocks/>
          </p:cNvSpPr>
          <p:nvPr/>
        </p:nvSpPr>
        <p:spPr>
          <a:xfrm>
            <a:off x="7048189" y="2689859"/>
            <a:ext cx="1943411" cy="40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en-US" dirty="0"/>
              <a:t>Practice</a:t>
            </a:r>
          </a:p>
        </p:txBody>
      </p:sp>
      <p:sp>
        <p:nvSpPr>
          <p:cNvPr id="23" name="Google Shape;3415;p40">
            <a:extLst>
              <a:ext uri="{FF2B5EF4-FFF2-40B4-BE49-F238E27FC236}">
                <a16:creationId xmlns:a16="http://schemas.microsoft.com/office/drawing/2014/main" id="{712C8375-754C-A83E-6465-85B2C959BCEE}"/>
              </a:ext>
            </a:extLst>
          </p:cNvPr>
          <p:cNvSpPr txBox="1">
            <a:spLocks/>
          </p:cNvSpPr>
          <p:nvPr/>
        </p:nvSpPr>
        <p:spPr>
          <a:xfrm>
            <a:off x="6888169" y="2968681"/>
            <a:ext cx="198913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katab"/>
              <a:buNone/>
              <a:defRPr sz="1400" b="0" i="0" u="none" strike="noStrike" cap="none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katab"/>
              <a:buNone/>
              <a:defRPr sz="1400" b="0" i="0" u="none" strike="noStrike" cap="none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katab"/>
              <a:buNone/>
              <a:defRPr sz="1400" b="0" i="0" u="none" strike="noStrike" cap="none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katab"/>
              <a:buNone/>
              <a:defRPr sz="1400" b="0" i="0" u="none" strike="noStrike" cap="none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katab"/>
              <a:buNone/>
              <a:defRPr sz="1400" b="0" i="0" u="none" strike="noStrike" cap="none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katab"/>
              <a:buNone/>
              <a:defRPr sz="1400" b="0" i="0" u="none" strike="noStrike" cap="none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katab"/>
              <a:buNone/>
              <a:defRPr sz="1400" b="0" i="0" u="none" strike="noStrike" cap="none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katab"/>
              <a:buNone/>
              <a:defRPr sz="1400" b="0" i="0" u="none" strike="noStrike" cap="none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katab"/>
              <a:buNone/>
              <a:defRPr sz="1400" b="0" i="0" u="none" strike="noStrike" cap="none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9pPr>
          </a:lstStyle>
          <a:p>
            <a:pPr marL="0" indent="0"/>
            <a:r>
              <a:rPr lang="en-US" sz="1800" dirty="0"/>
              <a:t>Using expressions of Quantity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2E163956-5B0A-5043-4A60-466D06F71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12" t="56638" r="21808" b="21337"/>
          <a:stretch/>
        </p:blipFill>
        <p:spPr>
          <a:xfrm>
            <a:off x="342900" y="1554673"/>
            <a:ext cx="8420100" cy="2006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8CD98AE5-8D78-D9EC-BE1C-3B1638362F15}"/>
              </a:ext>
            </a:extLst>
          </p:cNvPr>
          <p:cNvSpPr txBox="1"/>
          <p:nvPr/>
        </p:nvSpPr>
        <p:spPr>
          <a:xfrm>
            <a:off x="436448" y="1760221"/>
            <a:ext cx="8219872" cy="288714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9C33DB0-5BBE-BE5F-B9C9-1731D1D98F27}"/>
              </a:ext>
            </a:extLst>
          </p:cNvPr>
          <p:cNvSpPr/>
          <p:nvPr/>
        </p:nvSpPr>
        <p:spPr>
          <a:xfrm>
            <a:off x="454327" y="2868869"/>
            <a:ext cx="6693233" cy="270572"/>
          </a:xfrm>
          <a:prstGeom prst="rect">
            <a:avLst/>
          </a:prstGeom>
          <a:solidFill>
            <a:schemeClr val="accent3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0" name="Picture 2" descr="Much, Many, a Lot of — правила и в чем разница 🤔">
            <a:extLst>
              <a:ext uri="{FF2B5EF4-FFF2-40B4-BE49-F238E27FC236}">
                <a16:creationId xmlns:a16="http://schemas.microsoft.com/office/drawing/2014/main" id="{B2901DFD-ACB7-87AB-8A81-3C7B97A4C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5" t="15467" b="22557"/>
          <a:stretch/>
        </p:blipFill>
        <p:spPr bwMode="auto">
          <a:xfrm>
            <a:off x="5688245" y="195350"/>
            <a:ext cx="2636691" cy="131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ew, A Few, Little, A Little — правила и разница 🤔">
            <a:extLst>
              <a:ext uri="{FF2B5EF4-FFF2-40B4-BE49-F238E27FC236}">
                <a16:creationId xmlns:a16="http://schemas.microsoft.com/office/drawing/2014/main" id="{8893EEBB-8F0B-3393-619C-41DAF17EF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7" r="37089" b="47873"/>
          <a:stretch/>
        </p:blipFill>
        <p:spPr bwMode="auto">
          <a:xfrm>
            <a:off x="588272" y="3748188"/>
            <a:ext cx="2351516" cy="104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A7B5FD67-C806-5572-662C-BBB91C2B7D9C}"/>
              </a:ext>
            </a:extLst>
          </p:cNvPr>
          <p:cNvSpPr/>
          <p:nvPr/>
        </p:nvSpPr>
        <p:spPr>
          <a:xfrm>
            <a:off x="2008776" y="457927"/>
            <a:ext cx="4731658" cy="595086"/>
          </a:xfrm>
          <a:prstGeom prst="wedgeRoundRectCallout">
            <a:avLst>
              <a:gd name="adj1" fmla="val 43153"/>
              <a:gd name="adj2" fmla="val 2164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Many</a:t>
            </a:r>
            <a:r>
              <a:rPr lang="en-US" sz="3200" dirty="0"/>
              <a:t> vs </a:t>
            </a:r>
            <a:r>
              <a:rPr lang="en-US" sz="3200" b="1" dirty="0"/>
              <a:t>Much</a:t>
            </a:r>
            <a:endParaRPr lang="ar-SA" sz="2800" dirty="0"/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2F60B8A5-7CCF-B956-7E81-81B930E6F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19" y="1070020"/>
            <a:ext cx="3792581" cy="490991"/>
          </a:xfrm>
        </p:spPr>
        <p:txBody>
          <a:bodyPr/>
          <a:lstStyle/>
          <a:p>
            <a:pPr algn="l"/>
            <a:r>
              <a:rPr lang="ca-ES" sz="24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Many</a:t>
            </a:r>
            <a:r>
              <a:rPr lang="ca-ES" sz="32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ca-ES" sz="1800" b="0" dirty="0">
                <a:latin typeface="Calibri" panose="020F0502020204030204" pitchFamily="34" charset="0"/>
                <a:cs typeface="Calibri" panose="020F0502020204030204" pitchFamily="34" charset="0"/>
              </a:rPr>
              <a:t>used  with </a:t>
            </a:r>
            <a:r>
              <a:rPr lang="ca-ES" sz="1800" b="1" u="sng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countable </a:t>
            </a:r>
            <a:r>
              <a:rPr lang="ca-ES" sz="1800" b="0" dirty="0">
                <a:latin typeface="Calibri" panose="020F0502020204030204" pitchFamily="34" charset="0"/>
                <a:cs typeface="Calibri" panose="020F0502020204030204" pitchFamily="34" charset="0"/>
              </a:rPr>
              <a:t>nouns.</a:t>
            </a:r>
            <a:endParaRPr lang="ca-ES" sz="2000" b="0" dirty="0">
              <a:solidFill>
                <a:schemeClr val="accent4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469EE26-9EF9-CE42-D469-95417B62EF2E}"/>
              </a:ext>
            </a:extLst>
          </p:cNvPr>
          <p:cNvSpPr txBox="1"/>
          <p:nvPr/>
        </p:nvSpPr>
        <p:spPr>
          <a:xfrm>
            <a:off x="442129" y="1733841"/>
            <a:ext cx="1576083" cy="400110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C936832-EB08-6BA2-7009-12BB30BB5C02}"/>
              </a:ext>
            </a:extLst>
          </p:cNvPr>
          <p:cNvSpPr txBox="1"/>
          <p:nvPr/>
        </p:nvSpPr>
        <p:spPr>
          <a:xfrm>
            <a:off x="2039621" y="2092197"/>
            <a:ext cx="4724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There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are many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</a:rPr>
              <a:t>students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F403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F003A"/>
                </a:solidFill>
                <a:effectLst/>
                <a:uLnTx/>
                <a:uFillTx/>
              </a:rPr>
              <a:t>in the class. </a:t>
            </a:r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A5937597-5152-76D6-7244-38EC4600DBCC}"/>
              </a:ext>
            </a:extLst>
          </p:cNvPr>
          <p:cNvSpPr/>
          <p:nvPr/>
        </p:nvSpPr>
        <p:spPr>
          <a:xfrm>
            <a:off x="3867171" y="1681502"/>
            <a:ext cx="1435895" cy="392908"/>
          </a:xfrm>
          <a:prstGeom prst="wedgeEllipseCallout">
            <a:avLst>
              <a:gd name="adj1" fmla="val -28832"/>
              <a:gd name="adj2" fmla="val 70571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countable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5B83591-0335-0A81-5366-32F043931243}"/>
              </a:ext>
            </a:extLst>
          </p:cNvPr>
          <p:cNvSpPr txBox="1"/>
          <p:nvPr/>
        </p:nvSpPr>
        <p:spPr>
          <a:xfrm>
            <a:off x="2098403" y="2884676"/>
            <a:ext cx="3304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 don’t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have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much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</a:rPr>
              <a:t>money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F403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F003A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11" name="فقاعة الكلام: بيضاوية 10">
            <a:extLst>
              <a:ext uri="{FF2B5EF4-FFF2-40B4-BE49-F238E27FC236}">
                <a16:creationId xmlns:a16="http://schemas.microsoft.com/office/drawing/2014/main" id="{45E6B0C4-E6D4-0C8C-9C0A-D9444B8FDB49}"/>
              </a:ext>
            </a:extLst>
          </p:cNvPr>
          <p:cNvSpPr/>
          <p:nvPr/>
        </p:nvSpPr>
        <p:spPr>
          <a:xfrm>
            <a:off x="3989091" y="2466362"/>
            <a:ext cx="1680189" cy="392908"/>
          </a:xfrm>
          <a:prstGeom prst="wedgeEllipseCallout">
            <a:avLst>
              <a:gd name="adj1" fmla="val -28832"/>
              <a:gd name="adj2" fmla="val 70571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uncountable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1 Título">
            <a:extLst>
              <a:ext uri="{FF2B5EF4-FFF2-40B4-BE49-F238E27FC236}">
                <a16:creationId xmlns:a16="http://schemas.microsoft.com/office/drawing/2014/main" id="{7E17641E-8868-1D5D-1E09-2DBDCCE431B5}"/>
              </a:ext>
            </a:extLst>
          </p:cNvPr>
          <p:cNvSpPr txBox="1">
            <a:spLocks/>
          </p:cNvSpPr>
          <p:nvPr/>
        </p:nvSpPr>
        <p:spPr>
          <a:xfrm>
            <a:off x="4825639" y="1085260"/>
            <a:ext cx="3983081" cy="490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loo 2 SemiBold"/>
              <a:buNone/>
              <a:defRPr sz="31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9pPr>
          </a:lstStyle>
          <a:p>
            <a:pPr algn="l"/>
            <a:r>
              <a:rPr lang="ca-ES" sz="24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Much</a:t>
            </a:r>
            <a:r>
              <a:rPr lang="ca-ES" sz="32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ca-ES" sz="1800" dirty="0">
                <a:latin typeface="Calibri" panose="020F0502020204030204" pitchFamily="34" charset="0"/>
                <a:cs typeface="Calibri" panose="020F0502020204030204" pitchFamily="34" charset="0"/>
              </a:rPr>
              <a:t>used  with </a:t>
            </a:r>
            <a:r>
              <a:rPr lang="ca-ES" sz="1800" b="1" u="sng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uncountable </a:t>
            </a:r>
            <a:r>
              <a:rPr lang="ca-ES" sz="1800" dirty="0">
                <a:latin typeface="Calibri" panose="020F0502020204030204" pitchFamily="34" charset="0"/>
                <a:cs typeface="Calibri" panose="020F0502020204030204" pitchFamily="34" charset="0"/>
              </a:rPr>
              <a:t>nouns.</a:t>
            </a:r>
            <a:endParaRPr lang="ca-ES" sz="2000" dirty="0">
              <a:solidFill>
                <a:schemeClr val="accent4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77CABFE-AD99-3B32-C2AC-F79BC6304387}"/>
              </a:ext>
            </a:extLst>
          </p:cNvPr>
          <p:cNvSpPr txBox="1"/>
          <p:nvPr/>
        </p:nvSpPr>
        <p:spPr>
          <a:xfrm>
            <a:off x="4097655" y="1171248"/>
            <a:ext cx="748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a-E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  <a:sym typeface="Baloo 2 SemiBold"/>
              </a:rPr>
              <a:t>But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1EE150F5-98EB-05CC-B552-93B4CFD1B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715" y="1659396"/>
            <a:ext cx="2361570" cy="1062706"/>
          </a:xfrm>
          <a:prstGeom prst="rect">
            <a:avLst/>
          </a:prstGeom>
        </p:spPr>
      </p:pic>
      <p:pic>
        <p:nvPicPr>
          <p:cNvPr id="23" name="Picture 2" descr="Download Cash In Hand - Hand - Full Size PNG Image - PNGkit">
            <a:extLst>
              <a:ext uri="{FF2B5EF4-FFF2-40B4-BE49-F238E27FC236}">
                <a16:creationId xmlns:a16="http://schemas.microsoft.com/office/drawing/2014/main" id="{E1DB028A-1C82-42BA-0D8E-F86C26B91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98" y="2380143"/>
            <a:ext cx="1375003" cy="111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BBADE9F-2C9E-616E-02A8-ADECFD77C8A5}"/>
              </a:ext>
            </a:extLst>
          </p:cNvPr>
          <p:cNvSpPr txBox="1"/>
          <p:nvPr/>
        </p:nvSpPr>
        <p:spPr>
          <a:xfrm>
            <a:off x="2109290" y="3701832"/>
            <a:ext cx="401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</a:rPr>
              <a:t>How Many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</a:rPr>
              <a:t>books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are in the library ?</a:t>
            </a:r>
          </a:p>
        </p:txBody>
      </p:sp>
      <p:sp>
        <p:nvSpPr>
          <p:cNvPr id="25" name="فقاعة الكلام: بيضاوية 24">
            <a:extLst>
              <a:ext uri="{FF2B5EF4-FFF2-40B4-BE49-F238E27FC236}">
                <a16:creationId xmlns:a16="http://schemas.microsoft.com/office/drawing/2014/main" id="{06C31AE1-30F0-DB7D-264A-236F7666F72B}"/>
              </a:ext>
            </a:extLst>
          </p:cNvPr>
          <p:cNvSpPr/>
          <p:nvPr/>
        </p:nvSpPr>
        <p:spPr>
          <a:xfrm>
            <a:off x="3417591" y="3251222"/>
            <a:ext cx="1435895" cy="392908"/>
          </a:xfrm>
          <a:prstGeom prst="wedgeEllipseCallout">
            <a:avLst>
              <a:gd name="adj1" fmla="val -28832"/>
              <a:gd name="adj2" fmla="val 70571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countable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4A9B5FE4-AC69-CE39-2910-FBA0C8E383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576" y="3071243"/>
            <a:ext cx="1291649" cy="1119375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0DE1E77B-655F-6C01-158E-4C89692DB048}"/>
              </a:ext>
            </a:extLst>
          </p:cNvPr>
          <p:cNvSpPr txBox="1"/>
          <p:nvPr/>
        </p:nvSpPr>
        <p:spPr>
          <a:xfrm>
            <a:off x="2108835" y="4433054"/>
            <a:ext cx="4674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How much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water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do you drink a day?</a:t>
            </a:r>
          </a:p>
        </p:txBody>
      </p:sp>
      <p:sp>
        <p:nvSpPr>
          <p:cNvPr id="29" name="فقاعة الكلام: بيضاوية 28">
            <a:extLst>
              <a:ext uri="{FF2B5EF4-FFF2-40B4-BE49-F238E27FC236}">
                <a16:creationId xmlns:a16="http://schemas.microsoft.com/office/drawing/2014/main" id="{717450D4-2AF7-5540-96DB-BB185A2130EE}"/>
              </a:ext>
            </a:extLst>
          </p:cNvPr>
          <p:cNvSpPr/>
          <p:nvPr/>
        </p:nvSpPr>
        <p:spPr>
          <a:xfrm>
            <a:off x="3288051" y="4036082"/>
            <a:ext cx="1680189" cy="392908"/>
          </a:xfrm>
          <a:prstGeom prst="wedgeEllipseCallout">
            <a:avLst>
              <a:gd name="adj1" fmla="val -28832"/>
              <a:gd name="adj2" fmla="val 70571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uncountable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78" name="Picture 6" descr="Download and share clipart about Water Bottle Clipart Three Water - Water  Bottle Illustration, Find more high quality free trans… | Bottle, Clip art,  Bottle picture">
            <a:extLst>
              <a:ext uri="{FF2B5EF4-FFF2-40B4-BE49-F238E27FC236}">
                <a16:creationId xmlns:a16="http://schemas.microsoft.com/office/drawing/2014/main" id="{37C23BF4-FD14-BE23-70F1-CFC11048A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" y="3657983"/>
            <a:ext cx="363106" cy="11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  <p:bldP spid="9" grpId="0" animBg="1"/>
      <p:bldP spid="10" grpId="0"/>
      <p:bldP spid="11" grpId="0" animBg="1"/>
      <p:bldP spid="18" grpId="0"/>
      <p:bldP spid="20" grpId="0"/>
      <p:bldP spid="24" grpId="0"/>
      <p:bldP spid="25" grpId="0" animBg="1"/>
      <p:bldP spid="28" grpId="0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0FC5B0DA-B510-0D43-79D6-C373658C962C}"/>
              </a:ext>
            </a:extLst>
          </p:cNvPr>
          <p:cNvSpPr/>
          <p:nvPr/>
        </p:nvSpPr>
        <p:spPr>
          <a:xfrm>
            <a:off x="2008776" y="496027"/>
            <a:ext cx="4731658" cy="595086"/>
          </a:xfrm>
          <a:prstGeom prst="wedgeRoundRectCallout">
            <a:avLst>
              <a:gd name="adj1" fmla="val 43153"/>
              <a:gd name="adj2" fmla="val 2164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Few</a:t>
            </a:r>
            <a:r>
              <a:rPr lang="en-US" sz="3200" dirty="0"/>
              <a:t> vs </a:t>
            </a:r>
            <a:r>
              <a:rPr lang="en-US" sz="3200" b="1" dirty="0"/>
              <a:t>Little</a:t>
            </a:r>
            <a:endParaRPr lang="ar-SA" sz="2800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687A863-6E19-80B1-1A53-AFCAAD1F044F}"/>
              </a:ext>
            </a:extLst>
          </p:cNvPr>
          <p:cNvSpPr txBox="1"/>
          <p:nvPr/>
        </p:nvSpPr>
        <p:spPr>
          <a:xfrm>
            <a:off x="902063" y="1113620"/>
            <a:ext cx="4889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A few </a:t>
            </a:r>
            <a:r>
              <a:rPr lang="en-US" sz="2000" dirty="0"/>
              <a:t>with </a:t>
            </a:r>
            <a:r>
              <a:rPr lang="en-US" sz="2000" b="1" u="sng" dirty="0"/>
              <a:t>plural countable </a:t>
            </a:r>
            <a:r>
              <a:rPr lang="en-US" sz="2000" dirty="0"/>
              <a:t>nouns</a:t>
            </a:r>
            <a:r>
              <a:rPr lang="en-US" dirty="0"/>
              <a:t>.</a:t>
            </a:r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95B3EBB-7721-AC23-635E-C64E6871697D}"/>
              </a:ext>
            </a:extLst>
          </p:cNvPr>
          <p:cNvSpPr txBox="1"/>
          <p:nvPr/>
        </p:nvSpPr>
        <p:spPr>
          <a:xfrm>
            <a:off x="481317" y="1751258"/>
            <a:ext cx="1576083" cy="40011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6C960C7-DD3A-E168-3157-2952AE0C5DB7}"/>
              </a:ext>
            </a:extLst>
          </p:cNvPr>
          <p:cNvSpPr txBox="1"/>
          <p:nvPr/>
        </p:nvSpPr>
        <p:spPr>
          <a:xfrm>
            <a:off x="2186577" y="2115058"/>
            <a:ext cx="47243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There are </a:t>
            </a: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few </a:t>
            </a:r>
            <a:r>
              <a:rPr lang="en-US" sz="2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apples</a:t>
            </a: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 the fridge.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3E5D18C-DD3B-4262-E59E-884ABC657C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286" t="-4932" r="-8816" b="3574"/>
          <a:stretch/>
        </p:blipFill>
        <p:spPr>
          <a:xfrm>
            <a:off x="6751320" y="1242060"/>
            <a:ext cx="1386840" cy="166115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88900" cap="sq">
            <a:solidFill>
              <a:srgbClr val="8181A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فقاعة الكلام: بيضاوية 9">
            <a:extLst>
              <a:ext uri="{FF2B5EF4-FFF2-40B4-BE49-F238E27FC236}">
                <a16:creationId xmlns:a16="http://schemas.microsoft.com/office/drawing/2014/main" id="{3916A226-8198-BD50-6108-F33F830466D9}"/>
              </a:ext>
            </a:extLst>
          </p:cNvPr>
          <p:cNvSpPr/>
          <p:nvPr/>
        </p:nvSpPr>
        <p:spPr>
          <a:xfrm>
            <a:off x="4125163" y="1698193"/>
            <a:ext cx="1435895" cy="392908"/>
          </a:xfrm>
          <a:prstGeom prst="wedgeEllipseCallout">
            <a:avLst>
              <a:gd name="adj1" fmla="val -28832"/>
              <a:gd name="adj2" fmla="val 70571"/>
            </a:avLst>
          </a:prstGeom>
          <a:solidFill>
            <a:srgbClr val="CF4030">
              <a:lumMod val="25000"/>
            </a:srgbClr>
          </a:solidFill>
          <a:ln w="38100" cap="flat" cmpd="sng" algn="ctr">
            <a:solidFill>
              <a:srgbClr val="FEECDE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DC777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countable</a:t>
            </a:r>
            <a:endParaRPr kumimoji="0" lang="ar-SA" sz="1050" b="0" i="0" u="none" strike="noStrike" kern="0" cap="none" spc="0" normalizeH="0" baseline="0" noProof="0" dirty="0">
              <a:ln>
                <a:noFill/>
              </a:ln>
              <a:solidFill>
                <a:srgbClr val="FDC777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A034EDE-C772-A6AA-0409-E5C9B744E3A0}"/>
              </a:ext>
            </a:extLst>
          </p:cNvPr>
          <p:cNvSpPr txBox="1"/>
          <p:nvPr/>
        </p:nvSpPr>
        <p:spPr>
          <a:xfrm>
            <a:off x="765628" y="2841545"/>
            <a:ext cx="6879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A little </a:t>
            </a:r>
            <a:r>
              <a:rPr lang="en-US" sz="2000" dirty="0"/>
              <a:t>used with </a:t>
            </a:r>
            <a:r>
              <a:rPr lang="en-US" sz="2000" b="1" u="sng" dirty="0"/>
              <a:t>singular uncountable </a:t>
            </a:r>
            <a:r>
              <a:rPr lang="en-US" sz="2000" dirty="0"/>
              <a:t>nouns</a:t>
            </a:r>
            <a:r>
              <a:rPr lang="en-US" sz="2000" b="1" dirty="0"/>
              <a:t>.</a:t>
            </a:r>
            <a:endParaRPr lang="ar-SA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E243AD8-A6AA-F08F-9372-00F0E7D8881B}"/>
              </a:ext>
            </a:extLst>
          </p:cNvPr>
          <p:cNvSpPr txBox="1"/>
          <p:nvPr/>
        </p:nvSpPr>
        <p:spPr>
          <a:xfrm>
            <a:off x="420357" y="3404798"/>
            <a:ext cx="1576083" cy="40011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57E9AAC-7ACF-5EE3-71F1-61FE397ACC9D}"/>
              </a:ext>
            </a:extLst>
          </p:cNvPr>
          <p:cNvSpPr txBox="1"/>
          <p:nvPr/>
        </p:nvSpPr>
        <p:spPr>
          <a:xfrm>
            <a:off x="2122351" y="3975426"/>
            <a:ext cx="47243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 need 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a little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</a:rPr>
              <a:t>sugar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CF4030"/>
                </a:solidFill>
                <a:effectLst/>
                <a:uLnTx/>
                <a:uFillTx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F003A"/>
                </a:solidFill>
                <a:effectLst/>
                <a:uLnTx/>
                <a:uFillTx/>
              </a:rPr>
              <a:t>in my tea.</a:t>
            </a:r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id="{1BCA25DA-3FCB-FD75-EBAD-02DB085C67C7}"/>
              </a:ext>
            </a:extLst>
          </p:cNvPr>
          <p:cNvSpPr/>
          <p:nvPr/>
        </p:nvSpPr>
        <p:spPr>
          <a:xfrm>
            <a:off x="3866083" y="3513023"/>
            <a:ext cx="1706677" cy="392908"/>
          </a:xfrm>
          <a:prstGeom prst="wedgeEllipseCallout">
            <a:avLst>
              <a:gd name="adj1" fmla="val -28832"/>
              <a:gd name="adj2" fmla="val 70571"/>
            </a:avLst>
          </a:prstGeom>
          <a:solidFill>
            <a:srgbClr val="CF4030">
              <a:lumMod val="25000"/>
            </a:srgbClr>
          </a:solidFill>
          <a:ln w="38100" cap="flat" cmpd="sng" algn="ctr">
            <a:solidFill>
              <a:srgbClr val="FEECDE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DC777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uncountable</a:t>
            </a:r>
            <a:endParaRPr kumimoji="0" lang="ar-SA" sz="1000" b="0" i="0" u="none" strike="noStrike" kern="0" cap="none" spc="0" normalizeH="0" baseline="0" noProof="0" dirty="0">
              <a:ln>
                <a:noFill/>
              </a:ln>
              <a:solidFill>
                <a:srgbClr val="FDC777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7" name="Picture 5" descr="sugar mada_1">
            <a:extLst>
              <a:ext uri="{FF2B5EF4-FFF2-40B4-BE49-F238E27FC236}">
                <a16:creationId xmlns:a16="http://schemas.microsoft.com/office/drawing/2014/main" id="{1DB89053-FABA-3F54-D351-90262CA3D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3056" y="3533503"/>
            <a:ext cx="1804987" cy="125367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3" grpId="0" animBg="1"/>
      <p:bldP spid="14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12A322F0-C2C9-4494-EE0D-A2A032BAAD15}"/>
              </a:ext>
            </a:extLst>
          </p:cNvPr>
          <p:cNvSpPr/>
          <p:nvPr/>
        </p:nvSpPr>
        <p:spPr>
          <a:xfrm>
            <a:off x="2008776" y="404587"/>
            <a:ext cx="4731658" cy="595086"/>
          </a:xfrm>
          <a:prstGeom prst="wedgeRoundRectCallout">
            <a:avLst>
              <a:gd name="adj1" fmla="val 43153"/>
              <a:gd name="adj2" fmla="val 2164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A lot of  &amp; Enough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A1E5AFD-0B65-41E2-15DE-5D1A678C4131}"/>
              </a:ext>
            </a:extLst>
          </p:cNvPr>
          <p:cNvSpPr txBox="1"/>
          <p:nvPr/>
        </p:nvSpPr>
        <p:spPr>
          <a:xfrm>
            <a:off x="471350" y="1018140"/>
            <a:ext cx="6653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+mn-cs"/>
                <a:sym typeface="Wingdings" panose="05000000000000000000" pitchFamily="2" charset="2"/>
              </a:rPr>
              <a:t>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+mn-cs"/>
              </a:rPr>
              <a:t>a lot of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used with </a:t>
            </a:r>
            <a:r>
              <a:rPr lang="en-US" sz="22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countable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2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uncountable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nouns</a:t>
            </a:r>
            <a:endParaRPr lang="ar-SA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A85DA0D-E6D1-1904-FD43-3E94BE621954}"/>
              </a:ext>
            </a:extLst>
          </p:cNvPr>
          <p:cNvSpPr txBox="1"/>
          <p:nvPr/>
        </p:nvSpPr>
        <p:spPr>
          <a:xfrm>
            <a:off x="428703" y="1466051"/>
            <a:ext cx="1576083" cy="40011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242EEEC-E898-72DB-D74D-E459A6970B2B}"/>
              </a:ext>
            </a:extLst>
          </p:cNvPr>
          <p:cNvSpPr txBox="1"/>
          <p:nvPr/>
        </p:nvSpPr>
        <p:spPr>
          <a:xfrm>
            <a:off x="1959066" y="1914760"/>
            <a:ext cx="4022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ysClr val="windowText" lastClr="000000"/>
                </a:solidFill>
              </a:rPr>
              <a:t>I have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DC777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a lot of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</a:rPr>
              <a:t>friends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F4030"/>
                </a:solidFill>
                <a:effectLst/>
                <a:uLnTx/>
                <a:uFillTx/>
              </a:rPr>
              <a:t> </a:t>
            </a:r>
            <a:r>
              <a:rPr lang="en-US" sz="1800" dirty="0">
                <a:solidFill>
                  <a:srgbClr val="0F003A"/>
                </a:solidFill>
              </a:rPr>
              <a:t>at school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F003A"/>
                </a:solidFill>
                <a:effectLst/>
                <a:uLnTx/>
                <a:uFillTx/>
              </a:rPr>
              <a:t>.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921E8F3-DF40-E0F1-5A60-4D8ADF5B6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095" b="55259"/>
          <a:stretch/>
        </p:blipFill>
        <p:spPr>
          <a:xfrm>
            <a:off x="5944815" y="1459668"/>
            <a:ext cx="2578343" cy="1073545"/>
          </a:xfrm>
          <a:prstGeom prst="rect">
            <a:avLst/>
          </a:prstGeom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9FA20E62-11F5-01D2-E46F-4598A4449515}"/>
              </a:ext>
            </a:extLst>
          </p:cNvPr>
          <p:cNvSpPr/>
          <p:nvPr/>
        </p:nvSpPr>
        <p:spPr>
          <a:xfrm>
            <a:off x="3798591" y="1529102"/>
            <a:ext cx="1435895" cy="345418"/>
          </a:xfrm>
          <a:prstGeom prst="wedgeEllipseCallout">
            <a:avLst>
              <a:gd name="adj1" fmla="val -28832"/>
              <a:gd name="adj2" fmla="val 70571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countable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152D54C-B796-74E3-DA98-929D0B297886}"/>
              </a:ext>
            </a:extLst>
          </p:cNvPr>
          <p:cNvSpPr txBox="1"/>
          <p:nvPr/>
        </p:nvSpPr>
        <p:spPr>
          <a:xfrm>
            <a:off x="1926409" y="2689097"/>
            <a:ext cx="4724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He eats  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</a:rPr>
              <a:t>a lot of 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800" b="1" u="sng" dirty="0">
                <a:solidFill>
                  <a:schemeClr val="bg1">
                    <a:lumMod val="75000"/>
                  </a:schemeClr>
                </a:solidFill>
              </a:rPr>
              <a:t>chocolate</a:t>
            </a:r>
            <a:r>
              <a:rPr lang="en-US" sz="1800" dirty="0">
                <a:solidFill>
                  <a:schemeClr val="tx2"/>
                </a:solidFill>
              </a:rPr>
              <a:t>.</a:t>
            </a:r>
            <a:endParaRPr lang="en-US" sz="1800" dirty="0">
              <a:solidFill>
                <a:schemeClr val="bg2"/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FC5640AA-5978-A42B-4BB2-B54444CA3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80" y="1916979"/>
            <a:ext cx="690759" cy="1187623"/>
          </a:xfrm>
          <a:prstGeom prst="rect">
            <a:avLst/>
          </a:prstGeom>
        </p:spPr>
      </p:pic>
      <p:sp>
        <p:nvSpPr>
          <p:cNvPr id="12" name="فقاعة الكلام: بيضاوية 11">
            <a:extLst>
              <a:ext uri="{FF2B5EF4-FFF2-40B4-BE49-F238E27FC236}">
                <a16:creationId xmlns:a16="http://schemas.microsoft.com/office/drawing/2014/main" id="{739A18D6-0298-7AE0-E8EC-1C5B92DA135D}"/>
              </a:ext>
            </a:extLst>
          </p:cNvPr>
          <p:cNvSpPr/>
          <p:nvPr/>
        </p:nvSpPr>
        <p:spPr>
          <a:xfrm>
            <a:off x="3835603" y="2240483"/>
            <a:ext cx="1706677" cy="392908"/>
          </a:xfrm>
          <a:prstGeom prst="wedgeEllipseCallout">
            <a:avLst>
              <a:gd name="adj1" fmla="val -28832"/>
              <a:gd name="adj2" fmla="val 70571"/>
            </a:avLst>
          </a:prstGeom>
          <a:solidFill>
            <a:srgbClr val="CF4030">
              <a:lumMod val="25000"/>
            </a:srgbClr>
          </a:solidFill>
          <a:ln w="38100" cap="flat" cmpd="sng" algn="ctr">
            <a:solidFill>
              <a:srgbClr val="FEECDE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DC777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uncountable</a:t>
            </a:r>
            <a:endParaRPr kumimoji="0" lang="ar-SA" sz="1000" b="0" i="0" u="none" strike="noStrike" kern="0" cap="none" spc="0" normalizeH="0" baseline="0" noProof="0" dirty="0">
              <a:ln>
                <a:noFill/>
              </a:ln>
              <a:solidFill>
                <a:srgbClr val="FDC777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7399F53-A5EC-421A-2DCB-7C85D25083DC}"/>
              </a:ext>
            </a:extLst>
          </p:cNvPr>
          <p:cNvSpPr txBox="1"/>
          <p:nvPr/>
        </p:nvSpPr>
        <p:spPr>
          <a:xfrm>
            <a:off x="426720" y="3128844"/>
            <a:ext cx="82524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Enough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used with  </a:t>
            </a:r>
            <a:r>
              <a:rPr lang="en-US" sz="22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countable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uncountable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nouns</a:t>
            </a:r>
            <a:endParaRPr lang="ar-SA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4D89136-44A2-8139-B2DA-8130BB04D4F1}"/>
              </a:ext>
            </a:extLst>
          </p:cNvPr>
          <p:cNvSpPr txBox="1"/>
          <p:nvPr/>
        </p:nvSpPr>
        <p:spPr>
          <a:xfrm>
            <a:off x="459183" y="3592031"/>
            <a:ext cx="1576083" cy="40011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CA24921-A7B0-E773-D2D0-6F2145694DCD}"/>
              </a:ext>
            </a:extLst>
          </p:cNvPr>
          <p:cNvSpPr txBox="1"/>
          <p:nvPr/>
        </p:nvSpPr>
        <p:spPr>
          <a:xfrm>
            <a:off x="2096226" y="3895960"/>
            <a:ext cx="2559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 eat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enough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cookies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19" name="فقاعة الكلام: بيضاوية 18">
            <a:extLst>
              <a:ext uri="{FF2B5EF4-FFF2-40B4-BE49-F238E27FC236}">
                <a16:creationId xmlns:a16="http://schemas.microsoft.com/office/drawing/2014/main" id="{27ACD106-71C7-DDE9-C79D-809AF5FD4849}"/>
              </a:ext>
            </a:extLst>
          </p:cNvPr>
          <p:cNvSpPr/>
          <p:nvPr/>
        </p:nvSpPr>
        <p:spPr>
          <a:xfrm>
            <a:off x="3516651" y="3517922"/>
            <a:ext cx="1435895" cy="345418"/>
          </a:xfrm>
          <a:prstGeom prst="wedgeEllipseCallout">
            <a:avLst>
              <a:gd name="adj1" fmla="val -28832"/>
              <a:gd name="adj2" fmla="val 70571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countable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50AC3260-38EF-7888-FA99-99242B89B295}"/>
              </a:ext>
            </a:extLst>
          </p:cNvPr>
          <p:cNvSpPr txBox="1"/>
          <p:nvPr/>
        </p:nvSpPr>
        <p:spPr>
          <a:xfrm>
            <a:off x="2019300" y="4265712"/>
            <a:ext cx="5615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040C28"/>
                </a:solidFill>
                <a:effectLst/>
                <a:latin typeface="Helvetica Neue"/>
              </a:rPr>
              <a:t>There isn't </a:t>
            </a:r>
            <a:r>
              <a:rPr lang="en-US" sz="1800" b="1" i="0" dirty="0">
                <a:solidFill>
                  <a:schemeClr val="accent2"/>
                </a:solidFill>
                <a:effectLst/>
                <a:latin typeface="Helvetica Neue"/>
              </a:rPr>
              <a:t>enough</a:t>
            </a:r>
            <a:r>
              <a:rPr lang="en-US" sz="1800" b="0" i="0" dirty="0">
                <a:solidFill>
                  <a:srgbClr val="040C28"/>
                </a:solidFill>
                <a:effectLst/>
                <a:latin typeface="Helvetica Neue"/>
              </a:rPr>
              <a:t> </a:t>
            </a:r>
            <a:r>
              <a:rPr lang="en-US" sz="1800" b="1" i="0" dirty="0">
                <a:solidFill>
                  <a:schemeClr val="bg1">
                    <a:lumMod val="75000"/>
                  </a:schemeClr>
                </a:solidFill>
                <a:effectLst/>
                <a:latin typeface="Helvetica Neue"/>
              </a:rPr>
              <a:t>bread</a:t>
            </a:r>
            <a:r>
              <a:rPr lang="en-US" sz="1800" b="0" i="0" dirty="0">
                <a:solidFill>
                  <a:srgbClr val="040C28"/>
                </a:solidFill>
                <a:effectLst/>
                <a:latin typeface="Helvetica Neue"/>
              </a:rPr>
              <a:t> to make sandwiches</a:t>
            </a:r>
            <a:r>
              <a:rPr lang="en-US" sz="1800" b="0" i="0" dirty="0">
                <a:solidFill>
                  <a:srgbClr val="202124"/>
                </a:solidFill>
                <a:effectLst/>
                <a:latin typeface="Helvetica Neue"/>
              </a:rPr>
              <a:t>.</a:t>
            </a:r>
            <a:endParaRPr lang="ar-SA" sz="1800" dirty="0"/>
          </a:p>
        </p:txBody>
      </p:sp>
      <p:sp>
        <p:nvSpPr>
          <p:cNvPr id="22" name="فقاعة الكلام: بيضاوية 21">
            <a:extLst>
              <a:ext uri="{FF2B5EF4-FFF2-40B4-BE49-F238E27FC236}">
                <a16:creationId xmlns:a16="http://schemas.microsoft.com/office/drawing/2014/main" id="{73EFF66F-0F7E-C725-5399-B672C667D49B}"/>
              </a:ext>
            </a:extLst>
          </p:cNvPr>
          <p:cNvSpPr/>
          <p:nvPr/>
        </p:nvSpPr>
        <p:spPr>
          <a:xfrm>
            <a:off x="3896563" y="4640783"/>
            <a:ext cx="1706677" cy="373177"/>
          </a:xfrm>
          <a:prstGeom prst="wedgeEllipseCallout">
            <a:avLst>
              <a:gd name="adj1" fmla="val -28831"/>
              <a:gd name="adj2" fmla="val -70799"/>
            </a:avLst>
          </a:prstGeom>
          <a:solidFill>
            <a:srgbClr val="CF4030">
              <a:lumMod val="25000"/>
            </a:srgbClr>
          </a:solidFill>
          <a:ln w="38100" cap="flat" cmpd="sng" algn="ctr">
            <a:solidFill>
              <a:srgbClr val="FEECDE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DC777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uncountable</a:t>
            </a:r>
            <a:endParaRPr kumimoji="0" lang="ar-SA" sz="1000" b="0" i="0" u="none" strike="noStrike" kern="0" cap="none" spc="0" normalizeH="0" baseline="0" noProof="0" dirty="0">
              <a:ln>
                <a:noFill/>
              </a:ln>
              <a:solidFill>
                <a:srgbClr val="FDC777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075F07F4-1298-7BBB-E03F-B8BE0EB18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630" y="3577654"/>
            <a:ext cx="1472032" cy="738639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51EC1830-6253-A2D4-3948-154307EC3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053798" y="3793065"/>
            <a:ext cx="1620083" cy="1017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  <p:bldP spid="12" grpId="0" animBg="1"/>
      <p:bldP spid="15" grpId="0" animBg="1"/>
      <p:bldP spid="17" grpId="0"/>
      <p:bldP spid="19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760FF394-AA18-4B51-A300-C3140A64FC8C}"/>
              </a:ext>
            </a:extLst>
          </p:cNvPr>
          <p:cNvSpPr/>
          <p:nvPr/>
        </p:nvSpPr>
        <p:spPr>
          <a:xfrm>
            <a:off x="2008776" y="404587"/>
            <a:ext cx="4300584" cy="547913"/>
          </a:xfrm>
          <a:prstGeom prst="wedgeRoundRectCallout">
            <a:avLst>
              <a:gd name="adj1" fmla="val 43153"/>
              <a:gd name="adj2" fmla="val 2164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Plenty of &amp; Hardly any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10B78DF-C237-6B07-B3AB-A351C24D90FC}"/>
              </a:ext>
            </a:extLst>
          </p:cNvPr>
          <p:cNvSpPr txBox="1"/>
          <p:nvPr/>
        </p:nvSpPr>
        <p:spPr>
          <a:xfrm>
            <a:off x="623750" y="995280"/>
            <a:ext cx="64399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+mn-cs"/>
                <a:sym typeface="Wingdings" panose="05000000000000000000" pitchFamily="2" charset="2"/>
              </a:rPr>
              <a:t>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+mn-cs"/>
              </a:rPr>
              <a:t>plenty of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used with </a:t>
            </a:r>
            <a:r>
              <a:rPr lang="en-US" sz="20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countable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uncountable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nouns.</a:t>
            </a:r>
            <a:endParaRPr lang="ar-SA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393714D-D389-CB85-13F1-3F03A4483FE7}"/>
              </a:ext>
            </a:extLst>
          </p:cNvPr>
          <p:cNvSpPr txBox="1"/>
          <p:nvPr/>
        </p:nvSpPr>
        <p:spPr>
          <a:xfrm>
            <a:off x="443943" y="1458431"/>
            <a:ext cx="1576083" cy="400110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90E6A4B-065F-C47F-0677-B8D43FB60883}"/>
              </a:ext>
            </a:extLst>
          </p:cNvPr>
          <p:cNvSpPr txBox="1"/>
          <p:nvPr/>
        </p:nvSpPr>
        <p:spPr>
          <a:xfrm>
            <a:off x="2099491" y="1849446"/>
            <a:ext cx="5124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There was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plenty of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pizza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F403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F00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the party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F003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92DC032-9C94-2002-F067-CF9A3ABEE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367" y="1438103"/>
            <a:ext cx="1639686" cy="1017614"/>
          </a:xfrm>
          <a:prstGeom prst="rect">
            <a:avLst/>
          </a:prstGeom>
        </p:spPr>
      </p:pic>
      <p:sp>
        <p:nvSpPr>
          <p:cNvPr id="10" name="فقاعة الكلام: بيضاوية 9">
            <a:extLst>
              <a:ext uri="{FF2B5EF4-FFF2-40B4-BE49-F238E27FC236}">
                <a16:creationId xmlns:a16="http://schemas.microsoft.com/office/drawing/2014/main" id="{65DC1BB5-9433-26E1-5943-8C22312A1E40}"/>
              </a:ext>
            </a:extLst>
          </p:cNvPr>
          <p:cNvSpPr/>
          <p:nvPr/>
        </p:nvSpPr>
        <p:spPr>
          <a:xfrm>
            <a:off x="4315663" y="1478483"/>
            <a:ext cx="1706677" cy="373177"/>
          </a:xfrm>
          <a:prstGeom prst="wedgeEllipseCallout">
            <a:avLst>
              <a:gd name="adj1" fmla="val -28832"/>
              <a:gd name="adj2" fmla="val 70571"/>
            </a:avLst>
          </a:prstGeom>
          <a:solidFill>
            <a:srgbClr val="CF4030">
              <a:lumMod val="25000"/>
            </a:srgbClr>
          </a:solidFill>
          <a:ln w="38100" cap="flat" cmpd="sng" algn="ctr">
            <a:solidFill>
              <a:srgbClr val="FEECDE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DC777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uncountable</a:t>
            </a:r>
            <a:endParaRPr kumimoji="0" lang="ar-SA" sz="1000" b="0" i="0" u="none" strike="noStrike" kern="0" cap="none" spc="0" normalizeH="0" baseline="0" noProof="0" dirty="0">
              <a:ln>
                <a:noFill/>
              </a:ln>
              <a:solidFill>
                <a:srgbClr val="FDC777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143C666-E637-6C82-5B69-35AC4B72DD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23" b="14706"/>
          <a:stretch/>
        </p:blipFill>
        <p:spPr>
          <a:xfrm>
            <a:off x="5315539" y="2279448"/>
            <a:ext cx="1774283" cy="615085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FF6CE8A-8ED6-072C-F468-51D546A746D5}"/>
              </a:ext>
            </a:extLst>
          </p:cNvPr>
          <p:cNvSpPr txBox="1"/>
          <p:nvPr/>
        </p:nvSpPr>
        <p:spPr>
          <a:xfrm>
            <a:off x="2114731" y="2535246"/>
            <a:ext cx="31887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She has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plenty of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rings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F403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F003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فقاعة الكلام: بيضاوية 12">
            <a:extLst>
              <a:ext uri="{FF2B5EF4-FFF2-40B4-BE49-F238E27FC236}">
                <a16:creationId xmlns:a16="http://schemas.microsoft.com/office/drawing/2014/main" id="{817AA12C-53EF-0C42-DE0A-AF3B8DF79AEC}"/>
              </a:ext>
            </a:extLst>
          </p:cNvPr>
          <p:cNvSpPr/>
          <p:nvPr/>
        </p:nvSpPr>
        <p:spPr>
          <a:xfrm>
            <a:off x="3897651" y="2202180"/>
            <a:ext cx="1435895" cy="329430"/>
          </a:xfrm>
          <a:prstGeom prst="wedgeEllipseCallout">
            <a:avLst>
              <a:gd name="adj1" fmla="val -21403"/>
              <a:gd name="adj2" fmla="val 8676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countable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8D8C6FD-C515-8161-9152-829086DFC128}"/>
              </a:ext>
            </a:extLst>
          </p:cNvPr>
          <p:cNvSpPr txBox="1"/>
          <p:nvPr/>
        </p:nvSpPr>
        <p:spPr>
          <a:xfrm>
            <a:off x="402770" y="2877420"/>
            <a:ext cx="7110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+mn-cs"/>
                <a:sym typeface="Wingdings" panose="05000000000000000000" pitchFamily="2" charset="2"/>
              </a:rPr>
              <a:t>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+mn-cs"/>
              </a:rPr>
              <a:t>hardly any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used with </a:t>
            </a:r>
            <a:r>
              <a:rPr lang="en-US" sz="20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countable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uncountable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nouns</a:t>
            </a:r>
            <a:endParaRPr lang="ar-SA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3E208C4-2521-5DF0-6E5F-FB9F7741FEE6}"/>
              </a:ext>
            </a:extLst>
          </p:cNvPr>
          <p:cNvSpPr txBox="1"/>
          <p:nvPr/>
        </p:nvSpPr>
        <p:spPr>
          <a:xfrm>
            <a:off x="443943" y="3325331"/>
            <a:ext cx="1576083" cy="400110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2000EA2-F964-DBE4-4596-05F86A6696A9}"/>
              </a:ext>
            </a:extLst>
          </p:cNvPr>
          <p:cNvSpPr txBox="1"/>
          <p:nvPr/>
        </p:nvSpPr>
        <p:spPr>
          <a:xfrm>
            <a:off x="2061391" y="3723966"/>
            <a:ext cx="41565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There is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hardly any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traffic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F403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F00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road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F003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ACFA8CE-91B2-624C-EAFA-D5CA01E8B255}"/>
              </a:ext>
            </a:extLst>
          </p:cNvPr>
          <p:cNvSpPr txBox="1"/>
          <p:nvPr/>
        </p:nvSpPr>
        <p:spPr>
          <a:xfrm>
            <a:off x="2036444" y="4376202"/>
            <a:ext cx="55759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There were </a:t>
            </a:r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hardly any 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vegetables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left in the fridge.</a:t>
            </a:r>
            <a:endParaRPr lang="ar-S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FB99C74F-2674-1542-671D-A40D9E517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976" y="3339006"/>
            <a:ext cx="964849" cy="964849"/>
          </a:xfrm>
          <a:prstGeom prst="rect">
            <a:avLst/>
          </a:prstGeom>
        </p:spPr>
      </p:pic>
      <p:pic>
        <p:nvPicPr>
          <p:cNvPr id="2054" name="Picture 6" descr="vector illustration of refrigerator with open 32177640 Vector Art at  Vecteezy">
            <a:extLst>
              <a:ext uri="{FF2B5EF4-FFF2-40B4-BE49-F238E27FC236}">
                <a16:creationId xmlns:a16="http://schemas.microsoft.com/office/drawing/2014/main" id="{0D74CA89-0411-59FD-2A7B-BD534FF78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745" y="3619883"/>
            <a:ext cx="1064442" cy="11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فقاعة الكلام: بيضاوية 19">
            <a:extLst>
              <a:ext uri="{FF2B5EF4-FFF2-40B4-BE49-F238E27FC236}">
                <a16:creationId xmlns:a16="http://schemas.microsoft.com/office/drawing/2014/main" id="{74DA3B1B-C38A-E575-0A5C-4C46A9C4775C}"/>
              </a:ext>
            </a:extLst>
          </p:cNvPr>
          <p:cNvSpPr/>
          <p:nvPr/>
        </p:nvSpPr>
        <p:spPr>
          <a:xfrm>
            <a:off x="4048963" y="3322523"/>
            <a:ext cx="1706677" cy="373177"/>
          </a:xfrm>
          <a:prstGeom prst="wedgeEllipseCallout">
            <a:avLst>
              <a:gd name="adj1" fmla="val -28832"/>
              <a:gd name="adj2" fmla="val 70571"/>
            </a:avLst>
          </a:prstGeom>
          <a:solidFill>
            <a:srgbClr val="CF4030">
              <a:lumMod val="25000"/>
            </a:srgbClr>
          </a:solidFill>
          <a:ln w="38100" cap="flat" cmpd="sng" algn="ctr">
            <a:solidFill>
              <a:srgbClr val="FEECDE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DC777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uncountable</a:t>
            </a:r>
            <a:endParaRPr kumimoji="0" lang="ar-SA" sz="1000" b="0" i="0" u="none" strike="noStrike" kern="0" cap="none" spc="0" normalizeH="0" baseline="0" noProof="0" dirty="0">
              <a:ln>
                <a:noFill/>
              </a:ln>
              <a:solidFill>
                <a:srgbClr val="FDC777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فقاعة الكلام: بيضاوية 20">
            <a:extLst>
              <a:ext uri="{FF2B5EF4-FFF2-40B4-BE49-F238E27FC236}">
                <a16:creationId xmlns:a16="http://schemas.microsoft.com/office/drawing/2014/main" id="{75AC1E89-1AE4-821C-0F3D-493A4C500019}"/>
              </a:ext>
            </a:extLst>
          </p:cNvPr>
          <p:cNvSpPr/>
          <p:nvPr/>
        </p:nvSpPr>
        <p:spPr>
          <a:xfrm>
            <a:off x="4560591" y="4091940"/>
            <a:ext cx="1435895" cy="297180"/>
          </a:xfrm>
          <a:prstGeom prst="wedgeEllipseCallout">
            <a:avLst>
              <a:gd name="adj1" fmla="val -32016"/>
              <a:gd name="adj2" fmla="val 71379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countable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7133710-179D-1AEA-4BD8-7ADE49DA71E9}"/>
              </a:ext>
            </a:extLst>
          </p:cNvPr>
          <p:cNvSpPr txBox="1"/>
          <p:nvPr/>
        </p:nvSpPr>
        <p:spPr>
          <a:xfrm>
            <a:off x="6972301" y="2905542"/>
            <a:ext cx="1729740" cy="5078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300" b="0" i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hardly any = small amount</a:t>
            </a:r>
            <a:r>
              <a:rPr lang="en-US" sz="13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300" b="0" i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or</a:t>
            </a:r>
            <a:r>
              <a:rPr lang="en-US" sz="13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300" b="0" i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number of</a:t>
            </a:r>
            <a:endParaRPr lang="ar-SA" sz="13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60BB3098-5B22-7FBA-A3A2-429BE29BD4C6}"/>
              </a:ext>
            </a:extLst>
          </p:cNvPr>
          <p:cNvSpPr txBox="1"/>
          <p:nvPr/>
        </p:nvSpPr>
        <p:spPr>
          <a:xfrm>
            <a:off x="7124701" y="1046262"/>
            <a:ext cx="1600199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plenty of = </a:t>
            </a:r>
            <a:r>
              <a:rPr lang="en-US" b="0" i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lots of</a:t>
            </a:r>
            <a:endParaRPr lang="ar-SA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 animBg="1"/>
      <p:bldP spid="12" grpId="0"/>
      <p:bldP spid="13" grpId="0" animBg="1"/>
      <p:bldP spid="15" grpId="0" animBg="1"/>
      <p:bldP spid="16" grpId="0"/>
      <p:bldP spid="18" grpId="0"/>
      <p:bldP spid="20" grpId="0" animBg="1"/>
      <p:bldP spid="21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actice Makes Perfect Fine Motor Sticker by Learning Resources for iOS &amp;  Android | GIPHY">
            <a:extLst>
              <a:ext uri="{FF2B5EF4-FFF2-40B4-BE49-F238E27FC236}">
                <a16:creationId xmlns:a16="http://schemas.microsoft.com/office/drawing/2014/main" id="{FD83B22D-C53F-721E-3EC2-DD30D2FC1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96" t="9325" r="-2566" b="10498"/>
          <a:stretch/>
        </p:blipFill>
        <p:spPr bwMode="auto">
          <a:xfrm>
            <a:off x="2347794" y="919180"/>
            <a:ext cx="4391769" cy="3332448"/>
          </a:xfrm>
          <a:prstGeom prst="rect">
            <a:avLst/>
          </a:prstGeom>
          <a:ln w="127000" cap="sq">
            <a:solidFill>
              <a:schemeClr val="accent3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99" name="Google Shape;3499;p42"/>
          <p:cNvGrpSpPr/>
          <p:nvPr/>
        </p:nvGrpSpPr>
        <p:grpSpPr>
          <a:xfrm rot="-5400000">
            <a:off x="6629806" y="346662"/>
            <a:ext cx="540581" cy="681619"/>
            <a:chOff x="4210725" y="1871000"/>
            <a:chExt cx="137575" cy="173475"/>
          </a:xfrm>
        </p:grpSpPr>
        <p:sp>
          <p:nvSpPr>
            <p:cNvPr id="3500" name="Google Shape;3500;p42"/>
            <p:cNvSpPr/>
            <p:nvPr/>
          </p:nvSpPr>
          <p:spPr>
            <a:xfrm>
              <a:off x="4212575" y="1871000"/>
              <a:ext cx="135725" cy="173475"/>
            </a:xfrm>
            <a:custGeom>
              <a:avLst/>
              <a:gdLst/>
              <a:ahLst/>
              <a:cxnLst/>
              <a:rect l="l" t="t" r="r" b="b"/>
              <a:pathLst>
                <a:path w="5429" h="6939" extrusionOk="0">
                  <a:moveTo>
                    <a:pt x="4837" y="1"/>
                  </a:moveTo>
                  <a:cubicBezTo>
                    <a:pt x="4673" y="1"/>
                    <a:pt x="4507" y="62"/>
                    <a:pt x="4353" y="118"/>
                  </a:cubicBezTo>
                  <a:cubicBezTo>
                    <a:pt x="3351" y="517"/>
                    <a:pt x="2466" y="1056"/>
                    <a:pt x="1529" y="1430"/>
                  </a:cubicBezTo>
                  <a:cubicBezTo>
                    <a:pt x="1053" y="1640"/>
                    <a:pt x="553" y="1797"/>
                    <a:pt x="77" y="2005"/>
                  </a:cubicBezTo>
                  <a:cubicBezTo>
                    <a:pt x="1" y="2055"/>
                    <a:pt x="13" y="2141"/>
                    <a:pt x="60" y="2190"/>
                  </a:cubicBezTo>
                  <a:cubicBezTo>
                    <a:pt x="18" y="2301"/>
                    <a:pt x="136" y="2476"/>
                    <a:pt x="147" y="2588"/>
                  </a:cubicBezTo>
                  <a:cubicBezTo>
                    <a:pt x="218" y="2824"/>
                    <a:pt x="293" y="3061"/>
                    <a:pt x="369" y="3297"/>
                  </a:cubicBezTo>
                  <a:cubicBezTo>
                    <a:pt x="621" y="4066"/>
                    <a:pt x="861" y="4838"/>
                    <a:pt x="1132" y="5600"/>
                  </a:cubicBezTo>
                  <a:cubicBezTo>
                    <a:pt x="1278" y="5984"/>
                    <a:pt x="1402" y="6381"/>
                    <a:pt x="1627" y="6727"/>
                  </a:cubicBezTo>
                  <a:cubicBezTo>
                    <a:pt x="1714" y="6861"/>
                    <a:pt x="1829" y="6938"/>
                    <a:pt x="1932" y="6938"/>
                  </a:cubicBezTo>
                  <a:cubicBezTo>
                    <a:pt x="2039" y="6938"/>
                    <a:pt x="2134" y="6857"/>
                    <a:pt x="2177" y="6674"/>
                  </a:cubicBezTo>
                  <a:cubicBezTo>
                    <a:pt x="2328" y="5757"/>
                    <a:pt x="2116" y="4831"/>
                    <a:pt x="2014" y="3920"/>
                  </a:cubicBezTo>
                  <a:lnTo>
                    <a:pt x="2014" y="3920"/>
                  </a:lnTo>
                  <a:cubicBezTo>
                    <a:pt x="2460" y="4337"/>
                    <a:pt x="2912" y="4747"/>
                    <a:pt x="3407" y="5106"/>
                  </a:cubicBezTo>
                  <a:cubicBezTo>
                    <a:pt x="3616" y="5243"/>
                    <a:pt x="3894" y="5487"/>
                    <a:pt x="4162" y="5487"/>
                  </a:cubicBezTo>
                  <a:cubicBezTo>
                    <a:pt x="4229" y="5487"/>
                    <a:pt x="4295" y="5472"/>
                    <a:pt x="4359" y="5437"/>
                  </a:cubicBezTo>
                  <a:cubicBezTo>
                    <a:pt x="4796" y="5055"/>
                    <a:pt x="3359" y="3705"/>
                    <a:pt x="3060" y="3422"/>
                  </a:cubicBezTo>
                  <a:cubicBezTo>
                    <a:pt x="2936" y="3304"/>
                    <a:pt x="2778" y="3159"/>
                    <a:pt x="2663" y="3039"/>
                  </a:cubicBezTo>
                  <a:lnTo>
                    <a:pt x="2663" y="3039"/>
                  </a:lnTo>
                  <a:cubicBezTo>
                    <a:pt x="2866" y="3070"/>
                    <a:pt x="3188" y="3121"/>
                    <a:pt x="3376" y="3126"/>
                  </a:cubicBezTo>
                  <a:cubicBezTo>
                    <a:pt x="3622" y="3135"/>
                    <a:pt x="3873" y="3150"/>
                    <a:pt x="4124" y="3150"/>
                  </a:cubicBezTo>
                  <a:cubicBezTo>
                    <a:pt x="4440" y="3150"/>
                    <a:pt x="4755" y="3127"/>
                    <a:pt x="5057" y="3040"/>
                  </a:cubicBezTo>
                  <a:cubicBezTo>
                    <a:pt x="5304" y="2951"/>
                    <a:pt x="5428" y="2723"/>
                    <a:pt x="5223" y="2510"/>
                  </a:cubicBezTo>
                  <a:cubicBezTo>
                    <a:pt x="5057" y="2326"/>
                    <a:pt x="4795" y="2288"/>
                    <a:pt x="4567" y="2222"/>
                  </a:cubicBezTo>
                  <a:cubicBezTo>
                    <a:pt x="3989" y="2053"/>
                    <a:pt x="3278" y="1992"/>
                    <a:pt x="2736" y="1940"/>
                  </a:cubicBezTo>
                  <a:cubicBezTo>
                    <a:pt x="3372" y="1643"/>
                    <a:pt x="4390" y="1194"/>
                    <a:pt x="4949" y="622"/>
                  </a:cubicBezTo>
                  <a:cubicBezTo>
                    <a:pt x="5106" y="468"/>
                    <a:pt x="5302" y="105"/>
                    <a:pt x="4982" y="19"/>
                  </a:cubicBezTo>
                  <a:cubicBezTo>
                    <a:pt x="4934" y="6"/>
                    <a:pt x="4886" y="1"/>
                    <a:pt x="4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42"/>
            <p:cNvSpPr/>
            <p:nvPr/>
          </p:nvSpPr>
          <p:spPr>
            <a:xfrm>
              <a:off x="4210725" y="1875950"/>
              <a:ext cx="63750" cy="115975"/>
            </a:xfrm>
            <a:custGeom>
              <a:avLst/>
              <a:gdLst/>
              <a:ahLst/>
              <a:cxnLst/>
              <a:rect l="l" t="t" r="r" b="b"/>
              <a:pathLst>
                <a:path w="2550" h="4639" extrusionOk="0">
                  <a:moveTo>
                    <a:pt x="2394" y="0"/>
                  </a:moveTo>
                  <a:cubicBezTo>
                    <a:pt x="1998" y="0"/>
                    <a:pt x="839" y="1049"/>
                    <a:pt x="708" y="1178"/>
                  </a:cubicBezTo>
                  <a:cubicBezTo>
                    <a:pt x="513" y="1367"/>
                    <a:pt x="308" y="1547"/>
                    <a:pt x="116" y="1740"/>
                  </a:cubicBezTo>
                  <a:cubicBezTo>
                    <a:pt x="85" y="1765"/>
                    <a:pt x="62" y="1803"/>
                    <a:pt x="64" y="1845"/>
                  </a:cubicBezTo>
                  <a:cubicBezTo>
                    <a:pt x="64" y="1846"/>
                    <a:pt x="65" y="1849"/>
                    <a:pt x="65" y="1851"/>
                  </a:cubicBezTo>
                  <a:cubicBezTo>
                    <a:pt x="64" y="1852"/>
                    <a:pt x="62" y="1854"/>
                    <a:pt x="60" y="1855"/>
                  </a:cubicBezTo>
                  <a:cubicBezTo>
                    <a:pt x="0" y="1927"/>
                    <a:pt x="41" y="2030"/>
                    <a:pt x="42" y="2116"/>
                  </a:cubicBezTo>
                  <a:cubicBezTo>
                    <a:pt x="111" y="2669"/>
                    <a:pt x="225" y="3220"/>
                    <a:pt x="383" y="3754"/>
                  </a:cubicBezTo>
                  <a:cubicBezTo>
                    <a:pt x="468" y="4018"/>
                    <a:pt x="537" y="4297"/>
                    <a:pt x="699" y="4526"/>
                  </a:cubicBezTo>
                  <a:cubicBezTo>
                    <a:pt x="739" y="4591"/>
                    <a:pt x="816" y="4639"/>
                    <a:pt x="888" y="4639"/>
                  </a:cubicBezTo>
                  <a:cubicBezTo>
                    <a:pt x="936" y="4639"/>
                    <a:pt x="982" y="4617"/>
                    <a:pt x="1013" y="4563"/>
                  </a:cubicBezTo>
                  <a:cubicBezTo>
                    <a:pt x="1077" y="4450"/>
                    <a:pt x="1065" y="4309"/>
                    <a:pt x="1056" y="4185"/>
                  </a:cubicBezTo>
                  <a:cubicBezTo>
                    <a:pt x="1027" y="3864"/>
                    <a:pt x="942" y="3550"/>
                    <a:pt x="838" y="3246"/>
                  </a:cubicBezTo>
                  <a:cubicBezTo>
                    <a:pt x="752" y="2992"/>
                    <a:pt x="655" y="2743"/>
                    <a:pt x="554" y="2496"/>
                  </a:cubicBezTo>
                  <a:lnTo>
                    <a:pt x="554" y="2496"/>
                  </a:lnTo>
                  <a:cubicBezTo>
                    <a:pt x="778" y="2722"/>
                    <a:pt x="1010" y="2940"/>
                    <a:pt x="1253" y="3145"/>
                  </a:cubicBezTo>
                  <a:cubicBezTo>
                    <a:pt x="1353" y="3219"/>
                    <a:pt x="1539" y="3392"/>
                    <a:pt x="1683" y="3392"/>
                  </a:cubicBezTo>
                  <a:cubicBezTo>
                    <a:pt x="1740" y="3392"/>
                    <a:pt x="1790" y="3365"/>
                    <a:pt x="1826" y="3294"/>
                  </a:cubicBezTo>
                  <a:cubicBezTo>
                    <a:pt x="1943" y="3029"/>
                    <a:pt x="1109" y="2406"/>
                    <a:pt x="698" y="2081"/>
                  </a:cubicBezTo>
                  <a:lnTo>
                    <a:pt x="698" y="2081"/>
                  </a:lnTo>
                  <a:cubicBezTo>
                    <a:pt x="956" y="2099"/>
                    <a:pt x="1218" y="2117"/>
                    <a:pt x="1478" y="2117"/>
                  </a:cubicBezTo>
                  <a:cubicBezTo>
                    <a:pt x="1736" y="2117"/>
                    <a:pt x="1993" y="2099"/>
                    <a:pt x="2243" y="2043"/>
                  </a:cubicBezTo>
                  <a:cubicBezTo>
                    <a:pt x="2478" y="1986"/>
                    <a:pt x="2523" y="1743"/>
                    <a:pt x="2274" y="1666"/>
                  </a:cubicBezTo>
                  <a:cubicBezTo>
                    <a:pt x="2023" y="1613"/>
                    <a:pt x="1765" y="1592"/>
                    <a:pt x="1505" y="1592"/>
                  </a:cubicBezTo>
                  <a:cubicBezTo>
                    <a:pt x="1288" y="1592"/>
                    <a:pt x="1070" y="1606"/>
                    <a:pt x="855" y="1628"/>
                  </a:cubicBezTo>
                  <a:cubicBezTo>
                    <a:pt x="1233" y="1402"/>
                    <a:pt x="1597" y="1155"/>
                    <a:pt x="1932" y="870"/>
                  </a:cubicBezTo>
                  <a:cubicBezTo>
                    <a:pt x="2144" y="686"/>
                    <a:pt x="2378" y="505"/>
                    <a:pt x="2514" y="257"/>
                  </a:cubicBezTo>
                  <a:cubicBezTo>
                    <a:pt x="2550" y="74"/>
                    <a:pt x="2498" y="0"/>
                    <a:pt x="2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02" name="Google Shape;3502;p42"/>
            <p:cNvGrpSpPr/>
            <p:nvPr/>
          </p:nvGrpSpPr>
          <p:grpSpPr>
            <a:xfrm>
              <a:off x="4211800" y="1885400"/>
              <a:ext cx="53300" cy="92925"/>
              <a:chOff x="4211800" y="1885400"/>
              <a:chExt cx="53300" cy="92925"/>
            </a:xfrm>
          </p:grpSpPr>
          <p:sp>
            <p:nvSpPr>
              <p:cNvPr id="3503" name="Google Shape;3503;p42"/>
              <p:cNvSpPr/>
              <p:nvPr/>
            </p:nvSpPr>
            <p:spPr>
              <a:xfrm>
                <a:off x="4252475" y="1885400"/>
                <a:ext cx="126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55" extrusionOk="0">
                    <a:moveTo>
                      <a:pt x="364" y="1"/>
                    </a:moveTo>
                    <a:cubicBezTo>
                      <a:pt x="343" y="1"/>
                      <a:pt x="321" y="6"/>
                      <a:pt x="301" y="20"/>
                    </a:cubicBezTo>
                    <a:cubicBezTo>
                      <a:pt x="208" y="92"/>
                      <a:pt x="0" y="187"/>
                      <a:pt x="127" y="323"/>
                    </a:cubicBezTo>
                    <a:cubicBezTo>
                      <a:pt x="152" y="345"/>
                      <a:pt x="177" y="354"/>
                      <a:pt x="202" y="354"/>
                    </a:cubicBezTo>
                    <a:cubicBezTo>
                      <a:pt x="272" y="354"/>
                      <a:pt x="340" y="284"/>
                      <a:pt x="398" y="245"/>
                    </a:cubicBezTo>
                    <a:cubicBezTo>
                      <a:pt x="435" y="220"/>
                      <a:pt x="475" y="194"/>
                      <a:pt x="483" y="148"/>
                    </a:cubicBezTo>
                    <a:cubicBezTo>
                      <a:pt x="504" y="70"/>
                      <a:pt x="436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42"/>
              <p:cNvSpPr/>
              <p:nvPr/>
            </p:nvSpPr>
            <p:spPr>
              <a:xfrm>
                <a:off x="4219750" y="1905425"/>
                <a:ext cx="18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04" extrusionOk="0">
                    <a:moveTo>
                      <a:pt x="601" y="1"/>
                    </a:moveTo>
                    <a:cubicBezTo>
                      <a:pt x="570" y="1"/>
                      <a:pt x="539" y="12"/>
                      <a:pt x="516" y="38"/>
                    </a:cubicBezTo>
                    <a:cubicBezTo>
                      <a:pt x="437" y="114"/>
                      <a:pt x="227" y="264"/>
                      <a:pt x="65" y="383"/>
                    </a:cubicBezTo>
                    <a:cubicBezTo>
                      <a:pt x="26" y="407"/>
                      <a:pt x="1" y="459"/>
                      <a:pt x="12" y="505"/>
                    </a:cubicBezTo>
                    <a:cubicBezTo>
                      <a:pt x="17" y="551"/>
                      <a:pt x="58" y="590"/>
                      <a:pt x="103" y="601"/>
                    </a:cubicBezTo>
                    <a:cubicBezTo>
                      <a:pt x="111" y="603"/>
                      <a:pt x="120" y="604"/>
                      <a:pt x="128" y="604"/>
                    </a:cubicBezTo>
                    <a:cubicBezTo>
                      <a:pt x="192" y="604"/>
                      <a:pt x="240" y="548"/>
                      <a:pt x="292" y="514"/>
                    </a:cubicBezTo>
                    <a:cubicBezTo>
                      <a:pt x="429" y="415"/>
                      <a:pt x="568" y="315"/>
                      <a:pt x="694" y="201"/>
                    </a:cubicBezTo>
                    <a:cubicBezTo>
                      <a:pt x="716" y="179"/>
                      <a:pt x="727" y="147"/>
                      <a:pt x="725" y="115"/>
                    </a:cubicBezTo>
                    <a:cubicBezTo>
                      <a:pt x="725" y="46"/>
                      <a:pt x="663" y="1"/>
                      <a:pt x="6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42"/>
              <p:cNvSpPr/>
              <p:nvPr/>
            </p:nvSpPr>
            <p:spPr>
              <a:xfrm>
                <a:off x="4241050" y="1919225"/>
                <a:ext cx="163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48" extrusionOk="0">
                    <a:moveTo>
                      <a:pt x="237" y="0"/>
                    </a:moveTo>
                    <a:cubicBezTo>
                      <a:pt x="191" y="0"/>
                      <a:pt x="146" y="3"/>
                      <a:pt x="102" y="14"/>
                    </a:cubicBezTo>
                    <a:cubicBezTo>
                      <a:pt x="74" y="25"/>
                      <a:pt x="49" y="50"/>
                      <a:pt x="41" y="81"/>
                    </a:cubicBezTo>
                    <a:cubicBezTo>
                      <a:pt x="1" y="224"/>
                      <a:pt x="125" y="246"/>
                      <a:pt x="234" y="246"/>
                    </a:cubicBezTo>
                    <a:cubicBezTo>
                      <a:pt x="253" y="246"/>
                      <a:pt x="272" y="245"/>
                      <a:pt x="289" y="244"/>
                    </a:cubicBezTo>
                    <a:cubicBezTo>
                      <a:pt x="300" y="243"/>
                      <a:pt x="311" y="243"/>
                      <a:pt x="321" y="243"/>
                    </a:cubicBezTo>
                    <a:cubicBezTo>
                      <a:pt x="362" y="243"/>
                      <a:pt x="403" y="248"/>
                      <a:pt x="444" y="248"/>
                    </a:cubicBezTo>
                    <a:cubicBezTo>
                      <a:pt x="476" y="248"/>
                      <a:pt x="507" y="245"/>
                      <a:pt x="536" y="234"/>
                    </a:cubicBezTo>
                    <a:cubicBezTo>
                      <a:pt x="651" y="189"/>
                      <a:pt x="609" y="6"/>
                      <a:pt x="491" y="6"/>
                    </a:cubicBezTo>
                    <a:cubicBezTo>
                      <a:pt x="488" y="6"/>
                      <a:pt x="485" y="7"/>
                      <a:pt x="481" y="7"/>
                    </a:cubicBezTo>
                    <a:cubicBezTo>
                      <a:pt x="470" y="7"/>
                      <a:pt x="458" y="8"/>
                      <a:pt x="446" y="8"/>
                    </a:cubicBezTo>
                    <a:cubicBezTo>
                      <a:pt x="378" y="8"/>
                      <a:pt x="307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42"/>
              <p:cNvSpPr/>
              <p:nvPr/>
            </p:nvSpPr>
            <p:spPr>
              <a:xfrm>
                <a:off x="4211800" y="1921950"/>
                <a:ext cx="147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96" extrusionOk="0">
                    <a:moveTo>
                      <a:pt x="174" y="1"/>
                    </a:moveTo>
                    <a:cubicBezTo>
                      <a:pt x="65" y="1"/>
                      <a:pt x="1" y="165"/>
                      <a:pt x="118" y="228"/>
                    </a:cubicBezTo>
                    <a:cubicBezTo>
                      <a:pt x="156" y="232"/>
                      <a:pt x="278" y="395"/>
                      <a:pt x="389" y="395"/>
                    </a:cubicBezTo>
                    <a:cubicBezTo>
                      <a:pt x="417" y="395"/>
                      <a:pt x="444" y="385"/>
                      <a:pt x="469" y="358"/>
                    </a:cubicBezTo>
                    <a:cubicBezTo>
                      <a:pt x="589" y="198"/>
                      <a:pt x="329" y="103"/>
                      <a:pt x="231" y="16"/>
                    </a:cubicBezTo>
                    <a:cubicBezTo>
                      <a:pt x="211" y="6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42"/>
              <p:cNvSpPr/>
              <p:nvPr/>
            </p:nvSpPr>
            <p:spPr>
              <a:xfrm>
                <a:off x="4233175" y="1941050"/>
                <a:ext cx="129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31" extrusionOk="0">
                    <a:moveTo>
                      <a:pt x="164" y="1"/>
                    </a:moveTo>
                    <a:cubicBezTo>
                      <a:pt x="68" y="1"/>
                      <a:pt x="0" y="139"/>
                      <a:pt x="84" y="211"/>
                    </a:cubicBezTo>
                    <a:cubicBezTo>
                      <a:pt x="184" y="271"/>
                      <a:pt x="264" y="420"/>
                      <a:pt x="382" y="430"/>
                    </a:cubicBezTo>
                    <a:cubicBezTo>
                      <a:pt x="459" y="428"/>
                      <a:pt x="516" y="346"/>
                      <a:pt x="492" y="273"/>
                    </a:cubicBezTo>
                    <a:cubicBezTo>
                      <a:pt x="438" y="181"/>
                      <a:pt x="298" y="70"/>
                      <a:pt x="207" y="10"/>
                    </a:cubicBezTo>
                    <a:cubicBezTo>
                      <a:pt x="192" y="4"/>
                      <a:pt x="178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42"/>
              <p:cNvSpPr/>
              <p:nvPr/>
            </p:nvSpPr>
            <p:spPr>
              <a:xfrm>
                <a:off x="4217050" y="1944425"/>
                <a:ext cx="11550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619" extrusionOk="0">
                    <a:moveTo>
                      <a:pt x="151" y="1"/>
                    </a:moveTo>
                    <a:cubicBezTo>
                      <a:pt x="77" y="1"/>
                      <a:pt x="0" y="73"/>
                      <a:pt x="31" y="157"/>
                    </a:cubicBezTo>
                    <a:cubicBezTo>
                      <a:pt x="94" y="291"/>
                      <a:pt x="117" y="447"/>
                      <a:pt x="188" y="577"/>
                    </a:cubicBezTo>
                    <a:cubicBezTo>
                      <a:pt x="205" y="601"/>
                      <a:pt x="237" y="618"/>
                      <a:pt x="267" y="618"/>
                    </a:cubicBezTo>
                    <a:cubicBezTo>
                      <a:pt x="462" y="613"/>
                      <a:pt x="386" y="429"/>
                      <a:pt x="342" y="313"/>
                    </a:cubicBezTo>
                    <a:cubicBezTo>
                      <a:pt x="307" y="223"/>
                      <a:pt x="289" y="123"/>
                      <a:pt x="237" y="44"/>
                    </a:cubicBezTo>
                    <a:cubicBezTo>
                      <a:pt x="214" y="14"/>
                      <a:pt x="183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42"/>
              <p:cNvSpPr/>
              <p:nvPr/>
            </p:nvSpPr>
            <p:spPr>
              <a:xfrm>
                <a:off x="4224650" y="1969375"/>
                <a:ext cx="86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55" y="0"/>
                    </a:moveTo>
                    <a:cubicBezTo>
                      <a:pt x="67" y="0"/>
                      <a:pt x="1" y="109"/>
                      <a:pt x="55" y="187"/>
                    </a:cubicBezTo>
                    <a:cubicBezTo>
                      <a:pt x="91" y="234"/>
                      <a:pt x="104" y="298"/>
                      <a:pt x="152" y="334"/>
                    </a:cubicBezTo>
                    <a:cubicBezTo>
                      <a:pt x="173" y="350"/>
                      <a:pt x="196" y="357"/>
                      <a:pt x="219" y="357"/>
                    </a:cubicBezTo>
                    <a:cubicBezTo>
                      <a:pt x="283" y="357"/>
                      <a:pt x="346" y="302"/>
                      <a:pt x="341" y="231"/>
                    </a:cubicBezTo>
                    <a:cubicBezTo>
                      <a:pt x="324" y="159"/>
                      <a:pt x="261" y="23"/>
                      <a:pt x="183" y="4"/>
                    </a:cubicBezTo>
                    <a:cubicBezTo>
                      <a:pt x="174" y="1"/>
                      <a:pt x="164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10" name="Google Shape;3510;p42"/>
            <p:cNvGrpSpPr/>
            <p:nvPr/>
          </p:nvGrpSpPr>
          <p:grpSpPr>
            <a:xfrm>
              <a:off x="4245800" y="1881675"/>
              <a:ext cx="87850" cy="142250"/>
              <a:chOff x="4245800" y="1881675"/>
              <a:chExt cx="87850" cy="142250"/>
            </a:xfrm>
          </p:grpSpPr>
          <p:sp>
            <p:nvSpPr>
              <p:cNvPr id="3511" name="Google Shape;3511;p42"/>
              <p:cNvSpPr/>
              <p:nvPr/>
            </p:nvSpPr>
            <p:spPr>
              <a:xfrm>
                <a:off x="4301625" y="1881675"/>
                <a:ext cx="32025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636" extrusionOk="0">
                    <a:moveTo>
                      <a:pt x="1114" y="1"/>
                    </a:moveTo>
                    <a:cubicBezTo>
                      <a:pt x="1101" y="1"/>
                      <a:pt x="1089" y="3"/>
                      <a:pt x="1076" y="8"/>
                    </a:cubicBezTo>
                    <a:cubicBezTo>
                      <a:pt x="759" y="131"/>
                      <a:pt x="450" y="272"/>
                      <a:pt x="136" y="401"/>
                    </a:cubicBezTo>
                    <a:cubicBezTo>
                      <a:pt x="0" y="445"/>
                      <a:pt x="48" y="636"/>
                      <a:pt x="168" y="636"/>
                    </a:cubicBezTo>
                    <a:cubicBezTo>
                      <a:pt x="181" y="636"/>
                      <a:pt x="194" y="634"/>
                      <a:pt x="208" y="629"/>
                    </a:cubicBezTo>
                    <a:cubicBezTo>
                      <a:pt x="533" y="489"/>
                      <a:pt x="868" y="359"/>
                      <a:pt x="1188" y="213"/>
                    </a:cubicBezTo>
                    <a:cubicBezTo>
                      <a:pt x="1280" y="145"/>
                      <a:pt x="1214" y="1"/>
                      <a:pt x="1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3512;p42"/>
              <p:cNvSpPr/>
              <p:nvPr/>
            </p:nvSpPr>
            <p:spPr>
              <a:xfrm>
                <a:off x="4273125" y="1899900"/>
                <a:ext cx="138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341" extrusionOk="0">
                    <a:moveTo>
                      <a:pt x="403" y="1"/>
                    </a:moveTo>
                    <a:cubicBezTo>
                      <a:pt x="391" y="1"/>
                      <a:pt x="378" y="3"/>
                      <a:pt x="366" y="8"/>
                    </a:cubicBezTo>
                    <a:cubicBezTo>
                      <a:pt x="262" y="65"/>
                      <a:pt x="113" y="69"/>
                      <a:pt x="39" y="166"/>
                    </a:cubicBezTo>
                    <a:cubicBezTo>
                      <a:pt x="1" y="233"/>
                      <a:pt x="43" y="323"/>
                      <a:pt x="118" y="339"/>
                    </a:cubicBezTo>
                    <a:cubicBezTo>
                      <a:pt x="124" y="340"/>
                      <a:pt x="130" y="340"/>
                      <a:pt x="137" y="340"/>
                    </a:cubicBezTo>
                    <a:cubicBezTo>
                      <a:pt x="223" y="340"/>
                      <a:pt x="304" y="282"/>
                      <a:pt x="385" y="258"/>
                    </a:cubicBezTo>
                    <a:cubicBezTo>
                      <a:pt x="430" y="238"/>
                      <a:pt x="484" y="225"/>
                      <a:pt x="505" y="178"/>
                    </a:cubicBezTo>
                    <a:cubicBezTo>
                      <a:pt x="553" y="98"/>
                      <a:pt x="486" y="1"/>
                      <a:pt x="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3513;p42"/>
              <p:cNvSpPr/>
              <p:nvPr/>
            </p:nvSpPr>
            <p:spPr>
              <a:xfrm>
                <a:off x="4283750" y="1932850"/>
                <a:ext cx="4297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367" extrusionOk="0">
                    <a:moveTo>
                      <a:pt x="168" y="1"/>
                    </a:moveTo>
                    <a:cubicBezTo>
                      <a:pt x="134" y="1"/>
                      <a:pt x="102" y="5"/>
                      <a:pt x="72" y="18"/>
                    </a:cubicBezTo>
                    <a:cubicBezTo>
                      <a:pt x="18" y="51"/>
                      <a:pt x="0" y="130"/>
                      <a:pt x="35" y="184"/>
                    </a:cubicBezTo>
                    <a:cubicBezTo>
                      <a:pt x="125" y="284"/>
                      <a:pt x="329" y="245"/>
                      <a:pt x="455" y="277"/>
                    </a:cubicBezTo>
                    <a:cubicBezTo>
                      <a:pt x="804" y="316"/>
                      <a:pt x="1155" y="337"/>
                      <a:pt x="1506" y="360"/>
                    </a:cubicBezTo>
                    <a:cubicBezTo>
                      <a:pt x="1508" y="359"/>
                      <a:pt x="1510" y="359"/>
                      <a:pt x="1512" y="359"/>
                    </a:cubicBezTo>
                    <a:cubicBezTo>
                      <a:pt x="1523" y="359"/>
                      <a:pt x="1535" y="367"/>
                      <a:pt x="1558" y="367"/>
                    </a:cubicBezTo>
                    <a:cubicBezTo>
                      <a:pt x="1574" y="367"/>
                      <a:pt x="1597" y="362"/>
                      <a:pt x="1630" y="347"/>
                    </a:cubicBezTo>
                    <a:cubicBezTo>
                      <a:pt x="1718" y="294"/>
                      <a:pt x="1693" y="149"/>
                      <a:pt x="1593" y="128"/>
                    </a:cubicBezTo>
                    <a:cubicBezTo>
                      <a:pt x="1168" y="93"/>
                      <a:pt x="815" y="80"/>
                      <a:pt x="457" y="36"/>
                    </a:cubicBezTo>
                    <a:cubicBezTo>
                      <a:pt x="368" y="36"/>
                      <a:pt x="263" y="1"/>
                      <a:pt x="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4" name="Google Shape;3514;p42"/>
              <p:cNvSpPr/>
              <p:nvPr/>
            </p:nvSpPr>
            <p:spPr>
              <a:xfrm>
                <a:off x="4258300" y="1946175"/>
                <a:ext cx="214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721" extrusionOk="0">
                    <a:moveTo>
                      <a:pt x="176" y="0"/>
                    </a:moveTo>
                    <a:cubicBezTo>
                      <a:pt x="81" y="0"/>
                      <a:pt x="1" y="126"/>
                      <a:pt x="90" y="210"/>
                    </a:cubicBezTo>
                    <a:cubicBezTo>
                      <a:pt x="261" y="364"/>
                      <a:pt x="429" y="523"/>
                      <a:pt x="588" y="688"/>
                    </a:cubicBezTo>
                    <a:cubicBezTo>
                      <a:pt x="610" y="708"/>
                      <a:pt x="641" y="720"/>
                      <a:pt x="671" y="720"/>
                    </a:cubicBezTo>
                    <a:cubicBezTo>
                      <a:pt x="688" y="720"/>
                      <a:pt x="706" y="716"/>
                      <a:pt x="722" y="707"/>
                    </a:cubicBezTo>
                    <a:cubicBezTo>
                      <a:pt x="857" y="633"/>
                      <a:pt x="767" y="509"/>
                      <a:pt x="683" y="439"/>
                    </a:cubicBezTo>
                    <a:cubicBezTo>
                      <a:pt x="543" y="301"/>
                      <a:pt x="401" y="166"/>
                      <a:pt x="255" y="33"/>
                    </a:cubicBezTo>
                    <a:cubicBezTo>
                      <a:pt x="229" y="10"/>
                      <a:pt x="202" y="0"/>
                      <a:pt x="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5" name="Google Shape;3515;p42"/>
              <p:cNvSpPr/>
              <p:nvPr/>
            </p:nvSpPr>
            <p:spPr>
              <a:xfrm>
                <a:off x="4290275" y="1978050"/>
                <a:ext cx="1537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69" extrusionOk="0">
                    <a:moveTo>
                      <a:pt x="164" y="0"/>
                    </a:moveTo>
                    <a:cubicBezTo>
                      <a:pt x="68" y="0"/>
                      <a:pt x="1" y="138"/>
                      <a:pt x="86" y="210"/>
                    </a:cubicBezTo>
                    <a:cubicBezTo>
                      <a:pt x="177" y="279"/>
                      <a:pt x="262" y="356"/>
                      <a:pt x="347" y="437"/>
                    </a:cubicBezTo>
                    <a:cubicBezTo>
                      <a:pt x="368" y="457"/>
                      <a:pt x="399" y="469"/>
                      <a:pt x="429" y="469"/>
                    </a:cubicBezTo>
                    <a:cubicBezTo>
                      <a:pt x="446" y="469"/>
                      <a:pt x="464" y="465"/>
                      <a:pt x="479" y="456"/>
                    </a:cubicBezTo>
                    <a:cubicBezTo>
                      <a:pt x="614" y="381"/>
                      <a:pt x="527" y="257"/>
                      <a:pt x="435" y="188"/>
                    </a:cubicBezTo>
                    <a:cubicBezTo>
                      <a:pt x="361" y="128"/>
                      <a:pt x="294" y="53"/>
                      <a:pt x="208" y="10"/>
                    </a:cubicBezTo>
                    <a:cubicBezTo>
                      <a:pt x="193" y="3"/>
                      <a:pt x="179" y="0"/>
                      <a:pt x="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3516;p42"/>
              <p:cNvSpPr/>
              <p:nvPr/>
            </p:nvSpPr>
            <p:spPr>
              <a:xfrm>
                <a:off x="4245800" y="1977200"/>
                <a:ext cx="114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85" extrusionOk="0">
                    <a:moveTo>
                      <a:pt x="121" y="0"/>
                    </a:moveTo>
                    <a:cubicBezTo>
                      <a:pt x="60" y="0"/>
                      <a:pt x="0" y="41"/>
                      <a:pt x="2" y="123"/>
                    </a:cubicBezTo>
                    <a:cubicBezTo>
                      <a:pt x="30" y="279"/>
                      <a:pt x="81" y="430"/>
                      <a:pt x="119" y="583"/>
                    </a:cubicBezTo>
                    <a:cubicBezTo>
                      <a:pt x="137" y="668"/>
                      <a:pt x="165" y="785"/>
                      <a:pt x="260" y="785"/>
                    </a:cubicBezTo>
                    <a:cubicBezTo>
                      <a:pt x="273" y="785"/>
                      <a:pt x="287" y="783"/>
                      <a:pt x="302" y="778"/>
                    </a:cubicBezTo>
                    <a:cubicBezTo>
                      <a:pt x="458" y="717"/>
                      <a:pt x="343" y="536"/>
                      <a:pt x="325" y="422"/>
                    </a:cubicBezTo>
                    <a:cubicBezTo>
                      <a:pt x="298" y="319"/>
                      <a:pt x="267" y="216"/>
                      <a:pt x="243" y="112"/>
                    </a:cubicBezTo>
                    <a:lnTo>
                      <a:pt x="243" y="112"/>
                    </a:lnTo>
                    <a:cubicBezTo>
                      <a:pt x="237" y="38"/>
                      <a:pt x="179" y="0"/>
                      <a:pt x="1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7" name="Google Shape;3517;p42"/>
              <p:cNvSpPr/>
              <p:nvPr/>
            </p:nvSpPr>
            <p:spPr>
              <a:xfrm>
                <a:off x="4253850" y="2014375"/>
                <a:ext cx="80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82" extrusionOk="0">
                    <a:moveTo>
                      <a:pt x="145" y="1"/>
                    </a:moveTo>
                    <a:cubicBezTo>
                      <a:pt x="70" y="1"/>
                      <a:pt x="1" y="78"/>
                      <a:pt x="29" y="158"/>
                    </a:cubicBezTo>
                    <a:cubicBezTo>
                      <a:pt x="57" y="239"/>
                      <a:pt x="56" y="375"/>
                      <a:pt x="169" y="381"/>
                    </a:cubicBezTo>
                    <a:cubicBezTo>
                      <a:pt x="175" y="381"/>
                      <a:pt x="181" y="382"/>
                      <a:pt x="186" y="382"/>
                    </a:cubicBezTo>
                    <a:cubicBezTo>
                      <a:pt x="292" y="382"/>
                      <a:pt x="322" y="255"/>
                      <a:pt x="281" y="168"/>
                    </a:cubicBezTo>
                    <a:cubicBezTo>
                      <a:pt x="266" y="111"/>
                      <a:pt x="257" y="44"/>
                      <a:pt x="200" y="16"/>
                    </a:cubicBezTo>
                    <a:cubicBezTo>
                      <a:pt x="182" y="5"/>
                      <a:pt x="163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3499;p42">
            <a:extLst>
              <a:ext uri="{FF2B5EF4-FFF2-40B4-BE49-F238E27FC236}">
                <a16:creationId xmlns:a16="http://schemas.microsoft.com/office/drawing/2014/main" id="{3EA42C35-E924-2B7F-083F-780ED82C7B45}"/>
              </a:ext>
            </a:extLst>
          </p:cNvPr>
          <p:cNvGrpSpPr/>
          <p:nvPr/>
        </p:nvGrpSpPr>
        <p:grpSpPr>
          <a:xfrm rot="7309129">
            <a:off x="1862248" y="4035281"/>
            <a:ext cx="540581" cy="681619"/>
            <a:chOff x="4210725" y="1871000"/>
            <a:chExt cx="137575" cy="173475"/>
          </a:xfrm>
        </p:grpSpPr>
        <p:sp>
          <p:nvSpPr>
            <p:cNvPr id="30" name="Google Shape;3500;p42">
              <a:extLst>
                <a:ext uri="{FF2B5EF4-FFF2-40B4-BE49-F238E27FC236}">
                  <a16:creationId xmlns:a16="http://schemas.microsoft.com/office/drawing/2014/main" id="{2AE21521-66FF-A744-0F6C-6D2A098BA59F}"/>
                </a:ext>
              </a:extLst>
            </p:cNvPr>
            <p:cNvSpPr/>
            <p:nvPr/>
          </p:nvSpPr>
          <p:spPr>
            <a:xfrm>
              <a:off x="4212575" y="1871000"/>
              <a:ext cx="135725" cy="173475"/>
            </a:xfrm>
            <a:custGeom>
              <a:avLst/>
              <a:gdLst/>
              <a:ahLst/>
              <a:cxnLst/>
              <a:rect l="l" t="t" r="r" b="b"/>
              <a:pathLst>
                <a:path w="5429" h="6939" extrusionOk="0">
                  <a:moveTo>
                    <a:pt x="4837" y="1"/>
                  </a:moveTo>
                  <a:cubicBezTo>
                    <a:pt x="4673" y="1"/>
                    <a:pt x="4507" y="62"/>
                    <a:pt x="4353" y="118"/>
                  </a:cubicBezTo>
                  <a:cubicBezTo>
                    <a:pt x="3351" y="517"/>
                    <a:pt x="2466" y="1056"/>
                    <a:pt x="1529" y="1430"/>
                  </a:cubicBezTo>
                  <a:cubicBezTo>
                    <a:pt x="1053" y="1640"/>
                    <a:pt x="553" y="1797"/>
                    <a:pt x="77" y="2005"/>
                  </a:cubicBezTo>
                  <a:cubicBezTo>
                    <a:pt x="1" y="2055"/>
                    <a:pt x="13" y="2141"/>
                    <a:pt x="60" y="2190"/>
                  </a:cubicBezTo>
                  <a:cubicBezTo>
                    <a:pt x="18" y="2301"/>
                    <a:pt x="136" y="2476"/>
                    <a:pt x="147" y="2588"/>
                  </a:cubicBezTo>
                  <a:cubicBezTo>
                    <a:pt x="218" y="2824"/>
                    <a:pt x="293" y="3061"/>
                    <a:pt x="369" y="3297"/>
                  </a:cubicBezTo>
                  <a:cubicBezTo>
                    <a:pt x="621" y="4066"/>
                    <a:pt x="861" y="4838"/>
                    <a:pt x="1132" y="5600"/>
                  </a:cubicBezTo>
                  <a:cubicBezTo>
                    <a:pt x="1278" y="5984"/>
                    <a:pt x="1402" y="6381"/>
                    <a:pt x="1627" y="6727"/>
                  </a:cubicBezTo>
                  <a:cubicBezTo>
                    <a:pt x="1714" y="6861"/>
                    <a:pt x="1829" y="6938"/>
                    <a:pt x="1932" y="6938"/>
                  </a:cubicBezTo>
                  <a:cubicBezTo>
                    <a:pt x="2039" y="6938"/>
                    <a:pt x="2134" y="6857"/>
                    <a:pt x="2177" y="6674"/>
                  </a:cubicBezTo>
                  <a:cubicBezTo>
                    <a:pt x="2328" y="5757"/>
                    <a:pt x="2116" y="4831"/>
                    <a:pt x="2014" y="3920"/>
                  </a:cubicBezTo>
                  <a:lnTo>
                    <a:pt x="2014" y="3920"/>
                  </a:lnTo>
                  <a:cubicBezTo>
                    <a:pt x="2460" y="4337"/>
                    <a:pt x="2912" y="4747"/>
                    <a:pt x="3407" y="5106"/>
                  </a:cubicBezTo>
                  <a:cubicBezTo>
                    <a:pt x="3616" y="5243"/>
                    <a:pt x="3894" y="5487"/>
                    <a:pt x="4162" y="5487"/>
                  </a:cubicBezTo>
                  <a:cubicBezTo>
                    <a:pt x="4229" y="5487"/>
                    <a:pt x="4295" y="5472"/>
                    <a:pt x="4359" y="5437"/>
                  </a:cubicBezTo>
                  <a:cubicBezTo>
                    <a:pt x="4796" y="5055"/>
                    <a:pt x="3359" y="3705"/>
                    <a:pt x="3060" y="3422"/>
                  </a:cubicBezTo>
                  <a:cubicBezTo>
                    <a:pt x="2936" y="3304"/>
                    <a:pt x="2778" y="3159"/>
                    <a:pt x="2663" y="3039"/>
                  </a:cubicBezTo>
                  <a:lnTo>
                    <a:pt x="2663" y="3039"/>
                  </a:lnTo>
                  <a:cubicBezTo>
                    <a:pt x="2866" y="3070"/>
                    <a:pt x="3188" y="3121"/>
                    <a:pt x="3376" y="3126"/>
                  </a:cubicBezTo>
                  <a:cubicBezTo>
                    <a:pt x="3622" y="3135"/>
                    <a:pt x="3873" y="3150"/>
                    <a:pt x="4124" y="3150"/>
                  </a:cubicBezTo>
                  <a:cubicBezTo>
                    <a:pt x="4440" y="3150"/>
                    <a:pt x="4755" y="3127"/>
                    <a:pt x="5057" y="3040"/>
                  </a:cubicBezTo>
                  <a:cubicBezTo>
                    <a:pt x="5304" y="2951"/>
                    <a:pt x="5428" y="2723"/>
                    <a:pt x="5223" y="2510"/>
                  </a:cubicBezTo>
                  <a:cubicBezTo>
                    <a:pt x="5057" y="2326"/>
                    <a:pt x="4795" y="2288"/>
                    <a:pt x="4567" y="2222"/>
                  </a:cubicBezTo>
                  <a:cubicBezTo>
                    <a:pt x="3989" y="2053"/>
                    <a:pt x="3278" y="1992"/>
                    <a:pt x="2736" y="1940"/>
                  </a:cubicBezTo>
                  <a:cubicBezTo>
                    <a:pt x="3372" y="1643"/>
                    <a:pt x="4390" y="1194"/>
                    <a:pt x="4949" y="622"/>
                  </a:cubicBezTo>
                  <a:cubicBezTo>
                    <a:pt x="5106" y="468"/>
                    <a:pt x="5302" y="105"/>
                    <a:pt x="4982" y="19"/>
                  </a:cubicBezTo>
                  <a:cubicBezTo>
                    <a:pt x="4934" y="6"/>
                    <a:pt x="4886" y="1"/>
                    <a:pt x="4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01;p42">
              <a:extLst>
                <a:ext uri="{FF2B5EF4-FFF2-40B4-BE49-F238E27FC236}">
                  <a16:creationId xmlns:a16="http://schemas.microsoft.com/office/drawing/2014/main" id="{3741554F-49B5-EA87-249B-2BAA0A90C423}"/>
                </a:ext>
              </a:extLst>
            </p:cNvPr>
            <p:cNvSpPr/>
            <p:nvPr/>
          </p:nvSpPr>
          <p:spPr>
            <a:xfrm>
              <a:off x="4210725" y="1875950"/>
              <a:ext cx="63750" cy="115975"/>
            </a:xfrm>
            <a:custGeom>
              <a:avLst/>
              <a:gdLst/>
              <a:ahLst/>
              <a:cxnLst/>
              <a:rect l="l" t="t" r="r" b="b"/>
              <a:pathLst>
                <a:path w="2550" h="4639" extrusionOk="0">
                  <a:moveTo>
                    <a:pt x="2394" y="0"/>
                  </a:moveTo>
                  <a:cubicBezTo>
                    <a:pt x="1998" y="0"/>
                    <a:pt x="839" y="1049"/>
                    <a:pt x="708" y="1178"/>
                  </a:cubicBezTo>
                  <a:cubicBezTo>
                    <a:pt x="513" y="1367"/>
                    <a:pt x="308" y="1547"/>
                    <a:pt x="116" y="1740"/>
                  </a:cubicBezTo>
                  <a:cubicBezTo>
                    <a:pt x="85" y="1765"/>
                    <a:pt x="62" y="1803"/>
                    <a:pt x="64" y="1845"/>
                  </a:cubicBezTo>
                  <a:cubicBezTo>
                    <a:pt x="64" y="1846"/>
                    <a:pt x="65" y="1849"/>
                    <a:pt x="65" y="1851"/>
                  </a:cubicBezTo>
                  <a:cubicBezTo>
                    <a:pt x="64" y="1852"/>
                    <a:pt x="62" y="1854"/>
                    <a:pt x="60" y="1855"/>
                  </a:cubicBezTo>
                  <a:cubicBezTo>
                    <a:pt x="0" y="1927"/>
                    <a:pt x="41" y="2030"/>
                    <a:pt x="42" y="2116"/>
                  </a:cubicBezTo>
                  <a:cubicBezTo>
                    <a:pt x="111" y="2669"/>
                    <a:pt x="225" y="3220"/>
                    <a:pt x="383" y="3754"/>
                  </a:cubicBezTo>
                  <a:cubicBezTo>
                    <a:pt x="468" y="4018"/>
                    <a:pt x="537" y="4297"/>
                    <a:pt x="699" y="4526"/>
                  </a:cubicBezTo>
                  <a:cubicBezTo>
                    <a:pt x="739" y="4591"/>
                    <a:pt x="816" y="4639"/>
                    <a:pt x="888" y="4639"/>
                  </a:cubicBezTo>
                  <a:cubicBezTo>
                    <a:pt x="936" y="4639"/>
                    <a:pt x="982" y="4617"/>
                    <a:pt x="1013" y="4563"/>
                  </a:cubicBezTo>
                  <a:cubicBezTo>
                    <a:pt x="1077" y="4450"/>
                    <a:pt x="1065" y="4309"/>
                    <a:pt x="1056" y="4185"/>
                  </a:cubicBezTo>
                  <a:cubicBezTo>
                    <a:pt x="1027" y="3864"/>
                    <a:pt x="942" y="3550"/>
                    <a:pt x="838" y="3246"/>
                  </a:cubicBezTo>
                  <a:cubicBezTo>
                    <a:pt x="752" y="2992"/>
                    <a:pt x="655" y="2743"/>
                    <a:pt x="554" y="2496"/>
                  </a:cubicBezTo>
                  <a:lnTo>
                    <a:pt x="554" y="2496"/>
                  </a:lnTo>
                  <a:cubicBezTo>
                    <a:pt x="778" y="2722"/>
                    <a:pt x="1010" y="2940"/>
                    <a:pt x="1253" y="3145"/>
                  </a:cubicBezTo>
                  <a:cubicBezTo>
                    <a:pt x="1353" y="3219"/>
                    <a:pt x="1539" y="3392"/>
                    <a:pt x="1683" y="3392"/>
                  </a:cubicBezTo>
                  <a:cubicBezTo>
                    <a:pt x="1740" y="3392"/>
                    <a:pt x="1790" y="3365"/>
                    <a:pt x="1826" y="3294"/>
                  </a:cubicBezTo>
                  <a:cubicBezTo>
                    <a:pt x="1943" y="3029"/>
                    <a:pt x="1109" y="2406"/>
                    <a:pt x="698" y="2081"/>
                  </a:cubicBezTo>
                  <a:lnTo>
                    <a:pt x="698" y="2081"/>
                  </a:lnTo>
                  <a:cubicBezTo>
                    <a:pt x="956" y="2099"/>
                    <a:pt x="1218" y="2117"/>
                    <a:pt x="1478" y="2117"/>
                  </a:cubicBezTo>
                  <a:cubicBezTo>
                    <a:pt x="1736" y="2117"/>
                    <a:pt x="1993" y="2099"/>
                    <a:pt x="2243" y="2043"/>
                  </a:cubicBezTo>
                  <a:cubicBezTo>
                    <a:pt x="2478" y="1986"/>
                    <a:pt x="2523" y="1743"/>
                    <a:pt x="2274" y="1666"/>
                  </a:cubicBezTo>
                  <a:cubicBezTo>
                    <a:pt x="2023" y="1613"/>
                    <a:pt x="1765" y="1592"/>
                    <a:pt x="1505" y="1592"/>
                  </a:cubicBezTo>
                  <a:cubicBezTo>
                    <a:pt x="1288" y="1592"/>
                    <a:pt x="1070" y="1606"/>
                    <a:pt x="855" y="1628"/>
                  </a:cubicBezTo>
                  <a:cubicBezTo>
                    <a:pt x="1233" y="1402"/>
                    <a:pt x="1597" y="1155"/>
                    <a:pt x="1932" y="870"/>
                  </a:cubicBezTo>
                  <a:cubicBezTo>
                    <a:pt x="2144" y="686"/>
                    <a:pt x="2378" y="505"/>
                    <a:pt x="2514" y="257"/>
                  </a:cubicBezTo>
                  <a:cubicBezTo>
                    <a:pt x="2550" y="74"/>
                    <a:pt x="2498" y="0"/>
                    <a:pt x="2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8" name="Google Shape;3502;p42">
              <a:extLst>
                <a:ext uri="{FF2B5EF4-FFF2-40B4-BE49-F238E27FC236}">
                  <a16:creationId xmlns:a16="http://schemas.microsoft.com/office/drawing/2014/main" id="{5D9AB678-586E-0F8D-B63F-E1031DEF3161}"/>
                </a:ext>
              </a:extLst>
            </p:cNvPr>
            <p:cNvGrpSpPr/>
            <p:nvPr/>
          </p:nvGrpSpPr>
          <p:grpSpPr>
            <a:xfrm>
              <a:off x="4211800" y="1885400"/>
              <a:ext cx="53300" cy="92925"/>
              <a:chOff x="4211800" y="1885400"/>
              <a:chExt cx="53300" cy="92925"/>
            </a:xfrm>
          </p:grpSpPr>
          <p:sp>
            <p:nvSpPr>
              <p:cNvPr id="1024" name="Google Shape;3503;p42">
                <a:extLst>
                  <a:ext uri="{FF2B5EF4-FFF2-40B4-BE49-F238E27FC236}">
                    <a16:creationId xmlns:a16="http://schemas.microsoft.com/office/drawing/2014/main" id="{054373FF-7CEA-9A98-E6B4-2615773A010B}"/>
                  </a:ext>
                </a:extLst>
              </p:cNvPr>
              <p:cNvSpPr/>
              <p:nvPr/>
            </p:nvSpPr>
            <p:spPr>
              <a:xfrm>
                <a:off x="4252475" y="1885400"/>
                <a:ext cx="126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55" extrusionOk="0">
                    <a:moveTo>
                      <a:pt x="364" y="1"/>
                    </a:moveTo>
                    <a:cubicBezTo>
                      <a:pt x="343" y="1"/>
                      <a:pt x="321" y="6"/>
                      <a:pt x="301" y="20"/>
                    </a:cubicBezTo>
                    <a:cubicBezTo>
                      <a:pt x="208" y="92"/>
                      <a:pt x="0" y="187"/>
                      <a:pt x="127" y="323"/>
                    </a:cubicBezTo>
                    <a:cubicBezTo>
                      <a:pt x="152" y="345"/>
                      <a:pt x="177" y="354"/>
                      <a:pt x="202" y="354"/>
                    </a:cubicBezTo>
                    <a:cubicBezTo>
                      <a:pt x="272" y="354"/>
                      <a:pt x="340" y="284"/>
                      <a:pt x="398" y="245"/>
                    </a:cubicBezTo>
                    <a:cubicBezTo>
                      <a:pt x="435" y="220"/>
                      <a:pt x="475" y="194"/>
                      <a:pt x="483" y="148"/>
                    </a:cubicBezTo>
                    <a:cubicBezTo>
                      <a:pt x="504" y="70"/>
                      <a:pt x="436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3504;p42">
                <a:extLst>
                  <a:ext uri="{FF2B5EF4-FFF2-40B4-BE49-F238E27FC236}">
                    <a16:creationId xmlns:a16="http://schemas.microsoft.com/office/drawing/2014/main" id="{E430F985-6BF2-66FB-F37F-09D37C780FF5}"/>
                  </a:ext>
                </a:extLst>
              </p:cNvPr>
              <p:cNvSpPr/>
              <p:nvPr/>
            </p:nvSpPr>
            <p:spPr>
              <a:xfrm>
                <a:off x="4219750" y="1905425"/>
                <a:ext cx="18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04" extrusionOk="0">
                    <a:moveTo>
                      <a:pt x="601" y="1"/>
                    </a:moveTo>
                    <a:cubicBezTo>
                      <a:pt x="570" y="1"/>
                      <a:pt x="539" y="12"/>
                      <a:pt x="516" y="38"/>
                    </a:cubicBezTo>
                    <a:cubicBezTo>
                      <a:pt x="437" y="114"/>
                      <a:pt x="227" y="264"/>
                      <a:pt x="65" y="383"/>
                    </a:cubicBezTo>
                    <a:cubicBezTo>
                      <a:pt x="26" y="407"/>
                      <a:pt x="1" y="459"/>
                      <a:pt x="12" y="505"/>
                    </a:cubicBezTo>
                    <a:cubicBezTo>
                      <a:pt x="17" y="551"/>
                      <a:pt x="58" y="590"/>
                      <a:pt x="103" y="601"/>
                    </a:cubicBezTo>
                    <a:cubicBezTo>
                      <a:pt x="111" y="603"/>
                      <a:pt x="120" y="604"/>
                      <a:pt x="128" y="604"/>
                    </a:cubicBezTo>
                    <a:cubicBezTo>
                      <a:pt x="192" y="604"/>
                      <a:pt x="240" y="548"/>
                      <a:pt x="292" y="514"/>
                    </a:cubicBezTo>
                    <a:cubicBezTo>
                      <a:pt x="429" y="415"/>
                      <a:pt x="568" y="315"/>
                      <a:pt x="694" y="201"/>
                    </a:cubicBezTo>
                    <a:cubicBezTo>
                      <a:pt x="716" y="179"/>
                      <a:pt x="727" y="147"/>
                      <a:pt x="725" y="115"/>
                    </a:cubicBezTo>
                    <a:cubicBezTo>
                      <a:pt x="725" y="46"/>
                      <a:pt x="663" y="1"/>
                      <a:pt x="6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3505;p42">
                <a:extLst>
                  <a:ext uri="{FF2B5EF4-FFF2-40B4-BE49-F238E27FC236}">
                    <a16:creationId xmlns:a16="http://schemas.microsoft.com/office/drawing/2014/main" id="{A6E51452-074E-D38B-BDA2-B9AB13426C7F}"/>
                  </a:ext>
                </a:extLst>
              </p:cNvPr>
              <p:cNvSpPr/>
              <p:nvPr/>
            </p:nvSpPr>
            <p:spPr>
              <a:xfrm>
                <a:off x="4241050" y="1919225"/>
                <a:ext cx="163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48" extrusionOk="0">
                    <a:moveTo>
                      <a:pt x="237" y="0"/>
                    </a:moveTo>
                    <a:cubicBezTo>
                      <a:pt x="191" y="0"/>
                      <a:pt x="146" y="3"/>
                      <a:pt x="102" y="14"/>
                    </a:cubicBezTo>
                    <a:cubicBezTo>
                      <a:pt x="74" y="25"/>
                      <a:pt x="49" y="50"/>
                      <a:pt x="41" y="81"/>
                    </a:cubicBezTo>
                    <a:cubicBezTo>
                      <a:pt x="1" y="224"/>
                      <a:pt x="125" y="246"/>
                      <a:pt x="234" y="246"/>
                    </a:cubicBezTo>
                    <a:cubicBezTo>
                      <a:pt x="253" y="246"/>
                      <a:pt x="272" y="245"/>
                      <a:pt x="289" y="244"/>
                    </a:cubicBezTo>
                    <a:cubicBezTo>
                      <a:pt x="300" y="243"/>
                      <a:pt x="311" y="243"/>
                      <a:pt x="321" y="243"/>
                    </a:cubicBezTo>
                    <a:cubicBezTo>
                      <a:pt x="362" y="243"/>
                      <a:pt x="403" y="248"/>
                      <a:pt x="444" y="248"/>
                    </a:cubicBezTo>
                    <a:cubicBezTo>
                      <a:pt x="476" y="248"/>
                      <a:pt x="507" y="245"/>
                      <a:pt x="536" y="234"/>
                    </a:cubicBezTo>
                    <a:cubicBezTo>
                      <a:pt x="651" y="189"/>
                      <a:pt x="609" y="6"/>
                      <a:pt x="491" y="6"/>
                    </a:cubicBezTo>
                    <a:cubicBezTo>
                      <a:pt x="488" y="6"/>
                      <a:pt x="485" y="7"/>
                      <a:pt x="481" y="7"/>
                    </a:cubicBezTo>
                    <a:cubicBezTo>
                      <a:pt x="470" y="7"/>
                      <a:pt x="458" y="8"/>
                      <a:pt x="446" y="8"/>
                    </a:cubicBezTo>
                    <a:cubicBezTo>
                      <a:pt x="378" y="8"/>
                      <a:pt x="307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3506;p42">
                <a:extLst>
                  <a:ext uri="{FF2B5EF4-FFF2-40B4-BE49-F238E27FC236}">
                    <a16:creationId xmlns:a16="http://schemas.microsoft.com/office/drawing/2014/main" id="{ED692BC5-33BC-FF5E-0FBE-E0DE075F1A70}"/>
                  </a:ext>
                </a:extLst>
              </p:cNvPr>
              <p:cNvSpPr/>
              <p:nvPr/>
            </p:nvSpPr>
            <p:spPr>
              <a:xfrm>
                <a:off x="4211800" y="1921950"/>
                <a:ext cx="147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96" extrusionOk="0">
                    <a:moveTo>
                      <a:pt x="174" y="1"/>
                    </a:moveTo>
                    <a:cubicBezTo>
                      <a:pt x="65" y="1"/>
                      <a:pt x="1" y="165"/>
                      <a:pt x="118" y="228"/>
                    </a:cubicBezTo>
                    <a:cubicBezTo>
                      <a:pt x="156" y="232"/>
                      <a:pt x="278" y="395"/>
                      <a:pt x="389" y="395"/>
                    </a:cubicBezTo>
                    <a:cubicBezTo>
                      <a:pt x="417" y="395"/>
                      <a:pt x="444" y="385"/>
                      <a:pt x="469" y="358"/>
                    </a:cubicBezTo>
                    <a:cubicBezTo>
                      <a:pt x="589" y="198"/>
                      <a:pt x="329" y="103"/>
                      <a:pt x="231" y="16"/>
                    </a:cubicBezTo>
                    <a:cubicBezTo>
                      <a:pt x="211" y="6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3507;p42">
                <a:extLst>
                  <a:ext uri="{FF2B5EF4-FFF2-40B4-BE49-F238E27FC236}">
                    <a16:creationId xmlns:a16="http://schemas.microsoft.com/office/drawing/2014/main" id="{5597371C-2965-D532-C6EB-CF063C7FBD4D}"/>
                  </a:ext>
                </a:extLst>
              </p:cNvPr>
              <p:cNvSpPr/>
              <p:nvPr/>
            </p:nvSpPr>
            <p:spPr>
              <a:xfrm>
                <a:off x="4233175" y="1941050"/>
                <a:ext cx="129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31" extrusionOk="0">
                    <a:moveTo>
                      <a:pt x="164" y="1"/>
                    </a:moveTo>
                    <a:cubicBezTo>
                      <a:pt x="68" y="1"/>
                      <a:pt x="0" y="139"/>
                      <a:pt x="84" y="211"/>
                    </a:cubicBezTo>
                    <a:cubicBezTo>
                      <a:pt x="184" y="271"/>
                      <a:pt x="264" y="420"/>
                      <a:pt x="382" y="430"/>
                    </a:cubicBezTo>
                    <a:cubicBezTo>
                      <a:pt x="459" y="428"/>
                      <a:pt x="516" y="346"/>
                      <a:pt x="492" y="273"/>
                    </a:cubicBezTo>
                    <a:cubicBezTo>
                      <a:pt x="438" y="181"/>
                      <a:pt x="298" y="70"/>
                      <a:pt x="207" y="10"/>
                    </a:cubicBezTo>
                    <a:cubicBezTo>
                      <a:pt x="192" y="4"/>
                      <a:pt x="178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3508;p42">
                <a:extLst>
                  <a:ext uri="{FF2B5EF4-FFF2-40B4-BE49-F238E27FC236}">
                    <a16:creationId xmlns:a16="http://schemas.microsoft.com/office/drawing/2014/main" id="{5ACD9586-C92D-9A6D-72D4-84B56B24F8D4}"/>
                  </a:ext>
                </a:extLst>
              </p:cNvPr>
              <p:cNvSpPr/>
              <p:nvPr/>
            </p:nvSpPr>
            <p:spPr>
              <a:xfrm>
                <a:off x="4217050" y="1944425"/>
                <a:ext cx="11550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619" extrusionOk="0">
                    <a:moveTo>
                      <a:pt x="151" y="1"/>
                    </a:moveTo>
                    <a:cubicBezTo>
                      <a:pt x="77" y="1"/>
                      <a:pt x="0" y="73"/>
                      <a:pt x="31" y="157"/>
                    </a:cubicBezTo>
                    <a:cubicBezTo>
                      <a:pt x="94" y="291"/>
                      <a:pt x="117" y="447"/>
                      <a:pt x="188" y="577"/>
                    </a:cubicBezTo>
                    <a:cubicBezTo>
                      <a:pt x="205" y="601"/>
                      <a:pt x="237" y="618"/>
                      <a:pt x="267" y="618"/>
                    </a:cubicBezTo>
                    <a:cubicBezTo>
                      <a:pt x="462" y="613"/>
                      <a:pt x="386" y="429"/>
                      <a:pt x="342" y="313"/>
                    </a:cubicBezTo>
                    <a:cubicBezTo>
                      <a:pt x="307" y="223"/>
                      <a:pt x="289" y="123"/>
                      <a:pt x="237" y="44"/>
                    </a:cubicBezTo>
                    <a:cubicBezTo>
                      <a:pt x="214" y="14"/>
                      <a:pt x="183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3509;p42">
                <a:extLst>
                  <a:ext uri="{FF2B5EF4-FFF2-40B4-BE49-F238E27FC236}">
                    <a16:creationId xmlns:a16="http://schemas.microsoft.com/office/drawing/2014/main" id="{69EF0A7A-8CAE-53CB-C6ED-707DDFED118A}"/>
                  </a:ext>
                </a:extLst>
              </p:cNvPr>
              <p:cNvSpPr/>
              <p:nvPr/>
            </p:nvSpPr>
            <p:spPr>
              <a:xfrm>
                <a:off x="4224650" y="1969375"/>
                <a:ext cx="86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55" y="0"/>
                    </a:moveTo>
                    <a:cubicBezTo>
                      <a:pt x="67" y="0"/>
                      <a:pt x="1" y="109"/>
                      <a:pt x="55" y="187"/>
                    </a:cubicBezTo>
                    <a:cubicBezTo>
                      <a:pt x="91" y="234"/>
                      <a:pt x="104" y="298"/>
                      <a:pt x="152" y="334"/>
                    </a:cubicBezTo>
                    <a:cubicBezTo>
                      <a:pt x="173" y="350"/>
                      <a:pt x="196" y="357"/>
                      <a:pt x="219" y="357"/>
                    </a:cubicBezTo>
                    <a:cubicBezTo>
                      <a:pt x="283" y="357"/>
                      <a:pt x="346" y="302"/>
                      <a:pt x="341" y="231"/>
                    </a:cubicBezTo>
                    <a:cubicBezTo>
                      <a:pt x="324" y="159"/>
                      <a:pt x="261" y="23"/>
                      <a:pt x="183" y="4"/>
                    </a:cubicBezTo>
                    <a:cubicBezTo>
                      <a:pt x="174" y="1"/>
                      <a:pt x="164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89" name="Google Shape;3510;p42">
              <a:extLst>
                <a:ext uri="{FF2B5EF4-FFF2-40B4-BE49-F238E27FC236}">
                  <a16:creationId xmlns:a16="http://schemas.microsoft.com/office/drawing/2014/main" id="{CBC8B16C-99B0-DEE9-BF91-9AF2265B2207}"/>
                </a:ext>
              </a:extLst>
            </p:cNvPr>
            <p:cNvGrpSpPr/>
            <p:nvPr/>
          </p:nvGrpSpPr>
          <p:grpSpPr>
            <a:xfrm>
              <a:off x="4245800" y="1881675"/>
              <a:ext cx="87850" cy="142250"/>
              <a:chOff x="4245800" y="1881675"/>
              <a:chExt cx="87850" cy="142250"/>
            </a:xfrm>
          </p:grpSpPr>
          <p:sp>
            <p:nvSpPr>
              <p:cNvPr id="3490" name="Google Shape;3511;p42">
                <a:extLst>
                  <a:ext uri="{FF2B5EF4-FFF2-40B4-BE49-F238E27FC236}">
                    <a16:creationId xmlns:a16="http://schemas.microsoft.com/office/drawing/2014/main" id="{5C48292C-19E6-F0E8-0BEF-015D4416D9B5}"/>
                  </a:ext>
                </a:extLst>
              </p:cNvPr>
              <p:cNvSpPr/>
              <p:nvPr/>
            </p:nvSpPr>
            <p:spPr>
              <a:xfrm>
                <a:off x="4301625" y="1881675"/>
                <a:ext cx="32025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636" extrusionOk="0">
                    <a:moveTo>
                      <a:pt x="1114" y="1"/>
                    </a:moveTo>
                    <a:cubicBezTo>
                      <a:pt x="1101" y="1"/>
                      <a:pt x="1089" y="3"/>
                      <a:pt x="1076" y="8"/>
                    </a:cubicBezTo>
                    <a:cubicBezTo>
                      <a:pt x="759" y="131"/>
                      <a:pt x="450" y="272"/>
                      <a:pt x="136" y="401"/>
                    </a:cubicBezTo>
                    <a:cubicBezTo>
                      <a:pt x="0" y="445"/>
                      <a:pt x="48" y="636"/>
                      <a:pt x="168" y="636"/>
                    </a:cubicBezTo>
                    <a:cubicBezTo>
                      <a:pt x="181" y="636"/>
                      <a:pt x="194" y="634"/>
                      <a:pt x="208" y="629"/>
                    </a:cubicBezTo>
                    <a:cubicBezTo>
                      <a:pt x="533" y="489"/>
                      <a:pt x="868" y="359"/>
                      <a:pt x="1188" y="213"/>
                    </a:cubicBezTo>
                    <a:cubicBezTo>
                      <a:pt x="1280" y="145"/>
                      <a:pt x="1214" y="1"/>
                      <a:pt x="1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512;p42">
                <a:extLst>
                  <a:ext uri="{FF2B5EF4-FFF2-40B4-BE49-F238E27FC236}">
                    <a16:creationId xmlns:a16="http://schemas.microsoft.com/office/drawing/2014/main" id="{090BA4A8-BD27-7032-4A96-C7FCC2C63649}"/>
                  </a:ext>
                </a:extLst>
              </p:cNvPr>
              <p:cNvSpPr/>
              <p:nvPr/>
            </p:nvSpPr>
            <p:spPr>
              <a:xfrm>
                <a:off x="4273125" y="1899900"/>
                <a:ext cx="138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341" extrusionOk="0">
                    <a:moveTo>
                      <a:pt x="403" y="1"/>
                    </a:moveTo>
                    <a:cubicBezTo>
                      <a:pt x="391" y="1"/>
                      <a:pt x="378" y="3"/>
                      <a:pt x="366" y="8"/>
                    </a:cubicBezTo>
                    <a:cubicBezTo>
                      <a:pt x="262" y="65"/>
                      <a:pt x="113" y="69"/>
                      <a:pt x="39" y="166"/>
                    </a:cubicBezTo>
                    <a:cubicBezTo>
                      <a:pt x="1" y="233"/>
                      <a:pt x="43" y="323"/>
                      <a:pt x="118" y="339"/>
                    </a:cubicBezTo>
                    <a:cubicBezTo>
                      <a:pt x="124" y="340"/>
                      <a:pt x="130" y="340"/>
                      <a:pt x="137" y="340"/>
                    </a:cubicBezTo>
                    <a:cubicBezTo>
                      <a:pt x="223" y="340"/>
                      <a:pt x="304" y="282"/>
                      <a:pt x="385" y="258"/>
                    </a:cubicBezTo>
                    <a:cubicBezTo>
                      <a:pt x="430" y="238"/>
                      <a:pt x="484" y="225"/>
                      <a:pt x="505" y="178"/>
                    </a:cubicBezTo>
                    <a:cubicBezTo>
                      <a:pt x="553" y="98"/>
                      <a:pt x="486" y="1"/>
                      <a:pt x="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513;p42">
                <a:extLst>
                  <a:ext uri="{FF2B5EF4-FFF2-40B4-BE49-F238E27FC236}">
                    <a16:creationId xmlns:a16="http://schemas.microsoft.com/office/drawing/2014/main" id="{7A5E9D6D-2C11-E631-7D75-760D3D933EC2}"/>
                  </a:ext>
                </a:extLst>
              </p:cNvPr>
              <p:cNvSpPr/>
              <p:nvPr/>
            </p:nvSpPr>
            <p:spPr>
              <a:xfrm>
                <a:off x="4283750" y="1932850"/>
                <a:ext cx="4297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367" extrusionOk="0">
                    <a:moveTo>
                      <a:pt x="168" y="1"/>
                    </a:moveTo>
                    <a:cubicBezTo>
                      <a:pt x="134" y="1"/>
                      <a:pt x="102" y="5"/>
                      <a:pt x="72" y="18"/>
                    </a:cubicBezTo>
                    <a:cubicBezTo>
                      <a:pt x="18" y="51"/>
                      <a:pt x="0" y="130"/>
                      <a:pt x="35" y="184"/>
                    </a:cubicBezTo>
                    <a:cubicBezTo>
                      <a:pt x="125" y="284"/>
                      <a:pt x="329" y="245"/>
                      <a:pt x="455" y="277"/>
                    </a:cubicBezTo>
                    <a:cubicBezTo>
                      <a:pt x="804" y="316"/>
                      <a:pt x="1155" y="337"/>
                      <a:pt x="1506" y="360"/>
                    </a:cubicBezTo>
                    <a:cubicBezTo>
                      <a:pt x="1508" y="359"/>
                      <a:pt x="1510" y="359"/>
                      <a:pt x="1512" y="359"/>
                    </a:cubicBezTo>
                    <a:cubicBezTo>
                      <a:pt x="1523" y="359"/>
                      <a:pt x="1535" y="367"/>
                      <a:pt x="1558" y="367"/>
                    </a:cubicBezTo>
                    <a:cubicBezTo>
                      <a:pt x="1574" y="367"/>
                      <a:pt x="1597" y="362"/>
                      <a:pt x="1630" y="347"/>
                    </a:cubicBezTo>
                    <a:cubicBezTo>
                      <a:pt x="1718" y="294"/>
                      <a:pt x="1693" y="149"/>
                      <a:pt x="1593" y="128"/>
                    </a:cubicBezTo>
                    <a:cubicBezTo>
                      <a:pt x="1168" y="93"/>
                      <a:pt x="815" y="80"/>
                      <a:pt x="457" y="36"/>
                    </a:cubicBezTo>
                    <a:cubicBezTo>
                      <a:pt x="368" y="36"/>
                      <a:pt x="263" y="1"/>
                      <a:pt x="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514;p42">
                <a:extLst>
                  <a:ext uri="{FF2B5EF4-FFF2-40B4-BE49-F238E27FC236}">
                    <a16:creationId xmlns:a16="http://schemas.microsoft.com/office/drawing/2014/main" id="{928BD61E-DCF0-D763-207E-7D9A26D8B806}"/>
                  </a:ext>
                </a:extLst>
              </p:cNvPr>
              <p:cNvSpPr/>
              <p:nvPr/>
            </p:nvSpPr>
            <p:spPr>
              <a:xfrm>
                <a:off x="4258300" y="1946175"/>
                <a:ext cx="214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721" extrusionOk="0">
                    <a:moveTo>
                      <a:pt x="176" y="0"/>
                    </a:moveTo>
                    <a:cubicBezTo>
                      <a:pt x="81" y="0"/>
                      <a:pt x="1" y="126"/>
                      <a:pt x="90" y="210"/>
                    </a:cubicBezTo>
                    <a:cubicBezTo>
                      <a:pt x="261" y="364"/>
                      <a:pt x="429" y="523"/>
                      <a:pt x="588" y="688"/>
                    </a:cubicBezTo>
                    <a:cubicBezTo>
                      <a:pt x="610" y="708"/>
                      <a:pt x="641" y="720"/>
                      <a:pt x="671" y="720"/>
                    </a:cubicBezTo>
                    <a:cubicBezTo>
                      <a:pt x="688" y="720"/>
                      <a:pt x="706" y="716"/>
                      <a:pt x="722" y="707"/>
                    </a:cubicBezTo>
                    <a:cubicBezTo>
                      <a:pt x="857" y="633"/>
                      <a:pt x="767" y="509"/>
                      <a:pt x="683" y="439"/>
                    </a:cubicBezTo>
                    <a:cubicBezTo>
                      <a:pt x="543" y="301"/>
                      <a:pt x="401" y="166"/>
                      <a:pt x="255" y="33"/>
                    </a:cubicBezTo>
                    <a:cubicBezTo>
                      <a:pt x="229" y="10"/>
                      <a:pt x="202" y="0"/>
                      <a:pt x="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515;p42">
                <a:extLst>
                  <a:ext uri="{FF2B5EF4-FFF2-40B4-BE49-F238E27FC236}">
                    <a16:creationId xmlns:a16="http://schemas.microsoft.com/office/drawing/2014/main" id="{CBAD71D3-BC2F-7635-E7EC-C436F5C8AB8F}"/>
                  </a:ext>
                </a:extLst>
              </p:cNvPr>
              <p:cNvSpPr/>
              <p:nvPr/>
            </p:nvSpPr>
            <p:spPr>
              <a:xfrm>
                <a:off x="4290275" y="1978050"/>
                <a:ext cx="1537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69" extrusionOk="0">
                    <a:moveTo>
                      <a:pt x="164" y="0"/>
                    </a:moveTo>
                    <a:cubicBezTo>
                      <a:pt x="68" y="0"/>
                      <a:pt x="1" y="138"/>
                      <a:pt x="86" y="210"/>
                    </a:cubicBezTo>
                    <a:cubicBezTo>
                      <a:pt x="177" y="279"/>
                      <a:pt x="262" y="356"/>
                      <a:pt x="347" y="437"/>
                    </a:cubicBezTo>
                    <a:cubicBezTo>
                      <a:pt x="368" y="457"/>
                      <a:pt x="399" y="469"/>
                      <a:pt x="429" y="469"/>
                    </a:cubicBezTo>
                    <a:cubicBezTo>
                      <a:pt x="446" y="469"/>
                      <a:pt x="464" y="465"/>
                      <a:pt x="479" y="456"/>
                    </a:cubicBezTo>
                    <a:cubicBezTo>
                      <a:pt x="614" y="381"/>
                      <a:pt x="527" y="257"/>
                      <a:pt x="435" y="188"/>
                    </a:cubicBezTo>
                    <a:cubicBezTo>
                      <a:pt x="361" y="128"/>
                      <a:pt x="294" y="53"/>
                      <a:pt x="208" y="10"/>
                    </a:cubicBezTo>
                    <a:cubicBezTo>
                      <a:pt x="193" y="3"/>
                      <a:pt x="179" y="0"/>
                      <a:pt x="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8" name="Google Shape;3516;p42">
                <a:extLst>
                  <a:ext uri="{FF2B5EF4-FFF2-40B4-BE49-F238E27FC236}">
                    <a16:creationId xmlns:a16="http://schemas.microsoft.com/office/drawing/2014/main" id="{8E021510-05A9-6676-159C-AF5CC6FC86F8}"/>
                  </a:ext>
                </a:extLst>
              </p:cNvPr>
              <p:cNvSpPr/>
              <p:nvPr/>
            </p:nvSpPr>
            <p:spPr>
              <a:xfrm>
                <a:off x="4245800" y="1977200"/>
                <a:ext cx="114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85" extrusionOk="0">
                    <a:moveTo>
                      <a:pt x="121" y="0"/>
                    </a:moveTo>
                    <a:cubicBezTo>
                      <a:pt x="60" y="0"/>
                      <a:pt x="0" y="41"/>
                      <a:pt x="2" y="123"/>
                    </a:cubicBezTo>
                    <a:cubicBezTo>
                      <a:pt x="30" y="279"/>
                      <a:pt x="81" y="430"/>
                      <a:pt x="119" y="583"/>
                    </a:cubicBezTo>
                    <a:cubicBezTo>
                      <a:pt x="137" y="668"/>
                      <a:pt x="165" y="785"/>
                      <a:pt x="260" y="785"/>
                    </a:cubicBezTo>
                    <a:cubicBezTo>
                      <a:pt x="273" y="785"/>
                      <a:pt x="287" y="783"/>
                      <a:pt x="302" y="778"/>
                    </a:cubicBezTo>
                    <a:cubicBezTo>
                      <a:pt x="458" y="717"/>
                      <a:pt x="343" y="536"/>
                      <a:pt x="325" y="422"/>
                    </a:cubicBezTo>
                    <a:cubicBezTo>
                      <a:pt x="298" y="319"/>
                      <a:pt x="267" y="216"/>
                      <a:pt x="243" y="112"/>
                    </a:cubicBezTo>
                    <a:lnTo>
                      <a:pt x="243" y="112"/>
                    </a:lnTo>
                    <a:cubicBezTo>
                      <a:pt x="237" y="38"/>
                      <a:pt x="179" y="0"/>
                      <a:pt x="1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9" name="Google Shape;3517;p42">
                <a:extLst>
                  <a:ext uri="{FF2B5EF4-FFF2-40B4-BE49-F238E27FC236}">
                    <a16:creationId xmlns:a16="http://schemas.microsoft.com/office/drawing/2014/main" id="{5B3386DB-CD9A-3456-32C0-8108C9B36E4A}"/>
                  </a:ext>
                </a:extLst>
              </p:cNvPr>
              <p:cNvSpPr/>
              <p:nvPr/>
            </p:nvSpPr>
            <p:spPr>
              <a:xfrm>
                <a:off x="4253850" y="2014375"/>
                <a:ext cx="80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82" extrusionOk="0">
                    <a:moveTo>
                      <a:pt x="145" y="1"/>
                    </a:moveTo>
                    <a:cubicBezTo>
                      <a:pt x="70" y="1"/>
                      <a:pt x="1" y="78"/>
                      <a:pt x="29" y="158"/>
                    </a:cubicBezTo>
                    <a:cubicBezTo>
                      <a:pt x="57" y="239"/>
                      <a:pt x="56" y="375"/>
                      <a:pt x="169" y="381"/>
                    </a:cubicBezTo>
                    <a:cubicBezTo>
                      <a:pt x="175" y="381"/>
                      <a:pt x="181" y="382"/>
                      <a:pt x="186" y="382"/>
                    </a:cubicBezTo>
                    <a:cubicBezTo>
                      <a:pt x="292" y="382"/>
                      <a:pt x="322" y="255"/>
                      <a:pt x="281" y="168"/>
                    </a:cubicBezTo>
                    <a:cubicBezTo>
                      <a:pt x="266" y="111"/>
                      <a:pt x="257" y="44"/>
                      <a:pt x="200" y="16"/>
                    </a:cubicBezTo>
                    <a:cubicBezTo>
                      <a:pt x="182" y="5"/>
                      <a:pt x="163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806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5C7526C-A399-B64F-01F9-FE7DD27C9654}"/>
              </a:ext>
            </a:extLst>
          </p:cNvPr>
          <p:cNvSpPr txBox="1"/>
          <p:nvPr/>
        </p:nvSpPr>
        <p:spPr>
          <a:xfrm>
            <a:off x="876300" y="978009"/>
            <a:ext cx="7322820" cy="3456831"/>
          </a:xfrm>
          <a:prstGeom prst="rect">
            <a:avLst/>
          </a:prstGeom>
          <a:ln w="76200">
            <a:solidFill>
              <a:schemeClr val="bg1">
                <a:lumMod val="9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2563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1-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We need _______onions for his soup. </a:t>
            </a:r>
          </a:p>
          <a:p>
            <a:pPr indent="182563"/>
            <a:endParaRPr lang="en-US" sz="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182563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2-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We’ve got________ popcorn In a bowl.</a:t>
            </a:r>
          </a:p>
          <a:p>
            <a:pPr indent="182563"/>
            <a:r>
              <a:rPr lang="en-US" sz="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182563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3-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Have we got _______ cola?</a:t>
            </a:r>
          </a:p>
          <a:p>
            <a:pPr indent="182563"/>
            <a:endParaRPr lang="en-US" sz="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182563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4-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Is there ________ water in that bottle? </a:t>
            </a:r>
          </a:p>
          <a:p>
            <a:pPr indent="182563"/>
            <a:endParaRPr lang="en-US" sz="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182563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5-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I’m hungry. Let’s make _______ sandwiches. </a:t>
            </a:r>
          </a:p>
          <a:p>
            <a:pPr indent="182563"/>
            <a:endParaRPr lang="en-US" sz="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182563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6-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We need _______ flour for the cake. </a:t>
            </a:r>
          </a:p>
          <a:p>
            <a:pPr indent="182563"/>
            <a:endParaRPr lang="en-US" sz="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182563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7-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There aren’t _______ tomatoes in the fridge.</a:t>
            </a:r>
          </a:p>
          <a:p>
            <a:pPr indent="182563"/>
            <a:r>
              <a:rPr lang="en-US" sz="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indent="182563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8-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Have you got ________CDs?</a:t>
            </a:r>
          </a:p>
          <a:p>
            <a:endParaRPr lang="ar-SA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Google Shape;3824;p55">
            <a:extLst>
              <a:ext uri="{FF2B5EF4-FFF2-40B4-BE49-F238E27FC236}">
                <a16:creationId xmlns:a16="http://schemas.microsoft.com/office/drawing/2014/main" id="{3287D41F-3B07-C8ED-612C-3B6F9BE5E2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2974" y="2479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some </a:t>
            </a:r>
            <a:r>
              <a:rPr lang="en" sz="4000" b="1" dirty="0">
                <a:solidFill>
                  <a:srgbClr val="C00000"/>
                </a:solidFill>
              </a:rPr>
              <a:t>or</a:t>
            </a:r>
            <a:r>
              <a:rPr lang="en" sz="4000" b="1" dirty="0"/>
              <a:t> any</a:t>
            </a:r>
            <a:endParaRPr sz="4000" b="1" dirty="0"/>
          </a:p>
        </p:txBody>
      </p:sp>
      <p:grpSp>
        <p:nvGrpSpPr>
          <p:cNvPr id="15" name="Google Shape;3499;p42">
            <a:extLst>
              <a:ext uri="{FF2B5EF4-FFF2-40B4-BE49-F238E27FC236}">
                <a16:creationId xmlns:a16="http://schemas.microsoft.com/office/drawing/2014/main" id="{124A3725-0F5A-9BCA-F146-CC716E8FEDB6}"/>
              </a:ext>
            </a:extLst>
          </p:cNvPr>
          <p:cNvGrpSpPr/>
          <p:nvPr/>
        </p:nvGrpSpPr>
        <p:grpSpPr>
          <a:xfrm rot="-5400000">
            <a:off x="7940446" y="438102"/>
            <a:ext cx="540581" cy="681619"/>
            <a:chOff x="4210725" y="1871000"/>
            <a:chExt cx="137575" cy="173475"/>
          </a:xfrm>
        </p:grpSpPr>
        <p:sp>
          <p:nvSpPr>
            <p:cNvPr id="16" name="Google Shape;3500;p42">
              <a:extLst>
                <a:ext uri="{FF2B5EF4-FFF2-40B4-BE49-F238E27FC236}">
                  <a16:creationId xmlns:a16="http://schemas.microsoft.com/office/drawing/2014/main" id="{E257AA0B-96C6-A040-BB5E-5E4D00AC903C}"/>
                </a:ext>
              </a:extLst>
            </p:cNvPr>
            <p:cNvSpPr/>
            <p:nvPr/>
          </p:nvSpPr>
          <p:spPr>
            <a:xfrm>
              <a:off x="4212575" y="1871000"/>
              <a:ext cx="135725" cy="173475"/>
            </a:xfrm>
            <a:custGeom>
              <a:avLst/>
              <a:gdLst/>
              <a:ahLst/>
              <a:cxnLst/>
              <a:rect l="l" t="t" r="r" b="b"/>
              <a:pathLst>
                <a:path w="5429" h="6939" extrusionOk="0">
                  <a:moveTo>
                    <a:pt x="4837" y="1"/>
                  </a:moveTo>
                  <a:cubicBezTo>
                    <a:pt x="4673" y="1"/>
                    <a:pt x="4507" y="62"/>
                    <a:pt x="4353" y="118"/>
                  </a:cubicBezTo>
                  <a:cubicBezTo>
                    <a:pt x="3351" y="517"/>
                    <a:pt x="2466" y="1056"/>
                    <a:pt x="1529" y="1430"/>
                  </a:cubicBezTo>
                  <a:cubicBezTo>
                    <a:pt x="1053" y="1640"/>
                    <a:pt x="553" y="1797"/>
                    <a:pt x="77" y="2005"/>
                  </a:cubicBezTo>
                  <a:cubicBezTo>
                    <a:pt x="1" y="2055"/>
                    <a:pt x="13" y="2141"/>
                    <a:pt x="60" y="2190"/>
                  </a:cubicBezTo>
                  <a:cubicBezTo>
                    <a:pt x="18" y="2301"/>
                    <a:pt x="136" y="2476"/>
                    <a:pt x="147" y="2588"/>
                  </a:cubicBezTo>
                  <a:cubicBezTo>
                    <a:pt x="218" y="2824"/>
                    <a:pt x="293" y="3061"/>
                    <a:pt x="369" y="3297"/>
                  </a:cubicBezTo>
                  <a:cubicBezTo>
                    <a:pt x="621" y="4066"/>
                    <a:pt x="861" y="4838"/>
                    <a:pt x="1132" y="5600"/>
                  </a:cubicBezTo>
                  <a:cubicBezTo>
                    <a:pt x="1278" y="5984"/>
                    <a:pt x="1402" y="6381"/>
                    <a:pt x="1627" y="6727"/>
                  </a:cubicBezTo>
                  <a:cubicBezTo>
                    <a:pt x="1714" y="6861"/>
                    <a:pt x="1829" y="6938"/>
                    <a:pt x="1932" y="6938"/>
                  </a:cubicBezTo>
                  <a:cubicBezTo>
                    <a:pt x="2039" y="6938"/>
                    <a:pt x="2134" y="6857"/>
                    <a:pt x="2177" y="6674"/>
                  </a:cubicBezTo>
                  <a:cubicBezTo>
                    <a:pt x="2328" y="5757"/>
                    <a:pt x="2116" y="4831"/>
                    <a:pt x="2014" y="3920"/>
                  </a:cubicBezTo>
                  <a:lnTo>
                    <a:pt x="2014" y="3920"/>
                  </a:lnTo>
                  <a:cubicBezTo>
                    <a:pt x="2460" y="4337"/>
                    <a:pt x="2912" y="4747"/>
                    <a:pt x="3407" y="5106"/>
                  </a:cubicBezTo>
                  <a:cubicBezTo>
                    <a:pt x="3616" y="5243"/>
                    <a:pt x="3894" y="5487"/>
                    <a:pt x="4162" y="5487"/>
                  </a:cubicBezTo>
                  <a:cubicBezTo>
                    <a:pt x="4229" y="5487"/>
                    <a:pt x="4295" y="5472"/>
                    <a:pt x="4359" y="5437"/>
                  </a:cubicBezTo>
                  <a:cubicBezTo>
                    <a:pt x="4796" y="5055"/>
                    <a:pt x="3359" y="3705"/>
                    <a:pt x="3060" y="3422"/>
                  </a:cubicBezTo>
                  <a:cubicBezTo>
                    <a:pt x="2936" y="3304"/>
                    <a:pt x="2778" y="3159"/>
                    <a:pt x="2663" y="3039"/>
                  </a:cubicBezTo>
                  <a:lnTo>
                    <a:pt x="2663" y="3039"/>
                  </a:lnTo>
                  <a:cubicBezTo>
                    <a:pt x="2866" y="3070"/>
                    <a:pt x="3188" y="3121"/>
                    <a:pt x="3376" y="3126"/>
                  </a:cubicBezTo>
                  <a:cubicBezTo>
                    <a:pt x="3622" y="3135"/>
                    <a:pt x="3873" y="3150"/>
                    <a:pt x="4124" y="3150"/>
                  </a:cubicBezTo>
                  <a:cubicBezTo>
                    <a:pt x="4440" y="3150"/>
                    <a:pt x="4755" y="3127"/>
                    <a:pt x="5057" y="3040"/>
                  </a:cubicBezTo>
                  <a:cubicBezTo>
                    <a:pt x="5304" y="2951"/>
                    <a:pt x="5428" y="2723"/>
                    <a:pt x="5223" y="2510"/>
                  </a:cubicBezTo>
                  <a:cubicBezTo>
                    <a:pt x="5057" y="2326"/>
                    <a:pt x="4795" y="2288"/>
                    <a:pt x="4567" y="2222"/>
                  </a:cubicBezTo>
                  <a:cubicBezTo>
                    <a:pt x="3989" y="2053"/>
                    <a:pt x="3278" y="1992"/>
                    <a:pt x="2736" y="1940"/>
                  </a:cubicBezTo>
                  <a:cubicBezTo>
                    <a:pt x="3372" y="1643"/>
                    <a:pt x="4390" y="1194"/>
                    <a:pt x="4949" y="622"/>
                  </a:cubicBezTo>
                  <a:cubicBezTo>
                    <a:pt x="5106" y="468"/>
                    <a:pt x="5302" y="105"/>
                    <a:pt x="4982" y="19"/>
                  </a:cubicBezTo>
                  <a:cubicBezTo>
                    <a:pt x="4934" y="6"/>
                    <a:pt x="4886" y="1"/>
                    <a:pt x="4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01;p42">
              <a:extLst>
                <a:ext uri="{FF2B5EF4-FFF2-40B4-BE49-F238E27FC236}">
                  <a16:creationId xmlns:a16="http://schemas.microsoft.com/office/drawing/2014/main" id="{373DEBCA-D2BB-6354-DAE8-3ABA0028D2F9}"/>
                </a:ext>
              </a:extLst>
            </p:cNvPr>
            <p:cNvSpPr/>
            <p:nvPr/>
          </p:nvSpPr>
          <p:spPr>
            <a:xfrm>
              <a:off x="4210725" y="1875950"/>
              <a:ext cx="63750" cy="115975"/>
            </a:xfrm>
            <a:custGeom>
              <a:avLst/>
              <a:gdLst/>
              <a:ahLst/>
              <a:cxnLst/>
              <a:rect l="l" t="t" r="r" b="b"/>
              <a:pathLst>
                <a:path w="2550" h="4639" extrusionOk="0">
                  <a:moveTo>
                    <a:pt x="2394" y="0"/>
                  </a:moveTo>
                  <a:cubicBezTo>
                    <a:pt x="1998" y="0"/>
                    <a:pt x="839" y="1049"/>
                    <a:pt x="708" y="1178"/>
                  </a:cubicBezTo>
                  <a:cubicBezTo>
                    <a:pt x="513" y="1367"/>
                    <a:pt x="308" y="1547"/>
                    <a:pt x="116" y="1740"/>
                  </a:cubicBezTo>
                  <a:cubicBezTo>
                    <a:pt x="85" y="1765"/>
                    <a:pt x="62" y="1803"/>
                    <a:pt x="64" y="1845"/>
                  </a:cubicBezTo>
                  <a:cubicBezTo>
                    <a:pt x="64" y="1846"/>
                    <a:pt x="65" y="1849"/>
                    <a:pt x="65" y="1851"/>
                  </a:cubicBezTo>
                  <a:cubicBezTo>
                    <a:pt x="64" y="1852"/>
                    <a:pt x="62" y="1854"/>
                    <a:pt x="60" y="1855"/>
                  </a:cubicBezTo>
                  <a:cubicBezTo>
                    <a:pt x="0" y="1927"/>
                    <a:pt x="41" y="2030"/>
                    <a:pt x="42" y="2116"/>
                  </a:cubicBezTo>
                  <a:cubicBezTo>
                    <a:pt x="111" y="2669"/>
                    <a:pt x="225" y="3220"/>
                    <a:pt x="383" y="3754"/>
                  </a:cubicBezTo>
                  <a:cubicBezTo>
                    <a:pt x="468" y="4018"/>
                    <a:pt x="537" y="4297"/>
                    <a:pt x="699" y="4526"/>
                  </a:cubicBezTo>
                  <a:cubicBezTo>
                    <a:pt x="739" y="4591"/>
                    <a:pt x="816" y="4639"/>
                    <a:pt x="888" y="4639"/>
                  </a:cubicBezTo>
                  <a:cubicBezTo>
                    <a:pt x="936" y="4639"/>
                    <a:pt x="982" y="4617"/>
                    <a:pt x="1013" y="4563"/>
                  </a:cubicBezTo>
                  <a:cubicBezTo>
                    <a:pt x="1077" y="4450"/>
                    <a:pt x="1065" y="4309"/>
                    <a:pt x="1056" y="4185"/>
                  </a:cubicBezTo>
                  <a:cubicBezTo>
                    <a:pt x="1027" y="3864"/>
                    <a:pt x="942" y="3550"/>
                    <a:pt x="838" y="3246"/>
                  </a:cubicBezTo>
                  <a:cubicBezTo>
                    <a:pt x="752" y="2992"/>
                    <a:pt x="655" y="2743"/>
                    <a:pt x="554" y="2496"/>
                  </a:cubicBezTo>
                  <a:lnTo>
                    <a:pt x="554" y="2496"/>
                  </a:lnTo>
                  <a:cubicBezTo>
                    <a:pt x="778" y="2722"/>
                    <a:pt x="1010" y="2940"/>
                    <a:pt x="1253" y="3145"/>
                  </a:cubicBezTo>
                  <a:cubicBezTo>
                    <a:pt x="1353" y="3219"/>
                    <a:pt x="1539" y="3392"/>
                    <a:pt x="1683" y="3392"/>
                  </a:cubicBezTo>
                  <a:cubicBezTo>
                    <a:pt x="1740" y="3392"/>
                    <a:pt x="1790" y="3365"/>
                    <a:pt x="1826" y="3294"/>
                  </a:cubicBezTo>
                  <a:cubicBezTo>
                    <a:pt x="1943" y="3029"/>
                    <a:pt x="1109" y="2406"/>
                    <a:pt x="698" y="2081"/>
                  </a:cubicBezTo>
                  <a:lnTo>
                    <a:pt x="698" y="2081"/>
                  </a:lnTo>
                  <a:cubicBezTo>
                    <a:pt x="956" y="2099"/>
                    <a:pt x="1218" y="2117"/>
                    <a:pt x="1478" y="2117"/>
                  </a:cubicBezTo>
                  <a:cubicBezTo>
                    <a:pt x="1736" y="2117"/>
                    <a:pt x="1993" y="2099"/>
                    <a:pt x="2243" y="2043"/>
                  </a:cubicBezTo>
                  <a:cubicBezTo>
                    <a:pt x="2478" y="1986"/>
                    <a:pt x="2523" y="1743"/>
                    <a:pt x="2274" y="1666"/>
                  </a:cubicBezTo>
                  <a:cubicBezTo>
                    <a:pt x="2023" y="1613"/>
                    <a:pt x="1765" y="1592"/>
                    <a:pt x="1505" y="1592"/>
                  </a:cubicBezTo>
                  <a:cubicBezTo>
                    <a:pt x="1288" y="1592"/>
                    <a:pt x="1070" y="1606"/>
                    <a:pt x="855" y="1628"/>
                  </a:cubicBezTo>
                  <a:cubicBezTo>
                    <a:pt x="1233" y="1402"/>
                    <a:pt x="1597" y="1155"/>
                    <a:pt x="1932" y="870"/>
                  </a:cubicBezTo>
                  <a:cubicBezTo>
                    <a:pt x="2144" y="686"/>
                    <a:pt x="2378" y="505"/>
                    <a:pt x="2514" y="257"/>
                  </a:cubicBezTo>
                  <a:cubicBezTo>
                    <a:pt x="2550" y="74"/>
                    <a:pt x="2498" y="0"/>
                    <a:pt x="2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" name="Google Shape;3502;p42">
              <a:extLst>
                <a:ext uri="{FF2B5EF4-FFF2-40B4-BE49-F238E27FC236}">
                  <a16:creationId xmlns:a16="http://schemas.microsoft.com/office/drawing/2014/main" id="{6F9FE1D2-5AA3-D20B-28C0-9601740F47A5}"/>
                </a:ext>
              </a:extLst>
            </p:cNvPr>
            <p:cNvGrpSpPr/>
            <p:nvPr/>
          </p:nvGrpSpPr>
          <p:grpSpPr>
            <a:xfrm>
              <a:off x="4211800" y="1885400"/>
              <a:ext cx="53300" cy="92925"/>
              <a:chOff x="4211800" y="1885400"/>
              <a:chExt cx="53300" cy="92925"/>
            </a:xfrm>
          </p:grpSpPr>
          <p:sp>
            <p:nvSpPr>
              <p:cNvPr id="27" name="Google Shape;3503;p42">
                <a:extLst>
                  <a:ext uri="{FF2B5EF4-FFF2-40B4-BE49-F238E27FC236}">
                    <a16:creationId xmlns:a16="http://schemas.microsoft.com/office/drawing/2014/main" id="{40F417D5-BE2C-B30A-93EC-806ABD6CEC40}"/>
                  </a:ext>
                </a:extLst>
              </p:cNvPr>
              <p:cNvSpPr/>
              <p:nvPr/>
            </p:nvSpPr>
            <p:spPr>
              <a:xfrm>
                <a:off x="4252475" y="1885400"/>
                <a:ext cx="126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55" extrusionOk="0">
                    <a:moveTo>
                      <a:pt x="364" y="1"/>
                    </a:moveTo>
                    <a:cubicBezTo>
                      <a:pt x="343" y="1"/>
                      <a:pt x="321" y="6"/>
                      <a:pt x="301" y="20"/>
                    </a:cubicBezTo>
                    <a:cubicBezTo>
                      <a:pt x="208" y="92"/>
                      <a:pt x="0" y="187"/>
                      <a:pt x="127" y="323"/>
                    </a:cubicBezTo>
                    <a:cubicBezTo>
                      <a:pt x="152" y="345"/>
                      <a:pt x="177" y="354"/>
                      <a:pt x="202" y="354"/>
                    </a:cubicBezTo>
                    <a:cubicBezTo>
                      <a:pt x="272" y="354"/>
                      <a:pt x="340" y="284"/>
                      <a:pt x="398" y="245"/>
                    </a:cubicBezTo>
                    <a:cubicBezTo>
                      <a:pt x="435" y="220"/>
                      <a:pt x="475" y="194"/>
                      <a:pt x="483" y="148"/>
                    </a:cubicBezTo>
                    <a:cubicBezTo>
                      <a:pt x="504" y="70"/>
                      <a:pt x="436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504;p42">
                <a:extLst>
                  <a:ext uri="{FF2B5EF4-FFF2-40B4-BE49-F238E27FC236}">
                    <a16:creationId xmlns:a16="http://schemas.microsoft.com/office/drawing/2014/main" id="{92ADC0B0-9243-13E5-56B9-583BFDA5C6D4}"/>
                  </a:ext>
                </a:extLst>
              </p:cNvPr>
              <p:cNvSpPr/>
              <p:nvPr/>
            </p:nvSpPr>
            <p:spPr>
              <a:xfrm>
                <a:off x="4219750" y="1905425"/>
                <a:ext cx="18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04" extrusionOk="0">
                    <a:moveTo>
                      <a:pt x="601" y="1"/>
                    </a:moveTo>
                    <a:cubicBezTo>
                      <a:pt x="570" y="1"/>
                      <a:pt x="539" y="12"/>
                      <a:pt x="516" y="38"/>
                    </a:cubicBezTo>
                    <a:cubicBezTo>
                      <a:pt x="437" y="114"/>
                      <a:pt x="227" y="264"/>
                      <a:pt x="65" y="383"/>
                    </a:cubicBezTo>
                    <a:cubicBezTo>
                      <a:pt x="26" y="407"/>
                      <a:pt x="1" y="459"/>
                      <a:pt x="12" y="505"/>
                    </a:cubicBezTo>
                    <a:cubicBezTo>
                      <a:pt x="17" y="551"/>
                      <a:pt x="58" y="590"/>
                      <a:pt x="103" y="601"/>
                    </a:cubicBezTo>
                    <a:cubicBezTo>
                      <a:pt x="111" y="603"/>
                      <a:pt x="120" y="604"/>
                      <a:pt x="128" y="604"/>
                    </a:cubicBezTo>
                    <a:cubicBezTo>
                      <a:pt x="192" y="604"/>
                      <a:pt x="240" y="548"/>
                      <a:pt x="292" y="514"/>
                    </a:cubicBezTo>
                    <a:cubicBezTo>
                      <a:pt x="429" y="415"/>
                      <a:pt x="568" y="315"/>
                      <a:pt x="694" y="201"/>
                    </a:cubicBezTo>
                    <a:cubicBezTo>
                      <a:pt x="716" y="179"/>
                      <a:pt x="727" y="147"/>
                      <a:pt x="725" y="115"/>
                    </a:cubicBezTo>
                    <a:cubicBezTo>
                      <a:pt x="725" y="46"/>
                      <a:pt x="663" y="1"/>
                      <a:pt x="6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505;p42">
                <a:extLst>
                  <a:ext uri="{FF2B5EF4-FFF2-40B4-BE49-F238E27FC236}">
                    <a16:creationId xmlns:a16="http://schemas.microsoft.com/office/drawing/2014/main" id="{9355C64A-9777-52F7-DF6B-6D158B86A5A9}"/>
                  </a:ext>
                </a:extLst>
              </p:cNvPr>
              <p:cNvSpPr/>
              <p:nvPr/>
            </p:nvSpPr>
            <p:spPr>
              <a:xfrm>
                <a:off x="4241050" y="1919225"/>
                <a:ext cx="163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48" extrusionOk="0">
                    <a:moveTo>
                      <a:pt x="237" y="0"/>
                    </a:moveTo>
                    <a:cubicBezTo>
                      <a:pt x="191" y="0"/>
                      <a:pt x="146" y="3"/>
                      <a:pt x="102" y="14"/>
                    </a:cubicBezTo>
                    <a:cubicBezTo>
                      <a:pt x="74" y="25"/>
                      <a:pt x="49" y="50"/>
                      <a:pt x="41" y="81"/>
                    </a:cubicBezTo>
                    <a:cubicBezTo>
                      <a:pt x="1" y="224"/>
                      <a:pt x="125" y="246"/>
                      <a:pt x="234" y="246"/>
                    </a:cubicBezTo>
                    <a:cubicBezTo>
                      <a:pt x="253" y="246"/>
                      <a:pt x="272" y="245"/>
                      <a:pt x="289" y="244"/>
                    </a:cubicBezTo>
                    <a:cubicBezTo>
                      <a:pt x="300" y="243"/>
                      <a:pt x="311" y="243"/>
                      <a:pt x="321" y="243"/>
                    </a:cubicBezTo>
                    <a:cubicBezTo>
                      <a:pt x="362" y="243"/>
                      <a:pt x="403" y="248"/>
                      <a:pt x="444" y="248"/>
                    </a:cubicBezTo>
                    <a:cubicBezTo>
                      <a:pt x="476" y="248"/>
                      <a:pt x="507" y="245"/>
                      <a:pt x="536" y="234"/>
                    </a:cubicBezTo>
                    <a:cubicBezTo>
                      <a:pt x="651" y="189"/>
                      <a:pt x="609" y="6"/>
                      <a:pt x="491" y="6"/>
                    </a:cubicBezTo>
                    <a:cubicBezTo>
                      <a:pt x="488" y="6"/>
                      <a:pt x="485" y="7"/>
                      <a:pt x="481" y="7"/>
                    </a:cubicBezTo>
                    <a:cubicBezTo>
                      <a:pt x="470" y="7"/>
                      <a:pt x="458" y="8"/>
                      <a:pt x="446" y="8"/>
                    </a:cubicBezTo>
                    <a:cubicBezTo>
                      <a:pt x="378" y="8"/>
                      <a:pt x="307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506;p42">
                <a:extLst>
                  <a:ext uri="{FF2B5EF4-FFF2-40B4-BE49-F238E27FC236}">
                    <a16:creationId xmlns:a16="http://schemas.microsoft.com/office/drawing/2014/main" id="{638A7BB8-DF95-398A-5324-FDA018A7E73B}"/>
                  </a:ext>
                </a:extLst>
              </p:cNvPr>
              <p:cNvSpPr/>
              <p:nvPr/>
            </p:nvSpPr>
            <p:spPr>
              <a:xfrm>
                <a:off x="4211800" y="1921950"/>
                <a:ext cx="147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96" extrusionOk="0">
                    <a:moveTo>
                      <a:pt x="174" y="1"/>
                    </a:moveTo>
                    <a:cubicBezTo>
                      <a:pt x="65" y="1"/>
                      <a:pt x="1" y="165"/>
                      <a:pt x="118" y="228"/>
                    </a:cubicBezTo>
                    <a:cubicBezTo>
                      <a:pt x="156" y="232"/>
                      <a:pt x="278" y="395"/>
                      <a:pt x="389" y="395"/>
                    </a:cubicBezTo>
                    <a:cubicBezTo>
                      <a:pt x="417" y="395"/>
                      <a:pt x="444" y="385"/>
                      <a:pt x="469" y="358"/>
                    </a:cubicBezTo>
                    <a:cubicBezTo>
                      <a:pt x="589" y="198"/>
                      <a:pt x="329" y="103"/>
                      <a:pt x="231" y="16"/>
                    </a:cubicBezTo>
                    <a:cubicBezTo>
                      <a:pt x="211" y="6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507;p42">
                <a:extLst>
                  <a:ext uri="{FF2B5EF4-FFF2-40B4-BE49-F238E27FC236}">
                    <a16:creationId xmlns:a16="http://schemas.microsoft.com/office/drawing/2014/main" id="{15794A86-8E1A-9679-2066-CFC6BF694DD0}"/>
                  </a:ext>
                </a:extLst>
              </p:cNvPr>
              <p:cNvSpPr/>
              <p:nvPr/>
            </p:nvSpPr>
            <p:spPr>
              <a:xfrm>
                <a:off x="4233175" y="1941050"/>
                <a:ext cx="129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31" extrusionOk="0">
                    <a:moveTo>
                      <a:pt x="164" y="1"/>
                    </a:moveTo>
                    <a:cubicBezTo>
                      <a:pt x="68" y="1"/>
                      <a:pt x="0" y="139"/>
                      <a:pt x="84" y="211"/>
                    </a:cubicBezTo>
                    <a:cubicBezTo>
                      <a:pt x="184" y="271"/>
                      <a:pt x="264" y="420"/>
                      <a:pt x="382" y="430"/>
                    </a:cubicBezTo>
                    <a:cubicBezTo>
                      <a:pt x="459" y="428"/>
                      <a:pt x="516" y="346"/>
                      <a:pt x="492" y="273"/>
                    </a:cubicBezTo>
                    <a:cubicBezTo>
                      <a:pt x="438" y="181"/>
                      <a:pt x="298" y="70"/>
                      <a:pt x="207" y="10"/>
                    </a:cubicBezTo>
                    <a:cubicBezTo>
                      <a:pt x="192" y="4"/>
                      <a:pt x="178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3508;p42">
                <a:extLst>
                  <a:ext uri="{FF2B5EF4-FFF2-40B4-BE49-F238E27FC236}">
                    <a16:creationId xmlns:a16="http://schemas.microsoft.com/office/drawing/2014/main" id="{35A62C18-89D1-C7D8-95A7-90AE825A9B0B}"/>
                  </a:ext>
                </a:extLst>
              </p:cNvPr>
              <p:cNvSpPr/>
              <p:nvPr/>
            </p:nvSpPr>
            <p:spPr>
              <a:xfrm>
                <a:off x="4217050" y="1944425"/>
                <a:ext cx="11550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619" extrusionOk="0">
                    <a:moveTo>
                      <a:pt x="151" y="1"/>
                    </a:moveTo>
                    <a:cubicBezTo>
                      <a:pt x="77" y="1"/>
                      <a:pt x="0" y="73"/>
                      <a:pt x="31" y="157"/>
                    </a:cubicBezTo>
                    <a:cubicBezTo>
                      <a:pt x="94" y="291"/>
                      <a:pt x="117" y="447"/>
                      <a:pt x="188" y="577"/>
                    </a:cubicBezTo>
                    <a:cubicBezTo>
                      <a:pt x="205" y="601"/>
                      <a:pt x="237" y="618"/>
                      <a:pt x="267" y="618"/>
                    </a:cubicBezTo>
                    <a:cubicBezTo>
                      <a:pt x="462" y="613"/>
                      <a:pt x="386" y="429"/>
                      <a:pt x="342" y="313"/>
                    </a:cubicBezTo>
                    <a:cubicBezTo>
                      <a:pt x="307" y="223"/>
                      <a:pt x="289" y="123"/>
                      <a:pt x="237" y="44"/>
                    </a:cubicBezTo>
                    <a:cubicBezTo>
                      <a:pt x="214" y="14"/>
                      <a:pt x="183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3509;p42">
                <a:extLst>
                  <a:ext uri="{FF2B5EF4-FFF2-40B4-BE49-F238E27FC236}">
                    <a16:creationId xmlns:a16="http://schemas.microsoft.com/office/drawing/2014/main" id="{07247142-6589-DA60-E3FB-E47F221E91CF}"/>
                  </a:ext>
                </a:extLst>
              </p:cNvPr>
              <p:cNvSpPr/>
              <p:nvPr/>
            </p:nvSpPr>
            <p:spPr>
              <a:xfrm>
                <a:off x="4224650" y="1969375"/>
                <a:ext cx="86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55" y="0"/>
                    </a:moveTo>
                    <a:cubicBezTo>
                      <a:pt x="67" y="0"/>
                      <a:pt x="1" y="109"/>
                      <a:pt x="55" y="187"/>
                    </a:cubicBezTo>
                    <a:cubicBezTo>
                      <a:pt x="91" y="234"/>
                      <a:pt x="104" y="298"/>
                      <a:pt x="152" y="334"/>
                    </a:cubicBezTo>
                    <a:cubicBezTo>
                      <a:pt x="173" y="350"/>
                      <a:pt x="196" y="357"/>
                      <a:pt x="219" y="357"/>
                    </a:cubicBezTo>
                    <a:cubicBezTo>
                      <a:pt x="283" y="357"/>
                      <a:pt x="346" y="302"/>
                      <a:pt x="341" y="231"/>
                    </a:cubicBezTo>
                    <a:cubicBezTo>
                      <a:pt x="324" y="159"/>
                      <a:pt x="261" y="23"/>
                      <a:pt x="183" y="4"/>
                    </a:cubicBezTo>
                    <a:cubicBezTo>
                      <a:pt x="174" y="1"/>
                      <a:pt x="164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" name="Google Shape;3510;p42">
              <a:extLst>
                <a:ext uri="{FF2B5EF4-FFF2-40B4-BE49-F238E27FC236}">
                  <a16:creationId xmlns:a16="http://schemas.microsoft.com/office/drawing/2014/main" id="{81324581-8069-FCBC-2EE8-8368C699F91F}"/>
                </a:ext>
              </a:extLst>
            </p:cNvPr>
            <p:cNvGrpSpPr/>
            <p:nvPr/>
          </p:nvGrpSpPr>
          <p:grpSpPr>
            <a:xfrm>
              <a:off x="4245800" y="1881675"/>
              <a:ext cx="87850" cy="142250"/>
              <a:chOff x="4245800" y="1881675"/>
              <a:chExt cx="87850" cy="142250"/>
            </a:xfrm>
          </p:grpSpPr>
          <p:sp>
            <p:nvSpPr>
              <p:cNvPr id="20" name="Google Shape;3511;p42">
                <a:extLst>
                  <a:ext uri="{FF2B5EF4-FFF2-40B4-BE49-F238E27FC236}">
                    <a16:creationId xmlns:a16="http://schemas.microsoft.com/office/drawing/2014/main" id="{C7AF9850-4322-60D8-9EDE-F166DF2E4A51}"/>
                  </a:ext>
                </a:extLst>
              </p:cNvPr>
              <p:cNvSpPr/>
              <p:nvPr/>
            </p:nvSpPr>
            <p:spPr>
              <a:xfrm>
                <a:off x="4301625" y="1881675"/>
                <a:ext cx="32025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636" extrusionOk="0">
                    <a:moveTo>
                      <a:pt x="1114" y="1"/>
                    </a:moveTo>
                    <a:cubicBezTo>
                      <a:pt x="1101" y="1"/>
                      <a:pt x="1089" y="3"/>
                      <a:pt x="1076" y="8"/>
                    </a:cubicBezTo>
                    <a:cubicBezTo>
                      <a:pt x="759" y="131"/>
                      <a:pt x="450" y="272"/>
                      <a:pt x="136" y="401"/>
                    </a:cubicBezTo>
                    <a:cubicBezTo>
                      <a:pt x="0" y="445"/>
                      <a:pt x="48" y="636"/>
                      <a:pt x="168" y="636"/>
                    </a:cubicBezTo>
                    <a:cubicBezTo>
                      <a:pt x="181" y="636"/>
                      <a:pt x="194" y="634"/>
                      <a:pt x="208" y="629"/>
                    </a:cubicBezTo>
                    <a:cubicBezTo>
                      <a:pt x="533" y="489"/>
                      <a:pt x="868" y="359"/>
                      <a:pt x="1188" y="213"/>
                    </a:cubicBezTo>
                    <a:cubicBezTo>
                      <a:pt x="1280" y="145"/>
                      <a:pt x="1214" y="1"/>
                      <a:pt x="1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512;p42">
                <a:extLst>
                  <a:ext uri="{FF2B5EF4-FFF2-40B4-BE49-F238E27FC236}">
                    <a16:creationId xmlns:a16="http://schemas.microsoft.com/office/drawing/2014/main" id="{DA21E943-80CA-454C-C89F-CE2BAC3D22EB}"/>
                  </a:ext>
                </a:extLst>
              </p:cNvPr>
              <p:cNvSpPr/>
              <p:nvPr/>
            </p:nvSpPr>
            <p:spPr>
              <a:xfrm>
                <a:off x="4273125" y="1899900"/>
                <a:ext cx="138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341" extrusionOk="0">
                    <a:moveTo>
                      <a:pt x="403" y="1"/>
                    </a:moveTo>
                    <a:cubicBezTo>
                      <a:pt x="391" y="1"/>
                      <a:pt x="378" y="3"/>
                      <a:pt x="366" y="8"/>
                    </a:cubicBezTo>
                    <a:cubicBezTo>
                      <a:pt x="262" y="65"/>
                      <a:pt x="113" y="69"/>
                      <a:pt x="39" y="166"/>
                    </a:cubicBezTo>
                    <a:cubicBezTo>
                      <a:pt x="1" y="233"/>
                      <a:pt x="43" y="323"/>
                      <a:pt x="118" y="339"/>
                    </a:cubicBezTo>
                    <a:cubicBezTo>
                      <a:pt x="124" y="340"/>
                      <a:pt x="130" y="340"/>
                      <a:pt x="137" y="340"/>
                    </a:cubicBezTo>
                    <a:cubicBezTo>
                      <a:pt x="223" y="340"/>
                      <a:pt x="304" y="282"/>
                      <a:pt x="385" y="258"/>
                    </a:cubicBezTo>
                    <a:cubicBezTo>
                      <a:pt x="430" y="238"/>
                      <a:pt x="484" y="225"/>
                      <a:pt x="505" y="178"/>
                    </a:cubicBezTo>
                    <a:cubicBezTo>
                      <a:pt x="553" y="98"/>
                      <a:pt x="486" y="1"/>
                      <a:pt x="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513;p42">
                <a:extLst>
                  <a:ext uri="{FF2B5EF4-FFF2-40B4-BE49-F238E27FC236}">
                    <a16:creationId xmlns:a16="http://schemas.microsoft.com/office/drawing/2014/main" id="{1CD1AABF-ED6F-FC20-2E1E-13527B9EF5DB}"/>
                  </a:ext>
                </a:extLst>
              </p:cNvPr>
              <p:cNvSpPr/>
              <p:nvPr/>
            </p:nvSpPr>
            <p:spPr>
              <a:xfrm>
                <a:off x="4283750" y="1932850"/>
                <a:ext cx="4297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367" extrusionOk="0">
                    <a:moveTo>
                      <a:pt x="168" y="1"/>
                    </a:moveTo>
                    <a:cubicBezTo>
                      <a:pt x="134" y="1"/>
                      <a:pt x="102" y="5"/>
                      <a:pt x="72" y="18"/>
                    </a:cubicBezTo>
                    <a:cubicBezTo>
                      <a:pt x="18" y="51"/>
                      <a:pt x="0" y="130"/>
                      <a:pt x="35" y="184"/>
                    </a:cubicBezTo>
                    <a:cubicBezTo>
                      <a:pt x="125" y="284"/>
                      <a:pt x="329" y="245"/>
                      <a:pt x="455" y="277"/>
                    </a:cubicBezTo>
                    <a:cubicBezTo>
                      <a:pt x="804" y="316"/>
                      <a:pt x="1155" y="337"/>
                      <a:pt x="1506" y="360"/>
                    </a:cubicBezTo>
                    <a:cubicBezTo>
                      <a:pt x="1508" y="359"/>
                      <a:pt x="1510" y="359"/>
                      <a:pt x="1512" y="359"/>
                    </a:cubicBezTo>
                    <a:cubicBezTo>
                      <a:pt x="1523" y="359"/>
                      <a:pt x="1535" y="367"/>
                      <a:pt x="1558" y="367"/>
                    </a:cubicBezTo>
                    <a:cubicBezTo>
                      <a:pt x="1574" y="367"/>
                      <a:pt x="1597" y="362"/>
                      <a:pt x="1630" y="347"/>
                    </a:cubicBezTo>
                    <a:cubicBezTo>
                      <a:pt x="1718" y="294"/>
                      <a:pt x="1693" y="149"/>
                      <a:pt x="1593" y="128"/>
                    </a:cubicBezTo>
                    <a:cubicBezTo>
                      <a:pt x="1168" y="93"/>
                      <a:pt x="815" y="80"/>
                      <a:pt x="457" y="36"/>
                    </a:cubicBezTo>
                    <a:cubicBezTo>
                      <a:pt x="368" y="36"/>
                      <a:pt x="263" y="1"/>
                      <a:pt x="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514;p42">
                <a:extLst>
                  <a:ext uri="{FF2B5EF4-FFF2-40B4-BE49-F238E27FC236}">
                    <a16:creationId xmlns:a16="http://schemas.microsoft.com/office/drawing/2014/main" id="{05C15095-87DE-EF2C-EB7B-43A4C9EE8604}"/>
                  </a:ext>
                </a:extLst>
              </p:cNvPr>
              <p:cNvSpPr/>
              <p:nvPr/>
            </p:nvSpPr>
            <p:spPr>
              <a:xfrm>
                <a:off x="4258300" y="1946175"/>
                <a:ext cx="214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721" extrusionOk="0">
                    <a:moveTo>
                      <a:pt x="176" y="0"/>
                    </a:moveTo>
                    <a:cubicBezTo>
                      <a:pt x="81" y="0"/>
                      <a:pt x="1" y="126"/>
                      <a:pt x="90" y="210"/>
                    </a:cubicBezTo>
                    <a:cubicBezTo>
                      <a:pt x="261" y="364"/>
                      <a:pt x="429" y="523"/>
                      <a:pt x="588" y="688"/>
                    </a:cubicBezTo>
                    <a:cubicBezTo>
                      <a:pt x="610" y="708"/>
                      <a:pt x="641" y="720"/>
                      <a:pt x="671" y="720"/>
                    </a:cubicBezTo>
                    <a:cubicBezTo>
                      <a:pt x="688" y="720"/>
                      <a:pt x="706" y="716"/>
                      <a:pt x="722" y="707"/>
                    </a:cubicBezTo>
                    <a:cubicBezTo>
                      <a:pt x="857" y="633"/>
                      <a:pt x="767" y="509"/>
                      <a:pt x="683" y="439"/>
                    </a:cubicBezTo>
                    <a:cubicBezTo>
                      <a:pt x="543" y="301"/>
                      <a:pt x="401" y="166"/>
                      <a:pt x="255" y="33"/>
                    </a:cubicBezTo>
                    <a:cubicBezTo>
                      <a:pt x="229" y="10"/>
                      <a:pt x="202" y="0"/>
                      <a:pt x="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515;p42">
                <a:extLst>
                  <a:ext uri="{FF2B5EF4-FFF2-40B4-BE49-F238E27FC236}">
                    <a16:creationId xmlns:a16="http://schemas.microsoft.com/office/drawing/2014/main" id="{F0B417C9-FD4C-7C09-1EB6-45537A415234}"/>
                  </a:ext>
                </a:extLst>
              </p:cNvPr>
              <p:cNvSpPr/>
              <p:nvPr/>
            </p:nvSpPr>
            <p:spPr>
              <a:xfrm>
                <a:off x="4290275" y="1978050"/>
                <a:ext cx="1537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69" extrusionOk="0">
                    <a:moveTo>
                      <a:pt x="164" y="0"/>
                    </a:moveTo>
                    <a:cubicBezTo>
                      <a:pt x="68" y="0"/>
                      <a:pt x="1" y="138"/>
                      <a:pt x="86" y="210"/>
                    </a:cubicBezTo>
                    <a:cubicBezTo>
                      <a:pt x="177" y="279"/>
                      <a:pt x="262" y="356"/>
                      <a:pt x="347" y="437"/>
                    </a:cubicBezTo>
                    <a:cubicBezTo>
                      <a:pt x="368" y="457"/>
                      <a:pt x="399" y="469"/>
                      <a:pt x="429" y="469"/>
                    </a:cubicBezTo>
                    <a:cubicBezTo>
                      <a:pt x="446" y="469"/>
                      <a:pt x="464" y="465"/>
                      <a:pt x="479" y="456"/>
                    </a:cubicBezTo>
                    <a:cubicBezTo>
                      <a:pt x="614" y="381"/>
                      <a:pt x="527" y="257"/>
                      <a:pt x="435" y="188"/>
                    </a:cubicBezTo>
                    <a:cubicBezTo>
                      <a:pt x="361" y="128"/>
                      <a:pt x="294" y="53"/>
                      <a:pt x="208" y="10"/>
                    </a:cubicBezTo>
                    <a:cubicBezTo>
                      <a:pt x="193" y="3"/>
                      <a:pt x="179" y="0"/>
                      <a:pt x="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516;p42">
                <a:extLst>
                  <a:ext uri="{FF2B5EF4-FFF2-40B4-BE49-F238E27FC236}">
                    <a16:creationId xmlns:a16="http://schemas.microsoft.com/office/drawing/2014/main" id="{368FF7FB-FFED-05B5-4831-069541D6506D}"/>
                  </a:ext>
                </a:extLst>
              </p:cNvPr>
              <p:cNvSpPr/>
              <p:nvPr/>
            </p:nvSpPr>
            <p:spPr>
              <a:xfrm>
                <a:off x="4245800" y="1977200"/>
                <a:ext cx="114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85" extrusionOk="0">
                    <a:moveTo>
                      <a:pt x="121" y="0"/>
                    </a:moveTo>
                    <a:cubicBezTo>
                      <a:pt x="60" y="0"/>
                      <a:pt x="0" y="41"/>
                      <a:pt x="2" y="123"/>
                    </a:cubicBezTo>
                    <a:cubicBezTo>
                      <a:pt x="30" y="279"/>
                      <a:pt x="81" y="430"/>
                      <a:pt x="119" y="583"/>
                    </a:cubicBezTo>
                    <a:cubicBezTo>
                      <a:pt x="137" y="668"/>
                      <a:pt x="165" y="785"/>
                      <a:pt x="260" y="785"/>
                    </a:cubicBezTo>
                    <a:cubicBezTo>
                      <a:pt x="273" y="785"/>
                      <a:pt x="287" y="783"/>
                      <a:pt x="302" y="778"/>
                    </a:cubicBezTo>
                    <a:cubicBezTo>
                      <a:pt x="458" y="717"/>
                      <a:pt x="343" y="536"/>
                      <a:pt x="325" y="422"/>
                    </a:cubicBezTo>
                    <a:cubicBezTo>
                      <a:pt x="298" y="319"/>
                      <a:pt x="267" y="216"/>
                      <a:pt x="243" y="112"/>
                    </a:cubicBezTo>
                    <a:lnTo>
                      <a:pt x="243" y="112"/>
                    </a:lnTo>
                    <a:cubicBezTo>
                      <a:pt x="237" y="38"/>
                      <a:pt x="179" y="0"/>
                      <a:pt x="1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517;p42">
                <a:extLst>
                  <a:ext uri="{FF2B5EF4-FFF2-40B4-BE49-F238E27FC236}">
                    <a16:creationId xmlns:a16="http://schemas.microsoft.com/office/drawing/2014/main" id="{B590B485-4DDC-8F7B-0B72-74E8DAB002B7}"/>
                  </a:ext>
                </a:extLst>
              </p:cNvPr>
              <p:cNvSpPr/>
              <p:nvPr/>
            </p:nvSpPr>
            <p:spPr>
              <a:xfrm>
                <a:off x="4253850" y="2014375"/>
                <a:ext cx="80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82" extrusionOk="0">
                    <a:moveTo>
                      <a:pt x="145" y="1"/>
                    </a:moveTo>
                    <a:cubicBezTo>
                      <a:pt x="70" y="1"/>
                      <a:pt x="1" y="78"/>
                      <a:pt x="29" y="158"/>
                    </a:cubicBezTo>
                    <a:cubicBezTo>
                      <a:pt x="57" y="239"/>
                      <a:pt x="56" y="375"/>
                      <a:pt x="169" y="381"/>
                    </a:cubicBezTo>
                    <a:cubicBezTo>
                      <a:pt x="175" y="381"/>
                      <a:pt x="181" y="382"/>
                      <a:pt x="186" y="382"/>
                    </a:cubicBezTo>
                    <a:cubicBezTo>
                      <a:pt x="292" y="382"/>
                      <a:pt x="322" y="255"/>
                      <a:pt x="281" y="168"/>
                    </a:cubicBezTo>
                    <a:cubicBezTo>
                      <a:pt x="266" y="111"/>
                      <a:pt x="257" y="44"/>
                      <a:pt x="200" y="16"/>
                    </a:cubicBezTo>
                    <a:cubicBezTo>
                      <a:pt x="182" y="5"/>
                      <a:pt x="163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66" name="Google Shape;3499;p42">
            <a:extLst>
              <a:ext uri="{FF2B5EF4-FFF2-40B4-BE49-F238E27FC236}">
                <a16:creationId xmlns:a16="http://schemas.microsoft.com/office/drawing/2014/main" id="{9D399AA6-1493-B76B-69AF-3CEE69179EF1}"/>
              </a:ext>
            </a:extLst>
          </p:cNvPr>
          <p:cNvGrpSpPr/>
          <p:nvPr/>
        </p:nvGrpSpPr>
        <p:grpSpPr>
          <a:xfrm rot="6886662">
            <a:off x="510947" y="4126183"/>
            <a:ext cx="540581" cy="681619"/>
            <a:chOff x="4210725" y="1871000"/>
            <a:chExt cx="137575" cy="173475"/>
          </a:xfrm>
        </p:grpSpPr>
        <p:sp>
          <p:nvSpPr>
            <p:cNvPr id="4067" name="Google Shape;3500;p42">
              <a:extLst>
                <a:ext uri="{FF2B5EF4-FFF2-40B4-BE49-F238E27FC236}">
                  <a16:creationId xmlns:a16="http://schemas.microsoft.com/office/drawing/2014/main" id="{3ACD34D2-93E3-4FA7-48F1-345FC2D630D5}"/>
                </a:ext>
              </a:extLst>
            </p:cNvPr>
            <p:cNvSpPr/>
            <p:nvPr/>
          </p:nvSpPr>
          <p:spPr>
            <a:xfrm>
              <a:off x="4212575" y="1871000"/>
              <a:ext cx="135725" cy="173475"/>
            </a:xfrm>
            <a:custGeom>
              <a:avLst/>
              <a:gdLst/>
              <a:ahLst/>
              <a:cxnLst/>
              <a:rect l="l" t="t" r="r" b="b"/>
              <a:pathLst>
                <a:path w="5429" h="6939" extrusionOk="0">
                  <a:moveTo>
                    <a:pt x="4837" y="1"/>
                  </a:moveTo>
                  <a:cubicBezTo>
                    <a:pt x="4673" y="1"/>
                    <a:pt x="4507" y="62"/>
                    <a:pt x="4353" y="118"/>
                  </a:cubicBezTo>
                  <a:cubicBezTo>
                    <a:pt x="3351" y="517"/>
                    <a:pt x="2466" y="1056"/>
                    <a:pt x="1529" y="1430"/>
                  </a:cubicBezTo>
                  <a:cubicBezTo>
                    <a:pt x="1053" y="1640"/>
                    <a:pt x="553" y="1797"/>
                    <a:pt x="77" y="2005"/>
                  </a:cubicBezTo>
                  <a:cubicBezTo>
                    <a:pt x="1" y="2055"/>
                    <a:pt x="13" y="2141"/>
                    <a:pt x="60" y="2190"/>
                  </a:cubicBezTo>
                  <a:cubicBezTo>
                    <a:pt x="18" y="2301"/>
                    <a:pt x="136" y="2476"/>
                    <a:pt x="147" y="2588"/>
                  </a:cubicBezTo>
                  <a:cubicBezTo>
                    <a:pt x="218" y="2824"/>
                    <a:pt x="293" y="3061"/>
                    <a:pt x="369" y="3297"/>
                  </a:cubicBezTo>
                  <a:cubicBezTo>
                    <a:pt x="621" y="4066"/>
                    <a:pt x="861" y="4838"/>
                    <a:pt x="1132" y="5600"/>
                  </a:cubicBezTo>
                  <a:cubicBezTo>
                    <a:pt x="1278" y="5984"/>
                    <a:pt x="1402" y="6381"/>
                    <a:pt x="1627" y="6727"/>
                  </a:cubicBezTo>
                  <a:cubicBezTo>
                    <a:pt x="1714" y="6861"/>
                    <a:pt x="1829" y="6938"/>
                    <a:pt x="1932" y="6938"/>
                  </a:cubicBezTo>
                  <a:cubicBezTo>
                    <a:pt x="2039" y="6938"/>
                    <a:pt x="2134" y="6857"/>
                    <a:pt x="2177" y="6674"/>
                  </a:cubicBezTo>
                  <a:cubicBezTo>
                    <a:pt x="2328" y="5757"/>
                    <a:pt x="2116" y="4831"/>
                    <a:pt x="2014" y="3920"/>
                  </a:cubicBezTo>
                  <a:lnTo>
                    <a:pt x="2014" y="3920"/>
                  </a:lnTo>
                  <a:cubicBezTo>
                    <a:pt x="2460" y="4337"/>
                    <a:pt x="2912" y="4747"/>
                    <a:pt x="3407" y="5106"/>
                  </a:cubicBezTo>
                  <a:cubicBezTo>
                    <a:pt x="3616" y="5243"/>
                    <a:pt x="3894" y="5487"/>
                    <a:pt x="4162" y="5487"/>
                  </a:cubicBezTo>
                  <a:cubicBezTo>
                    <a:pt x="4229" y="5487"/>
                    <a:pt x="4295" y="5472"/>
                    <a:pt x="4359" y="5437"/>
                  </a:cubicBezTo>
                  <a:cubicBezTo>
                    <a:pt x="4796" y="5055"/>
                    <a:pt x="3359" y="3705"/>
                    <a:pt x="3060" y="3422"/>
                  </a:cubicBezTo>
                  <a:cubicBezTo>
                    <a:pt x="2936" y="3304"/>
                    <a:pt x="2778" y="3159"/>
                    <a:pt x="2663" y="3039"/>
                  </a:cubicBezTo>
                  <a:lnTo>
                    <a:pt x="2663" y="3039"/>
                  </a:lnTo>
                  <a:cubicBezTo>
                    <a:pt x="2866" y="3070"/>
                    <a:pt x="3188" y="3121"/>
                    <a:pt x="3376" y="3126"/>
                  </a:cubicBezTo>
                  <a:cubicBezTo>
                    <a:pt x="3622" y="3135"/>
                    <a:pt x="3873" y="3150"/>
                    <a:pt x="4124" y="3150"/>
                  </a:cubicBezTo>
                  <a:cubicBezTo>
                    <a:pt x="4440" y="3150"/>
                    <a:pt x="4755" y="3127"/>
                    <a:pt x="5057" y="3040"/>
                  </a:cubicBezTo>
                  <a:cubicBezTo>
                    <a:pt x="5304" y="2951"/>
                    <a:pt x="5428" y="2723"/>
                    <a:pt x="5223" y="2510"/>
                  </a:cubicBezTo>
                  <a:cubicBezTo>
                    <a:pt x="5057" y="2326"/>
                    <a:pt x="4795" y="2288"/>
                    <a:pt x="4567" y="2222"/>
                  </a:cubicBezTo>
                  <a:cubicBezTo>
                    <a:pt x="3989" y="2053"/>
                    <a:pt x="3278" y="1992"/>
                    <a:pt x="2736" y="1940"/>
                  </a:cubicBezTo>
                  <a:cubicBezTo>
                    <a:pt x="3372" y="1643"/>
                    <a:pt x="4390" y="1194"/>
                    <a:pt x="4949" y="622"/>
                  </a:cubicBezTo>
                  <a:cubicBezTo>
                    <a:pt x="5106" y="468"/>
                    <a:pt x="5302" y="105"/>
                    <a:pt x="4982" y="19"/>
                  </a:cubicBezTo>
                  <a:cubicBezTo>
                    <a:pt x="4934" y="6"/>
                    <a:pt x="4886" y="1"/>
                    <a:pt x="4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3501;p42">
              <a:extLst>
                <a:ext uri="{FF2B5EF4-FFF2-40B4-BE49-F238E27FC236}">
                  <a16:creationId xmlns:a16="http://schemas.microsoft.com/office/drawing/2014/main" id="{36DE9D11-82CB-95C9-5464-8370D546AECD}"/>
                </a:ext>
              </a:extLst>
            </p:cNvPr>
            <p:cNvSpPr/>
            <p:nvPr/>
          </p:nvSpPr>
          <p:spPr>
            <a:xfrm>
              <a:off x="4210725" y="1875950"/>
              <a:ext cx="63750" cy="115975"/>
            </a:xfrm>
            <a:custGeom>
              <a:avLst/>
              <a:gdLst/>
              <a:ahLst/>
              <a:cxnLst/>
              <a:rect l="l" t="t" r="r" b="b"/>
              <a:pathLst>
                <a:path w="2550" h="4639" extrusionOk="0">
                  <a:moveTo>
                    <a:pt x="2394" y="0"/>
                  </a:moveTo>
                  <a:cubicBezTo>
                    <a:pt x="1998" y="0"/>
                    <a:pt x="839" y="1049"/>
                    <a:pt x="708" y="1178"/>
                  </a:cubicBezTo>
                  <a:cubicBezTo>
                    <a:pt x="513" y="1367"/>
                    <a:pt x="308" y="1547"/>
                    <a:pt x="116" y="1740"/>
                  </a:cubicBezTo>
                  <a:cubicBezTo>
                    <a:pt x="85" y="1765"/>
                    <a:pt x="62" y="1803"/>
                    <a:pt x="64" y="1845"/>
                  </a:cubicBezTo>
                  <a:cubicBezTo>
                    <a:pt x="64" y="1846"/>
                    <a:pt x="65" y="1849"/>
                    <a:pt x="65" y="1851"/>
                  </a:cubicBezTo>
                  <a:cubicBezTo>
                    <a:pt x="64" y="1852"/>
                    <a:pt x="62" y="1854"/>
                    <a:pt x="60" y="1855"/>
                  </a:cubicBezTo>
                  <a:cubicBezTo>
                    <a:pt x="0" y="1927"/>
                    <a:pt x="41" y="2030"/>
                    <a:pt x="42" y="2116"/>
                  </a:cubicBezTo>
                  <a:cubicBezTo>
                    <a:pt x="111" y="2669"/>
                    <a:pt x="225" y="3220"/>
                    <a:pt x="383" y="3754"/>
                  </a:cubicBezTo>
                  <a:cubicBezTo>
                    <a:pt x="468" y="4018"/>
                    <a:pt x="537" y="4297"/>
                    <a:pt x="699" y="4526"/>
                  </a:cubicBezTo>
                  <a:cubicBezTo>
                    <a:pt x="739" y="4591"/>
                    <a:pt x="816" y="4639"/>
                    <a:pt x="888" y="4639"/>
                  </a:cubicBezTo>
                  <a:cubicBezTo>
                    <a:pt x="936" y="4639"/>
                    <a:pt x="982" y="4617"/>
                    <a:pt x="1013" y="4563"/>
                  </a:cubicBezTo>
                  <a:cubicBezTo>
                    <a:pt x="1077" y="4450"/>
                    <a:pt x="1065" y="4309"/>
                    <a:pt x="1056" y="4185"/>
                  </a:cubicBezTo>
                  <a:cubicBezTo>
                    <a:pt x="1027" y="3864"/>
                    <a:pt x="942" y="3550"/>
                    <a:pt x="838" y="3246"/>
                  </a:cubicBezTo>
                  <a:cubicBezTo>
                    <a:pt x="752" y="2992"/>
                    <a:pt x="655" y="2743"/>
                    <a:pt x="554" y="2496"/>
                  </a:cubicBezTo>
                  <a:lnTo>
                    <a:pt x="554" y="2496"/>
                  </a:lnTo>
                  <a:cubicBezTo>
                    <a:pt x="778" y="2722"/>
                    <a:pt x="1010" y="2940"/>
                    <a:pt x="1253" y="3145"/>
                  </a:cubicBezTo>
                  <a:cubicBezTo>
                    <a:pt x="1353" y="3219"/>
                    <a:pt x="1539" y="3392"/>
                    <a:pt x="1683" y="3392"/>
                  </a:cubicBezTo>
                  <a:cubicBezTo>
                    <a:pt x="1740" y="3392"/>
                    <a:pt x="1790" y="3365"/>
                    <a:pt x="1826" y="3294"/>
                  </a:cubicBezTo>
                  <a:cubicBezTo>
                    <a:pt x="1943" y="3029"/>
                    <a:pt x="1109" y="2406"/>
                    <a:pt x="698" y="2081"/>
                  </a:cubicBezTo>
                  <a:lnTo>
                    <a:pt x="698" y="2081"/>
                  </a:lnTo>
                  <a:cubicBezTo>
                    <a:pt x="956" y="2099"/>
                    <a:pt x="1218" y="2117"/>
                    <a:pt x="1478" y="2117"/>
                  </a:cubicBezTo>
                  <a:cubicBezTo>
                    <a:pt x="1736" y="2117"/>
                    <a:pt x="1993" y="2099"/>
                    <a:pt x="2243" y="2043"/>
                  </a:cubicBezTo>
                  <a:cubicBezTo>
                    <a:pt x="2478" y="1986"/>
                    <a:pt x="2523" y="1743"/>
                    <a:pt x="2274" y="1666"/>
                  </a:cubicBezTo>
                  <a:cubicBezTo>
                    <a:pt x="2023" y="1613"/>
                    <a:pt x="1765" y="1592"/>
                    <a:pt x="1505" y="1592"/>
                  </a:cubicBezTo>
                  <a:cubicBezTo>
                    <a:pt x="1288" y="1592"/>
                    <a:pt x="1070" y="1606"/>
                    <a:pt x="855" y="1628"/>
                  </a:cubicBezTo>
                  <a:cubicBezTo>
                    <a:pt x="1233" y="1402"/>
                    <a:pt x="1597" y="1155"/>
                    <a:pt x="1932" y="870"/>
                  </a:cubicBezTo>
                  <a:cubicBezTo>
                    <a:pt x="2144" y="686"/>
                    <a:pt x="2378" y="505"/>
                    <a:pt x="2514" y="257"/>
                  </a:cubicBezTo>
                  <a:cubicBezTo>
                    <a:pt x="2550" y="74"/>
                    <a:pt x="2498" y="0"/>
                    <a:pt x="2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9" name="Google Shape;3502;p42">
              <a:extLst>
                <a:ext uri="{FF2B5EF4-FFF2-40B4-BE49-F238E27FC236}">
                  <a16:creationId xmlns:a16="http://schemas.microsoft.com/office/drawing/2014/main" id="{065BBF74-A983-D34B-3A92-226C453CE05A}"/>
                </a:ext>
              </a:extLst>
            </p:cNvPr>
            <p:cNvGrpSpPr/>
            <p:nvPr/>
          </p:nvGrpSpPr>
          <p:grpSpPr>
            <a:xfrm>
              <a:off x="4211800" y="1885400"/>
              <a:ext cx="53300" cy="92925"/>
              <a:chOff x="4211800" y="1885400"/>
              <a:chExt cx="53300" cy="92925"/>
            </a:xfrm>
          </p:grpSpPr>
          <p:sp>
            <p:nvSpPr>
              <p:cNvPr id="4078" name="Google Shape;3503;p42">
                <a:extLst>
                  <a:ext uri="{FF2B5EF4-FFF2-40B4-BE49-F238E27FC236}">
                    <a16:creationId xmlns:a16="http://schemas.microsoft.com/office/drawing/2014/main" id="{3731C673-082B-B184-64D1-8A2E5FBBDA38}"/>
                  </a:ext>
                </a:extLst>
              </p:cNvPr>
              <p:cNvSpPr/>
              <p:nvPr/>
            </p:nvSpPr>
            <p:spPr>
              <a:xfrm>
                <a:off x="4252475" y="1885400"/>
                <a:ext cx="126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55" extrusionOk="0">
                    <a:moveTo>
                      <a:pt x="364" y="1"/>
                    </a:moveTo>
                    <a:cubicBezTo>
                      <a:pt x="343" y="1"/>
                      <a:pt x="321" y="6"/>
                      <a:pt x="301" y="20"/>
                    </a:cubicBezTo>
                    <a:cubicBezTo>
                      <a:pt x="208" y="92"/>
                      <a:pt x="0" y="187"/>
                      <a:pt x="127" y="323"/>
                    </a:cubicBezTo>
                    <a:cubicBezTo>
                      <a:pt x="152" y="345"/>
                      <a:pt x="177" y="354"/>
                      <a:pt x="202" y="354"/>
                    </a:cubicBezTo>
                    <a:cubicBezTo>
                      <a:pt x="272" y="354"/>
                      <a:pt x="340" y="284"/>
                      <a:pt x="398" y="245"/>
                    </a:cubicBezTo>
                    <a:cubicBezTo>
                      <a:pt x="435" y="220"/>
                      <a:pt x="475" y="194"/>
                      <a:pt x="483" y="148"/>
                    </a:cubicBezTo>
                    <a:cubicBezTo>
                      <a:pt x="504" y="70"/>
                      <a:pt x="436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3504;p42">
                <a:extLst>
                  <a:ext uri="{FF2B5EF4-FFF2-40B4-BE49-F238E27FC236}">
                    <a16:creationId xmlns:a16="http://schemas.microsoft.com/office/drawing/2014/main" id="{B458DB2E-68ED-2205-33C1-D85C9232FAFC}"/>
                  </a:ext>
                </a:extLst>
              </p:cNvPr>
              <p:cNvSpPr/>
              <p:nvPr/>
            </p:nvSpPr>
            <p:spPr>
              <a:xfrm>
                <a:off x="4219750" y="1905425"/>
                <a:ext cx="18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04" extrusionOk="0">
                    <a:moveTo>
                      <a:pt x="601" y="1"/>
                    </a:moveTo>
                    <a:cubicBezTo>
                      <a:pt x="570" y="1"/>
                      <a:pt x="539" y="12"/>
                      <a:pt x="516" y="38"/>
                    </a:cubicBezTo>
                    <a:cubicBezTo>
                      <a:pt x="437" y="114"/>
                      <a:pt x="227" y="264"/>
                      <a:pt x="65" y="383"/>
                    </a:cubicBezTo>
                    <a:cubicBezTo>
                      <a:pt x="26" y="407"/>
                      <a:pt x="1" y="459"/>
                      <a:pt x="12" y="505"/>
                    </a:cubicBezTo>
                    <a:cubicBezTo>
                      <a:pt x="17" y="551"/>
                      <a:pt x="58" y="590"/>
                      <a:pt x="103" y="601"/>
                    </a:cubicBezTo>
                    <a:cubicBezTo>
                      <a:pt x="111" y="603"/>
                      <a:pt x="120" y="604"/>
                      <a:pt x="128" y="604"/>
                    </a:cubicBezTo>
                    <a:cubicBezTo>
                      <a:pt x="192" y="604"/>
                      <a:pt x="240" y="548"/>
                      <a:pt x="292" y="514"/>
                    </a:cubicBezTo>
                    <a:cubicBezTo>
                      <a:pt x="429" y="415"/>
                      <a:pt x="568" y="315"/>
                      <a:pt x="694" y="201"/>
                    </a:cubicBezTo>
                    <a:cubicBezTo>
                      <a:pt x="716" y="179"/>
                      <a:pt x="727" y="147"/>
                      <a:pt x="725" y="115"/>
                    </a:cubicBezTo>
                    <a:cubicBezTo>
                      <a:pt x="725" y="46"/>
                      <a:pt x="663" y="1"/>
                      <a:pt x="6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3505;p42">
                <a:extLst>
                  <a:ext uri="{FF2B5EF4-FFF2-40B4-BE49-F238E27FC236}">
                    <a16:creationId xmlns:a16="http://schemas.microsoft.com/office/drawing/2014/main" id="{9D8A3AF9-2D77-F5F1-A34C-68DC8C3156BC}"/>
                  </a:ext>
                </a:extLst>
              </p:cNvPr>
              <p:cNvSpPr/>
              <p:nvPr/>
            </p:nvSpPr>
            <p:spPr>
              <a:xfrm>
                <a:off x="4241050" y="1919225"/>
                <a:ext cx="163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48" extrusionOk="0">
                    <a:moveTo>
                      <a:pt x="237" y="0"/>
                    </a:moveTo>
                    <a:cubicBezTo>
                      <a:pt x="191" y="0"/>
                      <a:pt x="146" y="3"/>
                      <a:pt x="102" y="14"/>
                    </a:cubicBezTo>
                    <a:cubicBezTo>
                      <a:pt x="74" y="25"/>
                      <a:pt x="49" y="50"/>
                      <a:pt x="41" y="81"/>
                    </a:cubicBezTo>
                    <a:cubicBezTo>
                      <a:pt x="1" y="224"/>
                      <a:pt x="125" y="246"/>
                      <a:pt x="234" y="246"/>
                    </a:cubicBezTo>
                    <a:cubicBezTo>
                      <a:pt x="253" y="246"/>
                      <a:pt x="272" y="245"/>
                      <a:pt x="289" y="244"/>
                    </a:cubicBezTo>
                    <a:cubicBezTo>
                      <a:pt x="300" y="243"/>
                      <a:pt x="311" y="243"/>
                      <a:pt x="321" y="243"/>
                    </a:cubicBezTo>
                    <a:cubicBezTo>
                      <a:pt x="362" y="243"/>
                      <a:pt x="403" y="248"/>
                      <a:pt x="444" y="248"/>
                    </a:cubicBezTo>
                    <a:cubicBezTo>
                      <a:pt x="476" y="248"/>
                      <a:pt x="507" y="245"/>
                      <a:pt x="536" y="234"/>
                    </a:cubicBezTo>
                    <a:cubicBezTo>
                      <a:pt x="651" y="189"/>
                      <a:pt x="609" y="6"/>
                      <a:pt x="491" y="6"/>
                    </a:cubicBezTo>
                    <a:cubicBezTo>
                      <a:pt x="488" y="6"/>
                      <a:pt x="485" y="7"/>
                      <a:pt x="481" y="7"/>
                    </a:cubicBezTo>
                    <a:cubicBezTo>
                      <a:pt x="470" y="7"/>
                      <a:pt x="458" y="8"/>
                      <a:pt x="446" y="8"/>
                    </a:cubicBezTo>
                    <a:cubicBezTo>
                      <a:pt x="378" y="8"/>
                      <a:pt x="307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3506;p42">
                <a:extLst>
                  <a:ext uri="{FF2B5EF4-FFF2-40B4-BE49-F238E27FC236}">
                    <a16:creationId xmlns:a16="http://schemas.microsoft.com/office/drawing/2014/main" id="{C58F1A49-69F0-7F91-57C3-F7732E012EEB}"/>
                  </a:ext>
                </a:extLst>
              </p:cNvPr>
              <p:cNvSpPr/>
              <p:nvPr/>
            </p:nvSpPr>
            <p:spPr>
              <a:xfrm>
                <a:off x="4211800" y="1921950"/>
                <a:ext cx="147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96" extrusionOk="0">
                    <a:moveTo>
                      <a:pt x="174" y="1"/>
                    </a:moveTo>
                    <a:cubicBezTo>
                      <a:pt x="65" y="1"/>
                      <a:pt x="1" y="165"/>
                      <a:pt x="118" y="228"/>
                    </a:cubicBezTo>
                    <a:cubicBezTo>
                      <a:pt x="156" y="232"/>
                      <a:pt x="278" y="395"/>
                      <a:pt x="389" y="395"/>
                    </a:cubicBezTo>
                    <a:cubicBezTo>
                      <a:pt x="417" y="395"/>
                      <a:pt x="444" y="385"/>
                      <a:pt x="469" y="358"/>
                    </a:cubicBezTo>
                    <a:cubicBezTo>
                      <a:pt x="589" y="198"/>
                      <a:pt x="329" y="103"/>
                      <a:pt x="231" y="16"/>
                    </a:cubicBezTo>
                    <a:cubicBezTo>
                      <a:pt x="211" y="6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9" name="Google Shape;3507;p42">
                <a:extLst>
                  <a:ext uri="{FF2B5EF4-FFF2-40B4-BE49-F238E27FC236}">
                    <a16:creationId xmlns:a16="http://schemas.microsoft.com/office/drawing/2014/main" id="{BCF36BBF-B618-8FB9-CA29-9B1BA9637621}"/>
                  </a:ext>
                </a:extLst>
              </p:cNvPr>
              <p:cNvSpPr/>
              <p:nvPr/>
            </p:nvSpPr>
            <p:spPr>
              <a:xfrm>
                <a:off x="4233175" y="1941050"/>
                <a:ext cx="129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31" extrusionOk="0">
                    <a:moveTo>
                      <a:pt x="164" y="1"/>
                    </a:moveTo>
                    <a:cubicBezTo>
                      <a:pt x="68" y="1"/>
                      <a:pt x="0" y="139"/>
                      <a:pt x="84" y="211"/>
                    </a:cubicBezTo>
                    <a:cubicBezTo>
                      <a:pt x="184" y="271"/>
                      <a:pt x="264" y="420"/>
                      <a:pt x="382" y="430"/>
                    </a:cubicBezTo>
                    <a:cubicBezTo>
                      <a:pt x="459" y="428"/>
                      <a:pt x="516" y="346"/>
                      <a:pt x="492" y="273"/>
                    </a:cubicBezTo>
                    <a:cubicBezTo>
                      <a:pt x="438" y="181"/>
                      <a:pt x="298" y="70"/>
                      <a:pt x="207" y="10"/>
                    </a:cubicBezTo>
                    <a:cubicBezTo>
                      <a:pt x="192" y="4"/>
                      <a:pt x="178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0" name="Google Shape;3508;p42">
                <a:extLst>
                  <a:ext uri="{FF2B5EF4-FFF2-40B4-BE49-F238E27FC236}">
                    <a16:creationId xmlns:a16="http://schemas.microsoft.com/office/drawing/2014/main" id="{FBCF80E9-F48E-99BC-E7E4-D67EEAC793A6}"/>
                  </a:ext>
                </a:extLst>
              </p:cNvPr>
              <p:cNvSpPr/>
              <p:nvPr/>
            </p:nvSpPr>
            <p:spPr>
              <a:xfrm>
                <a:off x="4217050" y="1944425"/>
                <a:ext cx="11550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619" extrusionOk="0">
                    <a:moveTo>
                      <a:pt x="151" y="1"/>
                    </a:moveTo>
                    <a:cubicBezTo>
                      <a:pt x="77" y="1"/>
                      <a:pt x="0" y="73"/>
                      <a:pt x="31" y="157"/>
                    </a:cubicBezTo>
                    <a:cubicBezTo>
                      <a:pt x="94" y="291"/>
                      <a:pt x="117" y="447"/>
                      <a:pt x="188" y="577"/>
                    </a:cubicBezTo>
                    <a:cubicBezTo>
                      <a:pt x="205" y="601"/>
                      <a:pt x="237" y="618"/>
                      <a:pt x="267" y="618"/>
                    </a:cubicBezTo>
                    <a:cubicBezTo>
                      <a:pt x="462" y="613"/>
                      <a:pt x="386" y="429"/>
                      <a:pt x="342" y="313"/>
                    </a:cubicBezTo>
                    <a:cubicBezTo>
                      <a:pt x="307" y="223"/>
                      <a:pt x="289" y="123"/>
                      <a:pt x="237" y="44"/>
                    </a:cubicBezTo>
                    <a:cubicBezTo>
                      <a:pt x="214" y="14"/>
                      <a:pt x="183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3509;p42">
                <a:extLst>
                  <a:ext uri="{FF2B5EF4-FFF2-40B4-BE49-F238E27FC236}">
                    <a16:creationId xmlns:a16="http://schemas.microsoft.com/office/drawing/2014/main" id="{FBE0808C-B497-F985-F99D-3BAC7A006B96}"/>
                  </a:ext>
                </a:extLst>
              </p:cNvPr>
              <p:cNvSpPr/>
              <p:nvPr/>
            </p:nvSpPr>
            <p:spPr>
              <a:xfrm>
                <a:off x="4224650" y="1969375"/>
                <a:ext cx="86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55" y="0"/>
                    </a:moveTo>
                    <a:cubicBezTo>
                      <a:pt x="67" y="0"/>
                      <a:pt x="1" y="109"/>
                      <a:pt x="55" y="187"/>
                    </a:cubicBezTo>
                    <a:cubicBezTo>
                      <a:pt x="91" y="234"/>
                      <a:pt x="104" y="298"/>
                      <a:pt x="152" y="334"/>
                    </a:cubicBezTo>
                    <a:cubicBezTo>
                      <a:pt x="173" y="350"/>
                      <a:pt x="196" y="357"/>
                      <a:pt x="219" y="357"/>
                    </a:cubicBezTo>
                    <a:cubicBezTo>
                      <a:pt x="283" y="357"/>
                      <a:pt x="346" y="302"/>
                      <a:pt x="341" y="231"/>
                    </a:cubicBezTo>
                    <a:cubicBezTo>
                      <a:pt x="324" y="159"/>
                      <a:pt x="261" y="23"/>
                      <a:pt x="183" y="4"/>
                    </a:cubicBezTo>
                    <a:cubicBezTo>
                      <a:pt x="174" y="1"/>
                      <a:pt x="164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0" name="Google Shape;3510;p42">
              <a:extLst>
                <a:ext uri="{FF2B5EF4-FFF2-40B4-BE49-F238E27FC236}">
                  <a16:creationId xmlns:a16="http://schemas.microsoft.com/office/drawing/2014/main" id="{880BD7D2-0F7A-FB8C-88A3-EE5BA7B7F361}"/>
                </a:ext>
              </a:extLst>
            </p:cNvPr>
            <p:cNvGrpSpPr/>
            <p:nvPr/>
          </p:nvGrpSpPr>
          <p:grpSpPr>
            <a:xfrm>
              <a:off x="4245800" y="1881675"/>
              <a:ext cx="87850" cy="142250"/>
              <a:chOff x="4245800" y="1881675"/>
              <a:chExt cx="87850" cy="142250"/>
            </a:xfrm>
          </p:grpSpPr>
          <p:sp>
            <p:nvSpPr>
              <p:cNvPr id="4071" name="Google Shape;3511;p42">
                <a:extLst>
                  <a:ext uri="{FF2B5EF4-FFF2-40B4-BE49-F238E27FC236}">
                    <a16:creationId xmlns:a16="http://schemas.microsoft.com/office/drawing/2014/main" id="{FF3A3A50-E945-E3C8-7445-E8E1AE93E36C}"/>
                  </a:ext>
                </a:extLst>
              </p:cNvPr>
              <p:cNvSpPr/>
              <p:nvPr/>
            </p:nvSpPr>
            <p:spPr>
              <a:xfrm>
                <a:off x="4301625" y="1881675"/>
                <a:ext cx="32025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636" extrusionOk="0">
                    <a:moveTo>
                      <a:pt x="1114" y="1"/>
                    </a:moveTo>
                    <a:cubicBezTo>
                      <a:pt x="1101" y="1"/>
                      <a:pt x="1089" y="3"/>
                      <a:pt x="1076" y="8"/>
                    </a:cubicBezTo>
                    <a:cubicBezTo>
                      <a:pt x="759" y="131"/>
                      <a:pt x="450" y="272"/>
                      <a:pt x="136" y="401"/>
                    </a:cubicBezTo>
                    <a:cubicBezTo>
                      <a:pt x="0" y="445"/>
                      <a:pt x="48" y="636"/>
                      <a:pt x="168" y="636"/>
                    </a:cubicBezTo>
                    <a:cubicBezTo>
                      <a:pt x="181" y="636"/>
                      <a:pt x="194" y="634"/>
                      <a:pt x="208" y="629"/>
                    </a:cubicBezTo>
                    <a:cubicBezTo>
                      <a:pt x="533" y="489"/>
                      <a:pt x="868" y="359"/>
                      <a:pt x="1188" y="213"/>
                    </a:cubicBezTo>
                    <a:cubicBezTo>
                      <a:pt x="1280" y="145"/>
                      <a:pt x="1214" y="1"/>
                      <a:pt x="1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3512;p42">
                <a:extLst>
                  <a:ext uri="{FF2B5EF4-FFF2-40B4-BE49-F238E27FC236}">
                    <a16:creationId xmlns:a16="http://schemas.microsoft.com/office/drawing/2014/main" id="{EF5268F3-6406-251C-FAE0-9AACD75368AD}"/>
                  </a:ext>
                </a:extLst>
              </p:cNvPr>
              <p:cNvSpPr/>
              <p:nvPr/>
            </p:nvSpPr>
            <p:spPr>
              <a:xfrm>
                <a:off x="4273125" y="1899900"/>
                <a:ext cx="138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341" extrusionOk="0">
                    <a:moveTo>
                      <a:pt x="403" y="1"/>
                    </a:moveTo>
                    <a:cubicBezTo>
                      <a:pt x="391" y="1"/>
                      <a:pt x="378" y="3"/>
                      <a:pt x="366" y="8"/>
                    </a:cubicBezTo>
                    <a:cubicBezTo>
                      <a:pt x="262" y="65"/>
                      <a:pt x="113" y="69"/>
                      <a:pt x="39" y="166"/>
                    </a:cubicBezTo>
                    <a:cubicBezTo>
                      <a:pt x="1" y="233"/>
                      <a:pt x="43" y="323"/>
                      <a:pt x="118" y="339"/>
                    </a:cubicBezTo>
                    <a:cubicBezTo>
                      <a:pt x="124" y="340"/>
                      <a:pt x="130" y="340"/>
                      <a:pt x="137" y="340"/>
                    </a:cubicBezTo>
                    <a:cubicBezTo>
                      <a:pt x="223" y="340"/>
                      <a:pt x="304" y="282"/>
                      <a:pt x="385" y="258"/>
                    </a:cubicBezTo>
                    <a:cubicBezTo>
                      <a:pt x="430" y="238"/>
                      <a:pt x="484" y="225"/>
                      <a:pt x="505" y="178"/>
                    </a:cubicBezTo>
                    <a:cubicBezTo>
                      <a:pt x="553" y="98"/>
                      <a:pt x="486" y="1"/>
                      <a:pt x="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3" name="Google Shape;3513;p42">
                <a:extLst>
                  <a:ext uri="{FF2B5EF4-FFF2-40B4-BE49-F238E27FC236}">
                    <a16:creationId xmlns:a16="http://schemas.microsoft.com/office/drawing/2014/main" id="{5C5E0D56-CA66-B43B-34A1-D5C7FBE7D953}"/>
                  </a:ext>
                </a:extLst>
              </p:cNvPr>
              <p:cNvSpPr/>
              <p:nvPr/>
            </p:nvSpPr>
            <p:spPr>
              <a:xfrm>
                <a:off x="4283750" y="1932850"/>
                <a:ext cx="4297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367" extrusionOk="0">
                    <a:moveTo>
                      <a:pt x="168" y="1"/>
                    </a:moveTo>
                    <a:cubicBezTo>
                      <a:pt x="134" y="1"/>
                      <a:pt x="102" y="5"/>
                      <a:pt x="72" y="18"/>
                    </a:cubicBezTo>
                    <a:cubicBezTo>
                      <a:pt x="18" y="51"/>
                      <a:pt x="0" y="130"/>
                      <a:pt x="35" y="184"/>
                    </a:cubicBezTo>
                    <a:cubicBezTo>
                      <a:pt x="125" y="284"/>
                      <a:pt x="329" y="245"/>
                      <a:pt x="455" y="277"/>
                    </a:cubicBezTo>
                    <a:cubicBezTo>
                      <a:pt x="804" y="316"/>
                      <a:pt x="1155" y="337"/>
                      <a:pt x="1506" y="360"/>
                    </a:cubicBezTo>
                    <a:cubicBezTo>
                      <a:pt x="1508" y="359"/>
                      <a:pt x="1510" y="359"/>
                      <a:pt x="1512" y="359"/>
                    </a:cubicBezTo>
                    <a:cubicBezTo>
                      <a:pt x="1523" y="359"/>
                      <a:pt x="1535" y="367"/>
                      <a:pt x="1558" y="367"/>
                    </a:cubicBezTo>
                    <a:cubicBezTo>
                      <a:pt x="1574" y="367"/>
                      <a:pt x="1597" y="362"/>
                      <a:pt x="1630" y="347"/>
                    </a:cubicBezTo>
                    <a:cubicBezTo>
                      <a:pt x="1718" y="294"/>
                      <a:pt x="1693" y="149"/>
                      <a:pt x="1593" y="128"/>
                    </a:cubicBezTo>
                    <a:cubicBezTo>
                      <a:pt x="1168" y="93"/>
                      <a:pt x="815" y="80"/>
                      <a:pt x="457" y="36"/>
                    </a:cubicBezTo>
                    <a:cubicBezTo>
                      <a:pt x="368" y="36"/>
                      <a:pt x="263" y="1"/>
                      <a:pt x="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3514;p42">
                <a:extLst>
                  <a:ext uri="{FF2B5EF4-FFF2-40B4-BE49-F238E27FC236}">
                    <a16:creationId xmlns:a16="http://schemas.microsoft.com/office/drawing/2014/main" id="{F93470AE-90A5-760F-5837-48DFB87515F1}"/>
                  </a:ext>
                </a:extLst>
              </p:cNvPr>
              <p:cNvSpPr/>
              <p:nvPr/>
            </p:nvSpPr>
            <p:spPr>
              <a:xfrm>
                <a:off x="4258300" y="1946175"/>
                <a:ext cx="214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721" extrusionOk="0">
                    <a:moveTo>
                      <a:pt x="176" y="0"/>
                    </a:moveTo>
                    <a:cubicBezTo>
                      <a:pt x="81" y="0"/>
                      <a:pt x="1" y="126"/>
                      <a:pt x="90" y="210"/>
                    </a:cubicBezTo>
                    <a:cubicBezTo>
                      <a:pt x="261" y="364"/>
                      <a:pt x="429" y="523"/>
                      <a:pt x="588" y="688"/>
                    </a:cubicBezTo>
                    <a:cubicBezTo>
                      <a:pt x="610" y="708"/>
                      <a:pt x="641" y="720"/>
                      <a:pt x="671" y="720"/>
                    </a:cubicBezTo>
                    <a:cubicBezTo>
                      <a:pt x="688" y="720"/>
                      <a:pt x="706" y="716"/>
                      <a:pt x="722" y="707"/>
                    </a:cubicBezTo>
                    <a:cubicBezTo>
                      <a:pt x="857" y="633"/>
                      <a:pt x="767" y="509"/>
                      <a:pt x="683" y="439"/>
                    </a:cubicBezTo>
                    <a:cubicBezTo>
                      <a:pt x="543" y="301"/>
                      <a:pt x="401" y="166"/>
                      <a:pt x="255" y="33"/>
                    </a:cubicBezTo>
                    <a:cubicBezTo>
                      <a:pt x="229" y="10"/>
                      <a:pt x="202" y="0"/>
                      <a:pt x="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5" name="Google Shape;3515;p42">
                <a:extLst>
                  <a:ext uri="{FF2B5EF4-FFF2-40B4-BE49-F238E27FC236}">
                    <a16:creationId xmlns:a16="http://schemas.microsoft.com/office/drawing/2014/main" id="{A532718D-96DA-F40A-F2AA-9164A36A1DF6}"/>
                  </a:ext>
                </a:extLst>
              </p:cNvPr>
              <p:cNvSpPr/>
              <p:nvPr/>
            </p:nvSpPr>
            <p:spPr>
              <a:xfrm>
                <a:off x="4290275" y="1978050"/>
                <a:ext cx="1537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69" extrusionOk="0">
                    <a:moveTo>
                      <a:pt x="164" y="0"/>
                    </a:moveTo>
                    <a:cubicBezTo>
                      <a:pt x="68" y="0"/>
                      <a:pt x="1" y="138"/>
                      <a:pt x="86" y="210"/>
                    </a:cubicBezTo>
                    <a:cubicBezTo>
                      <a:pt x="177" y="279"/>
                      <a:pt x="262" y="356"/>
                      <a:pt x="347" y="437"/>
                    </a:cubicBezTo>
                    <a:cubicBezTo>
                      <a:pt x="368" y="457"/>
                      <a:pt x="399" y="469"/>
                      <a:pt x="429" y="469"/>
                    </a:cubicBezTo>
                    <a:cubicBezTo>
                      <a:pt x="446" y="469"/>
                      <a:pt x="464" y="465"/>
                      <a:pt x="479" y="456"/>
                    </a:cubicBezTo>
                    <a:cubicBezTo>
                      <a:pt x="614" y="381"/>
                      <a:pt x="527" y="257"/>
                      <a:pt x="435" y="188"/>
                    </a:cubicBezTo>
                    <a:cubicBezTo>
                      <a:pt x="361" y="128"/>
                      <a:pt x="294" y="53"/>
                      <a:pt x="208" y="10"/>
                    </a:cubicBezTo>
                    <a:cubicBezTo>
                      <a:pt x="193" y="3"/>
                      <a:pt x="179" y="0"/>
                      <a:pt x="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3516;p42">
                <a:extLst>
                  <a:ext uri="{FF2B5EF4-FFF2-40B4-BE49-F238E27FC236}">
                    <a16:creationId xmlns:a16="http://schemas.microsoft.com/office/drawing/2014/main" id="{C7AB249F-A27E-CB8D-349A-E2AF8AD6BA1B}"/>
                  </a:ext>
                </a:extLst>
              </p:cNvPr>
              <p:cNvSpPr/>
              <p:nvPr/>
            </p:nvSpPr>
            <p:spPr>
              <a:xfrm>
                <a:off x="4245800" y="1977200"/>
                <a:ext cx="114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85" extrusionOk="0">
                    <a:moveTo>
                      <a:pt x="121" y="0"/>
                    </a:moveTo>
                    <a:cubicBezTo>
                      <a:pt x="60" y="0"/>
                      <a:pt x="0" y="41"/>
                      <a:pt x="2" y="123"/>
                    </a:cubicBezTo>
                    <a:cubicBezTo>
                      <a:pt x="30" y="279"/>
                      <a:pt x="81" y="430"/>
                      <a:pt x="119" y="583"/>
                    </a:cubicBezTo>
                    <a:cubicBezTo>
                      <a:pt x="137" y="668"/>
                      <a:pt x="165" y="785"/>
                      <a:pt x="260" y="785"/>
                    </a:cubicBezTo>
                    <a:cubicBezTo>
                      <a:pt x="273" y="785"/>
                      <a:pt x="287" y="783"/>
                      <a:pt x="302" y="778"/>
                    </a:cubicBezTo>
                    <a:cubicBezTo>
                      <a:pt x="458" y="717"/>
                      <a:pt x="343" y="536"/>
                      <a:pt x="325" y="422"/>
                    </a:cubicBezTo>
                    <a:cubicBezTo>
                      <a:pt x="298" y="319"/>
                      <a:pt x="267" y="216"/>
                      <a:pt x="243" y="112"/>
                    </a:cubicBezTo>
                    <a:lnTo>
                      <a:pt x="243" y="112"/>
                    </a:lnTo>
                    <a:cubicBezTo>
                      <a:pt x="237" y="38"/>
                      <a:pt x="179" y="0"/>
                      <a:pt x="1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7" name="Google Shape;3517;p42">
                <a:extLst>
                  <a:ext uri="{FF2B5EF4-FFF2-40B4-BE49-F238E27FC236}">
                    <a16:creationId xmlns:a16="http://schemas.microsoft.com/office/drawing/2014/main" id="{5AF983D4-935D-29A0-F0EA-931E04FFFDFF}"/>
                  </a:ext>
                </a:extLst>
              </p:cNvPr>
              <p:cNvSpPr/>
              <p:nvPr/>
            </p:nvSpPr>
            <p:spPr>
              <a:xfrm>
                <a:off x="4253850" y="2014375"/>
                <a:ext cx="80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82" extrusionOk="0">
                    <a:moveTo>
                      <a:pt x="145" y="1"/>
                    </a:moveTo>
                    <a:cubicBezTo>
                      <a:pt x="70" y="1"/>
                      <a:pt x="1" y="78"/>
                      <a:pt x="29" y="158"/>
                    </a:cubicBezTo>
                    <a:cubicBezTo>
                      <a:pt x="57" y="239"/>
                      <a:pt x="56" y="375"/>
                      <a:pt x="169" y="381"/>
                    </a:cubicBezTo>
                    <a:cubicBezTo>
                      <a:pt x="175" y="381"/>
                      <a:pt x="181" y="382"/>
                      <a:pt x="186" y="382"/>
                    </a:cubicBezTo>
                    <a:cubicBezTo>
                      <a:pt x="292" y="382"/>
                      <a:pt x="322" y="255"/>
                      <a:pt x="281" y="168"/>
                    </a:cubicBezTo>
                    <a:cubicBezTo>
                      <a:pt x="266" y="111"/>
                      <a:pt x="257" y="44"/>
                      <a:pt x="200" y="16"/>
                    </a:cubicBezTo>
                    <a:cubicBezTo>
                      <a:pt x="182" y="5"/>
                      <a:pt x="163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92" name="مربع نص 4091">
            <a:extLst>
              <a:ext uri="{FF2B5EF4-FFF2-40B4-BE49-F238E27FC236}">
                <a16:creationId xmlns:a16="http://schemas.microsoft.com/office/drawing/2014/main" id="{78328EF7-2F1D-63B0-6DD9-426A10E51BA4}"/>
              </a:ext>
            </a:extLst>
          </p:cNvPr>
          <p:cNvSpPr txBox="1"/>
          <p:nvPr/>
        </p:nvSpPr>
        <p:spPr>
          <a:xfrm>
            <a:off x="2523490" y="986573"/>
            <a:ext cx="84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bg1">
                    <a:lumMod val="9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some</a:t>
            </a:r>
            <a:endParaRPr lang="ar-SA" sz="2200" dirty="0">
              <a:solidFill>
                <a:schemeClr val="bg1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3" name="مربع نص 4092">
            <a:extLst>
              <a:ext uri="{FF2B5EF4-FFF2-40B4-BE49-F238E27FC236}">
                <a16:creationId xmlns:a16="http://schemas.microsoft.com/office/drawing/2014/main" id="{4ABB65CF-ECE0-8F35-85F3-1B117702E335}"/>
              </a:ext>
            </a:extLst>
          </p:cNvPr>
          <p:cNvSpPr txBox="1"/>
          <p:nvPr/>
        </p:nvSpPr>
        <p:spPr>
          <a:xfrm>
            <a:off x="2736850" y="1405673"/>
            <a:ext cx="84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bg1">
                    <a:lumMod val="9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some</a:t>
            </a:r>
            <a:endParaRPr lang="ar-SA" sz="2200" dirty="0">
              <a:solidFill>
                <a:schemeClr val="bg1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4" name="مربع نص 4093">
            <a:extLst>
              <a:ext uri="{FF2B5EF4-FFF2-40B4-BE49-F238E27FC236}">
                <a16:creationId xmlns:a16="http://schemas.microsoft.com/office/drawing/2014/main" id="{AF260102-6855-ABF2-136A-34BE146F5F75}"/>
              </a:ext>
            </a:extLst>
          </p:cNvPr>
          <p:cNvSpPr txBox="1"/>
          <p:nvPr/>
        </p:nvSpPr>
        <p:spPr>
          <a:xfrm>
            <a:off x="2973070" y="1801913"/>
            <a:ext cx="84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tx1">
                    <a:lumMod val="10000"/>
                    <a:lumOff val="9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any</a:t>
            </a:r>
            <a:endParaRPr lang="ar-SA" sz="2200" dirty="0">
              <a:solidFill>
                <a:schemeClr val="tx1">
                  <a:lumMod val="10000"/>
                  <a:lumOff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5" name="مربع نص 4094">
            <a:extLst>
              <a:ext uri="{FF2B5EF4-FFF2-40B4-BE49-F238E27FC236}">
                <a16:creationId xmlns:a16="http://schemas.microsoft.com/office/drawing/2014/main" id="{77C2722A-E926-7EFB-615A-98840890D333}"/>
              </a:ext>
            </a:extLst>
          </p:cNvPr>
          <p:cNvSpPr txBox="1"/>
          <p:nvPr/>
        </p:nvSpPr>
        <p:spPr>
          <a:xfrm>
            <a:off x="3171190" y="3882173"/>
            <a:ext cx="84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tx1">
                    <a:lumMod val="10000"/>
                    <a:lumOff val="9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any</a:t>
            </a:r>
            <a:endParaRPr lang="ar-SA" sz="2200" dirty="0">
              <a:solidFill>
                <a:schemeClr val="tx1">
                  <a:lumMod val="10000"/>
                  <a:lumOff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6" name="مربع نص 4095">
            <a:extLst>
              <a:ext uri="{FF2B5EF4-FFF2-40B4-BE49-F238E27FC236}">
                <a16:creationId xmlns:a16="http://schemas.microsoft.com/office/drawing/2014/main" id="{7E5FBF85-341E-746D-DDEC-58C089B5BB2A}"/>
              </a:ext>
            </a:extLst>
          </p:cNvPr>
          <p:cNvSpPr txBox="1"/>
          <p:nvPr/>
        </p:nvSpPr>
        <p:spPr>
          <a:xfrm>
            <a:off x="4154170" y="2640113"/>
            <a:ext cx="84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bg1">
                    <a:lumMod val="9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some</a:t>
            </a:r>
            <a:endParaRPr lang="ar-SA" sz="2200" dirty="0">
              <a:solidFill>
                <a:schemeClr val="bg1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7" name="مربع نص 4096">
            <a:extLst>
              <a:ext uri="{FF2B5EF4-FFF2-40B4-BE49-F238E27FC236}">
                <a16:creationId xmlns:a16="http://schemas.microsoft.com/office/drawing/2014/main" id="{73B2874D-6644-446A-39A7-4BF43B2C5671}"/>
              </a:ext>
            </a:extLst>
          </p:cNvPr>
          <p:cNvSpPr txBox="1"/>
          <p:nvPr/>
        </p:nvSpPr>
        <p:spPr>
          <a:xfrm>
            <a:off x="2493010" y="3051593"/>
            <a:ext cx="84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bg1">
                    <a:lumMod val="9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some</a:t>
            </a:r>
            <a:endParaRPr lang="ar-SA" sz="2200" dirty="0">
              <a:solidFill>
                <a:schemeClr val="bg1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8" name="مربع نص 4097">
            <a:extLst>
              <a:ext uri="{FF2B5EF4-FFF2-40B4-BE49-F238E27FC236}">
                <a16:creationId xmlns:a16="http://schemas.microsoft.com/office/drawing/2014/main" id="{F29D8C60-84FE-A36A-4AE7-42557FC3736D}"/>
              </a:ext>
            </a:extLst>
          </p:cNvPr>
          <p:cNvSpPr txBox="1"/>
          <p:nvPr/>
        </p:nvSpPr>
        <p:spPr>
          <a:xfrm>
            <a:off x="2995930" y="3432593"/>
            <a:ext cx="84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tx1">
                    <a:lumMod val="10000"/>
                    <a:lumOff val="9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any</a:t>
            </a:r>
            <a:endParaRPr lang="ar-SA" sz="2200" dirty="0">
              <a:solidFill>
                <a:schemeClr val="tx1">
                  <a:lumMod val="10000"/>
                  <a:lumOff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9" name="مربع نص 4098">
            <a:extLst>
              <a:ext uri="{FF2B5EF4-FFF2-40B4-BE49-F238E27FC236}">
                <a16:creationId xmlns:a16="http://schemas.microsoft.com/office/drawing/2014/main" id="{757E72C1-CAE3-B9A5-B48B-301231F963A8}"/>
              </a:ext>
            </a:extLst>
          </p:cNvPr>
          <p:cNvSpPr txBox="1"/>
          <p:nvPr/>
        </p:nvSpPr>
        <p:spPr>
          <a:xfrm>
            <a:off x="2462530" y="2213393"/>
            <a:ext cx="84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tx1">
                    <a:lumMod val="10000"/>
                    <a:lumOff val="9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any</a:t>
            </a:r>
            <a:endParaRPr lang="ar-SA" sz="2200" dirty="0">
              <a:solidFill>
                <a:schemeClr val="tx1">
                  <a:lumMod val="10000"/>
                  <a:lumOff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2" grpId="0"/>
      <p:bldP spid="4093" grpId="0"/>
      <p:bldP spid="4094" grpId="0"/>
      <p:bldP spid="4095" grpId="0"/>
      <p:bldP spid="4096" grpId="0"/>
      <p:bldP spid="4097" grpId="0"/>
      <p:bldP spid="4098" grpId="0"/>
      <p:bldP spid="409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3" name="Google Shape;4063;p63"/>
          <p:cNvSpPr/>
          <p:nvPr/>
        </p:nvSpPr>
        <p:spPr>
          <a:xfrm>
            <a:off x="217829" y="89096"/>
            <a:ext cx="111213" cy="126190"/>
          </a:xfrm>
          <a:custGeom>
            <a:avLst/>
            <a:gdLst/>
            <a:ahLst/>
            <a:cxnLst/>
            <a:rect l="l" t="t" r="r" b="b"/>
            <a:pathLst>
              <a:path w="3208" h="3640" extrusionOk="0">
                <a:moveTo>
                  <a:pt x="1566" y="1"/>
                </a:moveTo>
                <a:cubicBezTo>
                  <a:pt x="1383" y="1"/>
                  <a:pt x="1285" y="267"/>
                  <a:pt x="1269" y="475"/>
                </a:cubicBezTo>
                <a:cubicBezTo>
                  <a:pt x="1218" y="766"/>
                  <a:pt x="1171" y="1056"/>
                  <a:pt x="1120" y="1349"/>
                </a:cubicBezTo>
                <a:cubicBezTo>
                  <a:pt x="1018" y="1383"/>
                  <a:pt x="917" y="1416"/>
                  <a:pt x="815" y="1452"/>
                </a:cubicBezTo>
                <a:cubicBezTo>
                  <a:pt x="547" y="1558"/>
                  <a:pt x="0" y="1706"/>
                  <a:pt x="177" y="2094"/>
                </a:cubicBezTo>
                <a:cubicBezTo>
                  <a:pt x="222" y="2165"/>
                  <a:pt x="299" y="2210"/>
                  <a:pt x="378" y="2237"/>
                </a:cubicBezTo>
                <a:cubicBezTo>
                  <a:pt x="581" y="2305"/>
                  <a:pt x="762" y="2369"/>
                  <a:pt x="935" y="2432"/>
                </a:cubicBezTo>
                <a:cubicBezTo>
                  <a:pt x="883" y="2748"/>
                  <a:pt x="824" y="3063"/>
                  <a:pt x="775" y="3377"/>
                </a:cubicBezTo>
                <a:cubicBezTo>
                  <a:pt x="781" y="3465"/>
                  <a:pt x="842" y="3519"/>
                  <a:pt x="914" y="3540"/>
                </a:cubicBezTo>
                <a:cubicBezTo>
                  <a:pt x="955" y="3600"/>
                  <a:pt x="1029" y="3640"/>
                  <a:pt x="1101" y="3640"/>
                </a:cubicBezTo>
                <a:cubicBezTo>
                  <a:pt x="1162" y="3640"/>
                  <a:pt x="1222" y="3611"/>
                  <a:pt x="1262" y="3541"/>
                </a:cubicBezTo>
                <a:cubicBezTo>
                  <a:pt x="1413" y="3279"/>
                  <a:pt x="1603" y="3032"/>
                  <a:pt x="1765" y="2773"/>
                </a:cubicBezTo>
                <a:cubicBezTo>
                  <a:pt x="2109" y="2890"/>
                  <a:pt x="2423" y="3212"/>
                  <a:pt x="2788" y="3214"/>
                </a:cubicBezTo>
                <a:cubicBezTo>
                  <a:pt x="2910" y="3179"/>
                  <a:pt x="2976" y="3043"/>
                  <a:pt x="2931" y="2925"/>
                </a:cubicBezTo>
                <a:cubicBezTo>
                  <a:pt x="2846" y="2719"/>
                  <a:pt x="2775" y="2561"/>
                  <a:pt x="2662" y="2262"/>
                </a:cubicBezTo>
                <a:cubicBezTo>
                  <a:pt x="2601" y="2125"/>
                  <a:pt x="2548" y="1985"/>
                  <a:pt x="2497" y="1844"/>
                </a:cubicBezTo>
                <a:cubicBezTo>
                  <a:pt x="2662" y="1660"/>
                  <a:pt x="2829" y="1473"/>
                  <a:pt x="2996" y="1284"/>
                </a:cubicBezTo>
                <a:cubicBezTo>
                  <a:pt x="3144" y="1147"/>
                  <a:pt x="3207" y="866"/>
                  <a:pt x="2967" y="793"/>
                </a:cubicBezTo>
                <a:cubicBezTo>
                  <a:pt x="2935" y="783"/>
                  <a:pt x="2901" y="779"/>
                  <a:pt x="2868" y="779"/>
                </a:cubicBezTo>
                <a:cubicBezTo>
                  <a:pt x="2815" y="779"/>
                  <a:pt x="2762" y="789"/>
                  <a:pt x="2712" y="806"/>
                </a:cubicBezTo>
                <a:cubicBezTo>
                  <a:pt x="2540" y="869"/>
                  <a:pt x="2367" y="925"/>
                  <a:pt x="2194" y="984"/>
                </a:cubicBezTo>
                <a:cubicBezTo>
                  <a:pt x="2076" y="668"/>
                  <a:pt x="1943" y="362"/>
                  <a:pt x="1759" y="86"/>
                </a:cubicBezTo>
                <a:cubicBezTo>
                  <a:pt x="1687" y="26"/>
                  <a:pt x="1623" y="1"/>
                  <a:pt x="1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64" name="Google Shape;4064;p63"/>
          <p:cNvGrpSpPr/>
          <p:nvPr/>
        </p:nvGrpSpPr>
        <p:grpSpPr>
          <a:xfrm>
            <a:off x="122698" y="336023"/>
            <a:ext cx="95128" cy="126710"/>
            <a:chOff x="3666475" y="2030800"/>
            <a:chExt cx="68600" cy="91375"/>
          </a:xfrm>
        </p:grpSpPr>
        <p:sp>
          <p:nvSpPr>
            <p:cNvPr id="4065" name="Google Shape;4065;p63"/>
            <p:cNvSpPr/>
            <p:nvPr/>
          </p:nvSpPr>
          <p:spPr>
            <a:xfrm>
              <a:off x="3696425" y="2030800"/>
              <a:ext cx="11850" cy="33675"/>
            </a:xfrm>
            <a:custGeom>
              <a:avLst/>
              <a:gdLst/>
              <a:ahLst/>
              <a:cxnLst/>
              <a:rect l="l" t="t" r="r" b="b"/>
              <a:pathLst>
                <a:path w="474" h="1347" extrusionOk="0">
                  <a:moveTo>
                    <a:pt x="260" y="1"/>
                  </a:moveTo>
                  <a:cubicBezTo>
                    <a:pt x="153" y="1"/>
                    <a:pt x="44" y="76"/>
                    <a:pt x="49" y="202"/>
                  </a:cubicBezTo>
                  <a:cubicBezTo>
                    <a:pt x="42" y="538"/>
                    <a:pt x="1" y="889"/>
                    <a:pt x="43" y="1220"/>
                  </a:cubicBezTo>
                  <a:cubicBezTo>
                    <a:pt x="69" y="1296"/>
                    <a:pt x="152" y="1346"/>
                    <a:pt x="230" y="1346"/>
                  </a:cubicBezTo>
                  <a:cubicBezTo>
                    <a:pt x="340" y="1346"/>
                    <a:pt x="435" y="1253"/>
                    <a:pt x="434" y="1141"/>
                  </a:cubicBezTo>
                  <a:cubicBezTo>
                    <a:pt x="423" y="804"/>
                    <a:pt x="473" y="455"/>
                    <a:pt x="440" y="123"/>
                  </a:cubicBezTo>
                  <a:cubicBezTo>
                    <a:pt x="410" y="39"/>
                    <a:pt x="336" y="1"/>
                    <a:pt x="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63"/>
            <p:cNvSpPr/>
            <p:nvPr/>
          </p:nvSpPr>
          <p:spPr>
            <a:xfrm>
              <a:off x="3666475" y="2074800"/>
              <a:ext cx="29775" cy="11100"/>
            </a:xfrm>
            <a:custGeom>
              <a:avLst/>
              <a:gdLst/>
              <a:ahLst/>
              <a:cxnLst/>
              <a:rect l="l" t="t" r="r" b="b"/>
              <a:pathLst>
                <a:path w="1191" h="444" extrusionOk="0">
                  <a:moveTo>
                    <a:pt x="946" y="1"/>
                  </a:moveTo>
                  <a:cubicBezTo>
                    <a:pt x="944" y="1"/>
                    <a:pt x="942" y="1"/>
                    <a:pt x="940" y="1"/>
                  </a:cubicBezTo>
                  <a:cubicBezTo>
                    <a:pt x="891" y="9"/>
                    <a:pt x="835" y="12"/>
                    <a:pt x="777" y="12"/>
                  </a:cubicBezTo>
                  <a:cubicBezTo>
                    <a:pt x="692" y="12"/>
                    <a:pt x="600" y="7"/>
                    <a:pt x="510" y="7"/>
                  </a:cubicBezTo>
                  <a:cubicBezTo>
                    <a:pt x="342" y="7"/>
                    <a:pt x="181" y="26"/>
                    <a:pt x="84" y="135"/>
                  </a:cubicBezTo>
                  <a:cubicBezTo>
                    <a:pt x="0" y="268"/>
                    <a:pt x="115" y="444"/>
                    <a:pt x="260" y="444"/>
                  </a:cubicBezTo>
                  <a:cubicBezTo>
                    <a:pt x="278" y="444"/>
                    <a:pt x="297" y="441"/>
                    <a:pt x="315" y="435"/>
                  </a:cubicBezTo>
                  <a:cubicBezTo>
                    <a:pt x="284" y="435"/>
                    <a:pt x="632" y="415"/>
                    <a:pt x="790" y="415"/>
                  </a:cubicBezTo>
                  <a:cubicBezTo>
                    <a:pt x="794" y="415"/>
                    <a:pt x="798" y="415"/>
                    <a:pt x="801" y="415"/>
                  </a:cubicBezTo>
                  <a:cubicBezTo>
                    <a:pt x="922" y="414"/>
                    <a:pt x="1081" y="423"/>
                    <a:pt x="1128" y="285"/>
                  </a:cubicBezTo>
                  <a:cubicBezTo>
                    <a:pt x="1191" y="160"/>
                    <a:pt x="1083" y="1"/>
                    <a:pt x="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63"/>
            <p:cNvSpPr/>
            <p:nvPr/>
          </p:nvSpPr>
          <p:spPr>
            <a:xfrm>
              <a:off x="3707375" y="2074275"/>
              <a:ext cx="27700" cy="10875"/>
            </a:xfrm>
            <a:custGeom>
              <a:avLst/>
              <a:gdLst/>
              <a:ahLst/>
              <a:cxnLst/>
              <a:rect l="l" t="t" r="r" b="b"/>
              <a:pathLst>
                <a:path w="1108" h="435" extrusionOk="0">
                  <a:moveTo>
                    <a:pt x="812" y="1"/>
                  </a:moveTo>
                  <a:cubicBezTo>
                    <a:pt x="788" y="1"/>
                    <a:pt x="764" y="4"/>
                    <a:pt x="741" y="10"/>
                  </a:cubicBezTo>
                  <a:cubicBezTo>
                    <a:pt x="681" y="17"/>
                    <a:pt x="619" y="17"/>
                    <a:pt x="557" y="17"/>
                  </a:cubicBezTo>
                  <a:cubicBezTo>
                    <a:pt x="535" y="17"/>
                    <a:pt x="514" y="17"/>
                    <a:pt x="492" y="17"/>
                  </a:cubicBezTo>
                  <a:cubicBezTo>
                    <a:pt x="393" y="17"/>
                    <a:pt x="295" y="20"/>
                    <a:pt x="202" y="44"/>
                  </a:cubicBezTo>
                  <a:cubicBezTo>
                    <a:pt x="0" y="115"/>
                    <a:pt x="64" y="435"/>
                    <a:pt x="273" y="435"/>
                  </a:cubicBezTo>
                  <a:cubicBezTo>
                    <a:pt x="276" y="435"/>
                    <a:pt x="278" y="435"/>
                    <a:pt x="281" y="435"/>
                  </a:cubicBezTo>
                  <a:cubicBezTo>
                    <a:pt x="320" y="427"/>
                    <a:pt x="365" y="424"/>
                    <a:pt x="413" y="424"/>
                  </a:cubicBezTo>
                  <a:cubicBezTo>
                    <a:pt x="496" y="424"/>
                    <a:pt x="589" y="432"/>
                    <a:pt x="678" y="432"/>
                  </a:cubicBezTo>
                  <a:cubicBezTo>
                    <a:pt x="829" y="432"/>
                    <a:pt x="970" y="409"/>
                    <a:pt x="1036" y="288"/>
                  </a:cubicBezTo>
                  <a:cubicBezTo>
                    <a:pt x="1107" y="124"/>
                    <a:pt x="963" y="1"/>
                    <a:pt x="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63"/>
            <p:cNvSpPr/>
            <p:nvPr/>
          </p:nvSpPr>
          <p:spPr>
            <a:xfrm>
              <a:off x="3697025" y="2091575"/>
              <a:ext cx="12400" cy="30600"/>
            </a:xfrm>
            <a:custGeom>
              <a:avLst/>
              <a:gdLst/>
              <a:ahLst/>
              <a:cxnLst/>
              <a:rect l="l" t="t" r="r" b="b"/>
              <a:pathLst>
                <a:path w="496" h="1224" extrusionOk="0">
                  <a:moveTo>
                    <a:pt x="217" y="0"/>
                  </a:moveTo>
                  <a:cubicBezTo>
                    <a:pt x="110" y="0"/>
                    <a:pt x="1" y="76"/>
                    <a:pt x="5" y="202"/>
                  </a:cubicBezTo>
                  <a:cubicBezTo>
                    <a:pt x="27" y="500"/>
                    <a:pt x="32" y="807"/>
                    <a:pt x="80" y="1099"/>
                  </a:cubicBezTo>
                  <a:cubicBezTo>
                    <a:pt x="107" y="1180"/>
                    <a:pt x="188" y="1224"/>
                    <a:pt x="269" y="1224"/>
                  </a:cubicBezTo>
                  <a:cubicBezTo>
                    <a:pt x="322" y="1224"/>
                    <a:pt x="374" y="1205"/>
                    <a:pt x="411" y="1166"/>
                  </a:cubicBezTo>
                  <a:cubicBezTo>
                    <a:pt x="496" y="1084"/>
                    <a:pt x="466" y="962"/>
                    <a:pt x="460" y="857"/>
                  </a:cubicBezTo>
                  <a:cubicBezTo>
                    <a:pt x="433" y="615"/>
                    <a:pt x="438" y="361"/>
                    <a:pt x="397" y="123"/>
                  </a:cubicBezTo>
                  <a:cubicBezTo>
                    <a:pt x="367" y="38"/>
                    <a:pt x="293" y="0"/>
                    <a:pt x="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3824;p55">
            <a:extLst>
              <a:ext uri="{FF2B5EF4-FFF2-40B4-BE49-F238E27FC236}">
                <a16:creationId xmlns:a16="http://schemas.microsoft.com/office/drawing/2014/main" id="{3CCEE071-2867-545C-85F5-6C124120F0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2034" y="3622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Few </a:t>
            </a:r>
            <a:r>
              <a:rPr lang="en" sz="4000" b="1" dirty="0">
                <a:solidFill>
                  <a:srgbClr val="C00000"/>
                </a:solidFill>
              </a:rPr>
              <a:t>or</a:t>
            </a:r>
            <a:r>
              <a:rPr lang="en" sz="4000" b="1" dirty="0"/>
              <a:t> Little</a:t>
            </a:r>
            <a:endParaRPr sz="40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93AD0F3-CE58-28BC-4C0C-44EBC17F87F3}"/>
              </a:ext>
            </a:extLst>
          </p:cNvPr>
          <p:cNvSpPr txBox="1"/>
          <p:nvPr/>
        </p:nvSpPr>
        <p:spPr>
          <a:xfrm>
            <a:off x="981074" y="1138253"/>
            <a:ext cx="7195186" cy="31316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2563">
              <a:spcAft>
                <a:spcPts val="600"/>
              </a:spcAft>
            </a:pPr>
            <a:endParaRPr lang="en-US" sz="300" kern="50" dirty="0"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indent="182563">
              <a:spcAft>
                <a:spcPts val="600"/>
              </a:spcAft>
            </a:pPr>
            <a:r>
              <a:rPr lang="en-US" sz="2200" b="1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1. </a:t>
            </a:r>
            <a:r>
              <a:rPr lang="en-US" sz="2200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There are ___________cars in the streets this morning.</a:t>
            </a:r>
          </a:p>
          <a:p>
            <a:pPr indent="182563">
              <a:spcAft>
                <a:spcPts val="600"/>
              </a:spcAft>
            </a:pPr>
            <a:r>
              <a:rPr lang="en-US" sz="2200" b="1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2. </a:t>
            </a:r>
            <a:r>
              <a:rPr lang="en-US" sz="2200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Ali has got a </a:t>
            </a:r>
            <a:r>
              <a:rPr lang="en-US" sz="2200" i="1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_________</a:t>
            </a:r>
            <a:r>
              <a:rPr lang="en-US" sz="2200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friends here.</a:t>
            </a:r>
          </a:p>
          <a:p>
            <a:pPr indent="182563"/>
            <a:r>
              <a:rPr lang="en-US" sz="2200" b="1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3. </a:t>
            </a:r>
            <a:r>
              <a:rPr lang="en-US" sz="2200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I’m not very hungry. I want only a</a:t>
            </a:r>
            <a:r>
              <a:rPr lang="en-US" sz="2200" i="1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_________</a:t>
            </a:r>
            <a:r>
              <a:rPr lang="en-US" sz="2200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food.</a:t>
            </a:r>
          </a:p>
          <a:p>
            <a:pPr indent="182563">
              <a:spcAft>
                <a:spcPts val="600"/>
              </a:spcAft>
            </a:pPr>
            <a:r>
              <a:rPr lang="en-US" sz="2200" b="1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4. </a:t>
            </a:r>
            <a:r>
              <a:rPr lang="en-US" sz="2200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I take a _______ sugar with my coffee.</a:t>
            </a:r>
          </a:p>
          <a:p>
            <a:pPr indent="182563">
              <a:spcAft>
                <a:spcPts val="600"/>
              </a:spcAft>
            </a:pPr>
            <a:r>
              <a:rPr lang="en-US" sz="2200" b="1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5.</a:t>
            </a:r>
            <a:r>
              <a:rPr lang="en-US" sz="2200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There are only a </a:t>
            </a:r>
            <a:r>
              <a:rPr lang="en-US" sz="2200" i="1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_________</a:t>
            </a:r>
            <a:r>
              <a:rPr lang="en-US" sz="2200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shops in our town.</a:t>
            </a:r>
            <a:endParaRPr lang="en-US" sz="2200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indent="182563">
              <a:spcAft>
                <a:spcPts val="600"/>
              </a:spcAft>
            </a:pPr>
            <a:r>
              <a:rPr lang="en-US" sz="2200" b="1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6.</a:t>
            </a:r>
            <a:r>
              <a:rPr lang="en-US" sz="2200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Eggs taste better with a</a:t>
            </a:r>
            <a:r>
              <a:rPr lang="en-US" sz="2200" i="1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_________</a:t>
            </a:r>
            <a:r>
              <a:rPr lang="en-US" sz="2200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salt.</a:t>
            </a:r>
          </a:p>
          <a:p>
            <a:pPr indent="182563"/>
            <a:r>
              <a:rPr lang="en-US" sz="2200" b="1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7.</a:t>
            </a:r>
            <a:r>
              <a:rPr lang="en-US" sz="2200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Let’s have a coffee. I’ve got a</a:t>
            </a:r>
            <a:r>
              <a:rPr lang="en-US" sz="2200" i="1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_______</a:t>
            </a:r>
            <a:r>
              <a:rPr lang="en-US" sz="2200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minutes.</a:t>
            </a:r>
          </a:p>
          <a:p>
            <a:pPr indent="182563"/>
            <a:endParaRPr lang="en-US" sz="1050" kern="50" dirty="0"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58FD642-66B8-B6F7-EFBC-2503590E374A}"/>
              </a:ext>
            </a:extLst>
          </p:cNvPr>
          <p:cNvSpPr txBox="1"/>
          <p:nvPr/>
        </p:nvSpPr>
        <p:spPr>
          <a:xfrm>
            <a:off x="3102610" y="1260893"/>
            <a:ext cx="84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bg1">
                    <a:lumMod val="9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few</a:t>
            </a:r>
            <a:endParaRPr lang="ar-SA" sz="2200" dirty="0">
              <a:solidFill>
                <a:schemeClr val="bg1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BCC1310-0DBF-DB27-6197-F65CF54CD8D5}"/>
              </a:ext>
            </a:extLst>
          </p:cNvPr>
          <p:cNvSpPr txBox="1"/>
          <p:nvPr/>
        </p:nvSpPr>
        <p:spPr>
          <a:xfrm>
            <a:off x="3262630" y="1672373"/>
            <a:ext cx="84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bg1">
                    <a:lumMod val="9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few</a:t>
            </a:r>
            <a:endParaRPr lang="ar-SA" sz="2200" dirty="0">
              <a:solidFill>
                <a:schemeClr val="bg1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FB9A21A-F6A7-C692-91E2-377D6F9EB704}"/>
              </a:ext>
            </a:extLst>
          </p:cNvPr>
          <p:cNvSpPr txBox="1"/>
          <p:nvPr/>
        </p:nvSpPr>
        <p:spPr>
          <a:xfrm>
            <a:off x="5548630" y="2114333"/>
            <a:ext cx="84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little</a:t>
            </a:r>
            <a:endParaRPr lang="ar-SA" sz="2200" dirty="0">
              <a:solidFill>
                <a:schemeClr val="tx1">
                  <a:lumMod val="10000"/>
                  <a:lumOff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78D74F8-3963-BB8A-A43E-2238081B3228}"/>
              </a:ext>
            </a:extLst>
          </p:cNvPr>
          <p:cNvSpPr txBox="1"/>
          <p:nvPr/>
        </p:nvSpPr>
        <p:spPr>
          <a:xfrm>
            <a:off x="2477770" y="2426753"/>
            <a:ext cx="84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little</a:t>
            </a:r>
            <a:endParaRPr lang="ar-SA" sz="2200" dirty="0">
              <a:solidFill>
                <a:schemeClr val="tx1">
                  <a:lumMod val="10000"/>
                  <a:lumOff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1EF9B7C-64FA-9C80-31D1-9F73F27AA357}"/>
              </a:ext>
            </a:extLst>
          </p:cNvPr>
          <p:cNvSpPr txBox="1"/>
          <p:nvPr/>
        </p:nvSpPr>
        <p:spPr>
          <a:xfrm>
            <a:off x="3674110" y="2845853"/>
            <a:ext cx="84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bg1">
                    <a:lumMod val="9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few</a:t>
            </a:r>
            <a:endParaRPr lang="ar-SA" sz="2200" dirty="0">
              <a:solidFill>
                <a:schemeClr val="bg1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FE070D1-892B-72F4-F516-7E629F21763C}"/>
              </a:ext>
            </a:extLst>
          </p:cNvPr>
          <p:cNvSpPr txBox="1"/>
          <p:nvPr/>
        </p:nvSpPr>
        <p:spPr>
          <a:xfrm>
            <a:off x="4390390" y="3249713"/>
            <a:ext cx="84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little</a:t>
            </a:r>
            <a:endParaRPr lang="ar-SA" sz="2200" dirty="0">
              <a:solidFill>
                <a:schemeClr val="tx1">
                  <a:lumMod val="10000"/>
                  <a:lumOff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39FB9A6-E6CB-473F-8095-CDD8BF70DFC2}"/>
              </a:ext>
            </a:extLst>
          </p:cNvPr>
          <p:cNvSpPr txBox="1"/>
          <p:nvPr/>
        </p:nvSpPr>
        <p:spPr>
          <a:xfrm>
            <a:off x="4992370" y="3676433"/>
            <a:ext cx="84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bg1">
                    <a:lumMod val="9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few</a:t>
            </a:r>
            <a:endParaRPr lang="ar-SA" sz="2200" dirty="0">
              <a:solidFill>
                <a:schemeClr val="bg1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oogle Shape;3499;p42">
            <a:extLst>
              <a:ext uri="{FF2B5EF4-FFF2-40B4-BE49-F238E27FC236}">
                <a16:creationId xmlns:a16="http://schemas.microsoft.com/office/drawing/2014/main" id="{4DA4AE02-763C-FB20-4B9F-2F2596BEFDE3}"/>
              </a:ext>
            </a:extLst>
          </p:cNvPr>
          <p:cNvGrpSpPr/>
          <p:nvPr/>
        </p:nvGrpSpPr>
        <p:grpSpPr>
          <a:xfrm rot="534965">
            <a:off x="7909965" y="3989022"/>
            <a:ext cx="540581" cy="681619"/>
            <a:chOff x="4210725" y="1871000"/>
            <a:chExt cx="137575" cy="173475"/>
          </a:xfrm>
        </p:grpSpPr>
        <p:sp>
          <p:nvSpPr>
            <p:cNvPr id="15" name="Google Shape;3500;p42">
              <a:extLst>
                <a:ext uri="{FF2B5EF4-FFF2-40B4-BE49-F238E27FC236}">
                  <a16:creationId xmlns:a16="http://schemas.microsoft.com/office/drawing/2014/main" id="{4AB09914-5BCE-F862-C395-361098790192}"/>
                </a:ext>
              </a:extLst>
            </p:cNvPr>
            <p:cNvSpPr/>
            <p:nvPr/>
          </p:nvSpPr>
          <p:spPr>
            <a:xfrm>
              <a:off x="4212575" y="1871000"/>
              <a:ext cx="135725" cy="173475"/>
            </a:xfrm>
            <a:custGeom>
              <a:avLst/>
              <a:gdLst/>
              <a:ahLst/>
              <a:cxnLst/>
              <a:rect l="l" t="t" r="r" b="b"/>
              <a:pathLst>
                <a:path w="5429" h="6939" extrusionOk="0">
                  <a:moveTo>
                    <a:pt x="4837" y="1"/>
                  </a:moveTo>
                  <a:cubicBezTo>
                    <a:pt x="4673" y="1"/>
                    <a:pt x="4507" y="62"/>
                    <a:pt x="4353" y="118"/>
                  </a:cubicBezTo>
                  <a:cubicBezTo>
                    <a:pt x="3351" y="517"/>
                    <a:pt x="2466" y="1056"/>
                    <a:pt x="1529" y="1430"/>
                  </a:cubicBezTo>
                  <a:cubicBezTo>
                    <a:pt x="1053" y="1640"/>
                    <a:pt x="553" y="1797"/>
                    <a:pt x="77" y="2005"/>
                  </a:cubicBezTo>
                  <a:cubicBezTo>
                    <a:pt x="1" y="2055"/>
                    <a:pt x="13" y="2141"/>
                    <a:pt x="60" y="2190"/>
                  </a:cubicBezTo>
                  <a:cubicBezTo>
                    <a:pt x="18" y="2301"/>
                    <a:pt x="136" y="2476"/>
                    <a:pt x="147" y="2588"/>
                  </a:cubicBezTo>
                  <a:cubicBezTo>
                    <a:pt x="218" y="2824"/>
                    <a:pt x="293" y="3061"/>
                    <a:pt x="369" y="3297"/>
                  </a:cubicBezTo>
                  <a:cubicBezTo>
                    <a:pt x="621" y="4066"/>
                    <a:pt x="861" y="4838"/>
                    <a:pt x="1132" y="5600"/>
                  </a:cubicBezTo>
                  <a:cubicBezTo>
                    <a:pt x="1278" y="5984"/>
                    <a:pt x="1402" y="6381"/>
                    <a:pt x="1627" y="6727"/>
                  </a:cubicBezTo>
                  <a:cubicBezTo>
                    <a:pt x="1714" y="6861"/>
                    <a:pt x="1829" y="6938"/>
                    <a:pt x="1932" y="6938"/>
                  </a:cubicBezTo>
                  <a:cubicBezTo>
                    <a:pt x="2039" y="6938"/>
                    <a:pt x="2134" y="6857"/>
                    <a:pt x="2177" y="6674"/>
                  </a:cubicBezTo>
                  <a:cubicBezTo>
                    <a:pt x="2328" y="5757"/>
                    <a:pt x="2116" y="4831"/>
                    <a:pt x="2014" y="3920"/>
                  </a:cubicBezTo>
                  <a:lnTo>
                    <a:pt x="2014" y="3920"/>
                  </a:lnTo>
                  <a:cubicBezTo>
                    <a:pt x="2460" y="4337"/>
                    <a:pt x="2912" y="4747"/>
                    <a:pt x="3407" y="5106"/>
                  </a:cubicBezTo>
                  <a:cubicBezTo>
                    <a:pt x="3616" y="5243"/>
                    <a:pt x="3894" y="5487"/>
                    <a:pt x="4162" y="5487"/>
                  </a:cubicBezTo>
                  <a:cubicBezTo>
                    <a:pt x="4229" y="5487"/>
                    <a:pt x="4295" y="5472"/>
                    <a:pt x="4359" y="5437"/>
                  </a:cubicBezTo>
                  <a:cubicBezTo>
                    <a:pt x="4796" y="5055"/>
                    <a:pt x="3359" y="3705"/>
                    <a:pt x="3060" y="3422"/>
                  </a:cubicBezTo>
                  <a:cubicBezTo>
                    <a:pt x="2936" y="3304"/>
                    <a:pt x="2778" y="3159"/>
                    <a:pt x="2663" y="3039"/>
                  </a:cubicBezTo>
                  <a:lnTo>
                    <a:pt x="2663" y="3039"/>
                  </a:lnTo>
                  <a:cubicBezTo>
                    <a:pt x="2866" y="3070"/>
                    <a:pt x="3188" y="3121"/>
                    <a:pt x="3376" y="3126"/>
                  </a:cubicBezTo>
                  <a:cubicBezTo>
                    <a:pt x="3622" y="3135"/>
                    <a:pt x="3873" y="3150"/>
                    <a:pt x="4124" y="3150"/>
                  </a:cubicBezTo>
                  <a:cubicBezTo>
                    <a:pt x="4440" y="3150"/>
                    <a:pt x="4755" y="3127"/>
                    <a:pt x="5057" y="3040"/>
                  </a:cubicBezTo>
                  <a:cubicBezTo>
                    <a:pt x="5304" y="2951"/>
                    <a:pt x="5428" y="2723"/>
                    <a:pt x="5223" y="2510"/>
                  </a:cubicBezTo>
                  <a:cubicBezTo>
                    <a:pt x="5057" y="2326"/>
                    <a:pt x="4795" y="2288"/>
                    <a:pt x="4567" y="2222"/>
                  </a:cubicBezTo>
                  <a:cubicBezTo>
                    <a:pt x="3989" y="2053"/>
                    <a:pt x="3278" y="1992"/>
                    <a:pt x="2736" y="1940"/>
                  </a:cubicBezTo>
                  <a:cubicBezTo>
                    <a:pt x="3372" y="1643"/>
                    <a:pt x="4390" y="1194"/>
                    <a:pt x="4949" y="622"/>
                  </a:cubicBezTo>
                  <a:cubicBezTo>
                    <a:pt x="5106" y="468"/>
                    <a:pt x="5302" y="105"/>
                    <a:pt x="4982" y="19"/>
                  </a:cubicBezTo>
                  <a:cubicBezTo>
                    <a:pt x="4934" y="6"/>
                    <a:pt x="4886" y="1"/>
                    <a:pt x="4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01;p42">
              <a:extLst>
                <a:ext uri="{FF2B5EF4-FFF2-40B4-BE49-F238E27FC236}">
                  <a16:creationId xmlns:a16="http://schemas.microsoft.com/office/drawing/2014/main" id="{F3D3C3D8-DED6-8704-F455-E974C377BF74}"/>
                </a:ext>
              </a:extLst>
            </p:cNvPr>
            <p:cNvSpPr/>
            <p:nvPr/>
          </p:nvSpPr>
          <p:spPr>
            <a:xfrm>
              <a:off x="4210725" y="1875950"/>
              <a:ext cx="63750" cy="115975"/>
            </a:xfrm>
            <a:custGeom>
              <a:avLst/>
              <a:gdLst/>
              <a:ahLst/>
              <a:cxnLst/>
              <a:rect l="l" t="t" r="r" b="b"/>
              <a:pathLst>
                <a:path w="2550" h="4639" extrusionOk="0">
                  <a:moveTo>
                    <a:pt x="2394" y="0"/>
                  </a:moveTo>
                  <a:cubicBezTo>
                    <a:pt x="1998" y="0"/>
                    <a:pt x="839" y="1049"/>
                    <a:pt x="708" y="1178"/>
                  </a:cubicBezTo>
                  <a:cubicBezTo>
                    <a:pt x="513" y="1367"/>
                    <a:pt x="308" y="1547"/>
                    <a:pt x="116" y="1740"/>
                  </a:cubicBezTo>
                  <a:cubicBezTo>
                    <a:pt x="85" y="1765"/>
                    <a:pt x="62" y="1803"/>
                    <a:pt x="64" y="1845"/>
                  </a:cubicBezTo>
                  <a:cubicBezTo>
                    <a:pt x="64" y="1846"/>
                    <a:pt x="65" y="1849"/>
                    <a:pt x="65" y="1851"/>
                  </a:cubicBezTo>
                  <a:cubicBezTo>
                    <a:pt x="64" y="1852"/>
                    <a:pt x="62" y="1854"/>
                    <a:pt x="60" y="1855"/>
                  </a:cubicBezTo>
                  <a:cubicBezTo>
                    <a:pt x="0" y="1927"/>
                    <a:pt x="41" y="2030"/>
                    <a:pt x="42" y="2116"/>
                  </a:cubicBezTo>
                  <a:cubicBezTo>
                    <a:pt x="111" y="2669"/>
                    <a:pt x="225" y="3220"/>
                    <a:pt x="383" y="3754"/>
                  </a:cubicBezTo>
                  <a:cubicBezTo>
                    <a:pt x="468" y="4018"/>
                    <a:pt x="537" y="4297"/>
                    <a:pt x="699" y="4526"/>
                  </a:cubicBezTo>
                  <a:cubicBezTo>
                    <a:pt x="739" y="4591"/>
                    <a:pt x="816" y="4639"/>
                    <a:pt x="888" y="4639"/>
                  </a:cubicBezTo>
                  <a:cubicBezTo>
                    <a:pt x="936" y="4639"/>
                    <a:pt x="982" y="4617"/>
                    <a:pt x="1013" y="4563"/>
                  </a:cubicBezTo>
                  <a:cubicBezTo>
                    <a:pt x="1077" y="4450"/>
                    <a:pt x="1065" y="4309"/>
                    <a:pt x="1056" y="4185"/>
                  </a:cubicBezTo>
                  <a:cubicBezTo>
                    <a:pt x="1027" y="3864"/>
                    <a:pt x="942" y="3550"/>
                    <a:pt x="838" y="3246"/>
                  </a:cubicBezTo>
                  <a:cubicBezTo>
                    <a:pt x="752" y="2992"/>
                    <a:pt x="655" y="2743"/>
                    <a:pt x="554" y="2496"/>
                  </a:cubicBezTo>
                  <a:lnTo>
                    <a:pt x="554" y="2496"/>
                  </a:lnTo>
                  <a:cubicBezTo>
                    <a:pt x="778" y="2722"/>
                    <a:pt x="1010" y="2940"/>
                    <a:pt x="1253" y="3145"/>
                  </a:cubicBezTo>
                  <a:cubicBezTo>
                    <a:pt x="1353" y="3219"/>
                    <a:pt x="1539" y="3392"/>
                    <a:pt x="1683" y="3392"/>
                  </a:cubicBezTo>
                  <a:cubicBezTo>
                    <a:pt x="1740" y="3392"/>
                    <a:pt x="1790" y="3365"/>
                    <a:pt x="1826" y="3294"/>
                  </a:cubicBezTo>
                  <a:cubicBezTo>
                    <a:pt x="1943" y="3029"/>
                    <a:pt x="1109" y="2406"/>
                    <a:pt x="698" y="2081"/>
                  </a:cubicBezTo>
                  <a:lnTo>
                    <a:pt x="698" y="2081"/>
                  </a:lnTo>
                  <a:cubicBezTo>
                    <a:pt x="956" y="2099"/>
                    <a:pt x="1218" y="2117"/>
                    <a:pt x="1478" y="2117"/>
                  </a:cubicBezTo>
                  <a:cubicBezTo>
                    <a:pt x="1736" y="2117"/>
                    <a:pt x="1993" y="2099"/>
                    <a:pt x="2243" y="2043"/>
                  </a:cubicBezTo>
                  <a:cubicBezTo>
                    <a:pt x="2478" y="1986"/>
                    <a:pt x="2523" y="1743"/>
                    <a:pt x="2274" y="1666"/>
                  </a:cubicBezTo>
                  <a:cubicBezTo>
                    <a:pt x="2023" y="1613"/>
                    <a:pt x="1765" y="1592"/>
                    <a:pt x="1505" y="1592"/>
                  </a:cubicBezTo>
                  <a:cubicBezTo>
                    <a:pt x="1288" y="1592"/>
                    <a:pt x="1070" y="1606"/>
                    <a:pt x="855" y="1628"/>
                  </a:cubicBezTo>
                  <a:cubicBezTo>
                    <a:pt x="1233" y="1402"/>
                    <a:pt x="1597" y="1155"/>
                    <a:pt x="1932" y="870"/>
                  </a:cubicBezTo>
                  <a:cubicBezTo>
                    <a:pt x="2144" y="686"/>
                    <a:pt x="2378" y="505"/>
                    <a:pt x="2514" y="257"/>
                  </a:cubicBezTo>
                  <a:cubicBezTo>
                    <a:pt x="2550" y="74"/>
                    <a:pt x="2498" y="0"/>
                    <a:pt x="2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3502;p42">
              <a:extLst>
                <a:ext uri="{FF2B5EF4-FFF2-40B4-BE49-F238E27FC236}">
                  <a16:creationId xmlns:a16="http://schemas.microsoft.com/office/drawing/2014/main" id="{39FC19CE-76B0-6191-2193-CC5AA69440D2}"/>
                </a:ext>
              </a:extLst>
            </p:cNvPr>
            <p:cNvGrpSpPr/>
            <p:nvPr/>
          </p:nvGrpSpPr>
          <p:grpSpPr>
            <a:xfrm>
              <a:off x="4211800" y="1885400"/>
              <a:ext cx="53300" cy="92925"/>
              <a:chOff x="4211800" y="1885400"/>
              <a:chExt cx="53300" cy="92925"/>
            </a:xfrm>
          </p:grpSpPr>
          <p:sp>
            <p:nvSpPr>
              <p:cNvPr id="26" name="Google Shape;3503;p42">
                <a:extLst>
                  <a:ext uri="{FF2B5EF4-FFF2-40B4-BE49-F238E27FC236}">
                    <a16:creationId xmlns:a16="http://schemas.microsoft.com/office/drawing/2014/main" id="{6D9AF6E1-0C1D-3D94-1537-C7BBD1181037}"/>
                  </a:ext>
                </a:extLst>
              </p:cNvPr>
              <p:cNvSpPr/>
              <p:nvPr/>
            </p:nvSpPr>
            <p:spPr>
              <a:xfrm>
                <a:off x="4252475" y="1885400"/>
                <a:ext cx="126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55" extrusionOk="0">
                    <a:moveTo>
                      <a:pt x="364" y="1"/>
                    </a:moveTo>
                    <a:cubicBezTo>
                      <a:pt x="343" y="1"/>
                      <a:pt x="321" y="6"/>
                      <a:pt x="301" y="20"/>
                    </a:cubicBezTo>
                    <a:cubicBezTo>
                      <a:pt x="208" y="92"/>
                      <a:pt x="0" y="187"/>
                      <a:pt x="127" y="323"/>
                    </a:cubicBezTo>
                    <a:cubicBezTo>
                      <a:pt x="152" y="345"/>
                      <a:pt x="177" y="354"/>
                      <a:pt x="202" y="354"/>
                    </a:cubicBezTo>
                    <a:cubicBezTo>
                      <a:pt x="272" y="354"/>
                      <a:pt x="340" y="284"/>
                      <a:pt x="398" y="245"/>
                    </a:cubicBezTo>
                    <a:cubicBezTo>
                      <a:pt x="435" y="220"/>
                      <a:pt x="475" y="194"/>
                      <a:pt x="483" y="148"/>
                    </a:cubicBezTo>
                    <a:cubicBezTo>
                      <a:pt x="504" y="70"/>
                      <a:pt x="436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504;p42">
                <a:extLst>
                  <a:ext uri="{FF2B5EF4-FFF2-40B4-BE49-F238E27FC236}">
                    <a16:creationId xmlns:a16="http://schemas.microsoft.com/office/drawing/2014/main" id="{0B3EAD0A-A034-E3CF-D9AB-1641AA21959B}"/>
                  </a:ext>
                </a:extLst>
              </p:cNvPr>
              <p:cNvSpPr/>
              <p:nvPr/>
            </p:nvSpPr>
            <p:spPr>
              <a:xfrm>
                <a:off x="4219750" y="1905425"/>
                <a:ext cx="18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04" extrusionOk="0">
                    <a:moveTo>
                      <a:pt x="601" y="1"/>
                    </a:moveTo>
                    <a:cubicBezTo>
                      <a:pt x="570" y="1"/>
                      <a:pt x="539" y="12"/>
                      <a:pt x="516" y="38"/>
                    </a:cubicBezTo>
                    <a:cubicBezTo>
                      <a:pt x="437" y="114"/>
                      <a:pt x="227" y="264"/>
                      <a:pt x="65" y="383"/>
                    </a:cubicBezTo>
                    <a:cubicBezTo>
                      <a:pt x="26" y="407"/>
                      <a:pt x="1" y="459"/>
                      <a:pt x="12" y="505"/>
                    </a:cubicBezTo>
                    <a:cubicBezTo>
                      <a:pt x="17" y="551"/>
                      <a:pt x="58" y="590"/>
                      <a:pt x="103" y="601"/>
                    </a:cubicBezTo>
                    <a:cubicBezTo>
                      <a:pt x="111" y="603"/>
                      <a:pt x="120" y="604"/>
                      <a:pt x="128" y="604"/>
                    </a:cubicBezTo>
                    <a:cubicBezTo>
                      <a:pt x="192" y="604"/>
                      <a:pt x="240" y="548"/>
                      <a:pt x="292" y="514"/>
                    </a:cubicBezTo>
                    <a:cubicBezTo>
                      <a:pt x="429" y="415"/>
                      <a:pt x="568" y="315"/>
                      <a:pt x="694" y="201"/>
                    </a:cubicBezTo>
                    <a:cubicBezTo>
                      <a:pt x="716" y="179"/>
                      <a:pt x="727" y="147"/>
                      <a:pt x="725" y="115"/>
                    </a:cubicBezTo>
                    <a:cubicBezTo>
                      <a:pt x="725" y="46"/>
                      <a:pt x="663" y="1"/>
                      <a:pt x="6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505;p42">
                <a:extLst>
                  <a:ext uri="{FF2B5EF4-FFF2-40B4-BE49-F238E27FC236}">
                    <a16:creationId xmlns:a16="http://schemas.microsoft.com/office/drawing/2014/main" id="{B42E7407-6F6F-CDF1-CA78-118573B9C5C2}"/>
                  </a:ext>
                </a:extLst>
              </p:cNvPr>
              <p:cNvSpPr/>
              <p:nvPr/>
            </p:nvSpPr>
            <p:spPr>
              <a:xfrm>
                <a:off x="4241050" y="1919225"/>
                <a:ext cx="163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48" extrusionOk="0">
                    <a:moveTo>
                      <a:pt x="237" y="0"/>
                    </a:moveTo>
                    <a:cubicBezTo>
                      <a:pt x="191" y="0"/>
                      <a:pt x="146" y="3"/>
                      <a:pt x="102" y="14"/>
                    </a:cubicBezTo>
                    <a:cubicBezTo>
                      <a:pt x="74" y="25"/>
                      <a:pt x="49" y="50"/>
                      <a:pt x="41" y="81"/>
                    </a:cubicBezTo>
                    <a:cubicBezTo>
                      <a:pt x="1" y="224"/>
                      <a:pt x="125" y="246"/>
                      <a:pt x="234" y="246"/>
                    </a:cubicBezTo>
                    <a:cubicBezTo>
                      <a:pt x="253" y="246"/>
                      <a:pt x="272" y="245"/>
                      <a:pt x="289" y="244"/>
                    </a:cubicBezTo>
                    <a:cubicBezTo>
                      <a:pt x="300" y="243"/>
                      <a:pt x="311" y="243"/>
                      <a:pt x="321" y="243"/>
                    </a:cubicBezTo>
                    <a:cubicBezTo>
                      <a:pt x="362" y="243"/>
                      <a:pt x="403" y="248"/>
                      <a:pt x="444" y="248"/>
                    </a:cubicBezTo>
                    <a:cubicBezTo>
                      <a:pt x="476" y="248"/>
                      <a:pt x="507" y="245"/>
                      <a:pt x="536" y="234"/>
                    </a:cubicBezTo>
                    <a:cubicBezTo>
                      <a:pt x="651" y="189"/>
                      <a:pt x="609" y="6"/>
                      <a:pt x="491" y="6"/>
                    </a:cubicBezTo>
                    <a:cubicBezTo>
                      <a:pt x="488" y="6"/>
                      <a:pt x="485" y="7"/>
                      <a:pt x="481" y="7"/>
                    </a:cubicBezTo>
                    <a:cubicBezTo>
                      <a:pt x="470" y="7"/>
                      <a:pt x="458" y="8"/>
                      <a:pt x="446" y="8"/>
                    </a:cubicBezTo>
                    <a:cubicBezTo>
                      <a:pt x="378" y="8"/>
                      <a:pt x="307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506;p42">
                <a:extLst>
                  <a:ext uri="{FF2B5EF4-FFF2-40B4-BE49-F238E27FC236}">
                    <a16:creationId xmlns:a16="http://schemas.microsoft.com/office/drawing/2014/main" id="{1B5CBA7F-B565-161D-94CD-1D3206A068E2}"/>
                  </a:ext>
                </a:extLst>
              </p:cNvPr>
              <p:cNvSpPr/>
              <p:nvPr/>
            </p:nvSpPr>
            <p:spPr>
              <a:xfrm>
                <a:off x="4211800" y="1921950"/>
                <a:ext cx="147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96" extrusionOk="0">
                    <a:moveTo>
                      <a:pt x="174" y="1"/>
                    </a:moveTo>
                    <a:cubicBezTo>
                      <a:pt x="65" y="1"/>
                      <a:pt x="1" y="165"/>
                      <a:pt x="118" y="228"/>
                    </a:cubicBezTo>
                    <a:cubicBezTo>
                      <a:pt x="156" y="232"/>
                      <a:pt x="278" y="395"/>
                      <a:pt x="389" y="395"/>
                    </a:cubicBezTo>
                    <a:cubicBezTo>
                      <a:pt x="417" y="395"/>
                      <a:pt x="444" y="385"/>
                      <a:pt x="469" y="358"/>
                    </a:cubicBezTo>
                    <a:cubicBezTo>
                      <a:pt x="589" y="198"/>
                      <a:pt x="329" y="103"/>
                      <a:pt x="231" y="16"/>
                    </a:cubicBezTo>
                    <a:cubicBezTo>
                      <a:pt x="211" y="6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507;p42">
                <a:extLst>
                  <a:ext uri="{FF2B5EF4-FFF2-40B4-BE49-F238E27FC236}">
                    <a16:creationId xmlns:a16="http://schemas.microsoft.com/office/drawing/2014/main" id="{E54F87B8-12E7-8CBC-83DD-3827812908AC}"/>
                  </a:ext>
                </a:extLst>
              </p:cNvPr>
              <p:cNvSpPr/>
              <p:nvPr/>
            </p:nvSpPr>
            <p:spPr>
              <a:xfrm>
                <a:off x="4233175" y="1941050"/>
                <a:ext cx="129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31" extrusionOk="0">
                    <a:moveTo>
                      <a:pt x="164" y="1"/>
                    </a:moveTo>
                    <a:cubicBezTo>
                      <a:pt x="68" y="1"/>
                      <a:pt x="0" y="139"/>
                      <a:pt x="84" y="211"/>
                    </a:cubicBezTo>
                    <a:cubicBezTo>
                      <a:pt x="184" y="271"/>
                      <a:pt x="264" y="420"/>
                      <a:pt x="382" y="430"/>
                    </a:cubicBezTo>
                    <a:cubicBezTo>
                      <a:pt x="459" y="428"/>
                      <a:pt x="516" y="346"/>
                      <a:pt x="492" y="273"/>
                    </a:cubicBezTo>
                    <a:cubicBezTo>
                      <a:pt x="438" y="181"/>
                      <a:pt x="298" y="70"/>
                      <a:pt x="207" y="10"/>
                    </a:cubicBezTo>
                    <a:cubicBezTo>
                      <a:pt x="192" y="4"/>
                      <a:pt x="178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508;p42">
                <a:extLst>
                  <a:ext uri="{FF2B5EF4-FFF2-40B4-BE49-F238E27FC236}">
                    <a16:creationId xmlns:a16="http://schemas.microsoft.com/office/drawing/2014/main" id="{DB309CF3-D364-C3CF-FBDB-7286B25B40E3}"/>
                  </a:ext>
                </a:extLst>
              </p:cNvPr>
              <p:cNvSpPr/>
              <p:nvPr/>
            </p:nvSpPr>
            <p:spPr>
              <a:xfrm>
                <a:off x="4217050" y="1944425"/>
                <a:ext cx="11550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619" extrusionOk="0">
                    <a:moveTo>
                      <a:pt x="151" y="1"/>
                    </a:moveTo>
                    <a:cubicBezTo>
                      <a:pt x="77" y="1"/>
                      <a:pt x="0" y="73"/>
                      <a:pt x="31" y="157"/>
                    </a:cubicBezTo>
                    <a:cubicBezTo>
                      <a:pt x="94" y="291"/>
                      <a:pt x="117" y="447"/>
                      <a:pt x="188" y="577"/>
                    </a:cubicBezTo>
                    <a:cubicBezTo>
                      <a:pt x="205" y="601"/>
                      <a:pt x="237" y="618"/>
                      <a:pt x="267" y="618"/>
                    </a:cubicBezTo>
                    <a:cubicBezTo>
                      <a:pt x="462" y="613"/>
                      <a:pt x="386" y="429"/>
                      <a:pt x="342" y="313"/>
                    </a:cubicBezTo>
                    <a:cubicBezTo>
                      <a:pt x="307" y="223"/>
                      <a:pt x="289" y="123"/>
                      <a:pt x="237" y="44"/>
                    </a:cubicBezTo>
                    <a:cubicBezTo>
                      <a:pt x="214" y="14"/>
                      <a:pt x="183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2" name="Google Shape;3509;p42">
                <a:extLst>
                  <a:ext uri="{FF2B5EF4-FFF2-40B4-BE49-F238E27FC236}">
                    <a16:creationId xmlns:a16="http://schemas.microsoft.com/office/drawing/2014/main" id="{B5BF6C90-1616-D015-0FD6-43A73B6EB931}"/>
                  </a:ext>
                </a:extLst>
              </p:cNvPr>
              <p:cNvSpPr/>
              <p:nvPr/>
            </p:nvSpPr>
            <p:spPr>
              <a:xfrm>
                <a:off x="4224650" y="1969375"/>
                <a:ext cx="86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55" y="0"/>
                    </a:moveTo>
                    <a:cubicBezTo>
                      <a:pt x="67" y="0"/>
                      <a:pt x="1" y="109"/>
                      <a:pt x="55" y="187"/>
                    </a:cubicBezTo>
                    <a:cubicBezTo>
                      <a:pt x="91" y="234"/>
                      <a:pt x="104" y="298"/>
                      <a:pt x="152" y="334"/>
                    </a:cubicBezTo>
                    <a:cubicBezTo>
                      <a:pt x="173" y="350"/>
                      <a:pt x="196" y="357"/>
                      <a:pt x="219" y="357"/>
                    </a:cubicBezTo>
                    <a:cubicBezTo>
                      <a:pt x="283" y="357"/>
                      <a:pt x="346" y="302"/>
                      <a:pt x="341" y="231"/>
                    </a:cubicBezTo>
                    <a:cubicBezTo>
                      <a:pt x="324" y="159"/>
                      <a:pt x="261" y="23"/>
                      <a:pt x="183" y="4"/>
                    </a:cubicBezTo>
                    <a:cubicBezTo>
                      <a:pt x="174" y="1"/>
                      <a:pt x="164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3510;p42">
              <a:extLst>
                <a:ext uri="{FF2B5EF4-FFF2-40B4-BE49-F238E27FC236}">
                  <a16:creationId xmlns:a16="http://schemas.microsoft.com/office/drawing/2014/main" id="{614EECF6-0EDB-D575-ECA1-DA4AF66D6B52}"/>
                </a:ext>
              </a:extLst>
            </p:cNvPr>
            <p:cNvGrpSpPr/>
            <p:nvPr/>
          </p:nvGrpSpPr>
          <p:grpSpPr>
            <a:xfrm>
              <a:off x="4245800" y="1881675"/>
              <a:ext cx="87850" cy="142250"/>
              <a:chOff x="4245800" y="1881675"/>
              <a:chExt cx="87850" cy="142250"/>
            </a:xfrm>
          </p:grpSpPr>
          <p:sp>
            <p:nvSpPr>
              <p:cNvPr id="19" name="Google Shape;3511;p42">
                <a:extLst>
                  <a:ext uri="{FF2B5EF4-FFF2-40B4-BE49-F238E27FC236}">
                    <a16:creationId xmlns:a16="http://schemas.microsoft.com/office/drawing/2014/main" id="{6E298B7B-C431-E288-C5AC-074F8C5B18DF}"/>
                  </a:ext>
                </a:extLst>
              </p:cNvPr>
              <p:cNvSpPr/>
              <p:nvPr/>
            </p:nvSpPr>
            <p:spPr>
              <a:xfrm>
                <a:off x="4301625" y="1881675"/>
                <a:ext cx="32025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636" extrusionOk="0">
                    <a:moveTo>
                      <a:pt x="1114" y="1"/>
                    </a:moveTo>
                    <a:cubicBezTo>
                      <a:pt x="1101" y="1"/>
                      <a:pt x="1089" y="3"/>
                      <a:pt x="1076" y="8"/>
                    </a:cubicBezTo>
                    <a:cubicBezTo>
                      <a:pt x="759" y="131"/>
                      <a:pt x="450" y="272"/>
                      <a:pt x="136" y="401"/>
                    </a:cubicBezTo>
                    <a:cubicBezTo>
                      <a:pt x="0" y="445"/>
                      <a:pt x="48" y="636"/>
                      <a:pt x="168" y="636"/>
                    </a:cubicBezTo>
                    <a:cubicBezTo>
                      <a:pt x="181" y="636"/>
                      <a:pt x="194" y="634"/>
                      <a:pt x="208" y="629"/>
                    </a:cubicBezTo>
                    <a:cubicBezTo>
                      <a:pt x="533" y="489"/>
                      <a:pt x="868" y="359"/>
                      <a:pt x="1188" y="213"/>
                    </a:cubicBezTo>
                    <a:cubicBezTo>
                      <a:pt x="1280" y="145"/>
                      <a:pt x="1214" y="1"/>
                      <a:pt x="1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512;p42">
                <a:extLst>
                  <a:ext uri="{FF2B5EF4-FFF2-40B4-BE49-F238E27FC236}">
                    <a16:creationId xmlns:a16="http://schemas.microsoft.com/office/drawing/2014/main" id="{94434A6B-5A98-1398-7700-1E02C7141746}"/>
                  </a:ext>
                </a:extLst>
              </p:cNvPr>
              <p:cNvSpPr/>
              <p:nvPr/>
            </p:nvSpPr>
            <p:spPr>
              <a:xfrm>
                <a:off x="4273125" y="1899900"/>
                <a:ext cx="138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341" extrusionOk="0">
                    <a:moveTo>
                      <a:pt x="403" y="1"/>
                    </a:moveTo>
                    <a:cubicBezTo>
                      <a:pt x="391" y="1"/>
                      <a:pt x="378" y="3"/>
                      <a:pt x="366" y="8"/>
                    </a:cubicBezTo>
                    <a:cubicBezTo>
                      <a:pt x="262" y="65"/>
                      <a:pt x="113" y="69"/>
                      <a:pt x="39" y="166"/>
                    </a:cubicBezTo>
                    <a:cubicBezTo>
                      <a:pt x="1" y="233"/>
                      <a:pt x="43" y="323"/>
                      <a:pt x="118" y="339"/>
                    </a:cubicBezTo>
                    <a:cubicBezTo>
                      <a:pt x="124" y="340"/>
                      <a:pt x="130" y="340"/>
                      <a:pt x="137" y="340"/>
                    </a:cubicBezTo>
                    <a:cubicBezTo>
                      <a:pt x="223" y="340"/>
                      <a:pt x="304" y="282"/>
                      <a:pt x="385" y="258"/>
                    </a:cubicBezTo>
                    <a:cubicBezTo>
                      <a:pt x="430" y="238"/>
                      <a:pt x="484" y="225"/>
                      <a:pt x="505" y="178"/>
                    </a:cubicBezTo>
                    <a:cubicBezTo>
                      <a:pt x="553" y="98"/>
                      <a:pt x="486" y="1"/>
                      <a:pt x="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513;p42">
                <a:extLst>
                  <a:ext uri="{FF2B5EF4-FFF2-40B4-BE49-F238E27FC236}">
                    <a16:creationId xmlns:a16="http://schemas.microsoft.com/office/drawing/2014/main" id="{557B4DC5-2697-A483-D529-AA2FDA5D3B72}"/>
                  </a:ext>
                </a:extLst>
              </p:cNvPr>
              <p:cNvSpPr/>
              <p:nvPr/>
            </p:nvSpPr>
            <p:spPr>
              <a:xfrm>
                <a:off x="4283750" y="1932850"/>
                <a:ext cx="4297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367" extrusionOk="0">
                    <a:moveTo>
                      <a:pt x="168" y="1"/>
                    </a:moveTo>
                    <a:cubicBezTo>
                      <a:pt x="134" y="1"/>
                      <a:pt x="102" y="5"/>
                      <a:pt x="72" y="18"/>
                    </a:cubicBezTo>
                    <a:cubicBezTo>
                      <a:pt x="18" y="51"/>
                      <a:pt x="0" y="130"/>
                      <a:pt x="35" y="184"/>
                    </a:cubicBezTo>
                    <a:cubicBezTo>
                      <a:pt x="125" y="284"/>
                      <a:pt x="329" y="245"/>
                      <a:pt x="455" y="277"/>
                    </a:cubicBezTo>
                    <a:cubicBezTo>
                      <a:pt x="804" y="316"/>
                      <a:pt x="1155" y="337"/>
                      <a:pt x="1506" y="360"/>
                    </a:cubicBezTo>
                    <a:cubicBezTo>
                      <a:pt x="1508" y="359"/>
                      <a:pt x="1510" y="359"/>
                      <a:pt x="1512" y="359"/>
                    </a:cubicBezTo>
                    <a:cubicBezTo>
                      <a:pt x="1523" y="359"/>
                      <a:pt x="1535" y="367"/>
                      <a:pt x="1558" y="367"/>
                    </a:cubicBezTo>
                    <a:cubicBezTo>
                      <a:pt x="1574" y="367"/>
                      <a:pt x="1597" y="362"/>
                      <a:pt x="1630" y="347"/>
                    </a:cubicBezTo>
                    <a:cubicBezTo>
                      <a:pt x="1718" y="294"/>
                      <a:pt x="1693" y="149"/>
                      <a:pt x="1593" y="128"/>
                    </a:cubicBezTo>
                    <a:cubicBezTo>
                      <a:pt x="1168" y="93"/>
                      <a:pt x="815" y="80"/>
                      <a:pt x="457" y="36"/>
                    </a:cubicBezTo>
                    <a:cubicBezTo>
                      <a:pt x="368" y="36"/>
                      <a:pt x="263" y="1"/>
                      <a:pt x="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514;p42">
                <a:extLst>
                  <a:ext uri="{FF2B5EF4-FFF2-40B4-BE49-F238E27FC236}">
                    <a16:creationId xmlns:a16="http://schemas.microsoft.com/office/drawing/2014/main" id="{B64D3033-CD2A-69AE-87E5-6F48E50F0D60}"/>
                  </a:ext>
                </a:extLst>
              </p:cNvPr>
              <p:cNvSpPr/>
              <p:nvPr/>
            </p:nvSpPr>
            <p:spPr>
              <a:xfrm>
                <a:off x="4258300" y="1946175"/>
                <a:ext cx="214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721" extrusionOk="0">
                    <a:moveTo>
                      <a:pt x="176" y="0"/>
                    </a:moveTo>
                    <a:cubicBezTo>
                      <a:pt x="81" y="0"/>
                      <a:pt x="1" y="126"/>
                      <a:pt x="90" y="210"/>
                    </a:cubicBezTo>
                    <a:cubicBezTo>
                      <a:pt x="261" y="364"/>
                      <a:pt x="429" y="523"/>
                      <a:pt x="588" y="688"/>
                    </a:cubicBezTo>
                    <a:cubicBezTo>
                      <a:pt x="610" y="708"/>
                      <a:pt x="641" y="720"/>
                      <a:pt x="671" y="720"/>
                    </a:cubicBezTo>
                    <a:cubicBezTo>
                      <a:pt x="688" y="720"/>
                      <a:pt x="706" y="716"/>
                      <a:pt x="722" y="707"/>
                    </a:cubicBezTo>
                    <a:cubicBezTo>
                      <a:pt x="857" y="633"/>
                      <a:pt x="767" y="509"/>
                      <a:pt x="683" y="439"/>
                    </a:cubicBezTo>
                    <a:cubicBezTo>
                      <a:pt x="543" y="301"/>
                      <a:pt x="401" y="166"/>
                      <a:pt x="255" y="33"/>
                    </a:cubicBezTo>
                    <a:cubicBezTo>
                      <a:pt x="229" y="10"/>
                      <a:pt x="202" y="0"/>
                      <a:pt x="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515;p42">
                <a:extLst>
                  <a:ext uri="{FF2B5EF4-FFF2-40B4-BE49-F238E27FC236}">
                    <a16:creationId xmlns:a16="http://schemas.microsoft.com/office/drawing/2014/main" id="{5499ACAE-2594-822A-E003-F8188E8E526E}"/>
                  </a:ext>
                </a:extLst>
              </p:cNvPr>
              <p:cNvSpPr/>
              <p:nvPr/>
            </p:nvSpPr>
            <p:spPr>
              <a:xfrm>
                <a:off x="4290275" y="1978050"/>
                <a:ext cx="1537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69" extrusionOk="0">
                    <a:moveTo>
                      <a:pt x="164" y="0"/>
                    </a:moveTo>
                    <a:cubicBezTo>
                      <a:pt x="68" y="0"/>
                      <a:pt x="1" y="138"/>
                      <a:pt x="86" y="210"/>
                    </a:cubicBezTo>
                    <a:cubicBezTo>
                      <a:pt x="177" y="279"/>
                      <a:pt x="262" y="356"/>
                      <a:pt x="347" y="437"/>
                    </a:cubicBezTo>
                    <a:cubicBezTo>
                      <a:pt x="368" y="457"/>
                      <a:pt x="399" y="469"/>
                      <a:pt x="429" y="469"/>
                    </a:cubicBezTo>
                    <a:cubicBezTo>
                      <a:pt x="446" y="469"/>
                      <a:pt x="464" y="465"/>
                      <a:pt x="479" y="456"/>
                    </a:cubicBezTo>
                    <a:cubicBezTo>
                      <a:pt x="614" y="381"/>
                      <a:pt x="527" y="257"/>
                      <a:pt x="435" y="188"/>
                    </a:cubicBezTo>
                    <a:cubicBezTo>
                      <a:pt x="361" y="128"/>
                      <a:pt x="294" y="53"/>
                      <a:pt x="208" y="10"/>
                    </a:cubicBezTo>
                    <a:cubicBezTo>
                      <a:pt x="193" y="3"/>
                      <a:pt x="179" y="0"/>
                      <a:pt x="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516;p42">
                <a:extLst>
                  <a:ext uri="{FF2B5EF4-FFF2-40B4-BE49-F238E27FC236}">
                    <a16:creationId xmlns:a16="http://schemas.microsoft.com/office/drawing/2014/main" id="{D7973BD7-E8D0-8D7B-B0D7-FF486D083A22}"/>
                  </a:ext>
                </a:extLst>
              </p:cNvPr>
              <p:cNvSpPr/>
              <p:nvPr/>
            </p:nvSpPr>
            <p:spPr>
              <a:xfrm>
                <a:off x="4245800" y="1977200"/>
                <a:ext cx="114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85" extrusionOk="0">
                    <a:moveTo>
                      <a:pt x="121" y="0"/>
                    </a:moveTo>
                    <a:cubicBezTo>
                      <a:pt x="60" y="0"/>
                      <a:pt x="0" y="41"/>
                      <a:pt x="2" y="123"/>
                    </a:cubicBezTo>
                    <a:cubicBezTo>
                      <a:pt x="30" y="279"/>
                      <a:pt x="81" y="430"/>
                      <a:pt x="119" y="583"/>
                    </a:cubicBezTo>
                    <a:cubicBezTo>
                      <a:pt x="137" y="668"/>
                      <a:pt x="165" y="785"/>
                      <a:pt x="260" y="785"/>
                    </a:cubicBezTo>
                    <a:cubicBezTo>
                      <a:pt x="273" y="785"/>
                      <a:pt x="287" y="783"/>
                      <a:pt x="302" y="778"/>
                    </a:cubicBezTo>
                    <a:cubicBezTo>
                      <a:pt x="458" y="717"/>
                      <a:pt x="343" y="536"/>
                      <a:pt x="325" y="422"/>
                    </a:cubicBezTo>
                    <a:cubicBezTo>
                      <a:pt x="298" y="319"/>
                      <a:pt x="267" y="216"/>
                      <a:pt x="243" y="112"/>
                    </a:cubicBezTo>
                    <a:lnTo>
                      <a:pt x="243" y="112"/>
                    </a:lnTo>
                    <a:cubicBezTo>
                      <a:pt x="237" y="38"/>
                      <a:pt x="179" y="0"/>
                      <a:pt x="1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517;p42">
                <a:extLst>
                  <a:ext uri="{FF2B5EF4-FFF2-40B4-BE49-F238E27FC236}">
                    <a16:creationId xmlns:a16="http://schemas.microsoft.com/office/drawing/2014/main" id="{2AAA55E3-8014-40E1-8AC0-288AFDEC465B}"/>
                  </a:ext>
                </a:extLst>
              </p:cNvPr>
              <p:cNvSpPr/>
              <p:nvPr/>
            </p:nvSpPr>
            <p:spPr>
              <a:xfrm>
                <a:off x="4253850" y="2014375"/>
                <a:ext cx="80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82" extrusionOk="0">
                    <a:moveTo>
                      <a:pt x="145" y="1"/>
                    </a:moveTo>
                    <a:cubicBezTo>
                      <a:pt x="70" y="1"/>
                      <a:pt x="1" y="78"/>
                      <a:pt x="29" y="158"/>
                    </a:cubicBezTo>
                    <a:cubicBezTo>
                      <a:pt x="57" y="239"/>
                      <a:pt x="56" y="375"/>
                      <a:pt x="169" y="381"/>
                    </a:cubicBezTo>
                    <a:cubicBezTo>
                      <a:pt x="175" y="381"/>
                      <a:pt x="181" y="382"/>
                      <a:pt x="186" y="382"/>
                    </a:cubicBezTo>
                    <a:cubicBezTo>
                      <a:pt x="292" y="382"/>
                      <a:pt x="322" y="255"/>
                      <a:pt x="281" y="168"/>
                    </a:cubicBezTo>
                    <a:cubicBezTo>
                      <a:pt x="266" y="111"/>
                      <a:pt x="257" y="44"/>
                      <a:pt x="200" y="16"/>
                    </a:cubicBezTo>
                    <a:cubicBezTo>
                      <a:pt x="182" y="5"/>
                      <a:pt x="163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53" name="Google Shape;3499;p42">
            <a:extLst>
              <a:ext uri="{FF2B5EF4-FFF2-40B4-BE49-F238E27FC236}">
                <a16:creationId xmlns:a16="http://schemas.microsoft.com/office/drawing/2014/main" id="{F624FB8D-CE26-C683-7A74-B4C98E24BBBB}"/>
              </a:ext>
            </a:extLst>
          </p:cNvPr>
          <p:cNvGrpSpPr/>
          <p:nvPr/>
        </p:nvGrpSpPr>
        <p:grpSpPr>
          <a:xfrm rot="12460126">
            <a:off x="655725" y="613362"/>
            <a:ext cx="540581" cy="681619"/>
            <a:chOff x="4210725" y="1871000"/>
            <a:chExt cx="137575" cy="173475"/>
          </a:xfrm>
        </p:grpSpPr>
        <p:sp>
          <p:nvSpPr>
            <p:cNvPr id="4054" name="Google Shape;3500;p42">
              <a:extLst>
                <a:ext uri="{FF2B5EF4-FFF2-40B4-BE49-F238E27FC236}">
                  <a16:creationId xmlns:a16="http://schemas.microsoft.com/office/drawing/2014/main" id="{ADDE3D4E-90C1-DA2A-B7A0-0D51325D11B2}"/>
                </a:ext>
              </a:extLst>
            </p:cNvPr>
            <p:cNvSpPr/>
            <p:nvPr/>
          </p:nvSpPr>
          <p:spPr>
            <a:xfrm>
              <a:off x="4212575" y="1871000"/>
              <a:ext cx="135725" cy="173475"/>
            </a:xfrm>
            <a:custGeom>
              <a:avLst/>
              <a:gdLst/>
              <a:ahLst/>
              <a:cxnLst/>
              <a:rect l="l" t="t" r="r" b="b"/>
              <a:pathLst>
                <a:path w="5429" h="6939" extrusionOk="0">
                  <a:moveTo>
                    <a:pt x="4837" y="1"/>
                  </a:moveTo>
                  <a:cubicBezTo>
                    <a:pt x="4673" y="1"/>
                    <a:pt x="4507" y="62"/>
                    <a:pt x="4353" y="118"/>
                  </a:cubicBezTo>
                  <a:cubicBezTo>
                    <a:pt x="3351" y="517"/>
                    <a:pt x="2466" y="1056"/>
                    <a:pt x="1529" y="1430"/>
                  </a:cubicBezTo>
                  <a:cubicBezTo>
                    <a:pt x="1053" y="1640"/>
                    <a:pt x="553" y="1797"/>
                    <a:pt x="77" y="2005"/>
                  </a:cubicBezTo>
                  <a:cubicBezTo>
                    <a:pt x="1" y="2055"/>
                    <a:pt x="13" y="2141"/>
                    <a:pt x="60" y="2190"/>
                  </a:cubicBezTo>
                  <a:cubicBezTo>
                    <a:pt x="18" y="2301"/>
                    <a:pt x="136" y="2476"/>
                    <a:pt x="147" y="2588"/>
                  </a:cubicBezTo>
                  <a:cubicBezTo>
                    <a:pt x="218" y="2824"/>
                    <a:pt x="293" y="3061"/>
                    <a:pt x="369" y="3297"/>
                  </a:cubicBezTo>
                  <a:cubicBezTo>
                    <a:pt x="621" y="4066"/>
                    <a:pt x="861" y="4838"/>
                    <a:pt x="1132" y="5600"/>
                  </a:cubicBezTo>
                  <a:cubicBezTo>
                    <a:pt x="1278" y="5984"/>
                    <a:pt x="1402" y="6381"/>
                    <a:pt x="1627" y="6727"/>
                  </a:cubicBezTo>
                  <a:cubicBezTo>
                    <a:pt x="1714" y="6861"/>
                    <a:pt x="1829" y="6938"/>
                    <a:pt x="1932" y="6938"/>
                  </a:cubicBezTo>
                  <a:cubicBezTo>
                    <a:pt x="2039" y="6938"/>
                    <a:pt x="2134" y="6857"/>
                    <a:pt x="2177" y="6674"/>
                  </a:cubicBezTo>
                  <a:cubicBezTo>
                    <a:pt x="2328" y="5757"/>
                    <a:pt x="2116" y="4831"/>
                    <a:pt x="2014" y="3920"/>
                  </a:cubicBezTo>
                  <a:lnTo>
                    <a:pt x="2014" y="3920"/>
                  </a:lnTo>
                  <a:cubicBezTo>
                    <a:pt x="2460" y="4337"/>
                    <a:pt x="2912" y="4747"/>
                    <a:pt x="3407" y="5106"/>
                  </a:cubicBezTo>
                  <a:cubicBezTo>
                    <a:pt x="3616" y="5243"/>
                    <a:pt x="3894" y="5487"/>
                    <a:pt x="4162" y="5487"/>
                  </a:cubicBezTo>
                  <a:cubicBezTo>
                    <a:pt x="4229" y="5487"/>
                    <a:pt x="4295" y="5472"/>
                    <a:pt x="4359" y="5437"/>
                  </a:cubicBezTo>
                  <a:cubicBezTo>
                    <a:pt x="4796" y="5055"/>
                    <a:pt x="3359" y="3705"/>
                    <a:pt x="3060" y="3422"/>
                  </a:cubicBezTo>
                  <a:cubicBezTo>
                    <a:pt x="2936" y="3304"/>
                    <a:pt x="2778" y="3159"/>
                    <a:pt x="2663" y="3039"/>
                  </a:cubicBezTo>
                  <a:lnTo>
                    <a:pt x="2663" y="3039"/>
                  </a:lnTo>
                  <a:cubicBezTo>
                    <a:pt x="2866" y="3070"/>
                    <a:pt x="3188" y="3121"/>
                    <a:pt x="3376" y="3126"/>
                  </a:cubicBezTo>
                  <a:cubicBezTo>
                    <a:pt x="3622" y="3135"/>
                    <a:pt x="3873" y="3150"/>
                    <a:pt x="4124" y="3150"/>
                  </a:cubicBezTo>
                  <a:cubicBezTo>
                    <a:pt x="4440" y="3150"/>
                    <a:pt x="4755" y="3127"/>
                    <a:pt x="5057" y="3040"/>
                  </a:cubicBezTo>
                  <a:cubicBezTo>
                    <a:pt x="5304" y="2951"/>
                    <a:pt x="5428" y="2723"/>
                    <a:pt x="5223" y="2510"/>
                  </a:cubicBezTo>
                  <a:cubicBezTo>
                    <a:pt x="5057" y="2326"/>
                    <a:pt x="4795" y="2288"/>
                    <a:pt x="4567" y="2222"/>
                  </a:cubicBezTo>
                  <a:cubicBezTo>
                    <a:pt x="3989" y="2053"/>
                    <a:pt x="3278" y="1992"/>
                    <a:pt x="2736" y="1940"/>
                  </a:cubicBezTo>
                  <a:cubicBezTo>
                    <a:pt x="3372" y="1643"/>
                    <a:pt x="4390" y="1194"/>
                    <a:pt x="4949" y="622"/>
                  </a:cubicBezTo>
                  <a:cubicBezTo>
                    <a:pt x="5106" y="468"/>
                    <a:pt x="5302" y="105"/>
                    <a:pt x="4982" y="19"/>
                  </a:cubicBezTo>
                  <a:cubicBezTo>
                    <a:pt x="4934" y="6"/>
                    <a:pt x="4886" y="1"/>
                    <a:pt x="4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3501;p42">
              <a:extLst>
                <a:ext uri="{FF2B5EF4-FFF2-40B4-BE49-F238E27FC236}">
                  <a16:creationId xmlns:a16="http://schemas.microsoft.com/office/drawing/2014/main" id="{57CB1D7E-75F5-0EFA-5457-5BE08A45DC64}"/>
                </a:ext>
              </a:extLst>
            </p:cNvPr>
            <p:cNvSpPr/>
            <p:nvPr/>
          </p:nvSpPr>
          <p:spPr>
            <a:xfrm>
              <a:off x="4210725" y="1875950"/>
              <a:ext cx="63750" cy="115975"/>
            </a:xfrm>
            <a:custGeom>
              <a:avLst/>
              <a:gdLst/>
              <a:ahLst/>
              <a:cxnLst/>
              <a:rect l="l" t="t" r="r" b="b"/>
              <a:pathLst>
                <a:path w="2550" h="4639" extrusionOk="0">
                  <a:moveTo>
                    <a:pt x="2394" y="0"/>
                  </a:moveTo>
                  <a:cubicBezTo>
                    <a:pt x="1998" y="0"/>
                    <a:pt x="839" y="1049"/>
                    <a:pt x="708" y="1178"/>
                  </a:cubicBezTo>
                  <a:cubicBezTo>
                    <a:pt x="513" y="1367"/>
                    <a:pt x="308" y="1547"/>
                    <a:pt x="116" y="1740"/>
                  </a:cubicBezTo>
                  <a:cubicBezTo>
                    <a:pt x="85" y="1765"/>
                    <a:pt x="62" y="1803"/>
                    <a:pt x="64" y="1845"/>
                  </a:cubicBezTo>
                  <a:cubicBezTo>
                    <a:pt x="64" y="1846"/>
                    <a:pt x="65" y="1849"/>
                    <a:pt x="65" y="1851"/>
                  </a:cubicBezTo>
                  <a:cubicBezTo>
                    <a:pt x="64" y="1852"/>
                    <a:pt x="62" y="1854"/>
                    <a:pt x="60" y="1855"/>
                  </a:cubicBezTo>
                  <a:cubicBezTo>
                    <a:pt x="0" y="1927"/>
                    <a:pt x="41" y="2030"/>
                    <a:pt x="42" y="2116"/>
                  </a:cubicBezTo>
                  <a:cubicBezTo>
                    <a:pt x="111" y="2669"/>
                    <a:pt x="225" y="3220"/>
                    <a:pt x="383" y="3754"/>
                  </a:cubicBezTo>
                  <a:cubicBezTo>
                    <a:pt x="468" y="4018"/>
                    <a:pt x="537" y="4297"/>
                    <a:pt x="699" y="4526"/>
                  </a:cubicBezTo>
                  <a:cubicBezTo>
                    <a:pt x="739" y="4591"/>
                    <a:pt x="816" y="4639"/>
                    <a:pt x="888" y="4639"/>
                  </a:cubicBezTo>
                  <a:cubicBezTo>
                    <a:pt x="936" y="4639"/>
                    <a:pt x="982" y="4617"/>
                    <a:pt x="1013" y="4563"/>
                  </a:cubicBezTo>
                  <a:cubicBezTo>
                    <a:pt x="1077" y="4450"/>
                    <a:pt x="1065" y="4309"/>
                    <a:pt x="1056" y="4185"/>
                  </a:cubicBezTo>
                  <a:cubicBezTo>
                    <a:pt x="1027" y="3864"/>
                    <a:pt x="942" y="3550"/>
                    <a:pt x="838" y="3246"/>
                  </a:cubicBezTo>
                  <a:cubicBezTo>
                    <a:pt x="752" y="2992"/>
                    <a:pt x="655" y="2743"/>
                    <a:pt x="554" y="2496"/>
                  </a:cubicBezTo>
                  <a:lnTo>
                    <a:pt x="554" y="2496"/>
                  </a:lnTo>
                  <a:cubicBezTo>
                    <a:pt x="778" y="2722"/>
                    <a:pt x="1010" y="2940"/>
                    <a:pt x="1253" y="3145"/>
                  </a:cubicBezTo>
                  <a:cubicBezTo>
                    <a:pt x="1353" y="3219"/>
                    <a:pt x="1539" y="3392"/>
                    <a:pt x="1683" y="3392"/>
                  </a:cubicBezTo>
                  <a:cubicBezTo>
                    <a:pt x="1740" y="3392"/>
                    <a:pt x="1790" y="3365"/>
                    <a:pt x="1826" y="3294"/>
                  </a:cubicBezTo>
                  <a:cubicBezTo>
                    <a:pt x="1943" y="3029"/>
                    <a:pt x="1109" y="2406"/>
                    <a:pt x="698" y="2081"/>
                  </a:cubicBezTo>
                  <a:lnTo>
                    <a:pt x="698" y="2081"/>
                  </a:lnTo>
                  <a:cubicBezTo>
                    <a:pt x="956" y="2099"/>
                    <a:pt x="1218" y="2117"/>
                    <a:pt x="1478" y="2117"/>
                  </a:cubicBezTo>
                  <a:cubicBezTo>
                    <a:pt x="1736" y="2117"/>
                    <a:pt x="1993" y="2099"/>
                    <a:pt x="2243" y="2043"/>
                  </a:cubicBezTo>
                  <a:cubicBezTo>
                    <a:pt x="2478" y="1986"/>
                    <a:pt x="2523" y="1743"/>
                    <a:pt x="2274" y="1666"/>
                  </a:cubicBezTo>
                  <a:cubicBezTo>
                    <a:pt x="2023" y="1613"/>
                    <a:pt x="1765" y="1592"/>
                    <a:pt x="1505" y="1592"/>
                  </a:cubicBezTo>
                  <a:cubicBezTo>
                    <a:pt x="1288" y="1592"/>
                    <a:pt x="1070" y="1606"/>
                    <a:pt x="855" y="1628"/>
                  </a:cubicBezTo>
                  <a:cubicBezTo>
                    <a:pt x="1233" y="1402"/>
                    <a:pt x="1597" y="1155"/>
                    <a:pt x="1932" y="870"/>
                  </a:cubicBezTo>
                  <a:cubicBezTo>
                    <a:pt x="2144" y="686"/>
                    <a:pt x="2378" y="505"/>
                    <a:pt x="2514" y="257"/>
                  </a:cubicBezTo>
                  <a:cubicBezTo>
                    <a:pt x="2550" y="74"/>
                    <a:pt x="2498" y="0"/>
                    <a:pt x="2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56" name="Google Shape;3502;p42">
              <a:extLst>
                <a:ext uri="{FF2B5EF4-FFF2-40B4-BE49-F238E27FC236}">
                  <a16:creationId xmlns:a16="http://schemas.microsoft.com/office/drawing/2014/main" id="{961AE817-2A31-34C7-2B40-A076F4B1E21E}"/>
                </a:ext>
              </a:extLst>
            </p:cNvPr>
            <p:cNvGrpSpPr/>
            <p:nvPr/>
          </p:nvGrpSpPr>
          <p:grpSpPr>
            <a:xfrm>
              <a:off x="4211800" y="1885400"/>
              <a:ext cx="53300" cy="92925"/>
              <a:chOff x="4211800" y="1885400"/>
              <a:chExt cx="53300" cy="92925"/>
            </a:xfrm>
          </p:grpSpPr>
          <p:sp>
            <p:nvSpPr>
              <p:cNvPr id="4071" name="Google Shape;3503;p42">
                <a:extLst>
                  <a:ext uri="{FF2B5EF4-FFF2-40B4-BE49-F238E27FC236}">
                    <a16:creationId xmlns:a16="http://schemas.microsoft.com/office/drawing/2014/main" id="{17F8BF87-0C20-35D4-701D-2EEDCA808B72}"/>
                  </a:ext>
                </a:extLst>
              </p:cNvPr>
              <p:cNvSpPr/>
              <p:nvPr/>
            </p:nvSpPr>
            <p:spPr>
              <a:xfrm>
                <a:off x="4252475" y="1885400"/>
                <a:ext cx="126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55" extrusionOk="0">
                    <a:moveTo>
                      <a:pt x="364" y="1"/>
                    </a:moveTo>
                    <a:cubicBezTo>
                      <a:pt x="343" y="1"/>
                      <a:pt x="321" y="6"/>
                      <a:pt x="301" y="20"/>
                    </a:cubicBezTo>
                    <a:cubicBezTo>
                      <a:pt x="208" y="92"/>
                      <a:pt x="0" y="187"/>
                      <a:pt x="127" y="323"/>
                    </a:cubicBezTo>
                    <a:cubicBezTo>
                      <a:pt x="152" y="345"/>
                      <a:pt x="177" y="354"/>
                      <a:pt x="202" y="354"/>
                    </a:cubicBezTo>
                    <a:cubicBezTo>
                      <a:pt x="272" y="354"/>
                      <a:pt x="340" y="284"/>
                      <a:pt x="398" y="245"/>
                    </a:cubicBezTo>
                    <a:cubicBezTo>
                      <a:pt x="435" y="220"/>
                      <a:pt x="475" y="194"/>
                      <a:pt x="483" y="148"/>
                    </a:cubicBezTo>
                    <a:cubicBezTo>
                      <a:pt x="504" y="70"/>
                      <a:pt x="436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3504;p42">
                <a:extLst>
                  <a:ext uri="{FF2B5EF4-FFF2-40B4-BE49-F238E27FC236}">
                    <a16:creationId xmlns:a16="http://schemas.microsoft.com/office/drawing/2014/main" id="{81887A6A-D4C7-FC8A-F83F-16B63EBC4D21}"/>
                  </a:ext>
                </a:extLst>
              </p:cNvPr>
              <p:cNvSpPr/>
              <p:nvPr/>
            </p:nvSpPr>
            <p:spPr>
              <a:xfrm>
                <a:off x="4219750" y="1905425"/>
                <a:ext cx="18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04" extrusionOk="0">
                    <a:moveTo>
                      <a:pt x="601" y="1"/>
                    </a:moveTo>
                    <a:cubicBezTo>
                      <a:pt x="570" y="1"/>
                      <a:pt x="539" y="12"/>
                      <a:pt x="516" y="38"/>
                    </a:cubicBezTo>
                    <a:cubicBezTo>
                      <a:pt x="437" y="114"/>
                      <a:pt x="227" y="264"/>
                      <a:pt x="65" y="383"/>
                    </a:cubicBezTo>
                    <a:cubicBezTo>
                      <a:pt x="26" y="407"/>
                      <a:pt x="1" y="459"/>
                      <a:pt x="12" y="505"/>
                    </a:cubicBezTo>
                    <a:cubicBezTo>
                      <a:pt x="17" y="551"/>
                      <a:pt x="58" y="590"/>
                      <a:pt x="103" y="601"/>
                    </a:cubicBezTo>
                    <a:cubicBezTo>
                      <a:pt x="111" y="603"/>
                      <a:pt x="120" y="604"/>
                      <a:pt x="128" y="604"/>
                    </a:cubicBezTo>
                    <a:cubicBezTo>
                      <a:pt x="192" y="604"/>
                      <a:pt x="240" y="548"/>
                      <a:pt x="292" y="514"/>
                    </a:cubicBezTo>
                    <a:cubicBezTo>
                      <a:pt x="429" y="415"/>
                      <a:pt x="568" y="315"/>
                      <a:pt x="694" y="201"/>
                    </a:cubicBezTo>
                    <a:cubicBezTo>
                      <a:pt x="716" y="179"/>
                      <a:pt x="727" y="147"/>
                      <a:pt x="725" y="115"/>
                    </a:cubicBezTo>
                    <a:cubicBezTo>
                      <a:pt x="725" y="46"/>
                      <a:pt x="663" y="1"/>
                      <a:pt x="6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3" name="Google Shape;3505;p42">
                <a:extLst>
                  <a:ext uri="{FF2B5EF4-FFF2-40B4-BE49-F238E27FC236}">
                    <a16:creationId xmlns:a16="http://schemas.microsoft.com/office/drawing/2014/main" id="{66A96028-8DAD-CFFD-7203-A79491737EEE}"/>
                  </a:ext>
                </a:extLst>
              </p:cNvPr>
              <p:cNvSpPr/>
              <p:nvPr/>
            </p:nvSpPr>
            <p:spPr>
              <a:xfrm>
                <a:off x="4241050" y="1919225"/>
                <a:ext cx="163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48" extrusionOk="0">
                    <a:moveTo>
                      <a:pt x="237" y="0"/>
                    </a:moveTo>
                    <a:cubicBezTo>
                      <a:pt x="191" y="0"/>
                      <a:pt x="146" y="3"/>
                      <a:pt x="102" y="14"/>
                    </a:cubicBezTo>
                    <a:cubicBezTo>
                      <a:pt x="74" y="25"/>
                      <a:pt x="49" y="50"/>
                      <a:pt x="41" y="81"/>
                    </a:cubicBezTo>
                    <a:cubicBezTo>
                      <a:pt x="1" y="224"/>
                      <a:pt x="125" y="246"/>
                      <a:pt x="234" y="246"/>
                    </a:cubicBezTo>
                    <a:cubicBezTo>
                      <a:pt x="253" y="246"/>
                      <a:pt x="272" y="245"/>
                      <a:pt x="289" y="244"/>
                    </a:cubicBezTo>
                    <a:cubicBezTo>
                      <a:pt x="300" y="243"/>
                      <a:pt x="311" y="243"/>
                      <a:pt x="321" y="243"/>
                    </a:cubicBezTo>
                    <a:cubicBezTo>
                      <a:pt x="362" y="243"/>
                      <a:pt x="403" y="248"/>
                      <a:pt x="444" y="248"/>
                    </a:cubicBezTo>
                    <a:cubicBezTo>
                      <a:pt x="476" y="248"/>
                      <a:pt x="507" y="245"/>
                      <a:pt x="536" y="234"/>
                    </a:cubicBezTo>
                    <a:cubicBezTo>
                      <a:pt x="651" y="189"/>
                      <a:pt x="609" y="6"/>
                      <a:pt x="491" y="6"/>
                    </a:cubicBezTo>
                    <a:cubicBezTo>
                      <a:pt x="488" y="6"/>
                      <a:pt x="485" y="7"/>
                      <a:pt x="481" y="7"/>
                    </a:cubicBezTo>
                    <a:cubicBezTo>
                      <a:pt x="470" y="7"/>
                      <a:pt x="458" y="8"/>
                      <a:pt x="446" y="8"/>
                    </a:cubicBezTo>
                    <a:cubicBezTo>
                      <a:pt x="378" y="8"/>
                      <a:pt x="307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3506;p42">
                <a:extLst>
                  <a:ext uri="{FF2B5EF4-FFF2-40B4-BE49-F238E27FC236}">
                    <a16:creationId xmlns:a16="http://schemas.microsoft.com/office/drawing/2014/main" id="{9054264E-7103-C444-DB4B-DE7C33A4EF56}"/>
                  </a:ext>
                </a:extLst>
              </p:cNvPr>
              <p:cNvSpPr/>
              <p:nvPr/>
            </p:nvSpPr>
            <p:spPr>
              <a:xfrm>
                <a:off x="4211800" y="1921950"/>
                <a:ext cx="147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96" extrusionOk="0">
                    <a:moveTo>
                      <a:pt x="174" y="1"/>
                    </a:moveTo>
                    <a:cubicBezTo>
                      <a:pt x="65" y="1"/>
                      <a:pt x="1" y="165"/>
                      <a:pt x="118" y="228"/>
                    </a:cubicBezTo>
                    <a:cubicBezTo>
                      <a:pt x="156" y="232"/>
                      <a:pt x="278" y="395"/>
                      <a:pt x="389" y="395"/>
                    </a:cubicBezTo>
                    <a:cubicBezTo>
                      <a:pt x="417" y="395"/>
                      <a:pt x="444" y="385"/>
                      <a:pt x="469" y="358"/>
                    </a:cubicBezTo>
                    <a:cubicBezTo>
                      <a:pt x="589" y="198"/>
                      <a:pt x="329" y="103"/>
                      <a:pt x="231" y="16"/>
                    </a:cubicBezTo>
                    <a:cubicBezTo>
                      <a:pt x="211" y="6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5" name="Google Shape;3507;p42">
                <a:extLst>
                  <a:ext uri="{FF2B5EF4-FFF2-40B4-BE49-F238E27FC236}">
                    <a16:creationId xmlns:a16="http://schemas.microsoft.com/office/drawing/2014/main" id="{7C4979A9-AD51-1898-2BAB-7E62F7F12618}"/>
                  </a:ext>
                </a:extLst>
              </p:cNvPr>
              <p:cNvSpPr/>
              <p:nvPr/>
            </p:nvSpPr>
            <p:spPr>
              <a:xfrm>
                <a:off x="4233175" y="1941050"/>
                <a:ext cx="129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31" extrusionOk="0">
                    <a:moveTo>
                      <a:pt x="164" y="1"/>
                    </a:moveTo>
                    <a:cubicBezTo>
                      <a:pt x="68" y="1"/>
                      <a:pt x="0" y="139"/>
                      <a:pt x="84" y="211"/>
                    </a:cubicBezTo>
                    <a:cubicBezTo>
                      <a:pt x="184" y="271"/>
                      <a:pt x="264" y="420"/>
                      <a:pt x="382" y="430"/>
                    </a:cubicBezTo>
                    <a:cubicBezTo>
                      <a:pt x="459" y="428"/>
                      <a:pt x="516" y="346"/>
                      <a:pt x="492" y="273"/>
                    </a:cubicBezTo>
                    <a:cubicBezTo>
                      <a:pt x="438" y="181"/>
                      <a:pt x="298" y="70"/>
                      <a:pt x="207" y="10"/>
                    </a:cubicBezTo>
                    <a:cubicBezTo>
                      <a:pt x="192" y="4"/>
                      <a:pt x="178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3508;p42">
                <a:extLst>
                  <a:ext uri="{FF2B5EF4-FFF2-40B4-BE49-F238E27FC236}">
                    <a16:creationId xmlns:a16="http://schemas.microsoft.com/office/drawing/2014/main" id="{D33E1ACE-8CEC-294A-8176-69EC3049C1E8}"/>
                  </a:ext>
                </a:extLst>
              </p:cNvPr>
              <p:cNvSpPr/>
              <p:nvPr/>
            </p:nvSpPr>
            <p:spPr>
              <a:xfrm>
                <a:off x="4217050" y="1944425"/>
                <a:ext cx="11550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619" extrusionOk="0">
                    <a:moveTo>
                      <a:pt x="151" y="1"/>
                    </a:moveTo>
                    <a:cubicBezTo>
                      <a:pt x="77" y="1"/>
                      <a:pt x="0" y="73"/>
                      <a:pt x="31" y="157"/>
                    </a:cubicBezTo>
                    <a:cubicBezTo>
                      <a:pt x="94" y="291"/>
                      <a:pt x="117" y="447"/>
                      <a:pt x="188" y="577"/>
                    </a:cubicBezTo>
                    <a:cubicBezTo>
                      <a:pt x="205" y="601"/>
                      <a:pt x="237" y="618"/>
                      <a:pt x="267" y="618"/>
                    </a:cubicBezTo>
                    <a:cubicBezTo>
                      <a:pt x="462" y="613"/>
                      <a:pt x="386" y="429"/>
                      <a:pt x="342" y="313"/>
                    </a:cubicBezTo>
                    <a:cubicBezTo>
                      <a:pt x="307" y="223"/>
                      <a:pt x="289" y="123"/>
                      <a:pt x="237" y="44"/>
                    </a:cubicBezTo>
                    <a:cubicBezTo>
                      <a:pt x="214" y="14"/>
                      <a:pt x="183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7" name="Google Shape;3509;p42">
                <a:extLst>
                  <a:ext uri="{FF2B5EF4-FFF2-40B4-BE49-F238E27FC236}">
                    <a16:creationId xmlns:a16="http://schemas.microsoft.com/office/drawing/2014/main" id="{EDF76D96-05BC-05B6-9FF4-16713CABD90B}"/>
                  </a:ext>
                </a:extLst>
              </p:cNvPr>
              <p:cNvSpPr/>
              <p:nvPr/>
            </p:nvSpPr>
            <p:spPr>
              <a:xfrm>
                <a:off x="4224650" y="1969375"/>
                <a:ext cx="86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55" y="0"/>
                    </a:moveTo>
                    <a:cubicBezTo>
                      <a:pt x="67" y="0"/>
                      <a:pt x="1" y="109"/>
                      <a:pt x="55" y="187"/>
                    </a:cubicBezTo>
                    <a:cubicBezTo>
                      <a:pt x="91" y="234"/>
                      <a:pt x="104" y="298"/>
                      <a:pt x="152" y="334"/>
                    </a:cubicBezTo>
                    <a:cubicBezTo>
                      <a:pt x="173" y="350"/>
                      <a:pt x="196" y="357"/>
                      <a:pt x="219" y="357"/>
                    </a:cubicBezTo>
                    <a:cubicBezTo>
                      <a:pt x="283" y="357"/>
                      <a:pt x="346" y="302"/>
                      <a:pt x="341" y="231"/>
                    </a:cubicBezTo>
                    <a:cubicBezTo>
                      <a:pt x="324" y="159"/>
                      <a:pt x="261" y="23"/>
                      <a:pt x="183" y="4"/>
                    </a:cubicBezTo>
                    <a:cubicBezTo>
                      <a:pt x="174" y="1"/>
                      <a:pt x="164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57" name="Google Shape;3510;p42">
              <a:extLst>
                <a:ext uri="{FF2B5EF4-FFF2-40B4-BE49-F238E27FC236}">
                  <a16:creationId xmlns:a16="http://schemas.microsoft.com/office/drawing/2014/main" id="{CFC6D0BB-E700-FAEC-8804-92606040C1CC}"/>
                </a:ext>
              </a:extLst>
            </p:cNvPr>
            <p:cNvGrpSpPr/>
            <p:nvPr/>
          </p:nvGrpSpPr>
          <p:grpSpPr>
            <a:xfrm>
              <a:off x="4245800" y="1881675"/>
              <a:ext cx="87850" cy="142250"/>
              <a:chOff x="4245800" y="1881675"/>
              <a:chExt cx="87850" cy="142250"/>
            </a:xfrm>
          </p:grpSpPr>
          <p:sp>
            <p:nvSpPr>
              <p:cNvPr id="4058" name="Google Shape;3511;p42">
                <a:extLst>
                  <a:ext uri="{FF2B5EF4-FFF2-40B4-BE49-F238E27FC236}">
                    <a16:creationId xmlns:a16="http://schemas.microsoft.com/office/drawing/2014/main" id="{BE399CDA-8E92-1F61-04DF-37C88D409229}"/>
                  </a:ext>
                </a:extLst>
              </p:cNvPr>
              <p:cNvSpPr/>
              <p:nvPr/>
            </p:nvSpPr>
            <p:spPr>
              <a:xfrm>
                <a:off x="4301625" y="1881675"/>
                <a:ext cx="32025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636" extrusionOk="0">
                    <a:moveTo>
                      <a:pt x="1114" y="1"/>
                    </a:moveTo>
                    <a:cubicBezTo>
                      <a:pt x="1101" y="1"/>
                      <a:pt x="1089" y="3"/>
                      <a:pt x="1076" y="8"/>
                    </a:cubicBezTo>
                    <a:cubicBezTo>
                      <a:pt x="759" y="131"/>
                      <a:pt x="450" y="272"/>
                      <a:pt x="136" y="401"/>
                    </a:cubicBezTo>
                    <a:cubicBezTo>
                      <a:pt x="0" y="445"/>
                      <a:pt x="48" y="636"/>
                      <a:pt x="168" y="636"/>
                    </a:cubicBezTo>
                    <a:cubicBezTo>
                      <a:pt x="181" y="636"/>
                      <a:pt x="194" y="634"/>
                      <a:pt x="208" y="629"/>
                    </a:cubicBezTo>
                    <a:cubicBezTo>
                      <a:pt x="533" y="489"/>
                      <a:pt x="868" y="359"/>
                      <a:pt x="1188" y="213"/>
                    </a:cubicBezTo>
                    <a:cubicBezTo>
                      <a:pt x="1280" y="145"/>
                      <a:pt x="1214" y="1"/>
                      <a:pt x="1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3512;p42">
                <a:extLst>
                  <a:ext uri="{FF2B5EF4-FFF2-40B4-BE49-F238E27FC236}">
                    <a16:creationId xmlns:a16="http://schemas.microsoft.com/office/drawing/2014/main" id="{538BC5FA-39FD-8829-A506-717D31902D0C}"/>
                  </a:ext>
                </a:extLst>
              </p:cNvPr>
              <p:cNvSpPr/>
              <p:nvPr/>
            </p:nvSpPr>
            <p:spPr>
              <a:xfrm>
                <a:off x="4273125" y="1899900"/>
                <a:ext cx="138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341" extrusionOk="0">
                    <a:moveTo>
                      <a:pt x="403" y="1"/>
                    </a:moveTo>
                    <a:cubicBezTo>
                      <a:pt x="391" y="1"/>
                      <a:pt x="378" y="3"/>
                      <a:pt x="366" y="8"/>
                    </a:cubicBezTo>
                    <a:cubicBezTo>
                      <a:pt x="262" y="65"/>
                      <a:pt x="113" y="69"/>
                      <a:pt x="39" y="166"/>
                    </a:cubicBezTo>
                    <a:cubicBezTo>
                      <a:pt x="1" y="233"/>
                      <a:pt x="43" y="323"/>
                      <a:pt x="118" y="339"/>
                    </a:cubicBezTo>
                    <a:cubicBezTo>
                      <a:pt x="124" y="340"/>
                      <a:pt x="130" y="340"/>
                      <a:pt x="137" y="340"/>
                    </a:cubicBezTo>
                    <a:cubicBezTo>
                      <a:pt x="223" y="340"/>
                      <a:pt x="304" y="282"/>
                      <a:pt x="385" y="258"/>
                    </a:cubicBezTo>
                    <a:cubicBezTo>
                      <a:pt x="430" y="238"/>
                      <a:pt x="484" y="225"/>
                      <a:pt x="505" y="178"/>
                    </a:cubicBezTo>
                    <a:cubicBezTo>
                      <a:pt x="553" y="98"/>
                      <a:pt x="486" y="1"/>
                      <a:pt x="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0" name="Google Shape;3513;p42">
                <a:extLst>
                  <a:ext uri="{FF2B5EF4-FFF2-40B4-BE49-F238E27FC236}">
                    <a16:creationId xmlns:a16="http://schemas.microsoft.com/office/drawing/2014/main" id="{1C74D29E-5939-ABCB-91B7-F6EA8419D16E}"/>
                  </a:ext>
                </a:extLst>
              </p:cNvPr>
              <p:cNvSpPr/>
              <p:nvPr/>
            </p:nvSpPr>
            <p:spPr>
              <a:xfrm>
                <a:off x="4283750" y="1932850"/>
                <a:ext cx="4297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367" extrusionOk="0">
                    <a:moveTo>
                      <a:pt x="168" y="1"/>
                    </a:moveTo>
                    <a:cubicBezTo>
                      <a:pt x="134" y="1"/>
                      <a:pt x="102" y="5"/>
                      <a:pt x="72" y="18"/>
                    </a:cubicBezTo>
                    <a:cubicBezTo>
                      <a:pt x="18" y="51"/>
                      <a:pt x="0" y="130"/>
                      <a:pt x="35" y="184"/>
                    </a:cubicBezTo>
                    <a:cubicBezTo>
                      <a:pt x="125" y="284"/>
                      <a:pt x="329" y="245"/>
                      <a:pt x="455" y="277"/>
                    </a:cubicBezTo>
                    <a:cubicBezTo>
                      <a:pt x="804" y="316"/>
                      <a:pt x="1155" y="337"/>
                      <a:pt x="1506" y="360"/>
                    </a:cubicBezTo>
                    <a:cubicBezTo>
                      <a:pt x="1508" y="359"/>
                      <a:pt x="1510" y="359"/>
                      <a:pt x="1512" y="359"/>
                    </a:cubicBezTo>
                    <a:cubicBezTo>
                      <a:pt x="1523" y="359"/>
                      <a:pt x="1535" y="367"/>
                      <a:pt x="1558" y="367"/>
                    </a:cubicBezTo>
                    <a:cubicBezTo>
                      <a:pt x="1574" y="367"/>
                      <a:pt x="1597" y="362"/>
                      <a:pt x="1630" y="347"/>
                    </a:cubicBezTo>
                    <a:cubicBezTo>
                      <a:pt x="1718" y="294"/>
                      <a:pt x="1693" y="149"/>
                      <a:pt x="1593" y="128"/>
                    </a:cubicBezTo>
                    <a:cubicBezTo>
                      <a:pt x="1168" y="93"/>
                      <a:pt x="815" y="80"/>
                      <a:pt x="457" y="36"/>
                    </a:cubicBezTo>
                    <a:cubicBezTo>
                      <a:pt x="368" y="36"/>
                      <a:pt x="263" y="1"/>
                      <a:pt x="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1" name="Google Shape;3514;p42">
                <a:extLst>
                  <a:ext uri="{FF2B5EF4-FFF2-40B4-BE49-F238E27FC236}">
                    <a16:creationId xmlns:a16="http://schemas.microsoft.com/office/drawing/2014/main" id="{BFEBA8CA-D2B2-E698-4CC5-3BCB526632B7}"/>
                  </a:ext>
                </a:extLst>
              </p:cNvPr>
              <p:cNvSpPr/>
              <p:nvPr/>
            </p:nvSpPr>
            <p:spPr>
              <a:xfrm>
                <a:off x="4258300" y="1946175"/>
                <a:ext cx="214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721" extrusionOk="0">
                    <a:moveTo>
                      <a:pt x="176" y="0"/>
                    </a:moveTo>
                    <a:cubicBezTo>
                      <a:pt x="81" y="0"/>
                      <a:pt x="1" y="126"/>
                      <a:pt x="90" y="210"/>
                    </a:cubicBezTo>
                    <a:cubicBezTo>
                      <a:pt x="261" y="364"/>
                      <a:pt x="429" y="523"/>
                      <a:pt x="588" y="688"/>
                    </a:cubicBezTo>
                    <a:cubicBezTo>
                      <a:pt x="610" y="708"/>
                      <a:pt x="641" y="720"/>
                      <a:pt x="671" y="720"/>
                    </a:cubicBezTo>
                    <a:cubicBezTo>
                      <a:pt x="688" y="720"/>
                      <a:pt x="706" y="716"/>
                      <a:pt x="722" y="707"/>
                    </a:cubicBezTo>
                    <a:cubicBezTo>
                      <a:pt x="857" y="633"/>
                      <a:pt x="767" y="509"/>
                      <a:pt x="683" y="439"/>
                    </a:cubicBezTo>
                    <a:cubicBezTo>
                      <a:pt x="543" y="301"/>
                      <a:pt x="401" y="166"/>
                      <a:pt x="255" y="33"/>
                    </a:cubicBezTo>
                    <a:cubicBezTo>
                      <a:pt x="229" y="10"/>
                      <a:pt x="202" y="0"/>
                      <a:pt x="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3515;p42">
                <a:extLst>
                  <a:ext uri="{FF2B5EF4-FFF2-40B4-BE49-F238E27FC236}">
                    <a16:creationId xmlns:a16="http://schemas.microsoft.com/office/drawing/2014/main" id="{F39126E9-F0B8-50C8-7AC1-E2667DBE9999}"/>
                  </a:ext>
                </a:extLst>
              </p:cNvPr>
              <p:cNvSpPr/>
              <p:nvPr/>
            </p:nvSpPr>
            <p:spPr>
              <a:xfrm>
                <a:off x="4290275" y="1978050"/>
                <a:ext cx="1537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69" extrusionOk="0">
                    <a:moveTo>
                      <a:pt x="164" y="0"/>
                    </a:moveTo>
                    <a:cubicBezTo>
                      <a:pt x="68" y="0"/>
                      <a:pt x="1" y="138"/>
                      <a:pt x="86" y="210"/>
                    </a:cubicBezTo>
                    <a:cubicBezTo>
                      <a:pt x="177" y="279"/>
                      <a:pt x="262" y="356"/>
                      <a:pt x="347" y="437"/>
                    </a:cubicBezTo>
                    <a:cubicBezTo>
                      <a:pt x="368" y="457"/>
                      <a:pt x="399" y="469"/>
                      <a:pt x="429" y="469"/>
                    </a:cubicBezTo>
                    <a:cubicBezTo>
                      <a:pt x="446" y="469"/>
                      <a:pt x="464" y="465"/>
                      <a:pt x="479" y="456"/>
                    </a:cubicBezTo>
                    <a:cubicBezTo>
                      <a:pt x="614" y="381"/>
                      <a:pt x="527" y="257"/>
                      <a:pt x="435" y="188"/>
                    </a:cubicBezTo>
                    <a:cubicBezTo>
                      <a:pt x="361" y="128"/>
                      <a:pt x="294" y="53"/>
                      <a:pt x="208" y="10"/>
                    </a:cubicBezTo>
                    <a:cubicBezTo>
                      <a:pt x="193" y="3"/>
                      <a:pt x="179" y="0"/>
                      <a:pt x="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3516;p42">
                <a:extLst>
                  <a:ext uri="{FF2B5EF4-FFF2-40B4-BE49-F238E27FC236}">
                    <a16:creationId xmlns:a16="http://schemas.microsoft.com/office/drawing/2014/main" id="{C5ED8D72-2C9A-41CF-F92C-23333CCDE42E}"/>
                  </a:ext>
                </a:extLst>
              </p:cNvPr>
              <p:cNvSpPr/>
              <p:nvPr/>
            </p:nvSpPr>
            <p:spPr>
              <a:xfrm>
                <a:off x="4245800" y="1977200"/>
                <a:ext cx="114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85" extrusionOk="0">
                    <a:moveTo>
                      <a:pt x="121" y="0"/>
                    </a:moveTo>
                    <a:cubicBezTo>
                      <a:pt x="60" y="0"/>
                      <a:pt x="0" y="41"/>
                      <a:pt x="2" y="123"/>
                    </a:cubicBezTo>
                    <a:cubicBezTo>
                      <a:pt x="30" y="279"/>
                      <a:pt x="81" y="430"/>
                      <a:pt x="119" y="583"/>
                    </a:cubicBezTo>
                    <a:cubicBezTo>
                      <a:pt x="137" y="668"/>
                      <a:pt x="165" y="785"/>
                      <a:pt x="260" y="785"/>
                    </a:cubicBezTo>
                    <a:cubicBezTo>
                      <a:pt x="273" y="785"/>
                      <a:pt x="287" y="783"/>
                      <a:pt x="302" y="778"/>
                    </a:cubicBezTo>
                    <a:cubicBezTo>
                      <a:pt x="458" y="717"/>
                      <a:pt x="343" y="536"/>
                      <a:pt x="325" y="422"/>
                    </a:cubicBezTo>
                    <a:cubicBezTo>
                      <a:pt x="298" y="319"/>
                      <a:pt x="267" y="216"/>
                      <a:pt x="243" y="112"/>
                    </a:cubicBezTo>
                    <a:lnTo>
                      <a:pt x="243" y="112"/>
                    </a:lnTo>
                    <a:cubicBezTo>
                      <a:pt x="237" y="38"/>
                      <a:pt x="179" y="0"/>
                      <a:pt x="1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3517;p42">
                <a:extLst>
                  <a:ext uri="{FF2B5EF4-FFF2-40B4-BE49-F238E27FC236}">
                    <a16:creationId xmlns:a16="http://schemas.microsoft.com/office/drawing/2014/main" id="{7FC27E77-18E7-485A-9967-DC1210626D08}"/>
                  </a:ext>
                </a:extLst>
              </p:cNvPr>
              <p:cNvSpPr/>
              <p:nvPr/>
            </p:nvSpPr>
            <p:spPr>
              <a:xfrm>
                <a:off x="4253850" y="2014375"/>
                <a:ext cx="80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82" extrusionOk="0">
                    <a:moveTo>
                      <a:pt x="145" y="1"/>
                    </a:moveTo>
                    <a:cubicBezTo>
                      <a:pt x="70" y="1"/>
                      <a:pt x="1" y="78"/>
                      <a:pt x="29" y="158"/>
                    </a:cubicBezTo>
                    <a:cubicBezTo>
                      <a:pt x="57" y="239"/>
                      <a:pt x="56" y="375"/>
                      <a:pt x="169" y="381"/>
                    </a:cubicBezTo>
                    <a:cubicBezTo>
                      <a:pt x="175" y="381"/>
                      <a:pt x="181" y="382"/>
                      <a:pt x="186" y="382"/>
                    </a:cubicBezTo>
                    <a:cubicBezTo>
                      <a:pt x="292" y="382"/>
                      <a:pt x="322" y="255"/>
                      <a:pt x="281" y="168"/>
                    </a:cubicBezTo>
                    <a:cubicBezTo>
                      <a:pt x="266" y="111"/>
                      <a:pt x="257" y="44"/>
                      <a:pt x="200" y="16"/>
                    </a:cubicBezTo>
                    <a:cubicBezTo>
                      <a:pt x="182" y="5"/>
                      <a:pt x="163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824;p55">
            <a:extLst>
              <a:ext uri="{FF2B5EF4-FFF2-40B4-BE49-F238E27FC236}">
                <a16:creationId xmlns:a16="http://schemas.microsoft.com/office/drawing/2014/main" id="{706B480C-0578-5167-25A6-CBA0913013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2034" y="3622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Much </a:t>
            </a:r>
            <a:r>
              <a:rPr lang="en" sz="4000" b="1" dirty="0">
                <a:solidFill>
                  <a:srgbClr val="C00000"/>
                </a:solidFill>
              </a:rPr>
              <a:t>or</a:t>
            </a:r>
            <a:r>
              <a:rPr lang="en" sz="4000" b="1" dirty="0"/>
              <a:t> Many</a:t>
            </a:r>
            <a:endParaRPr sz="4000" b="1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CDB1F44-3614-443D-527E-0483CCF3FDDB}"/>
              </a:ext>
            </a:extLst>
          </p:cNvPr>
          <p:cNvSpPr txBox="1"/>
          <p:nvPr/>
        </p:nvSpPr>
        <p:spPr>
          <a:xfrm>
            <a:off x="868680" y="1186518"/>
            <a:ext cx="7261860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1- There’s _________ juice in that carton.	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2- We’ve got __________ money today.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3- There isn’t  __________time left.		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4- We have ________ problems but we will solve them all.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5- I’ve got ___________computer games.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6- How _________time did you stay in Paris last month ?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7- There aren’t ____________messages for you.		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8- How _____________brothers and sisters have you got ?</a:t>
            </a:r>
          </a:p>
          <a:p>
            <a:endParaRPr lang="en-US" sz="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oogle Shape;3499;p42">
            <a:extLst>
              <a:ext uri="{FF2B5EF4-FFF2-40B4-BE49-F238E27FC236}">
                <a16:creationId xmlns:a16="http://schemas.microsoft.com/office/drawing/2014/main" id="{7C8692E2-B03E-FFEA-61AE-6FB48331EF93}"/>
              </a:ext>
            </a:extLst>
          </p:cNvPr>
          <p:cNvGrpSpPr/>
          <p:nvPr/>
        </p:nvGrpSpPr>
        <p:grpSpPr>
          <a:xfrm rot="-5400000">
            <a:off x="7940446" y="758142"/>
            <a:ext cx="540581" cy="681619"/>
            <a:chOff x="4210725" y="1871000"/>
            <a:chExt cx="137575" cy="173475"/>
          </a:xfrm>
        </p:grpSpPr>
        <p:sp>
          <p:nvSpPr>
            <p:cNvPr id="10" name="Google Shape;3500;p42">
              <a:extLst>
                <a:ext uri="{FF2B5EF4-FFF2-40B4-BE49-F238E27FC236}">
                  <a16:creationId xmlns:a16="http://schemas.microsoft.com/office/drawing/2014/main" id="{AFE5AA61-039F-74A4-2673-E4D776A3BB37}"/>
                </a:ext>
              </a:extLst>
            </p:cNvPr>
            <p:cNvSpPr/>
            <p:nvPr/>
          </p:nvSpPr>
          <p:spPr>
            <a:xfrm>
              <a:off x="4212575" y="1871000"/>
              <a:ext cx="135725" cy="173475"/>
            </a:xfrm>
            <a:custGeom>
              <a:avLst/>
              <a:gdLst/>
              <a:ahLst/>
              <a:cxnLst/>
              <a:rect l="l" t="t" r="r" b="b"/>
              <a:pathLst>
                <a:path w="5429" h="6939" extrusionOk="0">
                  <a:moveTo>
                    <a:pt x="4837" y="1"/>
                  </a:moveTo>
                  <a:cubicBezTo>
                    <a:pt x="4673" y="1"/>
                    <a:pt x="4507" y="62"/>
                    <a:pt x="4353" y="118"/>
                  </a:cubicBezTo>
                  <a:cubicBezTo>
                    <a:pt x="3351" y="517"/>
                    <a:pt x="2466" y="1056"/>
                    <a:pt x="1529" y="1430"/>
                  </a:cubicBezTo>
                  <a:cubicBezTo>
                    <a:pt x="1053" y="1640"/>
                    <a:pt x="553" y="1797"/>
                    <a:pt x="77" y="2005"/>
                  </a:cubicBezTo>
                  <a:cubicBezTo>
                    <a:pt x="1" y="2055"/>
                    <a:pt x="13" y="2141"/>
                    <a:pt x="60" y="2190"/>
                  </a:cubicBezTo>
                  <a:cubicBezTo>
                    <a:pt x="18" y="2301"/>
                    <a:pt x="136" y="2476"/>
                    <a:pt x="147" y="2588"/>
                  </a:cubicBezTo>
                  <a:cubicBezTo>
                    <a:pt x="218" y="2824"/>
                    <a:pt x="293" y="3061"/>
                    <a:pt x="369" y="3297"/>
                  </a:cubicBezTo>
                  <a:cubicBezTo>
                    <a:pt x="621" y="4066"/>
                    <a:pt x="861" y="4838"/>
                    <a:pt x="1132" y="5600"/>
                  </a:cubicBezTo>
                  <a:cubicBezTo>
                    <a:pt x="1278" y="5984"/>
                    <a:pt x="1402" y="6381"/>
                    <a:pt x="1627" y="6727"/>
                  </a:cubicBezTo>
                  <a:cubicBezTo>
                    <a:pt x="1714" y="6861"/>
                    <a:pt x="1829" y="6938"/>
                    <a:pt x="1932" y="6938"/>
                  </a:cubicBezTo>
                  <a:cubicBezTo>
                    <a:pt x="2039" y="6938"/>
                    <a:pt x="2134" y="6857"/>
                    <a:pt x="2177" y="6674"/>
                  </a:cubicBezTo>
                  <a:cubicBezTo>
                    <a:pt x="2328" y="5757"/>
                    <a:pt x="2116" y="4831"/>
                    <a:pt x="2014" y="3920"/>
                  </a:cubicBezTo>
                  <a:lnTo>
                    <a:pt x="2014" y="3920"/>
                  </a:lnTo>
                  <a:cubicBezTo>
                    <a:pt x="2460" y="4337"/>
                    <a:pt x="2912" y="4747"/>
                    <a:pt x="3407" y="5106"/>
                  </a:cubicBezTo>
                  <a:cubicBezTo>
                    <a:pt x="3616" y="5243"/>
                    <a:pt x="3894" y="5487"/>
                    <a:pt x="4162" y="5487"/>
                  </a:cubicBezTo>
                  <a:cubicBezTo>
                    <a:pt x="4229" y="5487"/>
                    <a:pt x="4295" y="5472"/>
                    <a:pt x="4359" y="5437"/>
                  </a:cubicBezTo>
                  <a:cubicBezTo>
                    <a:pt x="4796" y="5055"/>
                    <a:pt x="3359" y="3705"/>
                    <a:pt x="3060" y="3422"/>
                  </a:cubicBezTo>
                  <a:cubicBezTo>
                    <a:pt x="2936" y="3304"/>
                    <a:pt x="2778" y="3159"/>
                    <a:pt x="2663" y="3039"/>
                  </a:cubicBezTo>
                  <a:lnTo>
                    <a:pt x="2663" y="3039"/>
                  </a:lnTo>
                  <a:cubicBezTo>
                    <a:pt x="2866" y="3070"/>
                    <a:pt x="3188" y="3121"/>
                    <a:pt x="3376" y="3126"/>
                  </a:cubicBezTo>
                  <a:cubicBezTo>
                    <a:pt x="3622" y="3135"/>
                    <a:pt x="3873" y="3150"/>
                    <a:pt x="4124" y="3150"/>
                  </a:cubicBezTo>
                  <a:cubicBezTo>
                    <a:pt x="4440" y="3150"/>
                    <a:pt x="4755" y="3127"/>
                    <a:pt x="5057" y="3040"/>
                  </a:cubicBezTo>
                  <a:cubicBezTo>
                    <a:pt x="5304" y="2951"/>
                    <a:pt x="5428" y="2723"/>
                    <a:pt x="5223" y="2510"/>
                  </a:cubicBezTo>
                  <a:cubicBezTo>
                    <a:pt x="5057" y="2326"/>
                    <a:pt x="4795" y="2288"/>
                    <a:pt x="4567" y="2222"/>
                  </a:cubicBezTo>
                  <a:cubicBezTo>
                    <a:pt x="3989" y="2053"/>
                    <a:pt x="3278" y="1992"/>
                    <a:pt x="2736" y="1940"/>
                  </a:cubicBezTo>
                  <a:cubicBezTo>
                    <a:pt x="3372" y="1643"/>
                    <a:pt x="4390" y="1194"/>
                    <a:pt x="4949" y="622"/>
                  </a:cubicBezTo>
                  <a:cubicBezTo>
                    <a:pt x="5106" y="468"/>
                    <a:pt x="5302" y="105"/>
                    <a:pt x="4982" y="19"/>
                  </a:cubicBezTo>
                  <a:cubicBezTo>
                    <a:pt x="4934" y="6"/>
                    <a:pt x="4886" y="1"/>
                    <a:pt x="4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01;p42">
              <a:extLst>
                <a:ext uri="{FF2B5EF4-FFF2-40B4-BE49-F238E27FC236}">
                  <a16:creationId xmlns:a16="http://schemas.microsoft.com/office/drawing/2014/main" id="{6016C3E2-CD78-FC10-8167-9A7659648E94}"/>
                </a:ext>
              </a:extLst>
            </p:cNvPr>
            <p:cNvSpPr/>
            <p:nvPr/>
          </p:nvSpPr>
          <p:spPr>
            <a:xfrm>
              <a:off x="4210725" y="1875950"/>
              <a:ext cx="63750" cy="115975"/>
            </a:xfrm>
            <a:custGeom>
              <a:avLst/>
              <a:gdLst/>
              <a:ahLst/>
              <a:cxnLst/>
              <a:rect l="l" t="t" r="r" b="b"/>
              <a:pathLst>
                <a:path w="2550" h="4639" extrusionOk="0">
                  <a:moveTo>
                    <a:pt x="2394" y="0"/>
                  </a:moveTo>
                  <a:cubicBezTo>
                    <a:pt x="1998" y="0"/>
                    <a:pt x="839" y="1049"/>
                    <a:pt x="708" y="1178"/>
                  </a:cubicBezTo>
                  <a:cubicBezTo>
                    <a:pt x="513" y="1367"/>
                    <a:pt x="308" y="1547"/>
                    <a:pt x="116" y="1740"/>
                  </a:cubicBezTo>
                  <a:cubicBezTo>
                    <a:pt x="85" y="1765"/>
                    <a:pt x="62" y="1803"/>
                    <a:pt x="64" y="1845"/>
                  </a:cubicBezTo>
                  <a:cubicBezTo>
                    <a:pt x="64" y="1846"/>
                    <a:pt x="65" y="1849"/>
                    <a:pt x="65" y="1851"/>
                  </a:cubicBezTo>
                  <a:cubicBezTo>
                    <a:pt x="64" y="1852"/>
                    <a:pt x="62" y="1854"/>
                    <a:pt x="60" y="1855"/>
                  </a:cubicBezTo>
                  <a:cubicBezTo>
                    <a:pt x="0" y="1927"/>
                    <a:pt x="41" y="2030"/>
                    <a:pt x="42" y="2116"/>
                  </a:cubicBezTo>
                  <a:cubicBezTo>
                    <a:pt x="111" y="2669"/>
                    <a:pt x="225" y="3220"/>
                    <a:pt x="383" y="3754"/>
                  </a:cubicBezTo>
                  <a:cubicBezTo>
                    <a:pt x="468" y="4018"/>
                    <a:pt x="537" y="4297"/>
                    <a:pt x="699" y="4526"/>
                  </a:cubicBezTo>
                  <a:cubicBezTo>
                    <a:pt x="739" y="4591"/>
                    <a:pt x="816" y="4639"/>
                    <a:pt x="888" y="4639"/>
                  </a:cubicBezTo>
                  <a:cubicBezTo>
                    <a:pt x="936" y="4639"/>
                    <a:pt x="982" y="4617"/>
                    <a:pt x="1013" y="4563"/>
                  </a:cubicBezTo>
                  <a:cubicBezTo>
                    <a:pt x="1077" y="4450"/>
                    <a:pt x="1065" y="4309"/>
                    <a:pt x="1056" y="4185"/>
                  </a:cubicBezTo>
                  <a:cubicBezTo>
                    <a:pt x="1027" y="3864"/>
                    <a:pt x="942" y="3550"/>
                    <a:pt x="838" y="3246"/>
                  </a:cubicBezTo>
                  <a:cubicBezTo>
                    <a:pt x="752" y="2992"/>
                    <a:pt x="655" y="2743"/>
                    <a:pt x="554" y="2496"/>
                  </a:cubicBezTo>
                  <a:lnTo>
                    <a:pt x="554" y="2496"/>
                  </a:lnTo>
                  <a:cubicBezTo>
                    <a:pt x="778" y="2722"/>
                    <a:pt x="1010" y="2940"/>
                    <a:pt x="1253" y="3145"/>
                  </a:cubicBezTo>
                  <a:cubicBezTo>
                    <a:pt x="1353" y="3219"/>
                    <a:pt x="1539" y="3392"/>
                    <a:pt x="1683" y="3392"/>
                  </a:cubicBezTo>
                  <a:cubicBezTo>
                    <a:pt x="1740" y="3392"/>
                    <a:pt x="1790" y="3365"/>
                    <a:pt x="1826" y="3294"/>
                  </a:cubicBezTo>
                  <a:cubicBezTo>
                    <a:pt x="1943" y="3029"/>
                    <a:pt x="1109" y="2406"/>
                    <a:pt x="698" y="2081"/>
                  </a:cubicBezTo>
                  <a:lnTo>
                    <a:pt x="698" y="2081"/>
                  </a:lnTo>
                  <a:cubicBezTo>
                    <a:pt x="956" y="2099"/>
                    <a:pt x="1218" y="2117"/>
                    <a:pt x="1478" y="2117"/>
                  </a:cubicBezTo>
                  <a:cubicBezTo>
                    <a:pt x="1736" y="2117"/>
                    <a:pt x="1993" y="2099"/>
                    <a:pt x="2243" y="2043"/>
                  </a:cubicBezTo>
                  <a:cubicBezTo>
                    <a:pt x="2478" y="1986"/>
                    <a:pt x="2523" y="1743"/>
                    <a:pt x="2274" y="1666"/>
                  </a:cubicBezTo>
                  <a:cubicBezTo>
                    <a:pt x="2023" y="1613"/>
                    <a:pt x="1765" y="1592"/>
                    <a:pt x="1505" y="1592"/>
                  </a:cubicBezTo>
                  <a:cubicBezTo>
                    <a:pt x="1288" y="1592"/>
                    <a:pt x="1070" y="1606"/>
                    <a:pt x="855" y="1628"/>
                  </a:cubicBezTo>
                  <a:cubicBezTo>
                    <a:pt x="1233" y="1402"/>
                    <a:pt x="1597" y="1155"/>
                    <a:pt x="1932" y="870"/>
                  </a:cubicBezTo>
                  <a:cubicBezTo>
                    <a:pt x="2144" y="686"/>
                    <a:pt x="2378" y="505"/>
                    <a:pt x="2514" y="257"/>
                  </a:cubicBezTo>
                  <a:cubicBezTo>
                    <a:pt x="2550" y="74"/>
                    <a:pt x="2498" y="0"/>
                    <a:pt x="2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3502;p42">
              <a:extLst>
                <a:ext uri="{FF2B5EF4-FFF2-40B4-BE49-F238E27FC236}">
                  <a16:creationId xmlns:a16="http://schemas.microsoft.com/office/drawing/2014/main" id="{EA4082EE-2D72-566D-F669-BA7BA8D998E1}"/>
                </a:ext>
              </a:extLst>
            </p:cNvPr>
            <p:cNvGrpSpPr/>
            <p:nvPr/>
          </p:nvGrpSpPr>
          <p:grpSpPr>
            <a:xfrm>
              <a:off x="4211800" y="1885400"/>
              <a:ext cx="53300" cy="92925"/>
              <a:chOff x="4211800" y="1885400"/>
              <a:chExt cx="53300" cy="92925"/>
            </a:xfrm>
          </p:grpSpPr>
          <p:sp>
            <p:nvSpPr>
              <p:cNvPr id="21" name="Google Shape;3503;p42">
                <a:extLst>
                  <a:ext uri="{FF2B5EF4-FFF2-40B4-BE49-F238E27FC236}">
                    <a16:creationId xmlns:a16="http://schemas.microsoft.com/office/drawing/2014/main" id="{39C38681-94E3-336F-8261-39E6332CEB86}"/>
                  </a:ext>
                </a:extLst>
              </p:cNvPr>
              <p:cNvSpPr/>
              <p:nvPr/>
            </p:nvSpPr>
            <p:spPr>
              <a:xfrm>
                <a:off x="4252475" y="1885400"/>
                <a:ext cx="126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55" extrusionOk="0">
                    <a:moveTo>
                      <a:pt x="364" y="1"/>
                    </a:moveTo>
                    <a:cubicBezTo>
                      <a:pt x="343" y="1"/>
                      <a:pt x="321" y="6"/>
                      <a:pt x="301" y="20"/>
                    </a:cubicBezTo>
                    <a:cubicBezTo>
                      <a:pt x="208" y="92"/>
                      <a:pt x="0" y="187"/>
                      <a:pt x="127" y="323"/>
                    </a:cubicBezTo>
                    <a:cubicBezTo>
                      <a:pt x="152" y="345"/>
                      <a:pt x="177" y="354"/>
                      <a:pt x="202" y="354"/>
                    </a:cubicBezTo>
                    <a:cubicBezTo>
                      <a:pt x="272" y="354"/>
                      <a:pt x="340" y="284"/>
                      <a:pt x="398" y="245"/>
                    </a:cubicBezTo>
                    <a:cubicBezTo>
                      <a:pt x="435" y="220"/>
                      <a:pt x="475" y="194"/>
                      <a:pt x="483" y="148"/>
                    </a:cubicBezTo>
                    <a:cubicBezTo>
                      <a:pt x="504" y="70"/>
                      <a:pt x="436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504;p42">
                <a:extLst>
                  <a:ext uri="{FF2B5EF4-FFF2-40B4-BE49-F238E27FC236}">
                    <a16:creationId xmlns:a16="http://schemas.microsoft.com/office/drawing/2014/main" id="{CB5772E9-C982-6F44-7505-DFB5C505D12A}"/>
                  </a:ext>
                </a:extLst>
              </p:cNvPr>
              <p:cNvSpPr/>
              <p:nvPr/>
            </p:nvSpPr>
            <p:spPr>
              <a:xfrm>
                <a:off x="4219750" y="1905425"/>
                <a:ext cx="18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04" extrusionOk="0">
                    <a:moveTo>
                      <a:pt x="601" y="1"/>
                    </a:moveTo>
                    <a:cubicBezTo>
                      <a:pt x="570" y="1"/>
                      <a:pt x="539" y="12"/>
                      <a:pt x="516" y="38"/>
                    </a:cubicBezTo>
                    <a:cubicBezTo>
                      <a:pt x="437" y="114"/>
                      <a:pt x="227" y="264"/>
                      <a:pt x="65" y="383"/>
                    </a:cubicBezTo>
                    <a:cubicBezTo>
                      <a:pt x="26" y="407"/>
                      <a:pt x="1" y="459"/>
                      <a:pt x="12" y="505"/>
                    </a:cubicBezTo>
                    <a:cubicBezTo>
                      <a:pt x="17" y="551"/>
                      <a:pt x="58" y="590"/>
                      <a:pt x="103" y="601"/>
                    </a:cubicBezTo>
                    <a:cubicBezTo>
                      <a:pt x="111" y="603"/>
                      <a:pt x="120" y="604"/>
                      <a:pt x="128" y="604"/>
                    </a:cubicBezTo>
                    <a:cubicBezTo>
                      <a:pt x="192" y="604"/>
                      <a:pt x="240" y="548"/>
                      <a:pt x="292" y="514"/>
                    </a:cubicBezTo>
                    <a:cubicBezTo>
                      <a:pt x="429" y="415"/>
                      <a:pt x="568" y="315"/>
                      <a:pt x="694" y="201"/>
                    </a:cubicBezTo>
                    <a:cubicBezTo>
                      <a:pt x="716" y="179"/>
                      <a:pt x="727" y="147"/>
                      <a:pt x="725" y="115"/>
                    </a:cubicBezTo>
                    <a:cubicBezTo>
                      <a:pt x="725" y="46"/>
                      <a:pt x="663" y="1"/>
                      <a:pt x="6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505;p42">
                <a:extLst>
                  <a:ext uri="{FF2B5EF4-FFF2-40B4-BE49-F238E27FC236}">
                    <a16:creationId xmlns:a16="http://schemas.microsoft.com/office/drawing/2014/main" id="{D8944A45-E57D-BC06-20C7-01023E2E8E7D}"/>
                  </a:ext>
                </a:extLst>
              </p:cNvPr>
              <p:cNvSpPr/>
              <p:nvPr/>
            </p:nvSpPr>
            <p:spPr>
              <a:xfrm>
                <a:off x="4241050" y="1919225"/>
                <a:ext cx="163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48" extrusionOk="0">
                    <a:moveTo>
                      <a:pt x="237" y="0"/>
                    </a:moveTo>
                    <a:cubicBezTo>
                      <a:pt x="191" y="0"/>
                      <a:pt x="146" y="3"/>
                      <a:pt x="102" y="14"/>
                    </a:cubicBezTo>
                    <a:cubicBezTo>
                      <a:pt x="74" y="25"/>
                      <a:pt x="49" y="50"/>
                      <a:pt x="41" y="81"/>
                    </a:cubicBezTo>
                    <a:cubicBezTo>
                      <a:pt x="1" y="224"/>
                      <a:pt x="125" y="246"/>
                      <a:pt x="234" y="246"/>
                    </a:cubicBezTo>
                    <a:cubicBezTo>
                      <a:pt x="253" y="246"/>
                      <a:pt x="272" y="245"/>
                      <a:pt x="289" y="244"/>
                    </a:cubicBezTo>
                    <a:cubicBezTo>
                      <a:pt x="300" y="243"/>
                      <a:pt x="311" y="243"/>
                      <a:pt x="321" y="243"/>
                    </a:cubicBezTo>
                    <a:cubicBezTo>
                      <a:pt x="362" y="243"/>
                      <a:pt x="403" y="248"/>
                      <a:pt x="444" y="248"/>
                    </a:cubicBezTo>
                    <a:cubicBezTo>
                      <a:pt x="476" y="248"/>
                      <a:pt x="507" y="245"/>
                      <a:pt x="536" y="234"/>
                    </a:cubicBezTo>
                    <a:cubicBezTo>
                      <a:pt x="651" y="189"/>
                      <a:pt x="609" y="6"/>
                      <a:pt x="491" y="6"/>
                    </a:cubicBezTo>
                    <a:cubicBezTo>
                      <a:pt x="488" y="6"/>
                      <a:pt x="485" y="7"/>
                      <a:pt x="481" y="7"/>
                    </a:cubicBezTo>
                    <a:cubicBezTo>
                      <a:pt x="470" y="7"/>
                      <a:pt x="458" y="8"/>
                      <a:pt x="446" y="8"/>
                    </a:cubicBezTo>
                    <a:cubicBezTo>
                      <a:pt x="378" y="8"/>
                      <a:pt x="307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506;p42">
                <a:extLst>
                  <a:ext uri="{FF2B5EF4-FFF2-40B4-BE49-F238E27FC236}">
                    <a16:creationId xmlns:a16="http://schemas.microsoft.com/office/drawing/2014/main" id="{DE7B95C3-821F-CB00-F9E3-FA06DBF3522B}"/>
                  </a:ext>
                </a:extLst>
              </p:cNvPr>
              <p:cNvSpPr/>
              <p:nvPr/>
            </p:nvSpPr>
            <p:spPr>
              <a:xfrm>
                <a:off x="4211800" y="1921950"/>
                <a:ext cx="147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96" extrusionOk="0">
                    <a:moveTo>
                      <a:pt x="174" y="1"/>
                    </a:moveTo>
                    <a:cubicBezTo>
                      <a:pt x="65" y="1"/>
                      <a:pt x="1" y="165"/>
                      <a:pt x="118" y="228"/>
                    </a:cubicBezTo>
                    <a:cubicBezTo>
                      <a:pt x="156" y="232"/>
                      <a:pt x="278" y="395"/>
                      <a:pt x="389" y="395"/>
                    </a:cubicBezTo>
                    <a:cubicBezTo>
                      <a:pt x="417" y="395"/>
                      <a:pt x="444" y="385"/>
                      <a:pt x="469" y="358"/>
                    </a:cubicBezTo>
                    <a:cubicBezTo>
                      <a:pt x="589" y="198"/>
                      <a:pt x="329" y="103"/>
                      <a:pt x="231" y="16"/>
                    </a:cubicBezTo>
                    <a:cubicBezTo>
                      <a:pt x="211" y="6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507;p42">
                <a:extLst>
                  <a:ext uri="{FF2B5EF4-FFF2-40B4-BE49-F238E27FC236}">
                    <a16:creationId xmlns:a16="http://schemas.microsoft.com/office/drawing/2014/main" id="{66C7C821-CCCD-73C4-13C4-61C5CB8FC30F}"/>
                  </a:ext>
                </a:extLst>
              </p:cNvPr>
              <p:cNvSpPr/>
              <p:nvPr/>
            </p:nvSpPr>
            <p:spPr>
              <a:xfrm>
                <a:off x="4233175" y="1941050"/>
                <a:ext cx="129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31" extrusionOk="0">
                    <a:moveTo>
                      <a:pt x="164" y="1"/>
                    </a:moveTo>
                    <a:cubicBezTo>
                      <a:pt x="68" y="1"/>
                      <a:pt x="0" y="139"/>
                      <a:pt x="84" y="211"/>
                    </a:cubicBezTo>
                    <a:cubicBezTo>
                      <a:pt x="184" y="271"/>
                      <a:pt x="264" y="420"/>
                      <a:pt x="382" y="430"/>
                    </a:cubicBezTo>
                    <a:cubicBezTo>
                      <a:pt x="459" y="428"/>
                      <a:pt x="516" y="346"/>
                      <a:pt x="492" y="273"/>
                    </a:cubicBezTo>
                    <a:cubicBezTo>
                      <a:pt x="438" y="181"/>
                      <a:pt x="298" y="70"/>
                      <a:pt x="207" y="10"/>
                    </a:cubicBezTo>
                    <a:cubicBezTo>
                      <a:pt x="192" y="4"/>
                      <a:pt x="178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508;p42">
                <a:extLst>
                  <a:ext uri="{FF2B5EF4-FFF2-40B4-BE49-F238E27FC236}">
                    <a16:creationId xmlns:a16="http://schemas.microsoft.com/office/drawing/2014/main" id="{531670C9-D6DA-E1B5-BBB4-6F587FE8655B}"/>
                  </a:ext>
                </a:extLst>
              </p:cNvPr>
              <p:cNvSpPr/>
              <p:nvPr/>
            </p:nvSpPr>
            <p:spPr>
              <a:xfrm>
                <a:off x="4217050" y="1944425"/>
                <a:ext cx="11550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619" extrusionOk="0">
                    <a:moveTo>
                      <a:pt x="151" y="1"/>
                    </a:moveTo>
                    <a:cubicBezTo>
                      <a:pt x="77" y="1"/>
                      <a:pt x="0" y="73"/>
                      <a:pt x="31" y="157"/>
                    </a:cubicBezTo>
                    <a:cubicBezTo>
                      <a:pt x="94" y="291"/>
                      <a:pt x="117" y="447"/>
                      <a:pt x="188" y="577"/>
                    </a:cubicBezTo>
                    <a:cubicBezTo>
                      <a:pt x="205" y="601"/>
                      <a:pt x="237" y="618"/>
                      <a:pt x="267" y="618"/>
                    </a:cubicBezTo>
                    <a:cubicBezTo>
                      <a:pt x="462" y="613"/>
                      <a:pt x="386" y="429"/>
                      <a:pt x="342" y="313"/>
                    </a:cubicBezTo>
                    <a:cubicBezTo>
                      <a:pt x="307" y="223"/>
                      <a:pt x="289" y="123"/>
                      <a:pt x="237" y="44"/>
                    </a:cubicBezTo>
                    <a:cubicBezTo>
                      <a:pt x="214" y="14"/>
                      <a:pt x="183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509;p42">
                <a:extLst>
                  <a:ext uri="{FF2B5EF4-FFF2-40B4-BE49-F238E27FC236}">
                    <a16:creationId xmlns:a16="http://schemas.microsoft.com/office/drawing/2014/main" id="{1EF4B7EB-5CA3-B93E-EF8A-ABD32F6EDDAD}"/>
                  </a:ext>
                </a:extLst>
              </p:cNvPr>
              <p:cNvSpPr/>
              <p:nvPr/>
            </p:nvSpPr>
            <p:spPr>
              <a:xfrm>
                <a:off x="4224650" y="1969375"/>
                <a:ext cx="86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55" y="0"/>
                    </a:moveTo>
                    <a:cubicBezTo>
                      <a:pt x="67" y="0"/>
                      <a:pt x="1" y="109"/>
                      <a:pt x="55" y="187"/>
                    </a:cubicBezTo>
                    <a:cubicBezTo>
                      <a:pt x="91" y="234"/>
                      <a:pt x="104" y="298"/>
                      <a:pt x="152" y="334"/>
                    </a:cubicBezTo>
                    <a:cubicBezTo>
                      <a:pt x="173" y="350"/>
                      <a:pt x="196" y="357"/>
                      <a:pt x="219" y="357"/>
                    </a:cubicBezTo>
                    <a:cubicBezTo>
                      <a:pt x="283" y="357"/>
                      <a:pt x="346" y="302"/>
                      <a:pt x="341" y="231"/>
                    </a:cubicBezTo>
                    <a:cubicBezTo>
                      <a:pt x="324" y="159"/>
                      <a:pt x="261" y="23"/>
                      <a:pt x="183" y="4"/>
                    </a:cubicBezTo>
                    <a:cubicBezTo>
                      <a:pt x="174" y="1"/>
                      <a:pt x="164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3510;p42">
              <a:extLst>
                <a:ext uri="{FF2B5EF4-FFF2-40B4-BE49-F238E27FC236}">
                  <a16:creationId xmlns:a16="http://schemas.microsoft.com/office/drawing/2014/main" id="{1C8B4418-1905-025E-87B8-BAD999A0B2B1}"/>
                </a:ext>
              </a:extLst>
            </p:cNvPr>
            <p:cNvGrpSpPr/>
            <p:nvPr/>
          </p:nvGrpSpPr>
          <p:grpSpPr>
            <a:xfrm>
              <a:off x="4245800" y="1881675"/>
              <a:ext cx="87850" cy="142250"/>
              <a:chOff x="4245800" y="1881675"/>
              <a:chExt cx="87850" cy="142250"/>
            </a:xfrm>
          </p:grpSpPr>
          <p:sp>
            <p:nvSpPr>
              <p:cNvPr id="14" name="Google Shape;3511;p42">
                <a:extLst>
                  <a:ext uri="{FF2B5EF4-FFF2-40B4-BE49-F238E27FC236}">
                    <a16:creationId xmlns:a16="http://schemas.microsoft.com/office/drawing/2014/main" id="{A32D3B9E-E499-6D63-3CCF-BA267BABCF02}"/>
                  </a:ext>
                </a:extLst>
              </p:cNvPr>
              <p:cNvSpPr/>
              <p:nvPr/>
            </p:nvSpPr>
            <p:spPr>
              <a:xfrm>
                <a:off x="4301625" y="1881675"/>
                <a:ext cx="32025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636" extrusionOk="0">
                    <a:moveTo>
                      <a:pt x="1114" y="1"/>
                    </a:moveTo>
                    <a:cubicBezTo>
                      <a:pt x="1101" y="1"/>
                      <a:pt x="1089" y="3"/>
                      <a:pt x="1076" y="8"/>
                    </a:cubicBezTo>
                    <a:cubicBezTo>
                      <a:pt x="759" y="131"/>
                      <a:pt x="450" y="272"/>
                      <a:pt x="136" y="401"/>
                    </a:cubicBezTo>
                    <a:cubicBezTo>
                      <a:pt x="0" y="445"/>
                      <a:pt x="48" y="636"/>
                      <a:pt x="168" y="636"/>
                    </a:cubicBezTo>
                    <a:cubicBezTo>
                      <a:pt x="181" y="636"/>
                      <a:pt x="194" y="634"/>
                      <a:pt x="208" y="629"/>
                    </a:cubicBezTo>
                    <a:cubicBezTo>
                      <a:pt x="533" y="489"/>
                      <a:pt x="868" y="359"/>
                      <a:pt x="1188" y="213"/>
                    </a:cubicBezTo>
                    <a:cubicBezTo>
                      <a:pt x="1280" y="145"/>
                      <a:pt x="1214" y="1"/>
                      <a:pt x="1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512;p42">
                <a:extLst>
                  <a:ext uri="{FF2B5EF4-FFF2-40B4-BE49-F238E27FC236}">
                    <a16:creationId xmlns:a16="http://schemas.microsoft.com/office/drawing/2014/main" id="{D3A79B32-9E47-86D9-4929-A7F8C86DFC2E}"/>
                  </a:ext>
                </a:extLst>
              </p:cNvPr>
              <p:cNvSpPr/>
              <p:nvPr/>
            </p:nvSpPr>
            <p:spPr>
              <a:xfrm>
                <a:off x="4273125" y="1899900"/>
                <a:ext cx="138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341" extrusionOk="0">
                    <a:moveTo>
                      <a:pt x="403" y="1"/>
                    </a:moveTo>
                    <a:cubicBezTo>
                      <a:pt x="391" y="1"/>
                      <a:pt x="378" y="3"/>
                      <a:pt x="366" y="8"/>
                    </a:cubicBezTo>
                    <a:cubicBezTo>
                      <a:pt x="262" y="65"/>
                      <a:pt x="113" y="69"/>
                      <a:pt x="39" y="166"/>
                    </a:cubicBezTo>
                    <a:cubicBezTo>
                      <a:pt x="1" y="233"/>
                      <a:pt x="43" y="323"/>
                      <a:pt x="118" y="339"/>
                    </a:cubicBezTo>
                    <a:cubicBezTo>
                      <a:pt x="124" y="340"/>
                      <a:pt x="130" y="340"/>
                      <a:pt x="137" y="340"/>
                    </a:cubicBezTo>
                    <a:cubicBezTo>
                      <a:pt x="223" y="340"/>
                      <a:pt x="304" y="282"/>
                      <a:pt x="385" y="258"/>
                    </a:cubicBezTo>
                    <a:cubicBezTo>
                      <a:pt x="430" y="238"/>
                      <a:pt x="484" y="225"/>
                      <a:pt x="505" y="178"/>
                    </a:cubicBezTo>
                    <a:cubicBezTo>
                      <a:pt x="553" y="98"/>
                      <a:pt x="486" y="1"/>
                      <a:pt x="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513;p42">
                <a:extLst>
                  <a:ext uri="{FF2B5EF4-FFF2-40B4-BE49-F238E27FC236}">
                    <a16:creationId xmlns:a16="http://schemas.microsoft.com/office/drawing/2014/main" id="{D8837946-6854-C05A-C54F-E547892BF8BD}"/>
                  </a:ext>
                </a:extLst>
              </p:cNvPr>
              <p:cNvSpPr/>
              <p:nvPr/>
            </p:nvSpPr>
            <p:spPr>
              <a:xfrm>
                <a:off x="4283750" y="1932850"/>
                <a:ext cx="4297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367" extrusionOk="0">
                    <a:moveTo>
                      <a:pt x="168" y="1"/>
                    </a:moveTo>
                    <a:cubicBezTo>
                      <a:pt x="134" y="1"/>
                      <a:pt x="102" y="5"/>
                      <a:pt x="72" y="18"/>
                    </a:cubicBezTo>
                    <a:cubicBezTo>
                      <a:pt x="18" y="51"/>
                      <a:pt x="0" y="130"/>
                      <a:pt x="35" y="184"/>
                    </a:cubicBezTo>
                    <a:cubicBezTo>
                      <a:pt x="125" y="284"/>
                      <a:pt x="329" y="245"/>
                      <a:pt x="455" y="277"/>
                    </a:cubicBezTo>
                    <a:cubicBezTo>
                      <a:pt x="804" y="316"/>
                      <a:pt x="1155" y="337"/>
                      <a:pt x="1506" y="360"/>
                    </a:cubicBezTo>
                    <a:cubicBezTo>
                      <a:pt x="1508" y="359"/>
                      <a:pt x="1510" y="359"/>
                      <a:pt x="1512" y="359"/>
                    </a:cubicBezTo>
                    <a:cubicBezTo>
                      <a:pt x="1523" y="359"/>
                      <a:pt x="1535" y="367"/>
                      <a:pt x="1558" y="367"/>
                    </a:cubicBezTo>
                    <a:cubicBezTo>
                      <a:pt x="1574" y="367"/>
                      <a:pt x="1597" y="362"/>
                      <a:pt x="1630" y="347"/>
                    </a:cubicBezTo>
                    <a:cubicBezTo>
                      <a:pt x="1718" y="294"/>
                      <a:pt x="1693" y="149"/>
                      <a:pt x="1593" y="128"/>
                    </a:cubicBezTo>
                    <a:cubicBezTo>
                      <a:pt x="1168" y="93"/>
                      <a:pt x="815" y="80"/>
                      <a:pt x="457" y="36"/>
                    </a:cubicBezTo>
                    <a:cubicBezTo>
                      <a:pt x="368" y="36"/>
                      <a:pt x="263" y="1"/>
                      <a:pt x="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514;p42">
                <a:extLst>
                  <a:ext uri="{FF2B5EF4-FFF2-40B4-BE49-F238E27FC236}">
                    <a16:creationId xmlns:a16="http://schemas.microsoft.com/office/drawing/2014/main" id="{31084C46-8956-9C0D-1A99-B22FEC5769F8}"/>
                  </a:ext>
                </a:extLst>
              </p:cNvPr>
              <p:cNvSpPr/>
              <p:nvPr/>
            </p:nvSpPr>
            <p:spPr>
              <a:xfrm>
                <a:off x="4258300" y="1946175"/>
                <a:ext cx="214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721" extrusionOk="0">
                    <a:moveTo>
                      <a:pt x="176" y="0"/>
                    </a:moveTo>
                    <a:cubicBezTo>
                      <a:pt x="81" y="0"/>
                      <a:pt x="1" y="126"/>
                      <a:pt x="90" y="210"/>
                    </a:cubicBezTo>
                    <a:cubicBezTo>
                      <a:pt x="261" y="364"/>
                      <a:pt x="429" y="523"/>
                      <a:pt x="588" y="688"/>
                    </a:cubicBezTo>
                    <a:cubicBezTo>
                      <a:pt x="610" y="708"/>
                      <a:pt x="641" y="720"/>
                      <a:pt x="671" y="720"/>
                    </a:cubicBezTo>
                    <a:cubicBezTo>
                      <a:pt x="688" y="720"/>
                      <a:pt x="706" y="716"/>
                      <a:pt x="722" y="707"/>
                    </a:cubicBezTo>
                    <a:cubicBezTo>
                      <a:pt x="857" y="633"/>
                      <a:pt x="767" y="509"/>
                      <a:pt x="683" y="439"/>
                    </a:cubicBezTo>
                    <a:cubicBezTo>
                      <a:pt x="543" y="301"/>
                      <a:pt x="401" y="166"/>
                      <a:pt x="255" y="33"/>
                    </a:cubicBezTo>
                    <a:cubicBezTo>
                      <a:pt x="229" y="10"/>
                      <a:pt x="202" y="0"/>
                      <a:pt x="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515;p42">
                <a:extLst>
                  <a:ext uri="{FF2B5EF4-FFF2-40B4-BE49-F238E27FC236}">
                    <a16:creationId xmlns:a16="http://schemas.microsoft.com/office/drawing/2014/main" id="{389CD67B-0FA2-95D0-02E5-052B608E4495}"/>
                  </a:ext>
                </a:extLst>
              </p:cNvPr>
              <p:cNvSpPr/>
              <p:nvPr/>
            </p:nvSpPr>
            <p:spPr>
              <a:xfrm>
                <a:off x="4290275" y="1978050"/>
                <a:ext cx="1537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69" extrusionOk="0">
                    <a:moveTo>
                      <a:pt x="164" y="0"/>
                    </a:moveTo>
                    <a:cubicBezTo>
                      <a:pt x="68" y="0"/>
                      <a:pt x="1" y="138"/>
                      <a:pt x="86" y="210"/>
                    </a:cubicBezTo>
                    <a:cubicBezTo>
                      <a:pt x="177" y="279"/>
                      <a:pt x="262" y="356"/>
                      <a:pt x="347" y="437"/>
                    </a:cubicBezTo>
                    <a:cubicBezTo>
                      <a:pt x="368" y="457"/>
                      <a:pt x="399" y="469"/>
                      <a:pt x="429" y="469"/>
                    </a:cubicBezTo>
                    <a:cubicBezTo>
                      <a:pt x="446" y="469"/>
                      <a:pt x="464" y="465"/>
                      <a:pt x="479" y="456"/>
                    </a:cubicBezTo>
                    <a:cubicBezTo>
                      <a:pt x="614" y="381"/>
                      <a:pt x="527" y="257"/>
                      <a:pt x="435" y="188"/>
                    </a:cubicBezTo>
                    <a:cubicBezTo>
                      <a:pt x="361" y="128"/>
                      <a:pt x="294" y="53"/>
                      <a:pt x="208" y="10"/>
                    </a:cubicBezTo>
                    <a:cubicBezTo>
                      <a:pt x="193" y="3"/>
                      <a:pt x="179" y="0"/>
                      <a:pt x="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516;p42">
                <a:extLst>
                  <a:ext uri="{FF2B5EF4-FFF2-40B4-BE49-F238E27FC236}">
                    <a16:creationId xmlns:a16="http://schemas.microsoft.com/office/drawing/2014/main" id="{9B212EF2-504D-48FA-3DDA-BCCFC63DAA6E}"/>
                  </a:ext>
                </a:extLst>
              </p:cNvPr>
              <p:cNvSpPr/>
              <p:nvPr/>
            </p:nvSpPr>
            <p:spPr>
              <a:xfrm>
                <a:off x="4245800" y="1977200"/>
                <a:ext cx="114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85" extrusionOk="0">
                    <a:moveTo>
                      <a:pt x="121" y="0"/>
                    </a:moveTo>
                    <a:cubicBezTo>
                      <a:pt x="60" y="0"/>
                      <a:pt x="0" y="41"/>
                      <a:pt x="2" y="123"/>
                    </a:cubicBezTo>
                    <a:cubicBezTo>
                      <a:pt x="30" y="279"/>
                      <a:pt x="81" y="430"/>
                      <a:pt x="119" y="583"/>
                    </a:cubicBezTo>
                    <a:cubicBezTo>
                      <a:pt x="137" y="668"/>
                      <a:pt x="165" y="785"/>
                      <a:pt x="260" y="785"/>
                    </a:cubicBezTo>
                    <a:cubicBezTo>
                      <a:pt x="273" y="785"/>
                      <a:pt x="287" y="783"/>
                      <a:pt x="302" y="778"/>
                    </a:cubicBezTo>
                    <a:cubicBezTo>
                      <a:pt x="458" y="717"/>
                      <a:pt x="343" y="536"/>
                      <a:pt x="325" y="422"/>
                    </a:cubicBezTo>
                    <a:cubicBezTo>
                      <a:pt x="298" y="319"/>
                      <a:pt x="267" y="216"/>
                      <a:pt x="243" y="112"/>
                    </a:cubicBezTo>
                    <a:lnTo>
                      <a:pt x="243" y="112"/>
                    </a:lnTo>
                    <a:cubicBezTo>
                      <a:pt x="237" y="38"/>
                      <a:pt x="179" y="0"/>
                      <a:pt x="1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517;p42">
                <a:extLst>
                  <a:ext uri="{FF2B5EF4-FFF2-40B4-BE49-F238E27FC236}">
                    <a16:creationId xmlns:a16="http://schemas.microsoft.com/office/drawing/2014/main" id="{3A4EEA42-007B-AE0F-4D20-18E797B84377}"/>
                  </a:ext>
                </a:extLst>
              </p:cNvPr>
              <p:cNvSpPr/>
              <p:nvPr/>
            </p:nvSpPr>
            <p:spPr>
              <a:xfrm>
                <a:off x="4253850" y="2014375"/>
                <a:ext cx="80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82" extrusionOk="0">
                    <a:moveTo>
                      <a:pt x="145" y="1"/>
                    </a:moveTo>
                    <a:cubicBezTo>
                      <a:pt x="70" y="1"/>
                      <a:pt x="1" y="78"/>
                      <a:pt x="29" y="158"/>
                    </a:cubicBezTo>
                    <a:cubicBezTo>
                      <a:pt x="57" y="239"/>
                      <a:pt x="56" y="375"/>
                      <a:pt x="169" y="381"/>
                    </a:cubicBezTo>
                    <a:cubicBezTo>
                      <a:pt x="175" y="381"/>
                      <a:pt x="181" y="382"/>
                      <a:pt x="186" y="382"/>
                    </a:cubicBezTo>
                    <a:cubicBezTo>
                      <a:pt x="292" y="382"/>
                      <a:pt x="322" y="255"/>
                      <a:pt x="281" y="168"/>
                    </a:cubicBezTo>
                    <a:cubicBezTo>
                      <a:pt x="266" y="111"/>
                      <a:pt x="257" y="44"/>
                      <a:pt x="200" y="16"/>
                    </a:cubicBezTo>
                    <a:cubicBezTo>
                      <a:pt x="182" y="5"/>
                      <a:pt x="163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" name="Google Shape;3499;p42">
            <a:extLst>
              <a:ext uri="{FF2B5EF4-FFF2-40B4-BE49-F238E27FC236}">
                <a16:creationId xmlns:a16="http://schemas.microsoft.com/office/drawing/2014/main" id="{68B98E52-0166-EF35-B3F5-45711214C657}"/>
              </a:ext>
            </a:extLst>
          </p:cNvPr>
          <p:cNvGrpSpPr/>
          <p:nvPr/>
        </p:nvGrpSpPr>
        <p:grpSpPr>
          <a:xfrm rot="6039070">
            <a:off x="488086" y="4042362"/>
            <a:ext cx="540581" cy="681619"/>
            <a:chOff x="4210725" y="1871000"/>
            <a:chExt cx="137575" cy="173475"/>
          </a:xfrm>
        </p:grpSpPr>
        <p:sp>
          <p:nvSpPr>
            <p:cNvPr id="29" name="Google Shape;3500;p42">
              <a:extLst>
                <a:ext uri="{FF2B5EF4-FFF2-40B4-BE49-F238E27FC236}">
                  <a16:creationId xmlns:a16="http://schemas.microsoft.com/office/drawing/2014/main" id="{54C3EDB3-2E0F-0A76-B56C-9126EFA6EE4A}"/>
                </a:ext>
              </a:extLst>
            </p:cNvPr>
            <p:cNvSpPr/>
            <p:nvPr/>
          </p:nvSpPr>
          <p:spPr>
            <a:xfrm>
              <a:off x="4212575" y="1871000"/>
              <a:ext cx="135725" cy="173475"/>
            </a:xfrm>
            <a:custGeom>
              <a:avLst/>
              <a:gdLst/>
              <a:ahLst/>
              <a:cxnLst/>
              <a:rect l="l" t="t" r="r" b="b"/>
              <a:pathLst>
                <a:path w="5429" h="6939" extrusionOk="0">
                  <a:moveTo>
                    <a:pt x="4837" y="1"/>
                  </a:moveTo>
                  <a:cubicBezTo>
                    <a:pt x="4673" y="1"/>
                    <a:pt x="4507" y="62"/>
                    <a:pt x="4353" y="118"/>
                  </a:cubicBezTo>
                  <a:cubicBezTo>
                    <a:pt x="3351" y="517"/>
                    <a:pt x="2466" y="1056"/>
                    <a:pt x="1529" y="1430"/>
                  </a:cubicBezTo>
                  <a:cubicBezTo>
                    <a:pt x="1053" y="1640"/>
                    <a:pt x="553" y="1797"/>
                    <a:pt x="77" y="2005"/>
                  </a:cubicBezTo>
                  <a:cubicBezTo>
                    <a:pt x="1" y="2055"/>
                    <a:pt x="13" y="2141"/>
                    <a:pt x="60" y="2190"/>
                  </a:cubicBezTo>
                  <a:cubicBezTo>
                    <a:pt x="18" y="2301"/>
                    <a:pt x="136" y="2476"/>
                    <a:pt x="147" y="2588"/>
                  </a:cubicBezTo>
                  <a:cubicBezTo>
                    <a:pt x="218" y="2824"/>
                    <a:pt x="293" y="3061"/>
                    <a:pt x="369" y="3297"/>
                  </a:cubicBezTo>
                  <a:cubicBezTo>
                    <a:pt x="621" y="4066"/>
                    <a:pt x="861" y="4838"/>
                    <a:pt x="1132" y="5600"/>
                  </a:cubicBezTo>
                  <a:cubicBezTo>
                    <a:pt x="1278" y="5984"/>
                    <a:pt x="1402" y="6381"/>
                    <a:pt x="1627" y="6727"/>
                  </a:cubicBezTo>
                  <a:cubicBezTo>
                    <a:pt x="1714" y="6861"/>
                    <a:pt x="1829" y="6938"/>
                    <a:pt x="1932" y="6938"/>
                  </a:cubicBezTo>
                  <a:cubicBezTo>
                    <a:pt x="2039" y="6938"/>
                    <a:pt x="2134" y="6857"/>
                    <a:pt x="2177" y="6674"/>
                  </a:cubicBezTo>
                  <a:cubicBezTo>
                    <a:pt x="2328" y="5757"/>
                    <a:pt x="2116" y="4831"/>
                    <a:pt x="2014" y="3920"/>
                  </a:cubicBezTo>
                  <a:lnTo>
                    <a:pt x="2014" y="3920"/>
                  </a:lnTo>
                  <a:cubicBezTo>
                    <a:pt x="2460" y="4337"/>
                    <a:pt x="2912" y="4747"/>
                    <a:pt x="3407" y="5106"/>
                  </a:cubicBezTo>
                  <a:cubicBezTo>
                    <a:pt x="3616" y="5243"/>
                    <a:pt x="3894" y="5487"/>
                    <a:pt x="4162" y="5487"/>
                  </a:cubicBezTo>
                  <a:cubicBezTo>
                    <a:pt x="4229" y="5487"/>
                    <a:pt x="4295" y="5472"/>
                    <a:pt x="4359" y="5437"/>
                  </a:cubicBezTo>
                  <a:cubicBezTo>
                    <a:pt x="4796" y="5055"/>
                    <a:pt x="3359" y="3705"/>
                    <a:pt x="3060" y="3422"/>
                  </a:cubicBezTo>
                  <a:cubicBezTo>
                    <a:pt x="2936" y="3304"/>
                    <a:pt x="2778" y="3159"/>
                    <a:pt x="2663" y="3039"/>
                  </a:cubicBezTo>
                  <a:lnTo>
                    <a:pt x="2663" y="3039"/>
                  </a:lnTo>
                  <a:cubicBezTo>
                    <a:pt x="2866" y="3070"/>
                    <a:pt x="3188" y="3121"/>
                    <a:pt x="3376" y="3126"/>
                  </a:cubicBezTo>
                  <a:cubicBezTo>
                    <a:pt x="3622" y="3135"/>
                    <a:pt x="3873" y="3150"/>
                    <a:pt x="4124" y="3150"/>
                  </a:cubicBezTo>
                  <a:cubicBezTo>
                    <a:pt x="4440" y="3150"/>
                    <a:pt x="4755" y="3127"/>
                    <a:pt x="5057" y="3040"/>
                  </a:cubicBezTo>
                  <a:cubicBezTo>
                    <a:pt x="5304" y="2951"/>
                    <a:pt x="5428" y="2723"/>
                    <a:pt x="5223" y="2510"/>
                  </a:cubicBezTo>
                  <a:cubicBezTo>
                    <a:pt x="5057" y="2326"/>
                    <a:pt x="4795" y="2288"/>
                    <a:pt x="4567" y="2222"/>
                  </a:cubicBezTo>
                  <a:cubicBezTo>
                    <a:pt x="3989" y="2053"/>
                    <a:pt x="3278" y="1992"/>
                    <a:pt x="2736" y="1940"/>
                  </a:cubicBezTo>
                  <a:cubicBezTo>
                    <a:pt x="3372" y="1643"/>
                    <a:pt x="4390" y="1194"/>
                    <a:pt x="4949" y="622"/>
                  </a:cubicBezTo>
                  <a:cubicBezTo>
                    <a:pt x="5106" y="468"/>
                    <a:pt x="5302" y="105"/>
                    <a:pt x="4982" y="19"/>
                  </a:cubicBezTo>
                  <a:cubicBezTo>
                    <a:pt x="4934" y="6"/>
                    <a:pt x="4886" y="1"/>
                    <a:pt x="4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01;p42">
              <a:extLst>
                <a:ext uri="{FF2B5EF4-FFF2-40B4-BE49-F238E27FC236}">
                  <a16:creationId xmlns:a16="http://schemas.microsoft.com/office/drawing/2014/main" id="{66E98717-A0E5-E809-5174-310D7A1FC4E5}"/>
                </a:ext>
              </a:extLst>
            </p:cNvPr>
            <p:cNvSpPr/>
            <p:nvPr/>
          </p:nvSpPr>
          <p:spPr>
            <a:xfrm>
              <a:off x="4210725" y="1875950"/>
              <a:ext cx="63750" cy="115975"/>
            </a:xfrm>
            <a:custGeom>
              <a:avLst/>
              <a:gdLst/>
              <a:ahLst/>
              <a:cxnLst/>
              <a:rect l="l" t="t" r="r" b="b"/>
              <a:pathLst>
                <a:path w="2550" h="4639" extrusionOk="0">
                  <a:moveTo>
                    <a:pt x="2394" y="0"/>
                  </a:moveTo>
                  <a:cubicBezTo>
                    <a:pt x="1998" y="0"/>
                    <a:pt x="839" y="1049"/>
                    <a:pt x="708" y="1178"/>
                  </a:cubicBezTo>
                  <a:cubicBezTo>
                    <a:pt x="513" y="1367"/>
                    <a:pt x="308" y="1547"/>
                    <a:pt x="116" y="1740"/>
                  </a:cubicBezTo>
                  <a:cubicBezTo>
                    <a:pt x="85" y="1765"/>
                    <a:pt x="62" y="1803"/>
                    <a:pt x="64" y="1845"/>
                  </a:cubicBezTo>
                  <a:cubicBezTo>
                    <a:pt x="64" y="1846"/>
                    <a:pt x="65" y="1849"/>
                    <a:pt x="65" y="1851"/>
                  </a:cubicBezTo>
                  <a:cubicBezTo>
                    <a:pt x="64" y="1852"/>
                    <a:pt x="62" y="1854"/>
                    <a:pt x="60" y="1855"/>
                  </a:cubicBezTo>
                  <a:cubicBezTo>
                    <a:pt x="0" y="1927"/>
                    <a:pt x="41" y="2030"/>
                    <a:pt x="42" y="2116"/>
                  </a:cubicBezTo>
                  <a:cubicBezTo>
                    <a:pt x="111" y="2669"/>
                    <a:pt x="225" y="3220"/>
                    <a:pt x="383" y="3754"/>
                  </a:cubicBezTo>
                  <a:cubicBezTo>
                    <a:pt x="468" y="4018"/>
                    <a:pt x="537" y="4297"/>
                    <a:pt x="699" y="4526"/>
                  </a:cubicBezTo>
                  <a:cubicBezTo>
                    <a:pt x="739" y="4591"/>
                    <a:pt x="816" y="4639"/>
                    <a:pt x="888" y="4639"/>
                  </a:cubicBezTo>
                  <a:cubicBezTo>
                    <a:pt x="936" y="4639"/>
                    <a:pt x="982" y="4617"/>
                    <a:pt x="1013" y="4563"/>
                  </a:cubicBezTo>
                  <a:cubicBezTo>
                    <a:pt x="1077" y="4450"/>
                    <a:pt x="1065" y="4309"/>
                    <a:pt x="1056" y="4185"/>
                  </a:cubicBezTo>
                  <a:cubicBezTo>
                    <a:pt x="1027" y="3864"/>
                    <a:pt x="942" y="3550"/>
                    <a:pt x="838" y="3246"/>
                  </a:cubicBezTo>
                  <a:cubicBezTo>
                    <a:pt x="752" y="2992"/>
                    <a:pt x="655" y="2743"/>
                    <a:pt x="554" y="2496"/>
                  </a:cubicBezTo>
                  <a:lnTo>
                    <a:pt x="554" y="2496"/>
                  </a:lnTo>
                  <a:cubicBezTo>
                    <a:pt x="778" y="2722"/>
                    <a:pt x="1010" y="2940"/>
                    <a:pt x="1253" y="3145"/>
                  </a:cubicBezTo>
                  <a:cubicBezTo>
                    <a:pt x="1353" y="3219"/>
                    <a:pt x="1539" y="3392"/>
                    <a:pt x="1683" y="3392"/>
                  </a:cubicBezTo>
                  <a:cubicBezTo>
                    <a:pt x="1740" y="3392"/>
                    <a:pt x="1790" y="3365"/>
                    <a:pt x="1826" y="3294"/>
                  </a:cubicBezTo>
                  <a:cubicBezTo>
                    <a:pt x="1943" y="3029"/>
                    <a:pt x="1109" y="2406"/>
                    <a:pt x="698" y="2081"/>
                  </a:cubicBezTo>
                  <a:lnTo>
                    <a:pt x="698" y="2081"/>
                  </a:lnTo>
                  <a:cubicBezTo>
                    <a:pt x="956" y="2099"/>
                    <a:pt x="1218" y="2117"/>
                    <a:pt x="1478" y="2117"/>
                  </a:cubicBezTo>
                  <a:cubicBezTo>
                    <a:pt x="1736" y="2117"/>
                    <a:pt x="1993" y="2099"/>
                    <a:pt x="2243" y="2043"/>
                  </a:cubicBezTo>
                  <a:cubicBezTo>
                    <a:pt x="2478" y="1986"/>
                    <a:pt x="2523" y="1743"/>
                    <a:pt x="2274" y="1666"/>
                  </a:cubicBezTo>
                  <a:cubicBezTo>
                    <a:pt x="2023" y="1613"/>
                    <a:pt x="1765" y="1592"/>
                    <a:pt x="1505" y="1592"/>
                  </a:cubicBezTo>
                  <a:cubicBezTo>
                    <a:pt x="1288" y="1592"/>
                    <a:pt x="1070" y="1606"/>
                    <a:pt x="855" y="1628"/>
                  </a:cubicBezTo>
                  <a:cubicBezTo>
                    <a:pt x="1233" y="1402"/>
                    <a:pt x="1597" y="1155"/>
                    <a:pt x="1932" y="870"/>
                  </a:cubicBezTo>
                  <a:cubicBezTo>
                    <a:pt x="2144" y="686"/>
                    <a:pt x="2378" y="505"/>
                    <a:pt x="2514" y="257"/>
                  </a:cubicBezTo>
                  <a:cubicBezTo>
                    <a:pt x="2550" y="74"/>
                    <a:pt x="2498" y="0"/>
                    <a:pt x="2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3502;p42">
              <a:extLst>
                <a:ext uri="{FF2B5EF4-FFF2-40B4-BE49-F238E27FC236}">
                  <a16:creationId xmlns:a16="http://schemas.microsoft.com/office/drawing/2014/main" id="{12786EB2-E7C9-37A5-F7E3-2B1FD15B202F}"/>
                </a:ext>
              </a:extLst>
            </p:cNvPr>
            <p:cNvGrpSpPr/>
            <p:nvPr/>
          </p:nvGrpSpPr>
          <p:grpSpPr>
            <a:xfrm>
              <a:off x="4211800" y="1885400"/>
              <a:ext cx="53300" cy="92925"/>
              <a:chOff x="4211800" y="1885400"/>
              <a:chExt cx="53300" cy="92925"/>
            </a:xfrm>
          </p:grpSpPr>
          <p:sp>
            <p:nvSpPr>
              <p:cNvPr id="3848" name="Google Shape;3503;p42">
                <a:extLst>
                  <a:ext uri="{FF2B5EF4-FFF2-40B4-BE49-F238E27FC236}">
                    <a16:creationId xmlns:a16="http://schemas.microsoft.com/office/drawing/2014/main" id="{32E92019-4C5B-1E8C-4FD2-9CBACB99C4C3}"/>
                  </a:ext>
                </a:extLst>
              </p:cNvPr>
              <p:cNvSpPr/>
              <p:nvPr/>
            </p:nvSpPr>
            <p:spPr>
              <a:xfrm>
                <a:off x="4252475" y="1885400"/>
                <a:ext cx="126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55" extrusionOk="0">
                    <a:moveTo>
                      <a:pt x="364" y="1"/>
                    </a:moveTo>
                    <a:cubicBezTo>
                      <a:pt x="343" y="1"/>
                      <a:pt x="321" y="6"/>
                      <a:pt x="301" y="20"/>
                    </a:cubicBezTo>
                    <a:cubicBezTo>
                      <a:pt x="208" y="92"/>
                      <a:pt x="0" y="187"/>
                      <a:pt x="127" y="323"/>
                    </a:cubicBezTo>
                    <a:cubicBezTo>
                      <a:pt x="152" y="345"/>
                      <a:pt x="177" y="354"/>
                      <a:pt x="202" y="354"/>
                    </a:cubicBezTo>
                    <a:cubicBezTo>
                      <a:pt x="272" y="354"/>
                      <a:pt x="340" y="284"/>
                      <a:pt x="398" y="245"/>
                    </a:cubicBezTo>
                    <a:cubicBezTo>
                      <a:pt x="435" y="220"/>
                      <a:pt x="475" y="194"/>
                      <a:pt x="483" y="148"/>
                    </a:cubicBezTo>
                    <a:cubicBezTo>
                      <a:pt x="504" y="70"/>
                      <a:pt x="436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504;p42">
                <a:extLst>
                  <a:ext uri="{FF2B5EF4-FFF2-40B4-BE49-F238E27FC236}">
                    <a16:creationId xmlns:a16="http://schemas.microsoft.com/office/drawing/2014/main" id="{07FBF30B-4E6C-93EA-40A9-634BD150A6FF}"/>
                  </a:ext>
                </a:extLst>
              </p:cNvPr>
              <p:cNvSpPr/>
              <p:nvPr/>
            </p:nvSpPr>
            <p:spPr>
              <a:xfrm>
                <a:off x="4219750" y="1905425"/>
                <a:ext cx="18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04" extrusionOk="0">
                    <a:moveTo>
                      <a:pt x="601" y="1"/>
                    </a:moveTo>
                    <a:cubicBezTo>
                      <a:pt x="570" y="1"/>
                      <a:pt x="539" y="12"/>
                      <a:pt x="516" y="38"/>
                    </a:cubicBezTo>
                    <a:cubicBezTo>
                      <a:pt x="437" y="114"/>
                      <a:pt x="227" y="264"/>
                      <a:pt x="65" y="383"/>
                    </a:cubicBezTo>
                    <a:cubicBezTo>
                      <a:pt x="26" y="407"/>
                      <a:pt x="1" y="459"/>
                      <a:pt x="12" y="505"/>
                    </a:cubicBezTo>
                    <a:cubicBezTo>
                      <a:pt x="17" y="551"/>
                      <a:pt x="58" y="590"/>
                      <a:pt x="103" y="601"/>
                    </a:cubicBezTo>
                    <a:cubicBezTo>
                      <a:pt x="111" y="603"/>
                      <a:pt x="120" y="604"/>
                      <a:pt x="128" y="604"/>
                    </a:cubicBezTo>
                    <a:cubicBezTo>
                      <a:pt x="192" y="604"/>
                      <a:pt x="240" y="548"/>
                      <a:pt x="292" y="514"/>
                    </a:cubicBezTo>
                    <a:cubicBezTo>
                      <a:pt x="429" y="415"/>
                      <a:pt x="568" y="315"/>
                      <a:pt x="694" y="201"/>
                    </a:cubicBezTo>
                    <a:cubicBezTo>
                      <a:pt x="716" y="179"/>
                      <a:pt x="727" y="147"/>
                      <a:pt x="725" y="115"/>
                    </a:cubicBezTo>
                    <a:cubicBezTo>
                      <a:pt x="725" y="46"/>
                      <a:pt x="663" y="1"/>
                      <a:pt x="6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505;p42">
                <a:extLst>
                  <a:ext uri="{FF2B5EF4-FFF2-40B4-BE49-F238E27FC236}">
                    <a16:creationId xmlns:a16="http://schemas.microsoft.com/office/drawing/2014/main" id="{9C21EF3E-E612-3FFC-619E-4001E1BE6BEB}"/>
                  </a:ext>
                </a:extLst>
              </p:cNvPr>
              <p:cNvSpPr/>
              <p:nvPr/>
            </p:nvSpPr>
            <p:spPr>
              <a:xfrm>
                <a:off x="4241050" y="1919225"/>
                <a:ext cx="163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48" extrusionOk="0">
                    <a:moveTo>
                      <a:pt x="237" y="0"/>
                    </a:moveTo>
                    <a:cubicBezTo>
                      <a:pt x="191" y="0"/>
                      <a:pt x="146" y="3"/>
                      <a:pt x="102" y="14"/>
                    </a:cubicBezTo>
                    <a:cubicBezTo>
                      <a:pt x="74" y="25"/>
                      <a:pt x="49" y="50"/>
                      <a:pt x="41" y="81"/>
                    </a:cubicBezTo>
                    <a:cubicBezTo>
                      <a:pt x="1" y="224"/>
                      <a:pt x="125" y="246"/>
                      <a:pt x="234" y="246"/>
                    </a:cubicBezTo>
                    <a:cubicBezTo>
                      <a:pt x="253" y="246"/>
                      <a:pt x="272" y="245"/>
                      <a:pt x="289" y="244"/>
                    </a:cubicBezTo>
                    <a:cubicBezTo>
                      <a:pt x="300" y="243"/>
                      <a:pt x="311" y="243"/>
                      <a:pt x="321" y="243"/>
                    </a:cubicBezTo>
                    <a:cubicBezTo>
                      <a:pt x="362" y="243"/>
                      <a:pt x="403" y="248"/>
                      <a:pt x="444" y="248"/>
                    </a:cubicBezTo>
                    <a:cubicBezTo>
                      <a:pt x="476" y="248"/>
                      <a:pt x="507" y="245"/>
                      <a:pt x="536" y="234"/>
                    </a:cubicBezTo>
                    <a:cubicBezTo>
                      <a:pt x="651" y="189"/>
                      <a:pt x="609" y="6"/>
                      <a:pt x="491" y="6"/>
                    </a:cubicBezTo>
                    <a:cubicBezTo>
                      <a:pt x="488" y="6"/>
                      <a:pt x="485" y="7"/>
                      <a:pt x="481" y="7"/>
                    </a:cubicBezTo>
                    <a:cubicBezTo>
                      <a:pt x="470" y="7"/>
                      <a:pt x="458" y="8"/>
                      <a:pt x="446" y="8"/>
                    </a:cubicBezTo>
                    <a:cubicBezTo>
                      <a:pt x="378" y="8"/>
                      <a:pt x="307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506;p42">
                <a:extLst>
                  <a:ext uri="{FF2B5EF4-FFF2-40B4-BE49-F238E27FC236}">
                    <a16:creationId xmlns:a16="http://schemas.microsoft.com/office/drawing/2014/main" id="{0046FCFC-EB75-AFEF-E37C-6C557459B7C1}"/>
                  </a:ext>
                </a:extLst>
              </p:cNvPr>
              <p:cNvSpPr/>
              <p:nvPr/>
            </p:nvSpPr>
            <p:spPr>
              <a:xfrm>
                <a:off x="4211800" y="1921950"/>
                <a:ext cx="147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96" extrusionOk="0">
                    <a:moveTo>
                      <a:pt x="174" y="1"/>
                    </a:moveTo>
                    <a:cubicBezTo>
                      <a:pt x="65" y="1"/>
                      <a:pt x="1" y="165"/>
                      <a:pt x="118" y="228"/>
                    </a:cubicBezTo>
                    <a:cubicBezTo>
                      <a:pt x="156" y="232"/>
                      <a:pt x="278" y="395"/>
                      <a:pt x="389" y="395"/>
                    </a:cubicBezTo>
                    <a:cubicBezTo>
                      <a:pt x="417" y="395"/>
                      <a:pt x="444" y="385"/>
                      <a:pt x="469" y="358"/>
                    </a:cubicBezTo>
                    <a:cubicBezTo>
                      <a:pt x="589" y="198"/>
                      <a:pt x="329" y="103"/>
                      <a:pt x="231" y="16"/>
                    </a:cubicBezTo>
                    <a:cubicBezTo>
                      <a:pt x="211" y="6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507;p42">
                <a:extLst>
                  <a:ext uri="{FF2B5EF4-FFF2-40B4-BE49-F238E27FC236}">
                    <a16:creationId xmlns:a16="http://schemas.microsoft.com/office/drawing/2014/main" id="{011E0834-96CE-F477-0679-A08ECB7C3E0E}"/>
                  </a:ext>
                </a:extLst>
              </p:cNvPr>
              <p:cNvSpPr/>
              <p:nvPr/>
            </p:nvSpPr>
            <p:spPr>
              <a:xfrm>
                <a:off x="4233175" y="1941050"/>
                <a:ext cx="129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31" extrusionOk="0">
                    <a:moveTo>
                      <a:pt x="164" y="1"/>
                    </a:moveTo>
                    <a:cubicBezTo>
                      <a:pt x="68" y="1"/>
                      <a:pt x="0" y="139"/>
                      <a:pt x="84" y="211"/>
                    </a:cubicBezTo>
                    <a:cubicBezTo>
                      <a:pt x="184" y="271"/>
                      <a:pt x="264" y="420"/>
                      <a:pt x="382" y="430"/>
                    </a:cubicBezTo>
                    <a:cubicBezTo>
                      <a:pt x="459" y="428"/>
                      <a:pt x="516" y="346"/>
                      <a:pt x="492" y="273"/>
                    </a:cubicBezTo>
                    <a:cubicBezTo>
                      <a:pt x="438" y="181"/>
                      <a:pt x="298" y="70"/>
                      <a:pt x="207" y="10"/>
                    </a:cubicBezTo>
                    <a:cubicBezTo>
                      <a:pt x="192" y="4"/>
                      <a:pt x="178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508;p42">
                <a:extLst>
                  <a:ext uri="{FF2B5EF4-FFF2-40B4-BE49-F238E27FC236}">
                    <a16:creationId xmlns:a16="http://schemas.microsoft.com/office/drawing/2014/main" id="{3566DA04-9126-7700-6FA5-0A4B8E536F0B}"/>
                  </a:ext>
                </a:extLst>
              </p:cNvPr>
              <p:cNvSpPr/>
              <p:nvPr/>
            </p:nvSpPr>
            <p:spPr>
              <a:xfrm>
                <a:off x="4217050" y="1944425"/>
                <a:ext cx="11550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619" extrusionOk="0">
                    <a:moveTo>
                      <a:pt x="151" y="1"/>
                    </a:moveTo>
                    <a:cubicBezTo>
                      <a:pt x="77" y="1"/>
                      <a:pt x="0" y="73"/>
                      <a:pt x="31" y="157"/>
                    </a:cubicBezTo>
                    <a:cubicBezTo>
                      <a:pt x="94" y="291"/>
                      <a:pt x="117" y="447"/>
                      <a:pt x="188" y="577"/>
                    </a:cubicBezTo>
                    <a:cubicBezTo>
                      <a:pt x="205" y="601"/>
                      <a:pt x="237" y="618"/>
                      <a:pt x="267" y="618"/>
                    </a:cubicBezTo>
                    <a:cubicBezTo>
                      <a:pt x="462" y="613"/>
                      <a:pt x="386" y="429"/>
                      <a:pt x="342" y="313"/>
                    </a:cubicBezTo>
                    <a:cubicBezTo>
                      <a:pt x="307" y="223"/>
                      <a:pt x="289" y="123"/>
                      <a:pt x="237" y="44"/>
                    </a:cubicBezTo>
                    <a:cubicBezTo>
                      <a:pt x="214" y="14"/>
                      <a:pt x="183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509;p42">
                <a:extLst>
                  <a:ext uri="{FF2B5EF4-FFF2-40B4-BE49-F238E27FC236}">
                    <a16:creationId xmlns:a16="http://schemas.microsoft.com/office/drawing/2014/main" id="{BACD32EF-F3CC-74FE-E06C-E2FA85F75A75}"/>
                  </a:ext>
                </a:extLst>
              </p:cNvPr>
              <p:cNvSpPr/>
              <p:nvPr/>
            </p:nvSpPr>
            <p:spPr>
              <a:xfrm>
                <a:off x="4224650" y="1969375"/>
                <a:ext cx="86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55" y="0"/>
                    </a:moveTo>
                    <a:cubicBezTo>
                      <a:pt x="67" y="0"/>
                      <a:pt x="1" y="109"/>
                      <a:pt x="55" y="187"/>
                    </a:cubicBezTo>
                    <a:cubicBezTo>
                      <a:pt x="91" y="234"/>
                      <a:pt x="104" y="298"/>
                      <a:pt x="152" y="334"/>
                    </a:cubicBezTo>
                    <a:cubicBezTo>
                      <a:pt x="173" y="350"/>
                      <a:pt x="196" y="357"/>
                      <a:pt x="219" y="357"/>
                    </a:cubicBezTo>
                    <a:cubicBezTo>
                      <a:pt x="283" y="357"/>
                      <a:pt x="346" y="302"/>
                      <a:pt x="341" y="231"/>
                    </a:cubicBezTo>
                    <a:cubicBezTo>
                      <a:pt x="324" y="159"/>
                      <a:pt x="261" y="23"/>
                      <a:pt x="183" y="4"/>
                    </a:cubicBezTo>
                    <a:cubicBezTo>
                      <a:pt x="174" y="1"/>
                      <a:pt x="164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0" name="Google Shape;3510;p42">
              <a:extLst>
                <a:ext uri="{FF2B5EF4-FFF2-40B4-BE49-F238E27FC236}">
                  <a16:creationId xmlns:a16="http://schemas.microsoft.com/office/drawing/2014/main" id="{24313190-6CFD-D31E-5C6F-A610BFB8B3DA}"/>
                </a:ext>
              </a:extLst>
            </p:cNvPr>
            <p:cNvGrpSpPr/>
            <p:nvPr/>
          </p:nvGrpSpPr>
          <p:grpSpPr>
            <a:xfrm>
              <a:off x="4245800" y="1881675"/>
              <a:ext cx="87850" cy="142250"/>
              <a:chOff x="4245800" y="1881675"/>
              <a:chExt cx="87850" cy="142250"/>
            </a:xfrm>
          </p:grpSpPr>
          <p:sp>
            <p:nvSpPr>
              <p:cNvPr id="3841" name="Google Shape;3511;p42">
                <a:extLst>
                  <a:ext uri="{FF2B5EF4-FFF2-40B4-BE49-F238E27FC236}">
                    <a16:creationId xmlns:a16="http://schemas.microsoft.com/office/drawing/2014/main" id="{E55E1E0D-5C5D-7255-AB48-CB7BCA1C2BC7}"/>
                  </a:ext>
                </a:extLst>
              </p:cNvPr>
              <p:cNvSpPr/>
              <p:nvPr/>
            </p:nvSpPr>
            <p:spPr>
              <a:xfrm>
                <a:off x="4301625" y="1881675"/>
                <a:ext cx="32025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636" extrusionOk="0">
                    <a:moveTo>
                      <a:pt x="1114" y="1"/>
                    </a:moveTo>
                    <a:cubicBezTo>
                      <a:pt x="1101" y="1"/>
                      <a:pt x="1089" y="3"/>
                      <a:pt x="1076" y="8"/>
                    </a:cubicBezTo>
                    <a:cubicBezTo>
                      <a:pt x="759" y="131"/>
                      <a:pt x="450" y="272"/>
                      <a:pt x="136" y="401"/>
                    </a:cubicBezTo>
                    <a:cubicBezTo>
                      <a:pt x="0" y="445"/>
                      <a:pt x="48" y="636"/>
                      <a:pt x="168" y="636"/>
                    </a:cubicBezTo>
                    <a:cubicBezTo>
                      <a:pt x="181" y="636"/>
                      <a:pt x="194" y="634"/>
                      <a:pt x="208" y="629"/>
                    </a:cubicBezTo>
                    <a:cubicBezTo>
                      <a:pt x="533" y="489"/>
                      <a:pt x="868" y="359"/>
                      <a:pt x="1188" y="213"/>
                    </a:cubicBezTo>
                    <a:cubicBezTo>
                      <a:pt x="1280" y="145"/>
                      <a:pt x="1214" y="1"/>
                      <a:pt x="1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512;p42">
                <a:extLst>
                  <a:ext uri="{FF2B5EF4-FFF2-40B4-BE49-F238E27FC236}">
                    <a16:creationId xmlns:a16="http://schemas.microsoft.com/office/drawing/2014/main" id="{005EFA3B-B072-C9AB-C055-3A789913AD44}"/>
                  </a:ext>
                </a:extLst>
              </p:cNvPr>
              <p:cNvSpPr/>
              <p:nvPr/>
            </p:nvSpPr>
            <p:spPr>
              <a:xfrm>
                <a:off x="4273125" y="1899900"/>
                <a:ext cx="138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341" extrusionOk="0">
                    <a:moveTo>
                      <a:pt x="403" y="1"/>
                    </a:moveTo>
                    <a:cubicBezTo>
                      <a:pt x="391" y="1"/>
                      <a:pt x="378" y="3"/>
                      <a:pt x="366" y="8"/>
                    </a:cubicBezTo>
                    <a:cubicBezTo>
                      <a:pt x="262" y="65"/>
                      <a:pt x="113" y="69"/>
                      <a:pt x="39" y="166"/>
                    </a:cubicBezTo>
                    <a:cubicBezTo>
                      <a:pt x="1" y="233"/>
                      <a:pt x="43" y="323"/>
                      <a:pt x="118" y="339"/>
                    </a:cubicBezTo>
                    <a:cubicBezTo>
                      <a:pt x="124" y="340"/>
                      <a:pt x="130" y="340"/>
                      <a:pt x="137" y="340"/>
                    </a:cubicBezTo>
                    <a:cubicBezTo>
                      <a:pt x="223" y="340"/>
                      <a:pt x="304" y="282"/>
                      <a:pt x="385" y="258"/>
                    </a:cubicBezTo>
                    <a:cubicBezTo>
                      <a:pt x="430" y="238"/>
                      <a:pt x="484" y="225"/>
                      <a:pt x="505" y="178"/>
                    </a:cubicBezTo>
                    <a:cubicBezTo>
                      <a:pt x="553" y="98"/>
                      <a:pt x="486" y="1"/>
                      <a:pt x="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513;p42">
                <a:extLst>
                  <a:ext uri="{FF2B5EF4-FFF2-40B4-BE49-F238E27FC236}">
                    <a16:creationId xmlns:a16="http://schemas.microsoft.com/office/drawing/2014/main" id="{79AF7C74-CA6E-5FF3-4701-764C1CFD9EA6}"/>
                  </a:ext>
                </a:extLst>
              </p:cNvPr>
              <p:cNvSpPr/>
              <p:nvPr/>
            </p:nvSpPr>
            <p:spPr>
              <a:xfrm>
                <a:off x="4283750" y="1932850"/>
                <a:ext cx="4297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367" extrusionOk="0">
                    <a:moveTo>
                      <a:pt x="168" y="1"/>
                    </a:moveTo>
                    <a:cubicBezTo>
                      <a:pt x="134" y="1"/>
                      <a:pt x="102" y="5"/>
                      <a:pt x="72" y="18"/>
                    </a:cubicBezTo>
                    <a:cubicBezTo>
                      <a:pt x="18" y="51"/>
                      <a:pt x="0" y="130"/>
                      <a:pt x="35" y="184"/>
                    </a:cubicBezTo>
                    <a:cubicBezTo>
                      <a:pt x="125" y="284"/>
                      <a:pt x="329" y="245"/>
                      <a:pt x="455" y="277"/>
                    </a:cubicBezTo>
                    <a:cubicBezTo>
                      <a:pt x="804" y="316"/>
                      <a:pt x="1155" y="337"/>
                      <a:pt x="1506" y="360"/>
                    </a:cubicBezTo>
                    <a:cubicBezTo>
                      <a:pt x="1508" y="359"/>
                      <a:pt x="1510" y="359"/>
                      <a:pt x="1512" y="359"/>
                    </a:cubicBezTo>
                    <a:cubicBezTo>
                      <a:pt x="1523" y="359"/>
                      <a:pt x="1535" y="367"/>
                      <a:pt x="1558" y="367"/>
                    </a:cubicBezTo>
                    <a:cubicBezTo>
                      <a:pt x="1574" y="367"/>
                      <a:pt x="1597" y="362"/>
                      <a:pt x="1630" y="347"/>
                    </a:cubicBezTo>
                    <a:cubicBezTo>
                      <a:pt x="1718" y="294"/>
                      <a:pt x="1693" y="149"/>
                      <a:pt x="1593" y="128"/>
                    </a:cubicBezTo>
                    <a:cubicBezTo>
                      <a:pt x="1168" y="93"/>
                      <a:pt x="815" y="80"/>
                      <a:pt x="457" y="36"/>
                    </a:cubicBezTo>
                    <a:cubicBezTo>
                      <a:pt x="368" y="36"/>
                      <a:pt x="263" y="1"/>
                      <a:pt x="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514;p42">
                <a:extLst>
                  <a:ext uri="{FF2B5EF4-FFF2-40B4-BE49-F238E27FC236}">
                    <a16:creationId xmlns:a16="http://schemas.microsoft.com/office/drawing/2014/main" id="{8EFFD7FE-3A58-A357-AB4C-82EDEBD565E5}"/>
                  </a:ext>
                </a:extLst>
              </p:cNvPr>
              <p:cNvSpPr/>
              <p:nvPr/>
            </p:nvSpPr>
            <p:spPr>
              <a:xfrm>
                <a:off x="4258300" y="1946175"/>
                <a:ext cx="214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721" extrusionOk="0">
                    <a:moveTo>
                      <a:pt x="176" y="0"/>
                    </a:moveTo>
                    <a:cubicBezTo>
                      <a:pt x="81" y="0"/>
                      <a:pt x="1" y="126"/>
                      <a:pt x="90" y="210"/>
                    </a:cubicBezTo>
                    <a:cubicBezTo>
                      <a:pt x="261" y="364"/>
                      <a:pt x="429" y="523"/>
                      <a:pt x="588" y="688"/>
                    </a:cubicBezTo>
                    <a:cubicBezTo>
                      <a:pt x="610" y="708"/>
                      <a:pt x="641" y="720"/>
                      <a:pt x="671" y="720"/>
                    </a:cubicBezTo>
                    <a:cubicBezTo>
                      <a:pt x="688" y="720"/>
                      <a:pt x="706" y="716"/>
                      <a:pt x="722" y="707"/>
                    </a:cubicBezTo>
                    <a:cubicBezTo>
                      <a:pt x="857" y="633"/>
                      <a:pt x="767" y="509"/>
                      <a:pt x="683" y="439"/>
                    </a:cubicBezTo>
                    <a:cubicBezTo>
                      <a:pt x="543" y="301"/>
                      <a:pt x="401" y="166"/>
                      <a:pt x="255" y="33"/>
                    </a:cubicBezTo>
                    <a:cubicBezTo>
                      <a:pt x="229" y="10"/>
                      <a:pt x="202" y="0"/>
                      <a:pt x="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515;p42">
                <a:extLst>
                  <a:ext uri="{FF2B5EF4-FFF2-40B4-BE49-F238E27FC236}">
                    <a16:creationId xmlns:a16="http://schemas.microsoft.com/office/drawing/2014/main" id="{1D302ADD-16FF-11BF-376E-F6A17FF10FA4}"/>
                  </a:ext>
                </a:extLst>
              </p:cNvPr>
              <p:cNvSpPr/>
              <p:nvPr/>
            </p:nvSpPr>
            <p:spPr>
              <a:xfrm>
                <a:off x="4290275" y="1978050"/>
                <a:ext cx="1537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69" extrusionOk="0">
                    <a:moveTo>
                      <a:pt x="164" y="0"/>
                    </a:moveTo>
                    <a:cubicBezTo>
                      <a:pt x="68" y="0"/>
                      <a:pt x="1" y="138"/>
                      <a:pt x="86" y="210"/>
                    </a:cubicBezTo>
                    <a:cubicBezTo>
                      <a:pt x="177" y="279"/>
                      <a:pt x="262" y="356"/>
                      <a:pt x="347" y="437"/>
                    </a:cubicBezTo>
                    <a:cubicBezTo>
                      <a:pt x="368" y="457"/>
                      <a:pt x="399" y="469"/>
                      <a:pt x="429" y="469"/>
                    </a:cubicBezTo>
                    <a:cubicBezTo>
                      <a:pt x="446" y="469"/>
                      <a:pt x="464" y="465"/>
                      <a:pt x="479" y="456"/>
                    </a:cubicBezTo>
                    <a:cubicBezTo>
                      <a:pt x="614" y="381"/>
                      <a:pt x="527" y="257"/>
                      <a:pt x="435" y="188"/>
                    </a:cubicBezTo>
                    <a:cubicBezTo>
                      <a:pt x="361" y="128"/>
                      <a:pt x="294" y="53"/>
                      <a:pt x="208" y="10"/>
                    </a:cubicBezTo>
                    <a:cubicBezTo>
                      <a:pt x="193" y="3"/>
                      <a:pt x="179" y="0"/>
                      <a:pt x="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3516;p42">
                <a:extLst>
                  <a:ext uri="{FF2B5EF4-FFF2-40B4-BE49-F238E27FC236}">
                    <a16:creationId xmlns:a16="http://schemas.microsoft.com/office/drawing/2014/main" id="{C19B3169-A0CF-D6A5-FB3A-5AF216997787}"/>
                  </a:ext>
                </a:extLst>
              </p:cNvPr>
              <p:cNvSpPr/>
              <p:nvPr/>
            </p:nvSpPr>
            <p:spPr>
              <a:xfrm>
                <a:off x="4245800" y="1977200"/>
                <a:ext cx="114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85" extrusionOk="0">
                    <a:moveTo>
                      <a:pt x="121" y="0"/>
                    </a:moveTo>
                    <a:cubicBezTo>
                      <a:pt x="60" y="0"/>
                      <a:pt x="0" y="41"/>
                      <a:pt x="2" y="123"/>
                    </a:cubicBezTo>
                    <a:cubicBezTo>
                      <a:pt x="30" y="279"/>
                      <a:pt x="81" y="430"/>
                      <a:pt x="119" y="583"/>
                    </a:cubicBezTo>
                    <a:cubicBezTo>
                      <a:pt x="137" y="668"/>
                      <a:pt x="165" y="785"/>
                      <a:pt x="260" y="785"/>
                    </a:cubicBezTo>
                    <a:cubicBezTo>
                      <a:pt x="273" y="785"/>
                      <a:pt x="287" y="783"/>
                      <a:pt x="302" y="778"/>
                    </a:cubicBezTo>
                    <a:cubicBezTo>
                      <a:pt x="458" y="717"/>
                      <a:pt x="343" y="536"/>
                      <a:pt x="325" y="422"/>
                    </a:cubicBezTo>
                    <a:cubicBezTo>
                      <a:pt x="298" y="319"/>
                      <a:pt x="267" y="216"/>
                      <a:pt x="243" y="112"/>
                    </a:cubicBezTo>
                    <a:lnTo>
                      <a:pt x="243" y="112"/>
                    </a:lnTo>
                    <a:cubicBezTo>
                      <a:pt x="237" y="38"/>
                      <a:pt x="179" y="0"/>
                      <a:pt x="1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517;p42">
                <a:extLst>
                  <a:ext uri="{FF2B5EF4-FFF2-40B4-BE49-F238E27FC236}">
                    <a16:creationId xmlns:a16="http://schemas.microsoft.com/office/drawing/2014/main" id="{6EE90C3D-1BDC-C59A-1433-6631A2ED43F7}"/>
                  </a:ext>
                </a:extLst>
              </p:cNvPr>
              <p:cNvSpPr/>
              <p:nvPr/>
            </p:nvSpPr>
            <p:spPr>
              <a:xfrm>
                <a:off x="4253850" y="2014375"/>
                <a:ext cx="80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82" extrusionOk="0">
                    <a:moveTo>
                      <a:pt x="145" y="1"/>
                    </a:moveTo>
                    <a:cubicBezTo>
                      <a:pt x="70" y="1"/>
                      <a:pt x="1" y="78"/>
                      <a:pt x="29" y="158"/>
                    </a:cubicBezTo>
                    <a:cubicBezTo>
                      <a:pt x="57" y="239"/>
                      <a:pt x="56" y="375"/>
                      <a:pt x="169" y="381"/>
                    </a:cubicBezTo>
                    <a:cubicBezTo>
                      <a:pt x="175" y="381"/>
                      <a:pt x="181" y="382"/>
                      <a:pt x="186" y="382"/>
                    </a:cubicBezTo>
                    <a:cubicBezTo>
                      <a:pt x="292" y="382"/>
                      <a:pt x="322" y="255"/>
                      <a:pt x="281" y="168"/>
                    </a:cubicBezTo>
                    <a:cubicBezTo>
                      <a:pt x="266" y="111"/>
                      <a:pt x="257" y="44"/>
                      <a:pt x="200" y="16"/>
                    </a:cubicBezTo>
                    <a:cubicBezTo>
                      <a:pt x="182" y="5"/>
                      <a:pt x="163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55" name="مربع نص 3854">
            <a:extLst>
              <a:ext uri="{FF2B5EF4-FFF2-40B4-BE49-F238E27FC236}">
                <a16:creationId xmlns:a16="http://schemas.microsoft.com/office/drawing/2014/main" id="{BCD413A3-79D9-F5BE-55C9-272B8009CACD}"/>
              </a:ext>
            </a:extLst>
          </p:cNvPr>
          <p:cNvSpPr txBox="1"/>
          <p:nvPr/>
        </p:nvSpPr>
        <p:spPr>
          <a:xfrm>
            <a:off x="2378710" y="1337093"/>
            <a:ext cx="84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bg1">
                    <a:lumMod val="9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much</a:t>
            </a:r>
            <a:endParaRPr lang="ar-SA" sz="2200" dirty="0">
              <a:solidFill>
                <a:schemeClr val="bg1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6" name="مربع نص 3855">
            <a:extLst>
              <a:ext uri="{FF2B5EF4-FFF2-40B4-BE49-F238E27FC236}">
                <a16:creationId xmlns:a16="http://schemas.microsoft.com/office/drawing/2014/main" id="{2E527EE3-05EE-3342-F766-A8ED8ABFACDD}"/>
              </a:ext>
            </a:extLst>
          </p:cNvPr>
          <p:cNvSpPr txBox="1"/>
          <p:nvPr/>
        </p:nvSpPr>
        <p:spPr>
          <a:xfrm>
            <a:off x="2691130" y="1672373"/>
            <a:ext cx="84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bg1">
                    <a:lumMod val="9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much</a:t>
            </a:r>
            <a:endParaRPr lang="ar-SA" sz="2200" dirty="0">
              <a:solidFill>
                <a:schemeClr val="bg1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7" name="مربع نص 3856">
            <a:extLst>
              <a:ext uri="{FF2B5EF4-FFF2-40B4-BE49-F238E27FC236}">
                <a16:creationId xmlns:a16="http://schemas.microsoft.com/office/drawing/2014/main" id="{CF13EC5D-E40F-0397-D832-CCE59394AD80}"/>
              </a:ext>
            </a:extLst>
          </p:cNvPr>
          <p:cNvSpPr txBox="1"/>
          <p:nvPr/>
        </p:nvSpPr>
        <p:spPr>
          <a:xfrm>
            <a:off x="2759710" y="2030513"/>
            <a:ext cx="84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bg1">
                    <a:lumMod val="9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much</a:t>
            </a:r>
            <a:endParaRPr lang="ar-SA" sz="2200" dirty="0">
              <a:solidFill>
                <a:schemeClr val="bg1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8" name="مربع نص 3857">
            <a:extLst>
              <a:ext uri="{FF2B5EF4-FFF2-40B4-BE49-F238E27FC236}">
                <a16:creationId xmlns:a16="http://schemas.microsoft.com/office/drawing/2014/main" id="{55335A1A-5A23-E51D-FB09-70622F7D6C7A}"/>
              </a:ext>
            </a:extLst>
          </p:cNvPr>
          <p:cNvSpPr txBox="1"/>
          <p:nvPr/>
        </p:nvSpPr>
        <p:spPr>
          <a:xfrm>
            <a:off x="2424430" y="2365793"/>
            <a:ext cx="84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tx1">
                    <a:lumMod val="10000"/>
                    <a:lumOff val="9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many</a:t>
            </a:r>
            <a:endParaRPr lang="ar-SA" sz="2200" dirty="0">
              <a:solidFill>
                <a:schemeClr val="tx1">
                  <a:lumMod val="10000"/>
                  <a:lumOff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9" name="مربع نص 3858">
            <a:extLst>
              <a:ext uri="{FF2B5EF4-FFF2-40B4-BE49-F238E27FC236}">
                <a16:creationId xmlns:a16="http://schemas.microsoft.com/office/drawing/2014/main" id="{9685F30A-FE2A-2E1B-528E-5E137A746859}"/>
              </a:ext>
            </a:extLst>
          </p:cNvPr>
          <p:cNvSpPr txBox="1"/>
          <p:nvPr/>
        </p:nvSpPr>
        <p:spPr>
          <a:xfrm>
            <a:off x="2470150" y="2708693"/>
            <a:ext cx="84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tx1">
                    <a:lumMod val="10000"/>
                    <a:lumOff val="9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many</a:t>
            </a:r>
            <a:endParaRPr lang="ar-SA" sz="2200" dirty="0">
              <a:solidFill>
                <a:schemeClr val="tx1">
                  <a:lumMod val="10000"/>
                  <a:lumOff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60" name="مربع نص 3859">
            <a:extLst>
              <a:ext uri="{FF2B5EF4-FFF2-40B4-BE49-F238E27FC236}">
                <a16:creationId xmlns:a16="http://schemas.microsoft.com/office/drawing/2014/main" id="{C06DC017-9689-8AE3-1BF3-62C0B2150DB5}"/>
              </a:ext>
            </a:extLst>
          </p:cNvPr>
          <p:cNvSpPr txBox="1"/>
          <p:nvPr/>
        </p:nvSpPr>
        <p:spPr>
          <a:xfrm>
            <a:off x="1944370" y="3028733"/>
            <a:ext cx="84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bg1">
                    <a:lumMod val="9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much</a:t>
            </a:r>
            <a:endParaRPr lang="ar-SA" sz="2200" dirty="0">
              <a:solidFill>
                <a:schemeClr val="bg1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61" name="مربع نص 3860">
            <a:extLst>
              <a:ext uri="{FF2B5EF4-FFF2-40B4-BE49-F238E27FC236}">
                <a16:creationId xmlns:a16="http://schemas.microsoft.com/office/drawing/2014/main" id="{A89A9376-96E3-373B-5B04-0C0870AC34F8}"/>
              </a:ext>
            </a:extLst>
          </p:cNvPr>
          <p:cNvSpPr txBox="1"/>
          <p:nvPr/>
        </p:nvSpPr>
        <p:spPr>
          <a:xfrm>
            <a:off x="2988310" y="3348773"/>
            <a:ext cx="84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tx1">
                    <a:lumMod val="10000"/>
                    <a:lumOff val="9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many</a:t>
            </a:r>
            <a:endParaRPr lang="ar-SA" sz="2200" dirty="0">
              <a:solidFill>
                <a:schemeClr val="tx1">
                  <a:lumMod val="10000"/>
                  <a:lumOff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62" name="مربع نص 3861">
            <a:extLst>
              <a:ext uri="{FF2B5EF4-FFF2-40B4-BE49-F238E27FC236}">
                <a16:creationId xmlns:a16="http://schemas.microsoft.com/office/drawing/2014/main" id="{A36356DA-B5E5-BC27-D18C-6D4EB5B69BAC}"/>
              </a:ext>
            </a:extLst>
          </p:cNvPr>
          <p:cNvSpPr txBox="1"/>
          <p:nvPr/>
        </p:nvSpPr>
        <p:spPr>
          <a:xfrm>
            <a:off x="2272030" y="3684053"/>
            <a:ext cx="844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tx1">
                    <a:lumMod val="10000"/>
                    <a:lumOff val="9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many</a:t>
            </a:r>
            <a:endParaRPr lang="ar-SA" sz="2200" dirty="0">
              <a:solidFill>
                <a:schemeClr val="tx1">
                  <a:lumMod val="10000"/>
                  <a:lumOff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5" grpId="0"/>
      <p:bldP spid="3856" grpId="0"/>
      <p:bldP spid="3857" grpId="0"/>
      <p:bldP spid="3858" grpId="0"/>
      <p:bldP spid="3859" grpId="0"/>
      <p:bldP spid="3860" grpId="0"/>
      <p:bldP spid="3861" grpId="0"/>
      <p:bldP spid="386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446F0C2D-54FF-0943-9978-F630B79844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69" t="34612" r="20689" b="27473"/>
          <a:stretch/>
        </p:blipFill>
        <p:spPr>
          <a:xfrm>
            <a:off x="490306" y="800710"/>
            <a:ext cx="7914419" cy="3140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F360D40-F3C3-9A02-D2D5-3598819AC956}"/>
              </a:ext>
            </a:extLst>
          </p:cNvPr>
          <p:cNvSpPr/>
          <p:nvPr/>
        </p:nvSpPr>
        <p:spPr>
          <a:xfrm>
            <a:off x="875568" y="990601"/>
            <a:ext cx="7133051" cy="212618"/>
          </a:xfrm>
          <a:prstGeom prst="rect">
            <a:avLst/>
          </a:prstGeom>
          <a:solidFill>
            <a:schemeClr val="tx2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AFCE69F-5795-9E7B-7D10-7E2C1B4F7BEE}"/>
              </a:ext>
            </a:extLst>
          </p:cNvPr>
          <p:cNvSpPr/>
          <p:nvPr/>
        </p:nvSpPr>
        <p:spPr>
          <a:xfrm>
            <a:off x="942329" y="1228400"/>
            <a:ext cx="4108989" cy="168084"/>
          </a:xfrm>
          <a:prstGeom prst="rect">
            <a:avLst/>
          </a:prstGeom>
          <a:solidFill>
            <a:schemeClr val="tx2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9C971734-522E-EE4D-7BF4-56C3C12305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89" t="41185" r="5850" b="23408"/>
          <a:stretch/>
        </p:blipFill>
        <p:spPr>
          <a:xfrm>
            <a:off x="396239" y="2140496"/>
            <a:ext cx="8625841" cy="2203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4B53BE1-BEC7-4AB0-F45F-D2A36183BA71}"/>
              </a:ext>
            </a:extLst>
          </p:cNvPr>
          <p:cNvSpPr txBox="1"/>
          <p:nvPr/>
        </p:nvSpPr>
        <p:spPr>
          <a:xfrm>
            <a:off x="6461760" y="2596932"/>
            <a:ext cx="1173480" cy="3385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occupation</a:t>
            </a:r>
            <a:endParaRPr lang="ar-SA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501E81E-81D7-23E9-B45E-DC917F21C820}"/>
              </a:ext>
            </a:extLst>
          </p:cNvPr>
          <p:cNvSpPr txBox="1"/>
          <p:nvPr/>
        </p:nvSpPr>
        <p:spPr>
          <a:xfrm>
            <a:off x="7696200" y="2589312"/>
            <a:ext cx="120396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</a:t>
            </a:r>
            <a:endParaRPr lang="ar-SA" sz="18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42E4BE1-D2D2-5AD7-B7D4-81327D95C00A}"/>
              </a:ext>
            </a:extLst>
          </p:cNvPr>
          <p:cNvSpPr txBox="1"/>
          <p:nvPr/>
        </p:nvSpPr>
        <p:spPr>
          <a:xfrm>
            <a:off x="7833360" y="2193072"/>
            <a:ext cx="85344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job</a:t>
            </a:r>
            <a:endParaRPr lang="ar-SA" sz="1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894A561-B321-8D91-D842-B7BF083D700F}"/>
              </a:ext>
            </a:extLst>
          </p:cNvPr>
          <p:cNvSpPr txBox="1"/>
          <p:nvPr/>
        </p:nvSpPr>
        <p:spPr>
          <a:xfrm>
            <a:off x="6576060" y="2193072"/>
            <a:ext cx="123444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</a:t>
            </a:r>
            <a:endParaRPr lang="ar-SA" sz="18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3E045D3-B1C9-15BA-8585-CE2446455F73}"/>
              </a:ext>
            </a:extLst>
          </p:cNvPr>
          <p:cNvSpPr txBox="1"/>
          <p:nvPr/>
        </p:nvSpPr>
        <p:spPr>
          <a:xfrm>
            <a:off x="5334000" y="2170212"/>
            <a:ext cx="1173480" cy="3385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occupation</a:t>
            </a:r>
            <a:endParaRPr lang="ar-SA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494711F-AA24-23EF-F710-29B2555C3028}"/>
              </a:ext>
            </a:extLst>
          </p:cNvPr>
          <p:cNvSpPr txBox="1"/>
          <p:nvPr/>
        </p:nvSpPr>
        <p:spPr>
          <a:xfrm>
            <a:off x="5509260" y="2543592"/>
            <a:ext cx="9144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career</a:t>
            </a:r>
            <a:endParaRPr lang="ar-SA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5754FD35-3442-655B-497F-115C000F5FD4}"/>
              </a:ext>
            </a:extLst>
          </p:cNvPr>
          <p:cNvSpPr txBox="1"/>
          <p:nvPr/>
        </p:nvSpPr>
        <p:spPr>
          <a:xfrm>
            <a:off x="1714500" y="2711232"/>
            <a:ext cx="1264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endParaRPr lang="ar-SA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46C1237B-21ED-5D3E-E762-55F543324CEA}"/>
              </a:ext>
            </a:extLst>
          </p:cNvPr>
          <p:cNvSpPr txBox="1"/>
          <p:nvPr/>
        </p:nvSpPr>
        <p:spPr>
          <a:xfrm>
            <a:off x="3185160" y="2154972"/>
            <a:ext cx="99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career</a:t>
            </a:r>
            <a:endParaRPr lang="ar-SA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AA6DACB-C20D-714B-981F-11F89591C833}"/>
              </a:ext>
            </a:extLst>
          </p:cNvPr>
          <p:cNvSpPr txBox="1"/>
          <p:nvPr/>
        </p:nvSpPr>
        <p:spPr>
          <a:xfrm>
            <a:off x="2575560" y="2406432"/>
            <a:ext cx="99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job</a:t>
            </a:r>
            <a:endParaRPr lang="ar-SA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167D3C8C-0D07-3A53-C1F0-DEA203E5FDC7}"/>
              </a:ext>
            </a:extLst>
          </p:cNvPr>
          <p:cNvSpPr txBox="1"/>
          <p:nvPr/>
        </p:nvSpPr>
        <p:spPr>
          <a:xfrm>
            <a:off x="1562100" y="2994660"/>
            <a:ext cx="141732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bg1">
                    <a:lumMod val="50000"/>
                  </a:schemeClr>
                </a:solidFill>
              </a:rPr>
              <a:t>qualifications</a:t>
            </a:r>
            <a:endParaRPr lang="ar-SA" sz="15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97588984-B741-6677-4A2F-E2E614F47AAF}"/>
              </a:ext>
            </a:extLst>
          </p:cNvPr>
          <p:cNvSpPr txBox="1"/>
          <p:nvPr/>
        </p:nvSpPr>
        <p:spPr>
          <a:xfrm>
            <a:off x="4678680" y="2985552"/>
            <a:ext cx="99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salary</a:t>
            </a:r>
            <a:endParaRPr lang="ar-SA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76" name="مربع نص 3775">
            <a:extLst>
              <a:ext uri="{FF2B5EF4-FFF2-40B4-BE49-F238E27FC236}">
                <a16:creationId xmlns:a16="http://schemas.microsoft.com/office/drawing/2014/main" id="{C0481119-B345-2C58-AD7D-15DCEDB267DA}"/>
              </a:ext>
            </a:extLst>
          </p:cNvPr>
          <p:cNvSpPr txBox="1"/>
          <p:nvPr/>
        </p:nvSpPr>
        <p:spPr>
          <a:xfrm>
            <a:off x="2598420" y="3267492"/>
            <a:ext cx="1135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interests</a:t>
            </a:r>
            <a:endParaRPr lang="ar-SA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77" name="مربع نص 3776">
            <a:extLst>
              <a:ext uri="{FF2B5EF4-FFF2-40B4-BE49-F238E27FC236}">
                <a16:creationId xmlns:a16="http://schemas.microsoft.com/office/drawing/2014/main" id="{5DC982F0-3E2E-11C9-22C1-DE1EF26DB55C}"/>
              </a:ext>
            </a:extLst>
          </p:cNvPr>
          <p:cNvSpPr txBox="1"/>
          <p:nvPr/>
        </p:nvSpPr>
        <p:spPr>
          <a:xfrm>
            <a:off x="3863340" y="3526572"/>
            <a:ext cx="99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</a:t>
            </a:r>
            <a:endParaRPr lang="ar-SA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78" name="مربع نص 3777">
            <a:extLst>
              <a:ext uri="{FF2B5EF4-FFF2-40B4-BE49-F238E27FC236}">
                <a16:creationId xmlns:a16="http://schemas.microsoft.com/office/drawing/2014/main" id="{0A054887-E73E-1EAE-A51F-6870BD1C3FA4}"/>
              </a:ext>
            </a:extLst>
          </p:cNvPr>
          <p:cNvSpPr txBox="1"/>
          <p:nvPr/>
        </p:nvSpPr>
        <p:spPr>
          <a:xfrm>
            <a:off x="3162300" y="3816132"/>
            <a:ext cx="1318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guidance</a:t>
            </a:r>
            <a:endParaRPr lang="ar-SA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1" grpId="0"/>
      <p:bldP spid="25" grpId="0"/>
      <p:bldP spid="27" grpId="0"/>
      <p:bldP spid="29" grpId="0"/>
      <p:bldP spid="30" grpId="0"/>
      <p:bldP spid="3776" grpId="0"/>
      <p:bldP spid="3777" grpId="0"/>
      <p:bldP spid="37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8" name="Google Shape;3488;p41"/>
          <p:cNvSpPr txBox="1">
            <a:spLocks noGrp="1"/>
          </p:cNvSpPr>
          <p:nvPr>
            <p:ph type="title"/>
          </p:nvPr>
        </p:nvSpPr>
        <p:spPr>
          <a:xfrm>
            <a:off x="478498" y="1510708"/>
            <a:ext cx="4338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</a:t>
            </a:r>
            <a:endParaRPr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3C7D259-32D2-96B6-31C1-F83BE15499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4523310" y="609976"/>
            <a:ext cx="2955262" cy="36297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228600">
              <a:schemeClr val="bg1">
                <a:lumMod val="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Google Shape;3801;p52">
            <a:extLst>
              <a:ext uri="{FF2B5EF4-FFF2-40B4-BE49-F238E27FC236}">
                <a16:creationId xmlns:a16="http://schemas.microsoft.com/office/drawing/2014/main" id="{27DF5F9D-7941-CE18-CAF1-764B8F87F51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80842" y="2432394"/>
            <a:ext cx="3519600" cy="92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Your student’s book ,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p.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( 106)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4" name="Google Shape;3844;p56"/>
          <p:cNvGrpSpPr/>
          <p:nvPr/>
        </p:nvGrpSpPr>
        <p:grpSpPr>
          <a:xfrm>
            <a:off x="4393931" y="1198792"/>
            <a:ext cx="3776282" cy="2745925"/>
            <a:chOff x="331763" y="414153"/>
            <a:chExt cx="6903246" cy="5019697"/>
          </a:xfrm>
        </p:grpSpPr>
        <p:sp>
          <p:nvSpPr>
            <p:cNvPr id="3845" name="Google Shape;3845;p56"/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6"/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6"/>
            <p:cNvSpPr/>
            <p:nvPr/>
          </p:nvSpPr>
          <p:spPr>
            <a:xfrm>
              <a:off x="2772650" y="520697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8" name="Google Shape;3848;p56"/>
          <p:cNvSpPr txBox="1">
            <a:spLocks noGrp="1"/>
          </p:cNvSpPr>
          <p:nvPr>
            <p:ph type="title"/>
          </p:nvPr>
        </p:nvSpPr>
        <p:spPr>
          <a:xfrm>
            <a:off x="605700" y="2963230"/>
            <a:ext cx="3597900" cy="62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bg1">
                    <a:lumMod val="75000"/>
                  </a:schemeClr>
                </a:solidFill>
              </a:rPr>
              <a:t>“Count “</a:t>
            </a:r>
            <a:r>
              <a:rPr lang="en" sz="3600" dirty="0"/>
              <a:t> </a:t>
            </a:r>
            <a:r>
              <a:rPr lang="en" sz="5400" dirty="0"/>
              <a:t>in the</a:t>
            </a:r>
            <a:br>
              <a:rPr lang="en" sz="5400" dirty="0"/>
            </a:br>
            <a:r>
              <a:rPr lang="en" sz="5400" dirty="0"/>
              <a:t>Holy Quran </a:t>
            </a:r>
            <a:endParaRPr sz="3600" dirty="0"/>
          </a:p>
        </p:txBody>
      </p:sp>
      <p:pic>
        <p:nvPicPr>
          <p:cNvPr id="2" name="Picture 2" descr="Eng / Mohamed sadiek — «{ وإن تعدوا نعمة اللّه لا تحصوها إن اللّه لغفور...">
            <a:extLst>
              <a:ext uri="{FF2B5EF4-FFF2-40B4-BE49-F238E27FC236}">
                <a16:creationId xmlns:a16="http://schemas.microsoft.com/office/drawing/2014/main" id="{58515399-B75D-F904-F04C-F669B29F3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"/>
          <a:stretch/>
        </p:blipFill>
        <p:spPr bwMode="auto">
          <a:xfrm>
            <a:off x="4648925" y="1452880"/>
            <a:ext cx="3272972" cy="1891938"/>
          </a:xfrm>
          <a:prstGeom prst="rect">
            <a:avLst/>
          </a:prstGeom>
          <a:ln w="5715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5" name="Google Shape;3855;p57"/>
          <p:cNvSpPr/>
          <p:nvPr/>
        </p:nvSpPr>
        <p:spPr>
          <a:xfrm>
            <a:off x="971043" y="728283"/>
            <a:ext cx="3010237" cy="3741798"/>
          </a:xfrm>
          <a:custGeom>
            <a:avLst/>
            <a:gdLst/>
            <a:ahLst/>
            <a:cxnLst/>
            <a:rect l="l" t="t" r="r" b="b"/>
            <a:pathLst>
              <a:path w="143096" h="190426" extrusionOk="0">
                <a:moveTo>
                  <a:pt x="2914" y="0"/>
                </a:moveTo>
                <a:cubicBezTo>
                  <a:pt x="1280" y="0"/>
                  <a:pt x="0" y="1281"/>
                  <a:pt x="0" y="2914"/>
                </a:cubicBezTo>
                <a:lnTo>
                  <a:pt x="0" y="187512"/>
                </a:lnTo>
                <a:cubicBezTo>
                  <a:pt x="0" y="189101"/>
                  <a:pt x="1280" y="190426"/>
                  <a:pt x="2914" y="190426"/>
                </a:cubicBezTo>
                <a:lnTo>
                  <a:pt x="140182" y="190426"/>
                </a:lnTo>
                <a:cubicBezTo>
                  <a:pt x="141771" y="190426"/>
                  <a:pt x="143096" y="189101"/>
                  <a:pt x="143096" y="187512"/>
                </a:cubicBezTo>
                <a:lnTo>
                  <a:pt x="143096" y="2914"/>
                </a:lnTo>
                <a:cubicBezTo>
                  <a:pt x="143096" y="1281"/>
                  <a:pt x="141771" y="0"/>
                  <a:pt x="140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6" name="Google Shape;3856;p57"/>
          <p:cNvSpPr txBox="1">
            <a:spLocks noGrp="1"/>
          </p:cNvSpPr>
          <p:nvPr>
            <p:ph type="title"/>
          </p:nvPr>
        </p:nvSpPr>
        <p:spPr>
          <a:xfrm>
            <a:off x="4062202" y="1832225"/>
            <a:ext cx="4102661" cy="58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Home work</a:t>
            </a:r>
            <a:endParaRPr sz="6000" b="1" dirty="0"/>
          </a:p>
        </p:txBody>
      </p:sp>
      <p:sp>
        <p:nvSpPr>
          <p:cNvPr id="3857" name="Google Shape;3857;p57"/>
          <p:cNvSpPr txBox="1">
            <a:spLocks noGrp="1"/>
          </p:cNvSpPr>
          <p:nvPr>
            <p:ph type="subTitle" idx="1"/>
          </p:nvPr>
        </p:nvSpPr>
        <p:spPr>
          <a:xfrm>
            <a:off x="4440865" y="2436059"/>
            <a:ext cx="3593400" cy="89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On workbook p. </a:t>
            </a:r>
            <a:r>
              <a:rPr lang="en" sz="2000" b="1" dirty="0">
                <a:solidFill>
                  <a:schemeClr val="bg2"/>
                </a:solidFill>
              </a:rPr>
              <a:t>( 298 ) </a:t>
            </a:r>
            <a:r>
              <a:rPr lang="en" sz="2000" dirty="0"/>
              <a:t>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exercise </a:t>
            </a:r>
            <a:r>
              <a:rPr lang="en" sz="2000" b="1" dirty="0">
                <a:solidFill>
                  <a:schemeClr val="bg2"/>
                </a:solidFill>
              </a:rPr>
              <a:t>( P )</a:t>
            </a:r>
            <a:endParaRPr sz="2000" b="1" dirty="0">
              <a:solidFill>
                <a:schemeClr val="bg2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B23F2A0-FB67-0003-607E-4B2819E8B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1146977" y="957370"/>
            <a:ext cx="2686602" cy="3299734"/>
          </a:xfrm>
          <a:prstGeom prst="rect">
            <a:avLst/>
          </a:prstGeom>
          <a:solidFill>
            <a:schemeClr val="accent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4" name="Google Shape;4194;p72"/>
          <p:cNvSpPr txBox="1">
            <a:spLocks noGrp="1"/>
          </p:cNvSpPr>
          <p:nvPr>
            <p:ph type="title"/>
          </p:nvPr>
        </p:nvSpPr>
        <p:spPr>
          <a:xfrm>
            <a:off x="4106047" y="1987974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Thanks!</a:t>
            </a:r>
            <a:endParaRPr sz="8000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9C797F74-0711-D64E-F86B-A52766535E7D}"/>
              </a:ext>
            </a:extLst>
          </p:cNvPr>
          <p:cNvSpPr/>
          <p:nvPr/>
        </p:nvSpPr>
        <p:spPr>
          <a:xfrm>
            <a:off x="3803257" y="3568588"/>
            <a:ext cx="4466803" cy="5340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" name="عنصر نائب للصورة 19" descr="صورة تحتوي على الوردة, زهرة, أواني التقديم, بتلة&#10;&#10;تم إنشاء الوصف تلقائياً">
            <a:extLst>
              <a:ext uri="{FF2B5EF4-FFF2-40B4-BE49-F238E27FC236}">
                <a16:creationId xmlns:a16="http://schemas.microsoft.com/office/drawing/2014/main" id="{085BE951-3B3D-85D9-749B-5AA6DE68043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5884" b="5884"/>
          <a:stretch>
            <a:fillRect/>
          </a:stretch>
        </p:blipFill>
        <p:spPr>
          <a:xfrm>
            <a:off x="1020763" y="406400"/>
            <a:ext cx="3003550" cy="39751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E3D2CD7-1A41-4BCD-A816-1E720369F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5" t="36342" r="9203" b="16460"/>
          <a:stretch/>
        </p:blipFill>
        <p:spPr>
          <a:xfrm>
            <a:off x="679732" y="873939"/>
            <a:ext cx="7630790" cy="2427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E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D92080-3B3D-859C-BD3E-B682F38CF539}"/>
              </a:ext>
            </a:extLst>
          </p:cNvPr>
          <p:cNvSpPr txBox="1"/>
          <p:nvPr/>
        </p:nvSpPr>
        <p:spPr>
          <a:xfrm>
            <a:off x="977384" y="1043398"/>
            <a:ext cx="2623572" cy="23514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67CC8B2-7C8D-B597-0AD3-606FCBE35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527" y="3483810"/>
            <a:ext cx="1786225" cy="1306675"/>
          </a:xfrm>
          <a:prstGeom prst="rect">
            <a:avLst/>
          </a:prstGeom>
        </p:spPr>
      </p:pic>
      <p:sp>
        <p:nvSpPr>
          <p:cNvPr id="8" name="Google Shape;3522;p43">
            <a:extLst>
              <a:ext uri="{FF2B5EF4-FFF2-40B4-BE49-F238E27FC236}">
                <a16:creationId xmlns:a16="http://schemas.microsoft.com/office/drawing/2014/main" id="{9AC9B32F-25E5-571E-DA4E-B5221A91F1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8619" y="25890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Read the words in the chart</a:t>
            </a:r>
            <a:endParaRPr dirty="0"/>
          </a:p>
        </p:txBody>
      </p:sp>
      <p:pic>
        <p:nvPicPr>
          <p:cNvPr id="1028" name="Picture 4" descr="Up Arrow Gif">
            <a:extLst>
              <a:ext uri="{FF2B5EF4-FFF2-40B4-BE49-F238E27FC236}">
                <a16:creationId xmlns:a16="http://schemas.microsoft.com/office/drawing/2014/main" id="{3FE20B54-60B4-D5FD-C80D-6D0BAD2E3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9" t="23284" r="30964" b="30462"/>
          <a:stretch/>
        </p:blipFill>
        <p:spPr bwMode="auto">
          <a:xfrm rot="5400000">
            <a:off x="711076" y="2753644"/>
            <a:ext cx="519936" cy="6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Up Arrow Gif">
            <a:extLst>
              <a:ext uri="{FF2B5EF4-FFF2-40B4-BE49-F238E27FC236}">
                <a16:creationId xmlns:a16="http://schemas.microsoft.com/office/drawing/2014/main" id="{85CE516C-4316-1030-07B9-AB2407CBE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9" t="23284" r="30964" b="30462"/>
          <a:stretch/>
        </p:blipFill>
        <p:spPr bwMode="auto">
          <a:xfrm rot="5400000">
            <a:off x="2813659" y="2784665"/>
            <a:ext cx="519936" cy="6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Up Arrow Gif">
            <a:extLst>
              <a:ext uri="{FF2B5EF4-FFF2-40B4-BE49-F238E27FC236}">
                <a16:creationId xmlns:a16="http://schemas.microsoft.com/office/drawing/2014/main" id="{9FA3BE6F-0F39-5E76-9463-E2C077D2D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9" t="23284" r="30964" b="30462"/>
          <a:stretch/>
        </p:blipFill>
        <p:spPr bwMode="auto">
          <a:xfrm rot="5400000">
            <a:off x="4601998" y="2760389"/>
            <a:ext cx="519936" cy="6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117AB8EF-70BC-D09A-245B-646F963AE62F}"/>
              </a:ext>
            </a:extLst>
          </p:cNvPr>
          <p:cNvSpPr/>
          <p:nvPr/>
        </p:nvSpPr>
        <p:spPr>
          <a:xfrm>
            <a:off x="3091158" y="3528129"/>
            <a:ext cx="4434435" cy="1205712"/>
          </a:xfrm>
          <a:prstGeom prst="cloudCallout">
            <a:avLst>
              <a:gd name="adj1" fmla="val -59683"/>
              <a:gd name="adj2" fmla="val 1169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4F8F15"/>
                </a:solidFill>
                <a:latin typeface="Amasis MT Pro" panose="02040504050005020304" pitchFamily="18" charset="0"/>
              </a:rPr>
              <a:t>Add a word or phrase of your own to each column in the vocabulary chart</a:t>
            </a:r>
            <a:endParaRPr lang="ar-SA" sz="1600" b="1" dirty="0">
              <a:solidFill>
                <a:srgbClr val="4F8F15"/>
              </a:solidFill>
              <a:latin typeface="Amasis MT Pro" panose="020405040500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5881961A-0510-1525-F433-BC8380AB4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24" t="16362" r="19200" b="31878"/>
          <a:stretch/>
        </p:blipFill>
        <p:spPr>
          <a:xfrm>
            <a:off x="651692" y="1144658"/>
            <a:ext cx="7853037" cy="3221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8FC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562F9FD5-8F60-60F7-5D84-067CF2563987}"/>
              </a:ext>
            </a:extLst>
          </p:cNvPr>
          <p:cNvSpPr/>
          <p:nvPr/>
        </p:nvSpPr>
        <p:spPr>
          <a:xfrm>
            <a:off x="1330208" y="1492132"/>
            <a:ext cx="5483286" cy="215288"/>
          </a:xfrm>
          <a:prstGeom prst="rect">
            <a:avLst/>
          </a:prstGeom>
          <a:solidFill>
            <a:schemeClr val="tx2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E820DFD-6601-CE67-B084-C474050D4230}"/>
              </a:ext>
            </a:extLst>
          </p:cNvPr>
          <p:cNvSpPr/>
          <p:nvPr/>
        </p:nvSpPr>
        <p:spPr>
          <a:xfrm>
            <a:off x="1571621" y="2016764"/>
            <a:ext cx="823622" cy="265189"/>
          </a:xfrm>
          <a:prstGeom prst="rect">
            <a:avLst/>
          </a:prstGeom>
          <a:solidFill>
            <a:schemeClr val="accent2"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ADD8F3A-2711-CCB6-99EF-B041C7979522}"/>
              </a:ext>
            </a:extLst>
          </p:cNvPr>
          <p:cNvSpPr/>
          <p:nvPr/>
        </p:nvSpPr>
        <p:spPr>
          <a:xfrm>
            <a:off x="5454448" y="2444294"/>
            <a:ext cx="823622" cy="265189"/>
          </a:xfrm>
          <a:prstGeom prst="rect">
            <a:avLst/>
          </a:prstGeom>
          <a:solidFill>
            <a:schemeClr val="accent2"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B3C5E42-ECF3-4157-A10A-66E624D5E06D}"/>
              </a:ext>
            </a:extLst>
          </p:cNvPr>
          <p:cNvSpPr/>
          <p:nvPr/>
        </p:nvSpPr>
        <p:spPr>
          <a:xfrm>
            <a:off x="5745345" y="2865078"/>
            <a:ext cx="1626499" cy="298907"/>
          </a:xfrm>
          <a:prstGeom prst="rect">
            <a:avLst/>
          </a:prstGeom>
          <a:solidFill>
            <a:schemeClr val="accent2"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451EA01-51E5-BC5A-BE75-9B5AAEA483EF}"/>
              </a:ext>
            </a:extLst>
          </p:cNvPr>
          <p:cNvSpPr/>
          <p:nvPr/>
        </p:nvSpPr>
        <p:spPr>
          <a:xfrm>
            <a:off x="2508947" y="3358695"/>
            <a:ext cx="1059640" cy="258445"/>
          </a:xfrm>
          <a:prstGeom prst="rect">
            <a:avLst/>
          </a:prstGeom>
          <a:solidFill>
            <a:schemeClr val="accent2"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2169793-6B37-F982-109B-BB6AEAE0C194}"/>
              </a:ext>
            </a:extLst>
          </p:cNvPr>
          <p:cNvSpPr/>
          <p:nvPr/>
        </p:nvSpPr>
        <p:spPr>
          <a:xfrm>
            <a:off x="3560912" y="3787573"/>
            <a:ext cx="630761" cy="242262"/>
          </a:xfrm>
          <a:prstGeom prst="rect">
            <a:avLst/>
          </a:prstGeom>
          <a:solidFill>
            <a:schemeClr val="accent2"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052" name="Picture 4" descr="Odd Word Animated GIF Logo Designs">
            <a:extLst>
              <a:ext uri="{FF2B5EF4-FFF2-40B4-BE49-F238E27FC236}">
                <a16:creationId xmlns:a16="http://schemas.microsoft.com/office/drawing/2014/main" id="{51CCA248-46C5-C468-F475-F5418BEF9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9" t="22584" r="20832" b="23327"/>
          <a:stretch/>
        </p:blipFill>
        <p:spPr bwMode="auto">
          <a:xfrm>
            <a:off x="4203272" y="331357"/>
            <a:ext cx="1562847" cy="7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aamboozle | The Most Fun Classroom Games!">
            <a:extLst>
              <a:ext uri="{FF2B5EF4-FFF2-40B4-BE49-F238E27FC236}">
                <a16:creationId xmlns:a16="http://schemas.microsoft.com/office/drawing/2014/main" id="{5C0011F1-4F01-2CF2-28CC-9EA7CC955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346" y="1083496"/>
            <a:ext cx="1762705" cy="176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409;p37">
            <a:extLst>
              <a:ext uri="{FF2B5EF4-FFF2-40B4-BE49-F238E27FC236}">
                <a16:creationId xmlns:a16="http://schemas.microsoft.com/office/drawing/2014/main" id="{117F528D-ED00-840B-6B96-F8394FC9703C}"/>
              </a:ext>
            </a:extLst>
          </p:cNvPr>
          <p:cNvSpPr/>
          <p:nvPr/>
        </p:nvSpPr>
        <p:spPr>
          <a:xfrm>
            <a:off x="1165252" y="436971"/>
            <a:ext cx="2735109" cy="491778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rgbClr val="688151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bg1"/>
                </a:solidFill>
              </a:rPr>
              <a:t>Workbook p.(297) </a:t>
            </a:r>
            <a:endParaRPr sz="2200" b="1" dirty="0">
              <a:solidFill>
                <a:schemeClr val="bg1"/>
              </a:solidFill>
            </a:endParaRPr>
          </a:p>
        </p:txBody>
      </p:sp>
      <p:grpSp>
        <p:nvGrpSpPr>
          <p:cNvPr id="17" name="Google Shape;3562;p45">
            <a:extLst>
              <a:ext uri="{FF2B5EF4-FFF2-40B4-BE49-F238E27FC236}">
                <a16:creationId xmlns:a16="http://schemas.microsoft.com/office/drawing/2014/main" id="{7EC6B7D0-B9F2-AA98-9A21-5FA3C00A3883}"/>
              </a:ext>
            </a:extLst>
          </p:cNvPr>
          <p:cNvGrpSpPr/>
          <p:nvPr/>
        </p:nvGrpSpPr>
        <p:grpSpPr>
          <a:xfrm rot="-5400000">
            <a:off x="8137460" y="658061"/>
            <a:ext cx="559964" cy="641864"/>
            <a:chOff x="4210725" y="1871000"/>
            <a:chExt cx="137575" cy="173475"/>
          </a:xfrm>
        </p:grpSpPr>
        <p:sp>
          <p:nvSpPr>
            <p:cNvPr id="18" name="Google Shape;3563;p45">
              <a:extLst>
                <a:ext uri="{FF2B5EF4-FFF2-40B4-BE49-F238E27FC236}">
                  <a16:creationId xmlns:a16="http://schemas.microsoft.com/office/drawing/2014/main" id="{661B2F44-75E2-7FD9-D79A-62BA623CCDFB}"/>
                </a:ext>
              </a:extLst>
            </p:cNvPr>
            <p:cNvSpPr/>
            <p:nvPr/>
          </p:nvSpPr>
          <p:spPr>
            <a:xfrm>
              <a:off x="4212575" y="1871000"/>
              <a:ext cx="135725" cy="173475"/>
            </a:xfrm>
            <a:custGeom>
              <a:avLst/>
              <a:gdLst/>
              <a:ahLst/>
              <a:cxnLst/>
              <a:rect l="l" t="t" r="r" b="b"/>
              <a:pathLst>
                <a:path w="5429" h="6939" extrusionOk="0">
                  <a:moveTo>
                    <a:pt x="4837" y="1"/>
                  </a:moveTo>
                  <a:cubicBezTo>
                    <a:pt x="4673" y="1"/>
                    <a:pt x="4507" y="62"/>
                    <a:pt x="4353" y="118"/>
                  </a:cubicBezTo>
                  <a:cubicBezTo>
                    <a:pt x="3351" y="517"/>
                    <a:pt x="2466" y="1056"/>
                    <a:pt x="1529" y="1430"/>
                  </a:cubicBezTo>
                  <a:cubicBezTo>
                    <a:pt x="1053" y="1640"/>
                    <a:pt x="553" y="1797"/>
                    <a:pt x="77" y="2005"/>
                  </a:cubicBezTo>
                  <a:cubicBezTo>
                    <a:pt x="1" y="2055"/>
                    <a:pt x="13" y="2141"/>
                    <a:pt x="60" y="2190"/>
                  </a:cubicBezTo>
                  <a:cubicBezTo>
                    <a:pt x="18" y="2301"/>
                    <a:pt x="136" y="2476"/>
                    <a:pt x="147" y="2588"/>
                  </a:cubicBezTo>
                  <a:cubicBezTo>
                    <a:pt x="218" y="2824"/>
                    <a:pt x="293" y="3061"/>
                    <a:pt x="369" y="3297"/>
                  </a:cubicBezTo>
                  <a:cubicBezTo>
                    <a:pt x="621" y="4066"/>
                    <a:pt x="861" y="4838"/>
                    <a:pt x="1132" y="5600"/>
                  </a:cubicBezTo>
                  <a:cubicBezTo>
                    <a:pt x="1278" y="5984"/>
                    <a:pt x="1402" y="6381"/>
                    <a:pt x="1627" y="6727"/>
                  </a:cubicBezTo>
                  <a:cubicBezTo>
                    <a:pt x="1714" y="6861"/>
                    <a:pt x="1829" y="6938"/>
                    <a:pt x="1932" y="6938"/>
                  </a:cubicBezTo>
                  <a:cubicBezTo>
                    <a:pt x="2039" y="6938"/>
                    <a:pt x="2134" y="6857"/>
                    <a:pt x="2177" y="6674"/>
                  </a:cubicBezTo>
                  <a:cubicBezTo>
                    <a:pt x="2328" y="5757"/>
                    <a:pt x="2116" y="4831"/>
                    <a:pt x="2014" y="3920"/>
                  </a:cubicBezTo>
                  <a:lnTo>
                    <a:pt x="2014" y="3920"/>
                  </a:lnTo>
                  <a:cubicBezTo>
                    <a:pt x="2460" y="4337"/>
                    <a:pt x="2912" y="4747"/>
                    <a:pt x="3407" y="5106"/>
                  </a:cubicBezTo>
                  <a:cubicBezTo>
                    <a:pt x="3616" y="5243"/>
                    <a:pt x="3894" y="5487"/>
                    <a:pt x="4162" y="5487"/>
                  </a:cubicBezTo>
                  <a:cubicBezTo>
                    <a:pt x="4229" y="5487"/>
                    <a:pt x="4295" y="5472"/>
                    <a:pt x="4359" y="5437"/>
                  </a:cubicBezTo>
                  <a:cubicBezTo>
                    <a:pt x="4796" y="5055"/>
                    <a:pt x="3359" y="3705"/>
                    <a:pt x="3060" y="3422"/>
                  </a:cubicBezTo>
                  <a:cubicBezTo>
                    <a:pt x="2936" y="3304"/>
                    <a:pt x="2778" y="3159"/>
                    <a:pt x="2663" y="3039"/>
                  </a:cubicBezTo>
                  <a:lnTo>
                    <a:pt x="2663" y="3039"/>
                  </a:lnTo>
                  <a:cubicBezTo>
                    <a:pt x="2866" y="3070"/>
                    <a:pt x="3188" y="3121"/>
                    <a:pt x="3376" y="3126"/>
                  </a:cubicBezTo>
                  <a:cubicBezTo>
                    <a:pt x="3622" y="3135"/>
                    <a:pt x="3873" y="3150"/>
                    <a:pt x="4124" y="3150"/>
                  </a:cubicBezTo>
                  <a:cubicBezTo>
                    <a:pt x="4440" y="3150"/>
                    <a:pt x="4755" y="3127"/>
                    <a:pt x="5057" y="3040"/>
                  </a:cubicBezTo>
                  <a:cubicBezTo>
                    <a:pt x="5304" y="2951"/>
                    <a:pt x="5428" y="2723"/>
                    <a:pt x="5223" y="2510"/>
                  </a:cubicBezTo>
                  <a:cubicBezTo>
                    <a:pt x="5057" y="2326"/>
                    <a:pt x="4795" y="2288"/>
                    <a:pt x="4567" y="2222"/>
                  </a:cubicBezTo>
                  <a:cubicBezTo>
                    <a:pt x="3989" y="2053"/>
                    <a:pt x="3278" y="1992"/>
                    <a:pt x="2736" y="1940"/>
                  </a:cubicBezTo>
                  <a:cubicBezTo>
                    <a:pt x="3372" y="1643"/>
                    <a:pt x="4390" y="1194"/>
                    <a:pt x="4949" y="622"/>
                  </a:cubicBezTo>
                  <a:cubicBezTo>
                    <a:pt x="5106" y="468"/>
                    <a:pt x="5302" y="105"/>
                    <a:pt x="4982" y="19"/>
                  </a:cubicBezTo>
                  <a:cubicBezTo>
                    <a:pt x="4934" y="6"/>
                    <a:pt x="4886" y="1"/>
                    <a:pt x="4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64;p45">
              <a:extLst>
                <a:ext uri="{FF2B5EF4-FFF2-40B4-BE49-F238E27FC236}">
                  <a16:creationId xmlns:a16="http://schemas.microsoft.com/office/drawing/2014/main" id="{EC042505-5601-D3E3-0CCE-5D4A9242A2DF}"/>
                </a:ext>
              </a:extLst>
            </p:cNvPr>
            <p:cNvSpPr/>
            <p:nvPr/>
          </p:nvSpPr>
          <p:spPr>
            <a:xfrm>
              <a:off x="4210725" y="1875950"/>
              <a:ext cx="63750" cy="115975"/>
            </a:xfrm>
            <a:custGeom>
              <a:avLst/>
              <a:gdLst/>
              <a:ahLst/>
              <a:cxnLst/>
              <a:rect l="l" t="t" r="r" b="b"/>
              <a:pathLst>
                <a:path w="2550" h="4639" extrusionOk="0">
                  <a:moveTo>
                    <a:pt x="2394" y="0"/>
                  </a:moveTo>
                  <a:cubicBezTo>
                    <a:pt x="1998" y="0"/>
                    <a:pt x="839" y="1049"/>
                    <a:pt x="708" y="1178"/>
                  </a:cubicBezTo>
                  <a:cubicBezTo>
                    <a:pt x="513" y="1367"/>
                    <a:pt x="308" y="1547"/>
                    <a:pt x="116" y="1740"/>
                  </a:cubicBezTo>
                  <a:cubicBezTo>
                    <a:pt x="85" y="1765"/>
                    <a:pt x="62" y="1803"/>
                    <a:pt x="64" y="1845"/>
                  </a:cubicBezTo>
                  <a:cubicBezTo>
                    <a:pt x="64" y="1846"/>
                    <a:pt x="65" y="1849"/>
                    <a:pt x="65" y="1851"/>
                  </a:cubicBezTo>
                  <a:cubicBezTo>
                    <a:pt x="64" y="1852"/>
                    <a:pt x="62" y="1854"/>
                    <a:pt x="60" y="1855"/>
                  </a:cubicBezTo>
                  <a:cubicBezTo>
                    <a:pt x="0" y="1927"/>
                    <a:pt x="41" y="2030"/>
                    <a:pt x="42" y="2116"/>
                  </a:cubicBezTo>
                  <a:cubicBezTo>
                    <a:pt x="111" y="2669"/>
                    <a:pt x="225" y="3220"/>
                    <a:pt x="383" y="3754"/>
                  </a:cubicBezTo>
                  <a:cubicBezTo>
                    <a:pt x="468" y="4018"/>
                    <a:pt x="537" y="4297"/>
                    <a:pt x="699" y="4526"/>
                  </a:cubicBezTo>
                  <a:cubicBezTo>
                    <a:pt x="739" y="4591"/>
                    <a:pt x="816" y="4639"/>
                    <a:pt x="888" y="4639"/>
                  </a:cubicBezTo>
                  <a:cubicBezTo>
                    <a:pt x="936" y="4639"/>
                    <a:pt x="982" y="4617"/>
                    <a:pt x="1013" y="4563"/>
                  </a:cubicBezTo>
                  <a:cubicBezTo>
                    <a:pt x="1077" y="4450"/>
                    <a:pt x="1065" y="4309"/>
                    <a:pt x="1056" y="4185"/>
                  </a:cubicBezTo>
                  <a:cubicBezTo>
                    <a:pt x="1027" y="3864"/>
                    <a:pt x="942" y="3550"/>
                    <a:pt x="838" y="3246"/>
                  </a:cubicBezTo>
                  <a:cubicBezTo>
                    <a:pt x="752" y="2992"/>
                    <a:pt x="655" y="2743"/>
                    <a:pt x="554" y="2496"/>
                  </a:cubicBezTo>
                  <a:lnTo>
                    <a:pt x="554" y="2496"/>
                  </a:lnTo>
                  <a:cubicBezTo>
                    <a:pt x="778" y="2722"/>
                    <a:pt x="1010" y="2940"/>
                    <a:pt x="1253" y="3145"/>
                  </a:cubicBezTo>
                  <a:cubicBezTo>
                    <a:pt x="1353" y="3219"/>
                    <a:pt x="1539" y="3392"/>
                    <a:pt x="1683" y="3392"/>
                  </a:cubicBezTo>
                  <a:cubicBezTo>
                    <a:pt x="1740" y="3392"/>
                    <a:pt x="1790" y="3365"/>
                    <a:pt x="1826" y="3294"/>
                  </a:cubicBezTo>
                  <a:cubicBezTo>
                    <a:pt x="1943" y="3029"/>
                    <a:pt x="1109" y="2406"/>
                    <a:pt x="698" y="2081"/>
                  </a:cubicBezTo>
                  <a:lnTo>
                    <a:pt x="698" y="2081"/>
                  </a:lnTo>
                  <a:cubicBezTo>
                    <a:pt x="956" y="2099"/>
                    <a:pt x="1218" y="2117"/>
                    <a:pt x="1478" y="2117"/>
                  </a:cubicBezTo>
                  <a:cubicBezTo>
                    <a:pt x="1736" y="2117"/>
                    <a:pt x="1993" y="2099"/>
                    <a:pt x="2243" y="2043"/>
                  </a:cubicBezTo>
                  <a:cubicBezTo>
                    <a:pt x="2478" y="1986"/>
                    <a:pt x="2523" y="1743"/>
                    <a:pt x="2274" y="1666"/>
                  </a:cubicBezTo>
                  <a:cubicBezTo>
                    <a:pt x="2023" y="1613"/>
                    <a:pt x="1765" y="1592"/>
                    <a:pt x="1505" y="1592"/>
                  </a:cubicBezTo>
                  <a:cubicBezTo>
                    <a:pt x="1288" y="1592"/>
                    <a:pt x="1070" y="1606"/>
                    <a:pt x="855" y="1628"/>
                  </a:cubicBezTo>
                  <a:cubicBezTo>
                    <a:pt x="1233" y="1402"/>
                    <a:pt x="1597" y="1155"/>
                    <a:pt x="1932" y="870"/>
                  </a:cubicBezTo>
                  <a:cubicBezTo>
                    <a:pt x="2144" y="686"/>
                    <a:pt x="2378" y="505"/>
                    <a:pt x="2514" y="257"/>
                  </a:cubicBezTo>
                  <a:cubicBezTo>
                    <a:pt x="2550" y="74"/>
                    <a:pt x="2498" y="0"/>
                    <a:pt x="2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3565;p45">
              <a:extLst>
                <a:ext uri="{FF2B5EF4-FFF2-40B4-BE49-F238E27FC236}">
                  <a16:creationId xmlns:a16="http://schemas.microsoft.com/office/drawing/2014/main" id="{F372FB6C-E52F-537E-09E4-209A81CEE3C2}"/>
                </a:ext>
              </a:extLst>
            </p:cNvPr>
            <p:cNvGrpSpPr/>
            <p:nvPr/>
          </p:nvGrpSpPr>
          <p:grpSpPr>
            <a:xfrm>
              <a:off x="4211800" y="1885400"/>
              <a:ext cx="53300" cy="92925"/>
              <a:chOff x="4211800" y="1885400"/>
              <a:chExt cx="53300" cy="92925"/>
            </a:xfrm>
          </p:grpSpPr>
          <p:sp>
            <p:nvSpPr>
              <p:cNvPr id="29" name="Google Shape;3566;p45">
                <a:extLst>
                  <a:ext uri="{FF2B5EF4-FFF2-40B4-BE49-F238E27FC236}">
                    <a16:creationId xmlns:a16="http://schemas.microsoft.com/office/drawing/2014/main" id="{CCA8C063-57C7-CF42-B598-A2DA3A83E126}"/>
                  </a:ext>
                </a:extLst>
              </p:cNvPr>
              <p:cNvSpPr/>
              <p:nvPr/>
            </p:nvSpPr>
            <p:spPr>
              <a:xfrm>
                <a:off x="4252475" y="1885400"/>
                <a:ext cx="126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55" extrusionOk="0">
                    <a:moveTo>
                      <a:pt x="364" y="1"/>
                    </a:moveTo>
                    <a:cubicBezTo>
                      <a:pt x="343" y="1"/>
                      <a:pt x="321" y="6"/>
                      <a:pt x="301" y="20"/>
                    </a:cubicBezTo>
                    <a:cubicBezTo>
                      <a:pt x="208" y="92"/>
                      <a:pt x="0" y="187"/>
                      <a:pt x="127" y="323"/>
                    </a:cubicBezTo>
                    <a:cubicBezTo>
                      <a:pt x="152" y="345"/>
                      <a:pt x="177" y="354"/>
                      <a:pt x="202" y="354"/>
                    </a:cubicBezTo>
                    <a:cubicBezTo>
                      <a:pt x="272" y="354"/>
                      <a:pt x="340" y="284"/>
                      <a:pt x="398" y="245"/>
                    </a:cubicBezTo>
                    <a:cubicBezTo>
                      <a:pt x="435" y="220"/>
                      <a:pt x="475" y="194"/>
                      <a:pt x="483" y="148"/>
                    </a:cubicBezTo>
                    <a:cubicBezTo>
                      <a:pt x="504" y="70"/>
                      <a:pt x="436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567;p45">
                <a:extLst>
                  <a:ext uri="{FF2B5EF4-FFF2-40B4-BE49-F238E27FC236}">
                    <a16:creationId xmlns:a16="http://schemas.microsoft.com/office/drawing/2014/main" id="{B5DC956F-5843-FB4B-47D7-F4BC0CC747B4}"/>
                  </a:ext>
                </a:extLst>
              </p:cNvPr>
              <p:cNvSpPr/>
              <p:nvPr/>
            </p:nvSpPr>
            <p:spPr>
              <a:xfrm>
                <a:off x="4219750" y="1905425"/>
                <a:ext cx="18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04" extrusionOk="0">
                    <a:moveTo>
                      <a:pt x="601" y="1"/>
                    </a:moveTo>
                    <a:cubicBezTo>
                      <a:pt x="570" y="1"/>
                      <a:pt x="539" y="12"/>
                      <a:pt x="516" y="38"/>
                    </a:cubicBezTo>
                    <a:cubicBezTo>
                      <a:pt x="437" y="114"/>
                      <a:pt x="227" y="264"/>
                      <a:pt x="65" y="383"/>
                    </a:cubicBezTo>
                    <a:cubicBezTo>
                      <a:pt x="26" y="407"/>
                      <a:pt x="1" y="459"/>
                      <a:pt x="12" y="505"/>
                    </a:cubicBezTo>
                    <a:cubicBezTo>
                      <a:pt x="17" y="551"/>
                      <a:pt x="58" y="590"/>
                      <a:pt x="103" y="601"/>
                    </a:cubicBezTo>
                    <a:cubicBezTo>
                      <a:pt x="111" y="603"/>
                      <a:pt x="120" y="604"/>
                      <a:pt x="128" y="604"/>
                    </a:cubicBezTo>
                    <a:cubicBezTo>
                      <a:pt x="192" y="604"/>
                      <a:pt x="240" y="548"/>
                      <a:pt x="292" y="514"/>
                    </a:cubicBezTo>
                    <a:cubicBezTo>
                      <a:pt x="429" y="415"/>
                      <a:pt x="568" y="315"/>
                      <a:pt x="694" y="201"/>
                    </a:cubicBezTo>
                    <a:cubicBezTo>
                      <a:pt x="716" y="179"/>
                      <a:pt x="727" y="147"/>
                      <a:pt x="725" y="115"/>
                    </a:cubicBezTo>
                    <a:cubicBezTo>
                      <a:pt x="725" y="46"/>
                      <a:pt x="663" y="1"/>
                      <a:pt x="6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568;p45">
                <a:extLst>
                  <a:ext uri="{FF2B5EF4-FFF2-40B4-BE49-F238E27FC236}">
                    <a16:creationId xmlns:a16="http://schemas.microsoft.com/office/drawing/2014/main" id="{A9BC72B5-64F7-4A1D-884A-DEB557576378}"/>
                  </a:ext>
                </a:extLst>
              </p:cNvPr>
              <p:cNvSpPr/>
              <p:nvPr/>
            </p:nvSpPr>
            <p:spPr>
              <a:xfrm>
                <a:off x="4241050" y="1919225"/>
                <a:ext cx="163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48" extrusionOk="0">
                    <a:moveTo>
                      <a:pt x="237" y="0"/>
                    </a:moveTo>
                    <a:cubicBezTo>
                      <a:pt x="191" y="0"/>
                      <a:pt x="146" y="3"/>
                      <a:pt x="102" y="14"/>
                    </a:cubicBezTo>
                    <a:cubicBezTo>
                      <a:pt x="74" y="25"/>
                      <a:pt x="49" y="50"/>
                      <a:pt x="41" y="81"/>
                    </a:cubicBezTo>
                    <a:cubicBezTo>
                      <a:pt x="1" y="224"/>
                      <a:pt x="125" y="246"/>
                      <a:pt x="234" y="246"/>
                    </a:cubicBezTo>
                    <a:cubicBezTo>
                      <a:pt x="253" y="246"/>
                      <a:pt x="272" y="245"/>
                      <a:pt x="289" y="244"/>
                    </a:cubicBezTo>
                    <a:cubicBezTo>
                      <a:pt x="300" y="243"/>
                      <a:pt x="311" y="243"/>
                      <a:pt x="321" y="243"/>
                    </a:cubicBezTo>
                    <a:cubicBezTo>
                      <a:pt x="362" y="243"/>
                      <a:pt x="403" y="248"/>
                      <a:pt x="444" y="248"/>
                    </a:cubicBezTo>
                    <a:cubicBezTo>
                      <a:pt x="476" y="248"/>
                      <a:pt x="507" y="245"/>
                      <a:pt x="536" y="234"/>
                    </a:cubicBezTo>
                    <a:cubicBezTo>
                      <a:pt x="651" y="189"/>
                      <a:pt x="609" y="6"/>
                      <a:pt x="491" y="6"/>
                    </a:cubicBezTo>
                    <a:cubicBezTo>
                      <a:pt x="488" y="6"/>
                      <a:pt x="485" y="7"/>
                      <a:pt x="481" y="7"/>
                    </a:cubicBezTo>
                    <a:cubicBezTo>
                      <a:pt x="470" y="7"/>
                      <a:pt x="458" y="8"/>
                      <a:pt x="446" y="8"/>
                    </a:cubicBezTo>
                    <a:cubicBezTo>
                      <a:pt x="378" y="8"/>
                      <a:pt x="307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3569;p45">
                <a:extLst>
                  <a:ext uri="{FF2B5EF4-FFF2-40B4-BE49-F238E27FC236}">
                    <a16:creationId xmlns:a16="http://schemas.microsoft.com/office/drawing/2014/main" id="{21BD0E6D-5EF5-7EF4-FEFF-CAA16778050F}"/>
                  </a:ext>
                </a:extLst>
              </p:cNvPr>
              <p:cNvSpPr/>
              <p:nvPr/>
            </p:nvSpPr>
            <p:spPr>
              <a:xfrm>
                <a:off x="4211800" y="1921950"/>
                <a:ext cx="147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96" extrusionOk="0">
                    <a:moveTo>
                      <a:pt x="174" y="1"/>
                    </a:moveTo>
                    <a:cubicBezTo>
                      <a:pt x="65" y="1"/>
                      <a:pt x="1" y="165"/>
                      <a:pt x="118" y="228"/>
                    </a:cubicBezTo>
                    <a:cubicBezTo>
                      <a:pt x="156" y="232"/>
                      <a:pt x="278" y="395"/>
                      <a:pt x="389" y="395"/>
                    </a:cubicBezTo>
                    <a:cubicBezTo>
                      <a:pt x="417" y="395"/>
                      <a:pt x="444" y="385"/>
                      <a:pt x="469" y="358"/>
                    </a:cubicBezTo>
                    <a:cubicBezTo>
                      <a:pt x="589" y="198"/>
                      <a:pt x="329" y="103"/>
                      <a:pt x="231" y="16"/>
                    </a:cubicBezTo>
                    <a:cubicBezTo>
                      <a:pt x="211" y="6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3570;p45">
                <a:extLst>
                  <a:ext uri="{FF2B5EF4-FFF2-40B4-BE49-F238E27FC236}">
                    <a16:creationId xmlns:a16="http://schemas.microsoft.com/office/drawing/2014/main" id="{75D8D8B4-DA42-5F77-E615-8D60ED1967B4}"/>
                  </a:ext>
                </a:extLst>
              </p:cNvPr>
              <p:cNvSpPr/>
              <p:nvPr/>
            </p:nvSpPr>
            <p:spPr>
              <a:xfrm>
                <a:off x="4233175" y="1941050"/>
                <a:ext cx="129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31" extrusionOk="0">
                    <a:moveTo>
                      <a:pt x="164" y="1"/>
                    </a:moveTo>
                    <a:cubicBezTo>
                      <a:pt x="68" y="1"/>
                      <a:pt x="0" y="139"/>
                      <a:pt x="84" y="211"/>
                    </a:cubicBezTo>
                    <a:cubicBezTo>
                      <a:pt x="184" y="271"/>
                      <a:pt x="264" y="420"/>
                      <a:pt x="382" y="430"/>
                    </a:cubicBezTo>
                    <a:cubicBezTo>
                      <a:pt x="459" y="428"/>
                      <a:pt x="516" y="346"/>
                      <a:pt x="492" y="273"/>
                    </a:cubicBezTo>
                    <a:cubicBezTo>
                      <a:pt x="438" y="181"/>
                      <a:pt x="298" y="70"/>
                      <a:pt x="207" y="10"/>
                    </a:cubicBezTo>
                    <a:cubicBezTo>
                      <a:pt x="192" y="4"/>
                      <a:pt x="178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3571;p45">
                <a:extLst>
                  <a:ext uri="{FF2B5EF4-FFF2-40B4-BE49-F238E27FC236}">
                    <a16:creationId xmlns:a16="http://schemas.microsoft.com/office/drawing/2014/main" id="{1A46BB37-8D11-F585-4C88-60DBE54028A0}"/>
                  </a:ext>
                </a:extLst>
              </p:cNvPr>
              <p:cNvSpPr/>
              <p:nvPr/>
            </p:nvSpPr>
            <p:spPr>
              <a:xfrm>
                <a:off x="4217050" y="1944425"/>
                <a:ext cx="11550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619" extrusionOk="0">
                    <a:moveTo>
                      <a:pt x="151" y="1"/>
                    </a:moveTo>
                    <a:cubicBezTo>
                      <a:pt x="77" y="1"/>
                      <a:pt x="0" y="73"/>
                      <a:pt x="31" y="157"/>
                    </a:cubicBezTo>
                    <a:cubicBezTo>
                      <a:pt x="94" y="291"/>
                      <a:pt x="117" y="447"/>
                      <a:pt x="188" y="577"/>
                    </a:cubicBezTo>
                    <a:cubicBezTo>
                      <a:pt x="205" y="601"/>
                      <a:pt x="237" y="618"/>
                      <a:pt x="267" y="618"/>
                    </a:cubicBezTo>
                    <a:cubicBezTo>
                      <a:pt x="462" y="613"/>
                      <a:pt x="386" y="429"/>
                      <a:pt x="342" y="313"/>
                    </a:cubicBezTo>
                    <a:cubicBezTo>
                      <a:pt x="307" y="223"/>
                      <a:pt x="289" y="123"/>
                      <a:pt x="237" y="44"/>
                    </a:cubicBezTo>
                    <a:cubicBezTo>
                      <a:pt x="214" y="14"/>
                      <a:pt x="183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3572;p45">
                <a:extLst>
                  <a:ext uri="{FF2B5EF4-FFF2-40B4-BE49-F238E27FC236}">
                    <a16:creationId xmlns:a16="http://schemas.microsoft.com/office/drawing/2014/main" id="{7111A8B0-1F27-E842-90D9-C7325405180B}"/>
                  </a:ext>
                </a:extLst>
              </p:cNvPr>
              <p:cNvSpPr/>
              <p:nvPr/>
            </p:nvSpPr>
            <p:spPr>
              <a:xfrm>
                <a:off x="4224650" y="1969375"/>
                <a:ext cx="86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55" y="0"/>
                    </a:moveTo>
                    <a:cubicBezTo>
                      <a:pt x="67" y="0"/>
                      <a:pt x="1" y="109"/>
                      <a:pt x="55" y="187"/>
                    </a:cubicBezTo>
                    <a:cubicBezTo>
                      <a:pt x="91" y="234"/>
                      <a:pt x="104" y="298"/>
                      <a:pt x="152" y="334"/>
                    </a:cubicBezTo>
                    <a:cubicBezTo>
                      <a:pt x="173" y="350"/>
                      <a:pt x="196" y="357"/>
                      <a:pt x="219" y="357"/>
                    </a:cubicBezTo>
                    <a:cubicBezTo>
                      <a:pt x="283" y="357"/>
                      <a:pt x="346" y="302"/>
                      <a:pt x="341" y="231"/>
                    </a:cubicBezTo>
                    <a:cubicBezTo>
                      <a:pt x="324" y="159"/>
                      <a:pt x="261" y="23"/>
                      <a:pt x="183" y="4"/>
                    </a:cubicBezTo>
                    <a:cubicBezTo>
                      <a:pt x="174" y="1"/>
                      <a:pt x="164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3573;p45">
              <a:extLst>
                <a:ext uri="{FF2B5EF4-FFF2-40B4-BE49-F238E27FC236}">
                  <a16:creationId xmlns:a16="http://schemas.microsoft.com/office/drawing/2014/main" id="{DBF1A4AE-6812-D5CD-A96E-93A7B2CF2D70}"/>
                </a:ext>
              </a:extLst>
            </p:cNvPr>
            <p:cNvGrpSpPr/>
            <p:nvPr/>
          </p:nvGrpSpPr>
          <p:grpSpPr>
            <a:xfrm>
              <a:off x="4245800" y="1881675"/>
              <a:ext cx="87850" cy="142250"/>
              <a:chOff x="4245800" y="1881675"/>
              <a:chExt cx="87850" cy="142250"/>
            </a:xfrm>
          </p:grpSpPr>
          <p:sp>
            <p:nvSpPr>
              <p:cNvPr id="22" name="Google Shape;3574;p45">
                <a:extLst>
                  <a:ext uri="{FF2B5EF4-FFF2-40B4-BE49-F238E27FC236}">
                    <a16:creationId xmlns:a16="http://schemas.microsoft.com/office/drawing/2014/main" id="{C35E661D-F52F-4CEF-3214-007DA7012793}"/>
                  </a:ext>
                </a:extLst>
              </p:cNvPr>
              <p:cNvSpPr/>
              <p:nvPr/>
            </p:nvSpPr>
            <p:spPr>
              <a:xfrm>
                <a:off x="4301625" y="1881675"/>
                <a:ext cx="32025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636" extrusionOk="0">
                    <a:moveTo>
                      <a:pt x="1114" y="1"/>
                    </a:moveTo>
                    <a:cubicBezTo>
                      <a:pt x="1101" y="1"/>
                      <a:pt x="1089" y="3"/>
                      <a:pt x="1076" y="8"/>
                    </a:cubicBezTo>
                    <a:cubicBezTo>
                      <a:pt x="759" y="131"/>
                      <a:pt x="450" y="272"/>
                      <a:pt x="136" y="401"/>
                    </a:cubicBezTo>
                    <a:cubicBezTo>
                      <a:pt x="0" y="445"/>
                      <a:pt x="48" y="636"/>
                      <a:pt x="168" y="636"/>
                    </a:cubicBezTo>
                    <a:cubicBezTo>
                      <a:pt x="181" y="636"/>
                      <a:pt x="194" y="634"/>
                      <a:pt x="208" y="629"/>
                    </a:cubicBezTo>
                    <a:cubicBezTo>
                      <a:pt x="533" y="489"/>
                      <a:pt x="868" y="359"/>
                      <a:pt x="1188" y="213"/>
                    </a:cubicBezTo>
                    <a:cubicBezTo>
                      <a:pt x="1280" y="145"/>
                      <a:pt x="1214" y="1"/>
                      <a:pt x="1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575;p45">
                <a:extLst>
                  <a:ext uri="{FF2B5EF4-FFF2-40B4-BE49-F238E27FC236}">
                    <a16:creationId xmlns:a16="http://schemas.microsoft.com/office/drawing/2014/main" id="{67D3CC61-DFD4-A70F-EF8F-6CA13F87ADEB}"/>
                  </a:ext>
                </a:extLst>
              </p:cNvPr>
              <p:cNvSpPr/>
              <p:nvPr/>
            </p:nvSpPr>
            <p:spPr>
              <a:xfrm>
                <a:off x="4273125" y="1899900"/>
                <a:ext cx="138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341" extrusionOk="0">
                    <a:moveTo>
                      <a:pt x="403" y="1"/>
                    </a:moveTo>
                    <a:cubicBezTo>
                      <a:pt x="391" y="1"/>
                      <a:pt x="378" y="3"/>
                      <a:pt x="366" y="8"/>
                    </a:cubicBezTo>
                    <a:cubicBezTo>
                      <a:pt x="262" y="65"/>
                      <a:pt x="113" y="69"/>
                      <a:pt x="39" y="166"/>
                    </a:cubicBezTo>
                    <a:cubicBezTo>
                      <a:pt x="1" y="233"/>
                      <a:pt x="43" y="323"/>
                      <a:pt x="118" y="339"/>
                    </a:cubicBezTo>
                    <a:cubicBezTo>
                      <a:pt x="124" y="340"/>
                      <a:pt x="130" y="340"/>
                      <a:pt x="137" y="340"/>
                    </a:cubicBezTo>
                    <a:cubicBezTo>
                      <a:pt x="223" y="340"/>
                      <a:pt x="304" y="282"/>
                      <a:pt x="385" y="258"/>
                    </a:cubicBezTo>
                    <a:cubicBezTo>
                      <a:pt x="430" y="238"/>
                      <a:pt x="484" y="225"/>
                      <a:pt x="505" y="178"/>
                    </a:cubicBezTo>
                    <a:cubicBezTo>
                      <a:pt x="553" y="98"/>
                      <a:pt x="486" y="1"/>
                      <a:pt x="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576;p45">
                <a:extLst>
                  <a:ext uri="{FF2B5EF4-FFF2-40B4-BE49-F238E27FC236}">
                    <a16:creationId xmlns:a16="http://schemas.microsoft.com/office/drawing/2014/main" id="{13049770-6E45-C295-C76A-5934BC1A04EB}"/>
                  </a:ext>
                </a:extLst>
              </p:cNvPr>
              <p:cNvSpPr/>
              <p:nvPr/>
            </p:nvSpPr>
            <p:spPr>
              <a:xfrm>
                <a:off x="4283750" y="1932850"/>
                <a:ext cx="4297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367" extrusionOk="0">
                    <a:moveTo>
                      <a:pt x="168" y="1"/>
                    </a:moveTo>
                    <a:cubicBezTo>
                      <a:pt x="134" y="1"/>
                      <a:pt x="102" y="5"/>
                      <a:pt x="72" y="18"/>
                    </a:cubicBezTo>
                    <a:cubicBezTo>
                      <a:pt x="18" y="51"/>
                      <a:pt x="0" y="130"/>
                      <a:pt x="35" y="184"/>
                    </a:cubicBezTo>
                    <a:cubicBezTo>
                      <a:pt x="125" y="284"/>
                      <a:pt x="329" y="245"/>
                      <a:pt x="455" y="277"/>
                    </a:cubicBezTo>
                    <a:cubicBezTo>
                      <a:pt x="804" y="316"/>
                      <a:pt x="1155" y="337"/>
                      <a:pt x="1506" y="360"/>
                    </a:cubicBezTo>
                    <a:cubicBezTo>
                      <a:pt x="1508" y="359"/>
                      <a:pt x="1510" y="359"/>
                      <a:pt x="1512" y="359"/>
                    </a:cubicBezTo>
                    <a:cubicBezTo>
                      <a:pt x="1523" y="359"/>
                      <a:pt x="1535" y="367"/>
                      <a:pt x="1558" y="367"/>
                    </a:cubicBezTo>
                    <a:cubicBezTo>
                      <a:pt x="1574" y="367"/>
                      <a:pt x="1597" y="362"/>
                      <a:pt x="1630" y="347"/>
                    </a:cubicBezTo>
                    <a:cubicBezTo>
                      <a:pt x="1718" y="294"/>
                      <a:pt x="1693" y="149"/>
                      <a:pt x="1593" y="128"/>
                    </a:cubicBezTo>
                    <a:cubicBezTo>
                      <a:pt x="1168" y="93"/>
                      <a:pt x="815" y="80"/>
                      <a:pt x="457" y="36"/>
                    </a:cubicBezTo>
                    <a:cubicBezTo>
                      <a:pt x="368" y="36"/>
                      <a:pt x="263" y="1"/>
                      <a:pt x="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577;p45">
                <a:extLst>
                  <a:ext uri="{FF2B5EF4-FFF2-40B4-BE49-F238E27FC236}">
                    <a16:creationId xmlns:a16="http://schemas.microsoft.com/office/drawing/2014/main" id="{D805849A-DB76-6B20-02C6-29B535EBB9E8}"/>
                  </a:ext>
                </a:extLst>
              </p:cNvPr>
              <p:cNvSpPr/>
              <p:nvPr/>
            </p:nvSpPr>
            <p:spPr>
              <a:xfrm>
                <a:off x="4258300" y="1946175"/>
                <a:ext cx="214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721" extrusionOk="0">
                    <a:moveTo>
                      <a:pt x="176" y="0"/>
                    </a:moveTo>
                    <a:cubicBezTo>
                      <a:pt x="81" y="0"/>
                      <a:pt x="1" y="126"/>
                      <a:pt x="90" y="210"/>
                    </a:cubicBezTo>
                    <a:cubicBezTo>
                      <a:pt x="261" y="364"/>
                      <a:pt x="429" y="523"/>
                      <a:pt x="588" y="688"/>
                    </a:cubicBezTo>
                    <a:cubicBezTo>
                      <a:pt x="610" y="708"/>
                      <a:pt x="641" y="720"/>
                      <a:pt x="671" y="720"/>
                    </a:cubicBezTo>
                    <a:cubicBezTo>
                      <a:pt x="688" y="720"/>
                      <a:pt x="706" y="716"/>
                      <a:pt x="722" y="707"/>
                    </a:cubicBezTo>
                    <a:cubicBezTo>
                      <a:pt x="857" y="633"/>
                      <a:pt x="767" y="509"/>
                      <a:pt x="683" y="439"/>
                    </a:cubicBezTo>
                    <a:cubicBezTo>
                      <a:pt x="543" y="301"/>
                      <a:pt x="401" y="166"/>
                      <a:pt x="255" y="33"/>
                    </a:cubicBezTo>
                    <a:cubicBezTo>
                      <a:pt x="229" y="10"/>
                      <a:pt x="202" y="0"/>
                      <a:pt x="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578;p45">
                <a:extLst>
                  <a:ext uri="{FF2B5EF4-FFF2-40B4-BE49-F238E27FC236}">
                    <a16:creationId xmlns:a16="http://schemas.microsoft.com/office/drawing/2014/main" id="{E74FAE5C-AD51-DD8F-3ECE-BE413E86E5EA}"/>
                  </a:ext>
                </a:extLst>
              </p:cNvPr>
              <p:cNvSpPr/>
              <p:nvPr/>
            </p:nvSpPr>
            <p:spPr>
              <a:xfrm>
                <a:off x="4290275" y="1978050"/>
                <a:ext cx="1537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69" extrusionOk="0">
                    <a:moveTo>
                      <a:pt x="164" y="0"/>
                    </a:moveTo>
                    <a:cubicBezTo>
                      <a:pt x="68" y="0"/>
                      <a:pt x="1" y="138"/>
                      <a:pt x="86" y="210"/>
                    </a:cubicBezTo>
                    <a:cubicBezTo>
                      <a:pt x="177" y="279"/>
                      <a:pt x="262" y="356"/>
                      <a:pt x="347" y="437"/>
                    </a:cubicBezTo>
                    <a:cubicBezTo>
                      <a:pt x="368" y="457"/>
                      <a:pt x="399" y="469"/>
                      <a:pt x="429" y="469"/>
                    </a:cubicBezTo>
                    <a:cubicBezTo>
                      <a:pt x="446" y="469"/>
                      <a:pt x="464" y="465"/>
                      <a:pt x="479" y="456"/>
                    </a:cubicBezTo>
                    <a:cubicBezTo>
                      <a:pt x="614" y="381"/>
                      <a:pt x="527" y="257"/>
                      <a:pt x="435" y="188"/>
                    </a:cubicBezTo>
                    <a:cubicBezTo>
                      <a:pt x="361" y="128"/>
                      <a:pt x="294" y="53"/>
                      <a:pt x="208" y="10"/>
                    </a:cubicBezTo>
                    <a:cubicBezTo>
                      <a:pt x="193" y="3"/>
                      <a:pt x="179" y="0"/>
                      <a:pt x="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579;p45">
                <a:extLst>
                  <a:ext uri="{FF2B5EF4-FFF2-40B4-BE49-F238E27FC236}">
                    <a16:creationId xmlns:a16="http://schemas.microsoft.com/office/drawing/2014/main" id="{B865D866-AC22-A01D-FD49-F7A6204AB8E8}"/>
                  </a:ext>
                </a:extLst>
              </p:cNvPr>
              <p:cNvSpPr/>
              <p:nvPr/>
            </p:nvSpPr>
            <p:spPr>
              <a:xfrm>
                <a:off x="4245800" y="1977200"/>
                <a:ext cx="114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85" extrusionOk="0">
                    <a:moveTo>
                      <a:pt x="121" y="0"/>
                    </a:moveTo>
                    <a:cubicBezTo>
                      <a:pt x="60" y="0"/>
                      <a:pt x="0" y="41"/>
                      <a:pt x="2" y="123"/>
                    </a:cubicBezTo>
                    <a:cubicBezTo>
                      <a:pt x="30" y="279"/>
                      <a:pt x="81" y="430"/>
                      <a:pt x="119" y="583"/>
                    </a:cubicBezTo>
                    <a:cubicBezTo>
                      <a:pt x="137" y="668"/>
                      <a:pt x="165" y="785"/>
                      <a:pt x="260" y="785"/>
                    </a:cubicBezTo>
                    <a:cubicBezTo>
                      <a:pt x="273" y="785"/>
                      <a:pt x="287" y="783"/>
                      <a:pt x="302" y="778"/>
                    </a:cubicBezTo>
                    <a:cubicBezTo>
                      <a:pt x="458" y="717"/>
                      <a:pt x="343" y="536"/>
                      <a:pt x="325" y="422"/>
                    </a:cubicBezTo>
                    <a:cubicBezTo>
                      <a:pt x="298" y="319"/>
                      <a:pt x="267" y="216"/>
                      <a:pt x="243" y="112"/>
                    </a:cubicBezTo>
                    <a:lnTo>
                      <a:pt x="243" y="112"/>
                    </a:lnTo>
                    <a:cubicBezTo>
                      <a:pt x="237" y="38"/>
                      <a:pt x="179" y="0"/>
                      <a:pt x="1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580;p45">
                <a:extLst>
                  <a:ext uri="{FF2B5EF4-FFF2-40B4-BE49-F238E27FC236}">
                    <a16:creationId xmlns:a16="http://schemas.microsoft.com/office/drawing/2014/main" id="{A38F96C2-5E57-A577-9121-68B96EC9E22A}"/>
                  </a:ext>
                </a:extLst>
              </p:cNvPr>
              <p:cNvSpPr/>
              <p:nvPr/>
            </p:nvSpPr>
            <p:spPr>
              <a:xfrm>
                <a:off x="4253850" y="2014375"/>
                <a:ext cx="80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82" extrusionOk="0">
                    <a:moveTo>
                      <a:pt x="145" y="1"/>
                    </a:moveTo>
                    <a:cubicBezTo>
                      <a:pt x="70" y="1"/>
                      <a:pt x="1" y="78"/>
                      <a:pt x="29" y="158"/>
                    </a:cubicBezTo>
                    <a:cubicBezTo>
                      <a:pt x="57" y="239"/>
                      <a:pt x="56" y="375"/>
                      <a:pt x="169" y="381"/>
                    </a:cubicBezTo>
                    <a:cubicBezTo>
                      <a:pt x="175" y="381"/>
                      <a:pt x="181" y="382"/>
                      <a:pt x="186" y="382"/>
                    </a:cubicBezTo>
                    <a:cubicBezTo>
                      <a:pt x="292" y="382"/>
                      <a:pt x="322" y="255"/>
                      <a:pt x="281" y="168"/>
                    </a:cubicBezTo>
                    <a:cubicBezTo>
                      <a:pt x="266" y="111"/>
                      <a:pt x="257" y="44"/>
                      <a:pt x="200" y="16"/>
                    </a:cubicBezTo>
                    <a:cubicBezTo>
                      <a:pt x="182" y="5"/>
                      <a:pt x="163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F30EA54-B1EF-5D59-05E7-A8E6326036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73" t="20767" r="13452" b="11898"/>
          <a:stretch/>
        </p:blipFill>
        <p:spPr>
          <a:xfrm>
            <a:off x="752558" y="700771"/>
            <a:ext cx="7792631" cy="3809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8FC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432AD8-5756-3634-2DC9-74DF5072FAE2}"/>
              </a:ext>
            </a:extLst>
          </p:cNvPr>
          <p:cNvSpPr txBox="1"/>
          <p:nvPr/>
        </p:nvSpPr>
        <p:spPr>
          <a:xfrm>
            <a:off x="912648" y="849664"/>
            <a:ext cx="746219" cy="26703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4" descr="Up Arrow Gif">
            <a:extLst>
              <a:ext uri="{FF2B5EF4-FFF2-40B4-BE49-F238E27FC236}">
                <a16:creationId xmlns:a16="http://schemas.microsoft.com/office/drawing/2014/main" id="{5985BDA2-B97F-AC97-D77E-640930B59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9" t="23284" r="30964" b="30462"/>
          <a:stretch/>
        </p:blipFill>
        <p:spPr bwMode="auto">
          <a:xfrm rot="5400000">
            <a:off x="338841" y="932935"/>
            <a:ext cx="519936" cy="6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Up Arrow Gif">
            <a:extLst>
              <a:ext uri="{FF2B5EF4-FFF2-40B4-BE49-F238E27FC236}">
                <a16:creationId xmlns:a16="http://schemas.microsoft.com/office/drawing/2014/main" id="{D0C710F7-AE1A-96EF-6282-AEADFA3E8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9" t="23284" r="30964" b="30462"/>
          <a:stretch/>
        </p:blipFill>
        <p:spPr bwMode="auto">
          <a:xfrm rot="5400000">
            <a:off x="387395" y="1847336"/>
            <a:ext cx="519936" cy="6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BA422CF1-35AF-4124-DE54-8B55C1CBBEFA}"/>
              </a:ext>
            </a:extLst>
          </p:cNvPr>
          <p:cNvSpPr/>
          <p:nvPr/>
        </p:nvSpPr>
        <p:spPr>
          <a:xfrm>
            <a:off x="997083" y="1320850"/>
            <a:ext cx="7370081" cy="410845"/>
          </a:xfrm>
          <a:prstGeom prst="rect">
            <a:avLst/>
          </a:prstGeom>
          <a:solidFill>
            <a:schemeClr val="accent3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43F4E26-3510-EF06-0EE8-66706AEAA304}"/>
              </a:ext>
            </a:extLst>
          </p:cNvPr>
          <p:cNvSpPr/>
          <p:nvPr/>
        </p:nvSpPr>
        <p:spPr>
          <a:xfrm>
            <a:off x="850078" y="2217718"/>
            <a:ext cx="7370081" cy="410845"/>
          </a:xfrm>
          <a:prstGeom prst="rect">
            <a:avLst/>
          </a:prstGeom>
          <a:solidFill>
            <a:schemeClr val="accent3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96F7DA3-CAB9-BFD1-61D8-40468A72F8E8}"/>
              </a:ext>
            </a:extLst>
          </p:cNvPr>
          <p:cNvSpPr/>
          <p:nvPr/>
        </p:nvSpPr>
        <p:spPr>
          <a:xfrm>
            <a:off x="866261" y="3932729"/>
            <a:ext cx="5065201" cy="242761"/>
          </a:xfrm>
          <a:prstGeom prst="rect">
            <a:avLst/>
          </a:prstGeom>
          <a:solidFill>
            <a:schemeClr val="accent3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vs an">
            <a:extLst>
              <a:ext uri="{FF2B5EF4-FFF2-40B4-BE49-F238E27FC236}">
                <a16:creationId xmlns:a16="http://schemas.microsoft.com/office/drawing/2014/main" id="{C5B15FDC-0F89-CA2F-1B32-17E902EF6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" t="11013" r="1525" b="44307"/>
          <a:stretch/>
        </p:blipFill>
        <p:spPr bwMode="auto">
          <a:xfrm>
            <a:off x="138167" y="2571649"/>
            <a:ext cx="5501998" cy="244541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1">
                <a:lumMod val="90000"/>
                <a:lumOff val="1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36" name="Google Shape;3536;p45"/>
          <p:cNvSpPr txBox="1">
            <a:spLocks noGrp="1"/>
          </p:cNvSpPr>
          <p:nvPr>
            <p:ph type="title"/>
          </p:nvPr>
        </p:nvSpPr>
        <p:spPr>
          <a:xfrm>
            <a:off x="5089892" y="3398618"/>
            <a:ext cx="3261089" cy="6069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The difference between </a:t>
            </a:r>
            <a:br>
              <a:rPr lang="en" sz="1800" b="1" dirty="0"/>
            </a:br>
            <a:r>
              <a:rPr lang="en" sz="1800" b="1" dirty="0"/>
              <a:t>A &amp; AN</a:t>
            </a:r>
            <a:endParaRPr sz="1800" b="1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B777CBD-7E2C-D5D3-0A04-9F2CB323A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23700" y="675873"/>
            <a:ext cx="1786225" cy="1306675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E563032C-80FB-8C31-97DE-7F1CF24AB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928" y="101977"/>
            <a:ext cx="2805859" cy="226856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Google Shape;3536;p45">
            <a:extLst>
              <a:ext uri="{FF2B5EF4-FFF2-40B4-BE49-F238E27FC236}">
                <a16:creationId xmlns:a16="http://schemas.microsoft.com/office/drawing/2014/main" id="{1AC1B4F6-1CBC-9682-B122-B392F6C8D7A0}"/>
              </a:ext>
            </a:extLst>
          </p:cNvPr>
          <p:cNvSpPr txBox="1">
            <a:spLocks/>
          </p:cNvSpPr>
          <p:nvPr/>
        </p:nvSpPr>
        <p:spPr>
          <a:xfrm>
            <a:off x="979136" y="354663"/>
            <a:ext cx="2944153" cy="6878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Baloo 2 SemiBold"/>
              <a:buNone/>
              <a:defRPr sz="31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oo 2 SemiBold"/>
              <a:buNone/>
              <a:defRPr sz="3500" b="0" i="0" u="none" strike="noStrike" cap="none">
                <a:solidFill>
                  <a:schemeClr val="dk1"/>
                </a:solidFill>
                <a:latin typeface="Baloo 2 SemiBold"/>
                <a:ea typeface="Baloo 2 SemiBold"/>
                <a:cs typeface="Baloo 2 SemiBold"/>
                <a:sym typeface="Baloo 2 SemiBold"/>
              </a:defRPr>
            </a:lvl9pPr>
          </a:lstStyle>
          <a:p>
            <a:r>
              <a:rPr lang="en-US" sz="1800" b="1" dirty="0"/>
              <a:t>There are two kinds of Articles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6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1" name="Google Shape;3691;p48"/>
          <p:cNvSpPr txBox="1">
            <a:spLocks noGrp="1"/>
          </p:cNvSpPr>
          <p:nvPr>
            <p:ph type="title"/>
          </p:nvPr>
        </p:nvSpPr>
        <p:spPr>
          <a:xfrm>
            <a:off x="2880574" y="412693"/>
            <a:ext cx="2945691" cy="6797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masis MT Pro Medium" panose="02040604050005020304" pitchFamily="18" charset="0"/>
              </a:rPr>
              <a:t>A &amp; An</a:t>
            </a:r>
            <a:endParaRPr sz="4000" dirty="0">
              <a:latin typeface="Amasis MT Pro Medium" panose="02040604050005020304" pitchFamily="18" charset="0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386CB3E-9EBF-F844-AB6B-2CB5E95FCF40}"/>
              </a:ext>
            </a:extLst>
          </p:cNvPr>
          <p:cNvSpPr txBox="1"/>
          <p:nvPr/>
        </p:nvSpPr>
        <p:spPr>
          <a:xfrm>
            <a:off x="400555" y="1114553"/>
            <a:ext cx="85087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indefinite articles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 before </a:t>
            </a:r>
            <a:r>
              <a:rPr lang="en-US" sz="2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singular count  nouns      </a:t>
            </a:r>
          </a:p>
          <a:p>
            <a:pPr>
              <a:buFont typeface="Wingdings 3" charset="2"/>
              <a:buChar char=""/>
              <a:defRPr/>
            </a:pPr>
            <a:r>
              <a:rPr lang="en-US" sz="2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1- </a:t>
            </a:r>
            <a:r>
              <a:rPr lang="en-US" sz="2000" b="1" u="sng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we refer to the noun in </a:t>
            </a:r>
            <a:r>
              <a:rPr lang="en-US" sz="2000" b="1" u="sng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general sense,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 specific object, one</a:t>
            </a:r>
          </a:p>
          <a:p>
            <a:pPr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of a number of the same objects)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000" b="1" u="sng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consonants </a:t>
            </a:r>
          </a:p>
        </p:txBody>
      </p:sp>
      <p:sp>
        <p:nvSpPr>
          <p:cNvPr id="3682" name="مربع نص 3681">
            <a:extLst>
              <a:ext uri="{FF2B5EF4-FFF2-40B4-BE49-F238E27FC236}">
                <a16:creationId xmlns:a16="http://schemas.microsoft.com/office/drawing/2014/main" id="{97492698-AF7E-E9BC-C34B-F322339D5DFC}"/>
              </a:ext>
            </a:extLst>
          </p:cNvPr>
          <p:cNvSpPr txBox="1"/>
          <p:nvPr/>
        </p:nvSpPr>
        <p:spPr>
          <a:xfrm>
            <a:off x="589597" y="2254329"/>
            <a:ext cx="1576083" cy="400110"/>
          </a:xfrm>
          <a:prstGeom prst="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684" name="مربع نص 3683">
            <a:extLst>
              <a:ext uri="{FF2B5EF4-FFF2-40B4-BE49-F238E27FC236}">
                <a16:creationId xmlns:a16="http://schemas.microsoft.com/office/drawing/2014/main" id="{03C5282D-722C-8081-DF44-11F31FCC01A4}"/>
              </a:ext>
            </a:extLst>
          </p:cNvPr>
          <p:cNvSpPr txBox="1"/>
          <p:nvPr/>
        </p:nvSpPr>
        <p:spPr>
          <a:xfrm>
            <a:off x="2116067" y="2700075"/>
            <a:ext cx="2116068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has </a:t>
            </a:r>
            <a:r>
              <a:rPr lang="en-US" sz="2200" b="1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u="sng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b="1" u="sng" dirty="0">
                <a:solidFill>
                  <a:srgbClr val="688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                               </a:t>
            </a:r>
          </a:p>
        </p:txBody>
      </p:sp>
      <p:sp>
        <p:nvSpPr>
          <p:cNvPr id="3686" name="مربع نص 3685">
            <a:extLst>
              <a:ext uri="{FF2B5EF4-FFF2-40B4-BE49-F238E27FC236}">
                <a16:creationId xmlns:a16="http://schemas.microsoft.com/office/drawing/2014/main" id="{639B6F32-E590-9E17-BE2C-1C92D97EDF03}"/>
              </a:ext>
            </a:extLst>
          </p:cNvPr>
          <p:cNvSpPr txBox="1"/>
          <p:nvPr/>
        </p:nvSpPr>
        <p:spPr>
          <a:xfrm>
            <a:off x="5555183" y="2657229"/>
            <a:ext cx="2998099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233F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He works in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8F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233F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srgbClr val="68815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actory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233F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lang="ar-SA" dirty="0"/>
          </a:p>
        </p:txBody>
      </p:sp>
      <p:sp>
        <p:nvSpPr>
          <p:cNvPr id="3687" name="فقاعة الكلام: بيضاوية 3686">
            <a:extLst>
              <a:ext uri="{FF2B5EF4-FFF2-40B4-BE49-F238E27FC236}">
                <a16:creationId xmlns:a16="http://schemas.microsoft.com/office/drawing/2014/main" id="{1891C042-43CE-6EEC-D350-DE2BBDB9F0D9}"/>
              </a:ext>
            </a:extLst>
          </p:cNvPr>
          <p:cNvSpPr/>
          <p:nvPr/>
        </p:nvSpPr>
        <p:spPr>
          <a:xfrm>
            <a:off x="2953593" y="2257677"/>
            <a:ext cx="1820708" cy="453154"/>
          </a:xfrm>
          <a:prstGeom prst="wedgeEllipseCallout">
            <a:avLst>
              <a:gd name="adj1" fmla="val -24389"/>
              <a:gd name="adj2" fmla="val 7321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Singular , count noun</a:t>
            </a:r>
            <a:endParaRPr lang="ar-SA" dirty="0"/>
          </a:p>
        </p:txBody>
      </p:sp>
      <p:sp>
        <p:nvSpPr>
          <p:cNvPr id="3702" name="فقاعة الكلام: بيضاوية 3701">
            <a:extLst>
              <a:ext uri="{FF2B5EF4-FFF2-40B4-BE49-F238E27FC236}">
                <a16:creationId xmlns:a16="http://schemas.microsoft.com/office/drawing/2014/main" id="{23E3403C-FC17-895F-9584-94B75C3ECE53}"/>
              </a:ext>
            </a:extLst>
          </p:cNvPr>
          <p:cNvSpPr/>
          <p:nvPr/>
        </p:nvSpPr>
        <p:spPr>
          <a:xfrm>
            <a:off x="6852606" y="2159224"/>
            <a:ext cx="1820708" cy="453154"/>
          </a:xfrm>
          <a:prstGeom prst="wedgeEllipseCallout">
            <a:avLst>
              <a:gd name="adj1" fmla="val -24389"/>
              <a:gd name="adj2" fmla="val 7321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Singular , count noun</a:t>
            </a:r>
            <a:endParaRPr lang="ar-SA" dirty="0"/>
          </a:p>
        </p:txBody>
      </p:sp>
      <p:pic>
        <p:nvPicPr>
          <p:cNvPr id="3704" name="رسم 3703" descr="عودة خطوط عريضة">
            <a:extLst>
              <a:ext uri="{FF2B5EF4-FFF2-40B4-BE49-F238E27FC236}">
                <a16:creationId xmlns:a16="http://schemas.microsoft.com/office/drawing/2014/main" id="{0B4BAB89-E0EC-3A85-3DBD-214DCB415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>
            <a:off x="6561062" y="2950714"/>
            <a:ext cx="831273" cy="690717"/>
          </a:xfrm>
          <a:prstGeom prst="rect">
            <a:avLst/>
          </a:prstGeom>
        </p:spPr>
      </p:pic>
      <p:pic>
        <p:nvPicPr>
          <p:cNvPr id="3711" name="رسم 3710" descr="عودة خطوط عريضة">
            <a:extLst>
              <a:ext uri="{FF2B5EF4-FFF2-40B4-BE49-F238E27FC236}">
                <a16:creationId xmlns:a16="http://schemas.microsoft.com/office/drawing/2014/main" id="{00E0B88F-0ADD-DDE7-3431-3A9BADFC8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129577">
            <a:off x="3245652" y="3006693"/>
            <a:ext cx="831273" cy="630018"/>
          </a:xfrm>
          <a:prstGeom prst="rect">
            <a:avLst/>
          </a:prstGeom>
        </p:spPr>
      </p:pic>
      <p:sp>
        <p:nvSpPr>
          <p:cNvPr id="3073" name="مربع نص 3072">
            <a:extLst>
              <a:ext uri="{FF2B5EF4-FFF2-40B4-BE49-F238E27FC236}">
                <a16:creationId xmlns:a16="http://schemas.microsoft.com/office/drawing/2014/main" id="{675D4E67-7D8C-906A-F5CB-EB05DAB06F22}"/>
              </a:ext>
            </a:extLst>
          </p:cNvPr>
          <p:cNvSpPr txBox="1"/>
          <p:nvPr/>
        </p:nvSpPr>
        <p:spPr>
          <a:xfrm>
            <a:off x="4078386" y="3082926"/>
            <a:ext cx="241951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Starts with consonants</a:t>
            </a:r>
            <a:endParaRPr lang="ar-SA" sz="1800" dirty="0">
              <a:solidFill>
                <a:schemeClr val="bg1"/>
              </a:solidFill>
            </a:endParaRPr>
          </a:p>
        </p:txBody>
      </p:sp>
      <p:sp>
        <p:nvSpPr>
          <p:cNvPr id="3075" name="مربع نص 3074">
            <a:extLst>
              <a:ext uri="{FF2B5EF4-FFF2-40B4-BE49-F238E27FC236}">
                <a16:creationId xmlns:a16="http://schemas.microsoft.com/office/drawing/2014/main" id="{BC9EAE7C-F807-B10C-DB69-882044320956}"/>
              </a:ext>
            </a:extLst>
          </p:cNvPr>
          <p:cNvSpPr txBox="1"/>
          <p:nvPr/>
        </p:nvSpPr>
        <p:spPr>
          <a:xfrm>
            <a:off x="424831" y="3540815"/>
            <a:ext cx="6655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 3" charset="2"/>
              <a:buChar char=""/>
              <a:defRPr/>
            </a:pPr>
            <a:r>
              <a:rPr lang="en-US" sz="2000" b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</a:t>
            </a:r>
            <a:r>
              <a:rPr lang="en-US" sz="2000" b="1" u="sng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when we when we mention something for the first time</a:t>
            </a:r>
            <a:endParaRPr lang="en-US" sz="2000" b="1" u="sng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6" name="مربع نص 3075">
            <a:extLst>
              <a:ext uri="{FF2B5EF4-FFF2-40B4-BE49-F238E27FC236}">
                <a16:creationId xmlns:a16="http://schemas.microsoft.com/office/drawing/2014/main" id="{6F431E78-7EB7-0067-E1AF-45F90477C996}"/>
              </a:ext>
            </a:extLst>
          </p:cNvPr>
          <p:cNvSpPr txBox="1"/>
          <p:nvPr/>
        </p:nvSpPr>
        <p:spPr>
          <a:xfrm>
            <a:off x="685353" y="4057504"/>
            <a:ext cx="1576083" cy="400110"/>
          </a:xfrm>
          <a:prstGeom prst="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078" name="مربع نص 3077">
            <a:extLst>
              <a:ext uri="{FF2B5EF4-FFF2-40B4-BE49-F238E27FC236}">
                <a16:creationId xmlns:a16="http://schemas.microsoft.com/office/drawing/2014/main" id="{65655377-069A-43A9-E2D2-0B09F275D79A}"/>
              </a:ext>
            </a:extLst>
          </p:cNvPr>
          <p:cNvSpPr txBox="1"/>
          <p:nvPr/>
        </p:nvSpPr>
        <p:spPr>
          <a:xfrm>
            <a:off x="2310276" y="4350850"/>
            <a:ext cx="64210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 live in </a:t>
            </a:r>
            <a:r>
              <a:rPr lang="en-US" sz="2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u="sng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200" b="1" u="sng" dirty="0">
                <a:solidFill>
                  <a:srgbClr val="688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ouse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 The </a:t>
            </a:r>
            <a:r>
              <a:rPr lang="en-US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house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is quite old .</a:t>
            </a:r>
          </a:p>
        </p:txBody>
      </p:sp>
      <p:sp>
        <p:nvSpPr>
          <p:cNvPr id="3079" name="فقاعة الكلام: بيضاوية 3078">
            <a:extLst>
              <a:ext uri="{FF2B5EF4-FFF2-40B4-BE49-F238E27FC236}">
                <a16:creationId xmlns:a16="http://schemas.microsoft.com/office/drawing/2014/main" id="{A6FEA02E-4E1C-BA4C-EBE4-6CD83A552E8A}"/>
              </a:ext>
            </a:extLst>
          </p:cNvPr>
          <p:cNvSpPr/>
          <p:nvPr/>
        </p:nvSpPr>
        <p:spPr>
          <a:xfrm>
            <a:off x="3267834" y="3973188"/>
            <a:ext cx="1360811" cy="370885"/>
          </a:xfrm>
          <a:prstGeom prst="wedgeEllipseCallout">
            <a:avLst>
              <a:gd name="adj1" fmla="val -24389"/>
              <a:gd name="adj2" fmla="val 7321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First time</a:t>
            </a:r>
            <a:endParaRPr lang="ar-SA" dirty="0"/>
          </a:p>
        </p:txBody>
      </p:sp>
      <p:sp>
        <p:nvSpPr>
          <p:cNvPr id="3080" name="فقاعة الكلام: بيضاوية 3079">
            <a:extLst>
              <a:ext uri="{FF2B5EF4-FFF2-40B4-BE49-F238E27FC236}">
                <a16:creationId xmlns:a16="http://schemas.microsoft.com/office/drawing/2014/main" id="{77C25534-B4B9-17BC-C473-A114BF659138}"/>
              </a:ext>
            </a:extLst>
          </p:cNvPr>
          <p:cNvSpPr/>
          <p:nvPr/>
        </p:nvSpPr>
        <p:spPr>
          <a:xfrm>
            <a:off x="4844432" y="3948912"/>
            <a:ext cx="2317020" cy="442365"/>
          </a:xfrm>
          <a:prstGeom prst="wedgeEllipseCallout">
            <a:avLst>
              <a:gd name="adj1" fmla="val -34547"/>
              <a:gd name="adj2" fmla="val 6332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Repeated-2</a:t>
            </a:r>
            <a:r>
              <a:rPr lang="en-US" baseline="30000" dirty="0"/>
              <a:t>nd</a:t>
            </a:r>
            <a:r>
              <a:rPr lang="en-US" dirty="0"/>
              <a:t> time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25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2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2" grpId="0" animBg="1"/>
      <p:bldP spid="3687" grpId="0" animBg="1"/>
      <p:bldP spid="3702" grpId="0" animBg="1"/>
      <p:bldP spid="3073" grpId="0" animBg="1"/>
      <p:bldP spid="3076" grpId="0" animBg="1"/>
      <p:bldP spid="3078" grpId="0"/>
      <p:bldP spid="3079" grpId="0" animBg="1"/>
      <p:bldP spid="308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91;p48">
            <a:extLst>
              <a:ext uri="{FF2B5EF4-FFF2-40B4-BE49-F238E27FC236}">
                <a16:creationId xmlns:a16="http://schemas.microsoft.com/office/drawing/2014/main" id="{88B25CF0-BE15-159C-8A1E-4E245C7030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83470" y="388417"/>
            <a:ext cx="2945691" cy="6797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masis MT Pro Medium" panose="02040604050005020304" pitchFamily="18" charset="0"/>
              </a:rPr>
              <a:t>A &amp; An</a:t>
            </a:r>
            <a:endParaRPr sz="4000" dirty="0">
              <a:latin typeface="Amasis MT Pro Medium" panose="02040604050005020304" pitchFamily="18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13A88DB-7943-F5AF-787A-4C6853DAEE55}"/>
              </a:ext>
            </a:extLst>
          </p:cNvPr>
          <p:cNvSpPr txBox="1"/>
          <p:nvPr/>
        </p:nvSpPr>
        <p:spPr>
          <a:xfrm>
            <a:off x="400555" y="1114553"/>
            <a:ext cx="85087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indefinite articles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 before </a:t>
            </a:r>
            <a:r>
              <a:rPr lang="en-US" sz="2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singular count  nouns      </a:t>
            </a:r>
          </a:p>
          <a:p>
            <a:pPr>
              <a:buFont typeface="Wingdings 3" charset="2"/>
              <a:buChar char=""/>
              <a:defRPr/>
            </a:pPr>
            <a:r>
              <a:rPr lang="en-US" sz="2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1- </a:t>
            </a:r>
            <a:r>
              <a:rPr lang="en-US" sz="2000" b="1" u="sng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en-US" sz="2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u="sng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we refer to the noun in </a:t>
            </a:r>
            <a:r>
              <a:rPr lang="en-US" sz="2000" b="1" u="sng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general sense, </a:t>
            </a:r>
            <a:r>
              <a:rPr lang="en-US" sz="2000" b="1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 specific object,</a:t>
            </a:r>
          </a:p>
          <a:p>
            <a:pPr>
              <a:defRPr/>
            </a:pPr>
            <a:r>
              <a:rPr lang="en-US" sz="2000" b="1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one of a number of the same objects) 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000" b="1" u="sng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vowels</a:t>
            </a:r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 a ,e , I . o , u)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5065C41-3EE0-D764-49B3-248371FA12FA}"/>
              </a:ext>
            </a:extLst>
          </p:cNvPr>
          <p:cNvSpPr txBox="1"/>
          <p:nvPr/>
        </p:nvSpPr>
        <p:spPr>
          <a:xfrm>
            <a:off x="589597" y="2254329"/>
            <a:ext cx="1576083" cy="400110"/>
          </a:xfrm>
          <a:prstGeom prst="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F1CFE04-C4C3-3A25-AC89-9A4976B27035}"/>
              </a:ext>
            </a:extLst>
          </p:cNvPr>
          <p:cNvSpPr txBox="1"/>
          <p:nvPr/>
        </p:nvSpPr>
        <p:spPr>
          <a:xfrm>
            <a:off x="2132252" y="2676275"/>
            <a:ext cx="31761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lang="en-US" sz="22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She is </a:t>
            </a:r>
            <a:r>
              <a:rPr lang="en-US" sz="2200" b="1" kern="1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</a:t>
            </a:r>
            <a:r>
              <a:rPr lang="en-US" sz="22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200" b="1" u="sng" kern="1200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lang="en-US" sz="2200" b="1" u="sng" kern="1200" dirty="0">
                <a:solidFill>
                  <a:srgbClr val="68815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nglish</a:t>
            </a:r>
            <a:r>
              <a:rPr lang="en-US" sz="22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teacher.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1D129D9-A235-0ED9-E935-16E955ED2E1B}"/>
              </a:ext>
            </a:extLst>
          </p:cNvPr>
          <p:cNvSpPr txBox="1"/>
          <p:nvPr/>
        </p:nvSpPr>
        <p:spPr>
          <a:xfrm>
            <a:off x="5781761" y="2621678"/>
            <a:ext cx="26501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Can I have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68815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pple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lang="ar-SA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فقاعة الكلام: بيضاوية 10">
            <a:extLst>
              <a:ext uri="{FF2B5EF4-FFF2-40B4-BE49-F238E27FC236}">
                <a16:creationId xmlns:a16="http://schemas.microsoft.com/office/drawing/2014/main" id="{8463453C-ACD7-428C-C44F-FFC5395A1C7F}"/>
              </a:ext>
            </a:extLst>
          </p:cNvPr>
          <p:cNvSpPr/>
          <p:nvPr/>
        </p:nvSpPr>
        <p:spPr>
          <a:xfrm>
            <a:off x="3139710" y="2176757"/>
            <a:ext cx="1666959" cy="453154"/>
          </a:xfrm>
          <a:prstGeom prst="wedgeEllipseCallout">
            <a:avLst>
              <a:gd name="adj1" fmla="val -24389"/>
              <a:gd name="adj2" fmla="val 7321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Singular , count noun</a:t>
            </a:r>
            <a:endParaRPr lang="ar-SA" dirty="0"/>
          </a:p>
        </p:txBody>
      </p:sp>
      <p:sp>
        <p:nvSpPr>
          <p:cNvPr id="12" name="فقاعة الكلام: بيضاوية 11">
            <a:extLst>
              <a:ext uri="{FF2B5EF4-FFF2-40B4-BE49-F238E27FC236}">
                <a16:creationId xmlns:a16="http://schemas.microsoft.com/office/drawing/2014/main" id="{8B20CE62-EEA2-937D-2950-4BB4BF420C98}"/>
              </a:ext>
            </a:extLst>
          </p:cNvPr>
          <p:cNvSpPr/>
          <p:nvPr/>
        </p:nvSpPr>
        <p:spPr>
          <a:xfrm>
            <a:off x="7307108" y="2136296"/>
            <a:ext cx="1626499" cy="453154"/>
          </a:xfrm>
          <a:prstGeom prst="wedgeEllipseCallout">
            <a:avLst>
              <a:gd name="adj1" fmla="val -24389"/>
              <a:gd name="adj2" fmla="val 7321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Singular , count noun</a:t>
            </a:r>
            <a:endParaRPr lang="ar-SA" dirty="0"/>
          </a:p>
        </p:txBody>
      </p:sp>
      <p:pic>
        <p:nvPicPr>
          <p:cNvPr id="13" name="رسم 12" descr="عودة خطوط عريضة">
            <a:extLst>
              <a:ext uri="{FF2B5EF4-FFF2-40B4-BE49-F238E27FC236}">
                <a16:creationId xmlns:a16="http://schemas.microsoft.com/office/drawing/2014/main" id="{4C7441D5-357D-8952-2E96-97427EE60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>
            <a:off x="6787638" y="2918346"/>
            <a:ext cx="831273" cy="690717"/>
          </a:xfrm>
          <a:prstGeom prst="rect">
            <a:avLst/>
          </a:prstGeom>
        </p:spPr>
      </p:pic>
      <p:pic>
        <p:nvPicPr>
          <p:cNvPr id="14" name="رسم 13" descr="عودة خطوط عريضة">
            <a:extLst>
              <a:ext uri="{FF2B5EF4-FFF2-40B4-BE49-F238E27FC236}">
                <a16:creationId xmlns:a16="http://schemas.microsoft.com/office/drawing/2014/main" id="{C18580E8-9176-0729-095E-04382EBAA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129577">
            <a:off x="3844463" y="2974325"/>
            <a:ext cx="831273" cy="630018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6FE29D2-1788-7159-F2E1-36DB0BA07238}"/>
              </a:ext>
            </a:extLst>
          </p:cNvPr>
          <p:cNvSpPr txBox="1"/>
          <p:nvPr/>
        </p:nvSpPr>
        <p:spPr>
          <a:xfrm>
            <a:off x="4628644" y="3107202"/>
            <a:ext cx="219294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Starts with vowel</a:t>
            </a:r>
            <a:endParaRPr lang="ar-SA" sz="1800" dirty="0">
              <a:solidFill>
                <a:schemeClr val="bg1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3241EAD-9F6E-84FA-D3BF-8A0F37D97671}"/>
              </a:ext>
            </a:extLst>
          </p:cNvPr>
          <p:cNvSpPr txBox="1"/>
          <p:nvPr/>
        </p:nvSpPr>
        <p:spPr>
          <a:xfrm>
            <a:off x="432923" y="3548906"/>
            <a:ext cx="76186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 3" charset="2"/>
              <a:buChar char=""/>
              <a:defRPr/>
            </a:pPr>
            <a:r>
              <a:rPr lang="en-US" sz="2000" b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</a:t>
            </a:r>
            <a:r>
              <a:rPr lang="en-US" sz="2000" b="1" u="sng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Used when we when we mention something for the first time</a:t>
            </a:r>
            <a:endParaRPr lang="en-US" sz="2000" b="1" u="sng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C4E940F-6832-372C-7F05-44B53F56FA10}"/>
              </a:ext>
            </a:extLst>
          </p:cNvPr>
          <p:cNvSpPr txBox="1"/>
          <p:nvPr/>
        </p:nvSpPr>
        <p:spPr>
          <a:xfrm>
            <a:off x="685353" y="4057504"/>
            <a:ext cx="1576083" cy="400110"/>
          </a:xfrm>
          <a:prstGeom prst="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731708E-5435-1D22-77A6-732A8DD1FE7A}"/>
              </a:ext>
            </a:extLst>
          </p:cNvPr>
          <p:cNvSpPr txBox="1"/>
          <p:nvPr/>
        </p:nvSpPr>
        <p:spPr>
          <a:xfrm>
            <a:off x="2310276" y="4350850"/>
            <a:ext cx="64210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 eat </a:t>
            </a:r>
            <a:r>
              <a:rPr lang="en-US" sz="2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u="sng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200" b="1" u="sng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pple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 The </a:t>
            </a:r>
            <a:r>
              <a:rPr lang="en-US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apple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is delicious.</a:t>
            </a:r>
          </a:p>
        </p:txBody>
      </p:sp>
      <p:sp>
        <p:nvSpPr>
          <p:cNvPr id="19" name="فقاعة الكلام: بيضاوية 18">
            <a:extLst>
              <a:ext uri="{FF2B5EF4-FFF2-40B4-BE49-F238E27FC236}">
                <a16:creationId xmlns:a16="http://schemas.microsoft.com/office/drawing/2014/main" id="{DD84B10B-355E-1F68-A7FE-5B507D6A8382}"/>
              </a:ext>
            </a:extLst>
          </p:cNvPr>
          <p:cNvSpPr/>
          <p:nvPr/>
        </p:nvSpPr>
        <p:spPr>
          <a:xfrm>
            <a:off x="3097901" y="4005556"/>
            <a:ext cx="1360811" cy="370885"/>
          </a:xfrm>
          <a:prstGeom prst="wedgeEllipseCallout">
            <a:avLst>
              <a:gd name="adj1" fmla="val -24389"/>
              <a:gd name="adj2" fmla="val 7321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First time</a:t>
            </a:r>
            <a:endParaRPr lang="ar-SA" dirty="0"/>
          </a:p>
        </p:txBody>
      </p:sp>
      <p:sp>
        <p:nvSpPr>
          <p:cNvPr id="20" name="فقاعة الكلام: بيضاوية 19">
            <a:extLst>
              <a:ext uri="{FF2B5EF4-FFF2-40B4-BE49-F238E27FC236}">
                <a16:creationId xmlns:a16="http://schemas.microsoft.com/office/drawing/2014/main" id="{C4D5BC2E-659C-F9D8-9E1C-DCC443BF0A22}"/>
              </a:ext>
            </a:extLst>
          </p:cNvPr>
          <p:cNvSpPr/>
          <p:nvPr/>
        </p:nvSpPr>
        <p:spPr>
          <a:xfrm>
            <a:off x="4747327" y="3973189"/>
            <a:ext cx="2317020" cy="409996"/>
          </a:xfrm>
          <a:prstGeom prst="wedgeEllipseCallout">
            <a:avLst>
              <a:gd name="adj1" fmla="val -34547"/>
              <a:gd name="adj2" fmla="val 6332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Repeated-2</a:t>
            </a:r>
            <a:r>
              <a:rPr lang="en-US" baseline="30000" dirty="0"/>
              <a:t>nd</a:t>
            </a:r>
            <a:r>
              <a:rPr lang="en-US" dirty="0"/>
              <a:t> time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 animBg="1"/>
      <p:bldP spid="12" grpId="0" animBg="1"/>
      <p:bldP spid="15" grpId="0" animBg="1"/>
      <p:bldP spid="17" grpId="0" animBg="1"/>
      <p:bldP spid="18" grpId="0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Identifying Deviant Behavior in Children by Slidesgo">
  <a:themeElements>
    <a:clrScheme name="Simple Light">
      <a:dk1>
        <a:srgbClr val="233F09"/>
      </a:dk1>
      <a:lt1>
        <a:srgbClr val="FFEFF8"/>
      </a:lt1>
      <a:dk2>
        <a:srgbClr val="FF8FC5"/>
      </a:dk2>
      <a:lt2>
        <a:srgbClr val="FFC9E3"/>
      </a:lt2>
      <a:accent1>
        <a:srgbClr val="FFFFFF"/>
      </a:accent1>
      <a:accent2>
        <a:srgbClr val="8BA672"/>
      </a:accent2>
      <a:accent3>
        <a:srgbClr val="D9EAC7"/>
      </a:accent3>
      <a:accent4>
        <a:srgbClr val="FFFFFF"/>
      </a:accent4>
      <a:accent5>
        <a:srgbClr val="FFFFFF"/>
      </a:accent5>
      <a:accent6>
        <a:srgbClr val="FFFFFF"/>
      </a:accent6>
      <a:hlink>
        <a:srgbClr val="233F0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1759</TotalTime>
  <Words>1038</Words>
  <Application>Microsoft Office PowerPoint</Application>
  <PresentationFormat>عرض على الشاشة (16:9)</PresentationFormat>
  <Paragraphs>252</Paragraphs>
  <Slides>32</Slides>
  <Notes>32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51" baseType="lpstr">
      <vt:lpstr>Wingdings</vt:lpstr>
      <vt:lpstr>Wingdings 3</vt:lpstr>
      <vt:lpstr>! PEPSI !</vt:lpstr>
      <vt:lpstr>Baloo 2 Medium</vt:lpstr>
      <vt:lpstr>Cairo Light</vt:lpstr>
      <vt:lpstr>Akatab</vt:lpstr>
      <vt:lpstr>Kristen ITC</vt:lpstr>
      <vt:lpstr>Aharoni</vt:lpstr>
      <vt:lpstr>Calibri</vt:lpstr>
      <vt:lpstr>Amasis MT Pro Medium</vt:lpstr>
      <vt:lpstr>Arial</vt:lpstr>
      <vt:lpstr>ADLaM Display</vt:lpstr>
      <vt:lpstr>Anaheim</vt:lpstr>
      <vt:lpstr>Helvetica Neue</vt:lpstr>
      <vt:lpstr>DM Sans</vt:lpstr>
      <vt:lpstr>Amasis MT Pro</vt:lpstr>
      <vt:lpstr>Congenial Light</vt:lpstr>
      <vt:lpstr>Baloo 2 SemiBold</vt:lpstr>
      <vt:lpstr>Identifying Deviant Behavior in Children by Slidesgo</vt:lpstr>
      <vt:lpstr>Unit 7 Everyone Makes Mistaes Form,Meaning &amp; Function</vt:lpstr>
      <vt:lpstr>Lesson Objectives</vt:lpstr>
      <vt:lpstr>Open</vt:lpstr>
      <vt:lpstr>Read the words in the chart</vt:lpstr>
      <vt:lpstr>عرض تقديمي في PowerPoint</vt:lpstr>
      <vt:lpstr>عرض تقديمي في PowerPoint</vt:lpstr>
      <vt:lpstr>The difference between  A &amp; AN</vt:lpstr>
      <vt:lpstr>A &amp; An</vt:lpstr>
      <vt:lpstr>A &amp; An</vt:lpstr>
      <vt:lpstr>عرض تقديمي في PowerPoint</vt:lpstr>
      <vt:lpstr>The</vt:lpstr>
      <vt:lpstr>عرض تقديمي في PowerPoint</vt:lpstr>
      <vt:lpstr>عرض تقديمي في PowerPoint</vt:lpstr>
      <vt:lpstr>Open</vt:lpstr>
      <vt:lpstr>عرض تقديمي في PowerPoint</vt:lpstr>
      <vt:lpstr>Countabe or uncountable</vt:lpstr>
      <vt:lpstr>عرض تقديمي في PowerPoint</vt:lpstr>
      <vt:lpstr>some</vt:lpstr>
      <vt:lpstr>any</vt:lpstr>
      <vt:lpstr>عرض تقديمي في PowerPoint</vt:lpstr>
      <vt:lpstr>Many used  with countable nouns.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some or any</vt:lpstr>
      <vt:lpstr>Few or Little</vt:lpstr>
      <vt:lpstr>Much or Many</vt:lpstr>
      <vt:lpstr>عرض تقديمي في PowerPoint</vt:lpstr>
      <vt:lpstr>“Count “ in the Holy Quran </vt:lpstr>
      <vt:lpstr>Home 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 Everyone Makes Mistaes Form,Meaning &amp; Function</dc:title>
  <dc:creator>ام الوليد</dc:creator>
  <cp:lastModifiedBy>Khalid Alabudilah (HRSD)</cp:lastModifiedBy>
  <cp:revision>18</cp:revision>
  <dcterms:modified xsi:type="dcterms:W3CDTF">2024-01-14T01:54:35Z</dcterms:modified>
</cp:coreProperties>
</file>