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12192000" cy="6858000"/>
  <p:notesSz cx="6858000" cy="9144000"/>
  <p:photoAlbum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 snapToGrid="0">
      <p:cViewPr varScale="1">
        <p:scale>
          <a:sx n="65" d="100"/>
          <a:sy n="65" d="100"/>
        </p:scale>
        <p:origin x="91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DC0F364-178B-4FFA-AC71-E5B8531260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35B0F332-0C0C-41D3-9A7F-305F57355D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7F6F3BD-B336-4907-BE0E-0D18A6412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21AC0-E37D-4F2D-A159-B49253D32E10}" type="datetimeFigureOut">
              <a:rPr lang="ar-SA" smtClean="0"/>
              <a:t>15/06/43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E81EBA4-ED54-4C77-AD92-FA1D1A3B7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F4A0801-251C-40DD-BADE-1C2A3E985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1E91C-56BA-4872-B3F4-D46FF9F4DE3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31951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A7DFDD9-9854-4325-A07B-3F741FE38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F08AB116-FEA3-4B9E-B036-B17A28A627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7D96793-A34A-4DD5-8A0D-DA844BBAA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21AC0-E37D-4F2D-A159-B49253D32E10}" type="datetimeFigureOut">
              <a:rPr lang="ar-SA" smtClean="0"/>
              <a:t>15/06/43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0517512-A415-4645-901F-8F5A4C2DC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A46AD00-B0D2-44FC-9DE7-19374FCBA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1E91C-56BA-4872-B3F4-D46FF9F4DE3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34006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DB960282-0264-44C1-89AB-433473C081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2713B3F4-3EE7-4F53-A4DD-4BBCA560B0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AE31E4B-1F4A-40C1-8CB6-BFEACDA09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21AC0-E37D-4F2D-A159-B49253D32E10}" type="datetimeFigureOut">
              <a:rPr lang="ar-SA" smtClean="0"/>
              <a:t>15/06/43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74993E9-5667-4165-874E-F9F5F1302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A801851-6BB8-4ACA-823D-9D2C2918D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1E91C-56BA-4872-B3F4-D46FF9F4DE3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70318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8F6DC94-9CDF-4059-9205-7CBAFFB80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15354655-F444-4AA4-AF81-C1ABE2D3C1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551CD72-4C3C-4D0E-BEC6-23FA8DE17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21AC0-E37D-4F2D-A159-B49253D32E10}" type="datetimeFigureOut">
              <a:rPr lang="ar-SA" smtClean="0"/>
              <a:t>15/06/43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5CF87EB-B143-44DE-9C57-4CABAB782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A694ED7-E7BF-4BA4-9F08-388FFA170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1E91C-56BA-4872-B3F4-D46FF9F4DE3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24441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275CF6B-89D6-41A6-AA66-9E378AB43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7611A65B-D013-4BF4-8897-15AC052A45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367375F-1D52-4FA4-ABA5-9E2853D33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21AC0-E37D-4F2D-A159-B49253D32E10}" type="datetimeFigureOut">
              <a:rPr lang="ar-SA" smtClean="0"/>
              <a:t>15/06/43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21FC0DB-6646-4E58-A7F9-4613B3482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C5AF342-6603-4B90-9820-B0AD0E090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1E91C-56BA-4872-B3F4-D46FF9F4DE3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12627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E3F850C-2551-4E31-8E1B-2C1A84334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5276E8F5-1EBE-42A4-9D8A-30274D13B5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0A172E31-A896-417A-8DED-7852DC4C57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D17BFB78-76D6-4C5E-8173-9C66721B3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21AC0-E37D-4F2D-A159-B49253D32E10}" type="datetimeFigureOut">
              <a:rPr lang="ar-SA" smtClean="0"/>
              <a:t>15/06/43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9DA730E8-3DA9-4DE1-BF08-D28629FF5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C2305045-E873-4428-BF77-54241164F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1E91C-56BA-4872-B3F4-D46FF9F4DE3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47256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B0BEAD4-13AE-4CEC-B721-6FA1DB25C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563FA29F-FE08-489F-BA56-36EEA57F96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8CEB4E73-F4DD-4314-9A36-9D0D3DE5D0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0B5283A1-F445-46F8-A238-7CDEEFD75B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68ADF9FE-8E93-470C-B628-A09D8AF49E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02DC397D-33CC-4DAC-87AC-FA04F071D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21AC0-E37D-4F2D-A159-B49253D32E10}" type="datetimeFigureOut">
              <a:rPr lang="ar-SA" smtClean="0"/>
              <a:t>15/06/43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E97D8401-5B1F-4C06-816D-0D53696B5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9C19B7FE-A864-4D50-880B-D6854959C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1E91C-56BA-4872-B3F4-D46FF9F4DE3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6396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8B423F2-8885-4817-95E6-C8181062A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96DFA0DC-2C11-4F5A-9A6B-146D75E40A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21AC0-E37D-4F2D-A159-B49253D32E10}" type="datetimeFigureOut">
              <a:rPr lang="ar-SA" smtClean="0"/>
              <a:t>15/06/43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C98ECC88-3531-43AC-B6F7-3E8B04D52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55A5AEC0-3B9D-49C9-BAC4-EE85D3E13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1E91C-56BA-4872-B3F4-D46FF9F4DE3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21950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6F375586-7419-4953-8DFF-4ED2FD6AA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21AC0-E37D-4F2D-A159-B49253D32E10}" type="datetimeFigureOut">
              <a:rPr lang="ar-SA" smtClean="0"/>
              <a:t>15/06/43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0CCBACC1-8C08-4D09-A833-D51AE0AAB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23E21360-F21F-4094-81D1-2B9F71674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1E91C-56BA-4872-B3F4-D46FF9F4DE3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86692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0B297DB-A199-4BAA-BE3D-1D72A3BAF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016F435C-B097-40DA-BE54-D328B64F66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BDD8A6D8-30BA-4B61-9400-2381C7AC82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74D94251-2BED-4A6A-9563-0E6663C58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21AC0-E37D-4F2D-A159-B49253D32E10}" type="datetimeFigureOut">
              <a:rPr lang="ar-SA" smtClean="0"/>
              <a:t>15/06/43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357B8D5-B42F-4281-9303-B2177174B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CD176738-6945-4D55-BA6D-939775D84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1E91C-56BA-4872-B3F4-D46FF9F4DE3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28021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22816F0-18B2-4C73-A596-1A092F05B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693AA60B-7880-4CF3-84DF-0DBFDEB7D8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CCD8C6D3-67B2-4739-87E0-35B715B205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D2CFA3E0-4B00-47A6-A4E1-9F4AE35FD5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21AC0-E37D-4F2D-A159-B49253D32E10}" type="datetimeFigureOut">
              <a:rPr lang="ar-SA" smtClean="0"/>
              <a:t>15/06/43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A30846ED-D3D1-40B4-9B5B-C91E700C8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A398BAFB-4FA7-4154-98EA-6E6B4EBC5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1E91C-56BA-4872-B3F4-D46FF9F4DE3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40547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3D595DA0-EBBD-408C-A0DC-F38B55451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7A51E38E-F4D7-4933-9CDB-9A36787735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0C3108C-5B87-45BB-BC02-212462F781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921AC0-E37D-4F2D-A159-B49253D32E10}" type="datetimeFigureOut">
              <a:rPr lang="ar-SA" smtClean="0"/>
              <a:t>15/06/43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8FC540D-B3E5-46C6-8C65-26E2DC4F4E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95332A4-2F84-4F3C-B6B9-A21390764E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D1E91C-56BA-4872-B3F4-D46FF9F4DE3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305123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تطبيقات على النسبة المئوية_1">
            <a:extLst>
              <a:ext uri="{FF2B5EF4-FFF2-40B4-BE49-F238E27FC236}">
                <a16:creationId xmlns:a16="http://schemas.microsoft.com/office/drawing/2014/main" id="{8F74057A-A672-4BF7-B55F-16D62AC1096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6482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تطبيقات على النسبة المئوية_10">
            <a:extLst>
              <a:ext uri="{FF2B5EF4-FFF2-40B4-BE49-F238E27FC236}">
                <a16:creationId xmlns:a16="http://schemas.microsoft.com/office/drawing/2014/main" id="{13FD558E-32F5-4EEF-ABD4-04CF5FAA09D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4788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تطبيقات على النسبة المئوية_11">
            <a:extLst>
              <a:ext uri="{FF2B5EF4-FFF2-40B4-BE49-F238E27FC236}">
                <a16:creationId xmlns:a16="http://schemas.microsoft.com/office/drawing/2014/main" id="{578BB0A0-5AC2-42B2-9CE3-CE0C968CFDB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9532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تطبيقات على النسبة المئوية_12">
            <a:extLst>
              <a:ext uri="{FF2B5EF4-FFF2-40B4-BE49-F238E27FC236}">
                <a16:creationId xmlns:a16="http://schemas.microsoft.com/office/drawing/2014/main" id="{D5B41277-2EDC-4B49-AEA8-4C1E2CB71FA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2345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تطبيقات على النسبة المئوية_13">
            <a:extLst>
              <a:ext uri="{FF2B5EF4-FFF2-40B4-BE49-F238E27FC236}">
                <a16:creationId xmlns:a16="http://schemas.microsoft.com/office/drawing/2014/main" id="{EECDFF7A-5843-4E3A-80FE-651B60F2F3F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427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تطبيقات على النسبة المئوية_14">
            <a:extLst>
              <a:ext uri="{FF2B5EF4-FFF2-40B4-BE49-F238E27FC236}">
                <a16:creationId xmlns:a16="http://schemas.microsoft.com/office/drawing/2014/main" id="{5DEF8D9E-AB24-472A-A9CD-28EBC843E68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4479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تطبيقات على النسبة المئوية_15">
            <a:extLst>
              <a:ext uri="{FF2B5EF4-FFF2-40B4-BE49-F238E27FC236}">
                <a16:creationId xmlns:a16="http://schemas.microsoft.com/office/drawing/2014/main" id="{16DA3869-A7ED-4E76-B60E-6CF0AAE4BA0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5351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تطبيقات على النسبة المئوية_16">
            <a:extLst>
              <a:ext uri="{FF2B5EF4-FFF2-40B4-BE49-F238E27FC236}">
                <a16:creationId xmlns:a16="http://schemas.microsoft.com/office/drawing/2014/main" id="{269B3BC6-8AEC-447F-9B3E-1B46929B75E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7966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تطبيقات على النسبة المئوية_17">
            <a:extLst>
              <a:ext uri="{FF2B5EF4-FFF2-40B4-BE49-F238E27FC236}">
                <a16:creationId xmlns:a16="http://schemas.microsoft.com/office/drawing/2014/main" id="{47400EB8-F3A9-4D23-A6C6-648704113BB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628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تطبيقات على النسبة المئوية_18">
            <a:extLst>
              <a:ext uri="{FF2B5EF4-FFF2-40B4-BE49-F238E27FC236}">
                <a16:creationId xmlns:a16="http://schemas.microsoft.com/office/drawing/2014/main" id="{F017F083-142A-4423-B0D7-EC471BE678D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3129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تطبيقات على النسبة المئوية_19">
            <a:extLst>
              <a:ext uri="{FF2B5EF4-FFF2-40B4-BE49-F238E27FC236}">
                <a16:creationId xmlns:a16="http://schemas.microsoft.com/office/drawing/2014/main" id="{E37B92DC-75CF-481A-A326-9F74B10F848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6139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تطبيقات على النسبة المئوية_2">
            <a:extLst>
              <a:ext uri="{FF2B5EF4-FFF2-40B4-BE49-F238E27FC236}">
                <a16:creationId xmlns:a16="http://schemas.microsoft.com/office/drawing/2014/main" id="{35969472-7A3A-4EB6-B039-B3F18F48491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3036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تطبيقات على النسبة المئوية_3">
            <a:extLst>
              <a:ext uri="{FF2B5EF4-FFF2-40B4-BE49-F238E27FC236}">
                <a16:creationId xmlns:a16="http://schemas.microsoft.com/office/drawing/2014/main" id="{BA94D58F-4D98-418A-B5BC-DCA589087B4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6177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تطبيقات على النسبة المئوية_4">
            <a:extLst>
              <a:ext uri="{FF2B5EF4-FFF2-40B4-BE49-F238E27FC236}">
                <a16:creationId xmlns:a16="http://schemas.microsoft.com/office/drawing/2014/main" id="{1F8E4246-90D8-446C-A080-0319CB9FEBF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0555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تطبيقات على النسبة المئوية_5">
            <a:extLst>
              <a:ext uri="{FF2B5EF4-FFF2-40B4-BE49-F238E27FC236}">
                <a16:creationId xmlns:a16="http://schemas.microsoft.com/office/drawing/2014/main" id="{CC63460E-5AA7-476D-B710-857A390C70B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2302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تطبيقات على النسبة المئوية_6">
            <a:extLst>
              <a:ext uri="{FF2B5EF4-FFF2-40B4-BE49-F238E27FC236}">
                <a16:creationId xmlns:a16="http://schemas.microsoft.com/office/drawing/2014/main" id="{3F46D63D-9CA7-4E2A-B6B1-FA28FDEEB7A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8385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تطبيقات على النسبة المئوية_7">
            <a:extLst>
              <a:ext uri="{FF2B5EF4-FFF2-40B4-BE49-F238E27FC236}">
                <a16:creationId xmlns:a16="http://schemas.microsoft.com/office/drawing/2014/main" id="{38FB641F-9A4E-460E-A139-DCC2987AFBE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8763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تطبيقات على النسبة المئوية_8">
            <a:extLst>
              <a:ext uri="{FF2B5EF4-FFF2-40B4-BE49-F238E27FC236}">
                <a16:creationId xmlns:a16="http://schemas.microsoft.com/office/drawing/2014/main" id="{849BBCA1-5CBB-49D2-B118-F680065F5F5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7014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تطبيقات على النسبة المئوية_9">
            <a:extLst>
              <a:ext uri="{FF2B5EF4-FFF2-40B4-BE49-F238E27FC236}">
                <a16:creationId xmlns:a16="http://schemas.microsoft.com/office/drawing/2014/main" id="{E66CDB89-F381-4A1E-9935-69FBA0A6045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697350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شاشة عريضة</PresentationFormat>
  <Paragraphs>0</Paragraphs>
  <Slides>19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ماجد البيضاني</dc:creator>
  <cp:lastModifiedBy>ماجد البيضاني</cp:lastModifiedBy>
  <cp:revision>1</cp:revision>
  <dcterms:created xsi:type="dcterms:W3CDTF">2022-01-18T17:11:56Z</dcterms:created>
  <dcterms:modified xsi:type="dcterms:W3CDTF">2022-01-18T17:12:23Z</dcterms:modified>
</cp:coreProperties>
</file>