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E5F715-3E02-4880-9BBF-91CDF543D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2847523-3BE6-4938-B2CF-7087B8CAC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94915-1349-44E7-8603-13160B60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C4CB35-3A45-4C6A-A529-FA921787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FBBF23-D9B0-44D2-9F44-D3862A35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2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3B17F8-4E3F-4C5E-98D0-15ABC597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0F54AD-F95C-4811-9BE2-DA14F7EE3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C566E9-E3A0-4E49-999B-1B51CD5B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B12005-33BC-4667-A978-D55B4473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7E583D-1C26-41FC-BC5B-39137CDA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66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1E8CDF-4E00-46F6-866B-EBB94BAF1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96B2FDF-5DCA-449D-A554-1CBE60F5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66B7E5-24ED-4D30-A8C0-481D044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22EFEA-BB72-4E50-8BD9-CA3E8AF1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26D116-3924-4278-88BB-C026E705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8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CF89FA-C226-4851-B7B5-9E2250C1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F7E099-2C98-4B48-9C4E-AC87CC8E7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CF352C-D4EF-47F3-A3F7-20C2F3BA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A59C6E-D0CE-4419-B879-D81ABAEA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263086-E14B-464C-8004-A5494E0A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69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3537A3-D752-4B29-8035-45FF9D6F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9C1DBAD-8D8D-4BD3-BC56-C77F122B4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5D9ADA-CA21-42AF-835D-69BA4087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DF8DE4-0743-4ABF-9445-5E6A0D77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98C9B1-16ED-41C2-925A-F33A687A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778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25759A-F557-4F20-BDE6-5289012E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586470-E453-4964-8B41-E423186E1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3A47648-968B-4B04-BA68-27CEE7A1C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FEB41D-7B6C-4D85-9B56-31649C7C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2AA8CF3-8E6F-4BDD-8721-592A3062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9996805-018F-4420-89E8-FD763949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15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6A1BBB-5AB3-4797-82CB-09C1B147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FD8723-1031-4B9A-B150-C4DD4CD9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D7F246-ABB4-4C89-BCFF-95919DF1C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4D08E7B-AD04-413C-B311-DF883F3CC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5FE3FF5-5550-4556-8E6B-4BB869243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BB83E23-B658-46E5-8239-65272050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F0DDA2A-D449-497D-A1A9-A83D317C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BEBEE1D-AA24-4173-8D48-847D868A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94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55B15-3F0F-4728-AA06-45B86342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9D4A7E6-0808-470F-8B7B-4A60C24A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74DD055-906F-4835-AC99-E5135A6E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6AFB71D-D847-4C92-955D-EF556F78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2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DCB1037-B126-47C4-A1A8-12F4BE81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EFB3774-6A33-437F-9089-4FB1F48B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CB3EA3-DC40-4A73-AC9B-7A91AA8E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35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77C3B8-7861-4A80-B4C7-403A2CAF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C1CD0A-CB77-410D-AB4A-238B3D04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54FD70-E672-4FB4-8D90-A3FDAA24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968B72-3BCA-4265-B6D7-8CA47C1F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C3BABE0-CD45-4E03-ACBC-93F22558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E533F67-C736-44EA-8CCF-DBF9BEE9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057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3762C3-C18F-4578-81FC-98F1D81A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E3075E0-98D3-47CC-BE30-730C269A4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AAFFBA-FF2F-48D3-A8D1-CD05E4F24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322C6D-EB77-4B6A-A0BB-33DBE9DB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27B67A-9F05-4A2E-ACB1-A1F7C811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D81C92-2E53-4707-AE84-32C614EF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537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74479A-C493-4D1C-8165-7DF67E40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BF8F82-BF60-4632-84CE-3AC9031FE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A10188-2A8C-47BF-903A-4E2707F73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DBBD-B8F0-41B5-8BD9-D6B5220A88A1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B1A972-AA65-4CB6-B553-476DFE09D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A3AAD9-F858-4F61-8DD1-50F77FC71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526B-AD50-4F40-B861-F9F5AE4058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432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">
            <a:extLst>
              <a:ext uri="{FF2B5EF4-FFF2-40B4-BE49-F238E27FC236}">
                <a16:creationId xmlns:a16="http://schemas.microsoft.com/office/drawing/2014/main" id="{8E6C2C34-EDAD-4147-BE86-550E3281F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0">
            <a:extLst>
              <a:ext uri="{FF2B5EF4-FFF2-40B4-BE49-F238E27FC236}">
                <a16:creationId xmlns:a16="http://schemas.microsoft.com/office/drawing/2014/main" id="{879CA499-188C-4176-92C1-14DC4F7D7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9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1">
            <a:extLst>
              <a:ext uri="{FF2B5EF4-FFF2-40B4-BE49-F238E27FC236}">
                <a16:creationId xmlns:a16="http://schemas.microsoft.com/office/drawing/2014/main" id="{2C2CF42E-780C-4EF8-9798-380293DEF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2">
            <a:extLst>
              <a:ext uri="{FF2B5EF4-FFF2-40B4-BE49-F238E27FC236}">
                <a16:creationId xmlns:a16="http://schemas.microsoft.com/office/drawing/2014/main" id="{59E73EFF-0E0B-4FB3-9322-5B66D70F4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5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3">
            <a:extLst>
              <a:ext uri="{FF2B5EF4-FFF2-40B4-BE49-F238E27FC236}">
                <a16:creationId xmlns:a16="http://schemas.microsoft.com/office/drawing/2014/main" id="{F3511045-C761-45C8-9782-D387F1C912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4">
            <a:extLst>
              <a:ext uri="{FF2B5EF4-FFF2-40B4-BE49-F238E27FC236}">
                <a16:creationId xmlns:a16="http://schemas.microsoft.com/office/drawing/2014/main" id="{D61D8E69-E58C-411E-AC59-264DDAA18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5">
            <a:extLst>
              <a:ext uri="{FF2B5EF4-FFF2-40B4-BE49-F238E27FC236}">
                <a16:creationId xmlns:a16="http://schemas.microsoft.com/office/drawing/2014/main" id="{49C5FBA1-FCCD-4907-A5B4-0DD0D3108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4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6">
            <a:extLst>
              <a:ext uri="{FF2B5EF4-FFF2-40B4-BE49-F238E27FC236}">
                <a16:creationId xmlns:a16="http://schemas.microsoft.com/office/drawing/2014/main" id="{9ED57357-5897-43D8-B5D9-6B8726945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7">
            <a:extLst>
              <a:ext uri="{FF2B5EF4-FFF2-40B4-BE49-F238E27FC236}">
                <a16:creationId xmlns:a16="http://schemas.microsoft.com/office/drawing/2014/main" id="{EB5378D3-D8FB-4CB6-A6ED-CECD7C548A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8">
            <a:extLst>
              <a:ext uri="{FF2B5EF4-FFF2-40B4-BE49-F238E27FC236}">
                <a16:creationId xmlns:a16="http://schemas.microsoft.com/office/drawing/2014/main" id="{FFF000F2-9B62-4F29-8CEA-AB938CCFE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6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19">
            <a:extLst>
              <a:ext uri="{FF2B5EF4-FFF2-40B4-BE49-F238E27FC236}">
                <a16:creationId xmlns:a16="http://schemas.microsoft.com/office/drawing/2014/main" id="{414A9F51-74C9-44D5-B346-618E50299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4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2">
            <a:extLst>
              <a:ext uri="{FF2B5EF4-FFF2-40B4-BE49-F238E27FC236}">
                <a16:creationId xmlns:a16="http://schemas.microsoft.com/office/drawing/2014/main" id="{50C77D58-0592-4F92-B112-F59566618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6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20">
            <a:extLst>
              <a:ext uri="{FF2B5EF4-FFF2-40B4-BE49-F238E27FC236}">
                <a16:creationId xmlns:a16="http://schemas.microsoft.com/office/drawing/2014/main" id="{141D771C-2670-48C3-B6E8-BCC76AF3B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21">
            <a:extLst>
              <a:ext uri="{FF2B5EF4-FFF2-40B4-BE49-F238E27FC236}">
                <a16:creationId xmlns:a16="http://schemas.microsoft.com/office/drawing/2014/main" id="{0EAA25B7-4400-4657-B944-1534BC7B6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5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22">
            <a:extLst>
              <a:ext uri="{FF2B5EF4-FFF2-40B4-BE49-F238E27FC236}">
                <a16:creationId xmlns:a16="http://schemas.microsoft.com/office/drawing/2014/main" id="{8A3F13F0-C78A-4089-916D-B434C53CF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0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23">
            <a:extLst>
              <a:ext uri="{FF2B5EF4-FFF2-40B4-BE49-F238E27FC236}">
                <a16:creationId xmlns:a16="http://schemas.microsoft.com/office/drawing/2014/main" id="{DA6F0FFC-5F08-4EBA-98CD-68530D1990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1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24">
            <a:extLst>
              <a:ext uri="{FF2B5EF4-FFF2-40B4-BE49-F238E27FC236}">
                <a16:creationId xmlns:a16="http://schemas.microsoft.com/office/drawing/2014/main" id="{A78E039A-528C-46F9-BAC4-169A46FF8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3">
            <a:extLst>
              <a:ext uri="{FF2B5EF4-FFF2-40B4-BE49-F238E27FC236}">
                <a16:creationId xmlns:a16="http://schemas.microsoft.com/office/drawing/2014/main" id="{D36596C5-4345-4433-8BF1-C0C3B3EDF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4">
            <a:extLst>
              <a:ext uri="{FF2B5EF4-FFF2-40B4-BE49-F238E27FC236}">
                <a16:creationId xmlns:a16="http://schemas.microsoft.com/office/drawing/2014/main" id="{27DC1C74-996D-4AB0-BD59-7241834EE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8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5">
            <a:extLst>
              <a:ext uri="{FF2B5EF4-FFF2-40B4-BE49-F238E27FC236}">
                <a16:creationId xmlns:a16="http://schemas.microsoft.com/office/drawing/2014/main" id="{663522BE-19F5-434C-B61D-2573A331A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3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6">
            <a:extLst>
              <a:ext uri="{FF2B5EF4-FFF2-40B4-BE49-F238E27FC236}">
                <a16:creationId xmlns:a16="http://schemas.microsoft.com/office/drawing/2014/main" id="{521F1102-2FEA-41CC-9514-F56D224C60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3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7">
            <a:extLst>
              <a:ext uri="{FF2B5EF4-FFF2-40B4-BE49-F238E27FC236}">
                <a16:creationId xmlns:a16="http://schemas.microsoft.com/office/drawing/2014/main" id="{553E858D-A717-42F7-9C5C-CC606DDF96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8">
            <a:extLst>
              <a:ext uri="{FF2B5EF4-FFF2-40B4-BE49-F238E27FC236}">
                <a16:creationId xmlns:a16="http://schemas.microsoft.com/office/drawing/2014/main" id="{C56A350F-C1E6-4CFE-B23A-2B67DBC8D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قطاعات الدائرية_9">
            <a:extLst>
              <a:ext uri="{FF2B5EF4-FFF2-40B4-BE49-F238E27FC236}">
                <a16:creationId xmlns:a16="http://schemas.microsoft.com/office/drawing/2014/main" id="{63C7968B-4D5D-49FC-A025-46728313C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25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2022-01-18T05:36:22Z</dcterms:created>
  <dcterms:modified xsi:type="dcterms:W3CDTF">2022-01-18T05:36:58Z</dcterms:modified>
</cp:coreProperties>
</file>