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EF029C-918A-4762-ADB9-F00FBB334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81BFFB-1D2B-4C05-94F0-54F2A10CA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31D45B-18D7-444A-95D8-BB794EB1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A83D3D-ED43-47A8-8A44-AD0D5D5A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F20C6D-1EC0-419A-98BD-E7A767FA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29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56DC53-9ED1-4E39-BB45-C28E81D5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F63335-6A5B-4DEB-9AE7-8BCDF09C9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D69440-EEA1-45F2-B481-5E63DF85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7BC1E6-6896-4DE3-B8F3-E2F8BC4A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2BC0A2-B9B9-4D27-BFA7-8FC76E63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09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E189CFE-6C8D-4439-AAF3-B7CDC02FE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106E29-6244-463E-8094-669F69E95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871C64-D77F-4D7F-AAEB-4F6E36E1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D35866-6035-45A8-ADB7-DCAD76ED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29EDA-2A43-48FC-BB53-492FE1C7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476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EECF8A-7944-454F-BA34-9DDED69C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A41783-F5EC-44E2-B1FE-125A2174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57482C-49DC-4CA1-9078-82863538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38FF5C-431B-40BA-BFE4-58B96D16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C6C5AB-52B0-4F75-9853-CAA51E14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81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F129DC-B888-4A1C-B9E2-EA54B610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969488-52AE-4A9C-8428-AB9A5DE1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48F1FA-1567-4E21-A561-410A3928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577E5C-CA81-42B8-B381-820C5AF8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2183FE-FDBC-453F-BBDA-DFDEA57F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02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DB2445-12E0-4EF8-B912-B77FD1D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5BF92A-66E2-4AE6-9A9B-FDEF823D3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F88EDAE-63C2-4914-8FB0-24DBAE2FF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D7393B-E28F-40F3-96A3-FF163FF4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35F3C9-5DD1-4078-B19B-6AC296A3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CD23ABE-3E94-4146-BAA8-783F1A90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375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0F132C-A4C2-4279-81F7-A406F2EB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DD6F29-C9E3-40DB-A374-39F22568E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E1CF97-E07F-4F5A-9A37-CF5C00E46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E370473-E442-4E0D-8DC4-D63F39DE6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17EB74-B705-4D0B-842B-2DBAF72EA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21A75CA-2286-41BA-ACE1-5FBE8081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3BFF2D-AC8F-431F-B090-CBB1FA92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E7BB1EC-4355-4ADF-BE34-CF49234C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25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BF802B-A226-4FEA-B590-463FBC8D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8B0E950-2364-4EB5-A2A5-2E759E74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682EA9B-E39A-48F6-BABC-EDB76082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991822F-34A3-4403-BB6B-F9BE43B4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537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44A369F-BAE9-4B05-AA9D-F258C566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25CDAB7-36AF-4E91-A37F-55924DF2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6B6B19-95F1-49CF-8AF4-262B80E0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12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6C5DAB-6040-4B3E-A979-E600A6AE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CE126-EA67-438D-9097-3DB60326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7974F8-62B1-4ECD-9A09-01096B014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AD1373-DF5D-4CDA-AC5A-60FBBBE9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753180-153C-419F-BAF5-EC9D2740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538151-E436-4D40-8C5E-677D8F73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34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4D1379-B9D1-46D9-9699-B5853959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14DEB9-DF0F-4945-BE79-DC2A1A0EA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090CB44-57A2-4460-A799-9C03231AA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885042-9317-4F84-BE95-1CDB8925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356E37-F6A4-40DA-8C8E-723CBD4E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0C17FC-093E-4BBD-8EA5-E79956F1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18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8C202C-6B28-4E77-8B56-7EC931AF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427B67-0BAB-4C3B-99DD-39A8DC9F4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EBE6CB-CAB8-43AD-8D65-4B76568AE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B94E-8A66-4483-84BC-558DE2170963}" type="datetimeFigureOut">
              <a:rPr lang="ar-SA" smtClean="0"/>
              <a:t>23/06/43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C23465-6DC2-4214-942D-F7344D4F1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888A52-2BC4-4A96-93F2-26B88232C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4C70-7336-4C6D-B50F-7D348A02C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9665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">
            <a:extLst>
              <a:ext uri="{FF2B5EF4-FFF2-40B4-BE49-F238E27FC236}">
                <a16:creationId xmlns:a16="http://schemas.microsoft.com/office/drawing/2014/main" id="{5C297ABC-786E-481B-81FF-4352F5497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0">
            <a:extLst>
              <a:ext uri="{FF2B5EF4-FFF2-40B4-BE49-F238E27FC236}">
                <a16:creationId xmlns:a16="http://schemas.microsoft.com/office/drawing/2014/main" id="{1F24DA50-4DFF-4D5C-AE72-714B6884E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8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1">
            <a:extLst>
              <a:ext uri="{FF2B5EF4-FFF2-40B4-BE49-F238E27FC236}">
                <a16:creationId xmlns:a16="http://schemas.microsoft.com/office/drawing/2014/main" id="{9DDE1491-5880-42F7-B4FC-A1A318A5B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2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2">
            <a:extLst>
              <a:ext uri="{FF2B5EF4-FFF2-40B4-BE49-F238E27FC236}">
                <a16:creationId xmlns:a16="http://schemas.microsoft.com/office/drawing/2014/main" id="{4B572DB2-46FF-42D7-8009-38FB075B6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3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3">
            <a:extLst>
              <a:ext uri="{FF2B5EF4-FFF2-40B4-BE49-F238E27FC236}">
                <a16:creationId xmlns:a16="http://schemas.microsoft.com/office/drawing/2014/main" id="{69D29707-16D2-4E92-866B-590C6BB2B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4">
            <a:extLst>
              <a:ext uri="{FF2B5EF4-FFF2-40B4-BE49-F238E27FC236}">
                <a16:creationId xmlns:a16="http://schemas.microsoft.com/office/drawing/2014/main" id="{E25D0E0C-6ACF-41EF-B2A1-2A6549CCC8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5">
            <a:extLst>
              <a:ext uri="{FF2B5EF4-FFF2-40B4-BE49-F238E27FC236}">
                <a16:creationId xmlns:a16="http://schemas.microsoft.com/office/drawing/2014/main" id="{A13279C6-1883-4707-8823-FD84BAB2A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6">
            <a:extLst>
              <a:ext uri="{FF2B5EF4-FFF2-40B4-BE49-F238E27FC236}">
                <a16:creationId xmlns:a16="http://schemas.microsoft.com/office/drawing/2014/main" id="{8AC1E2CF-A475-4ACA-AEB9-7EED19347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7">
            <a:extLst>
              <a:ext uri="{FF2B5EF4-FFF2-40B4-BE49-F238E27FC236}">
                <a16:creationId xmlns:a16="http://schemas.microsoft.com/office/drawing/2014/main" id="{9DDAE8D5-1C82-401A-B8BE-F2245D984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18">
            <a:extLst>
              <a:ext uri="{FF2B5EF4-FFF2-40B4-BE49-F238E27FC236}">
                <a16:creationId xmlns:a16="http://schemas.microsoft.com/office/drawing/2014/main" id="{E38D72FD-8EFE-49C8-BE68-0F2074D29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2">
            <a:extLst>
              <a:ext uri="{FF2B5EF4-FFF2-40B4-BE49-F238E27FC236}">
                <a16:creationId xmlns:a16="http://schemas.microsoft.com/office/drawing/2014/main" id="{2086EDAB-D903-488D-B0E6-954A31204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3">
            <a:extLst>
              <a:ext uri="{FF2B5EF4-FFF2-40B4-BE49-F238E27FC236}">
                <a16:creationId xmlns:a16="http://schemas.microsoft.com/office/drawing/2014/main" id="{82DFDE7D-BF1E-4F7A-8BFB-BD3DEB5C5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8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4">
            <a:extLst>
              <a:ext uri="{FF2B5EF4-FFF2-40B4-BE49-F238E27FC236}">
                <a16:creationId xmlns:a16="http://schemas.microsoft.com/office/drawing/2014/main" id="{97E2BE70-A994-4BA0-A387-EE59FFC83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5">
            <a:extLst>
              <a:ext uri="{FF2B5EF4-FFF2-40B4-BE49-F238E27FC236}">
                <a16:creationId xmlns:a16="http://schemas.microsoft.com/office/drawing/2014/main" id="{B22BA95F-C09E-4584-A6B0-FAD21D97D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6">
            <a:extLst>
              <a:ext uri="{FF2B5EF4-FFF2-40B4-BE49-F238E27FC236}">
                <a16:creationId xmlns:a16="http://schemas.microsoft.com/office/drawing/2014/main" id="{173DAE94-43AC-466D-8524-91B54AF6F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7">
            <a:extLst>
              <a:ext uri="{FF2B5EF4-FFF2-40B4-BE49-F238E27FC236}">
                <a16:creationId xmlns:a16="http://schemas.microsoft.com/office/drawing/2014/main" id="{742C862B-DAB6-454D-B477-09D5BFF6A8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8">
            <a:extLst>
              <a:ext uri="{FF2B5EF4-FFF2-40B4-BE49-F238E27FC236}">
                <a16:creationId xmlns:a16="http://schemas.microsoft.com/office/drawing/2014/main" id="{ADC54F04-52CC-4467-8128-31A830E6B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الات خاصة من ضرب كثيرات الحدود_9">
            <a:extLst>
              <a:ext uri="{FF2B5EF4-FFF2-40B4-BE49-F238E27FC236}">
                <a16:creationId xmlns:a16="http://schemas.microsoft.com/office/drawing/2014/main" id="{A33DFDD3-88CC-44B9-9CFE-DF76D07FA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30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2022-01-26T18:57:34Z</dcterms:created>
  <dcterms:modified xsi:type="dcterms:W3CDTF">2022-01-26T18:58:09Z</dcterms:modified>
</cp:coreProperties>
</file>