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549D75-9262-4D49-8254-16A5CA670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49EA2CF-DD27-43E1-9FB3-B15C10C93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FB5B3B-0156-4E1B-A2A7-E6FB846ED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50E1F2-D156-45FB-8FD7-6BDBB8F2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D11124-FC97-4A0E-954B-7FAB8847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356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9C7822-A2B3-4553-A8EA-CED5FF4B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BDD7CDD-CB6F-47B4-8717-321D1CB8F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F1F140B-8C68-49E4-ABCD-59984457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807764-FC27-4477-80FE-89516591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594F8-772B-4077-9645-A43C6A4A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691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E0F2417-E81D-4BCA-BAE5-02875D76A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5204330-03C9-4751-B395-4F8109A09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B12B7E-8E9D-471D-AF62-A65D8F324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F6475-D02E-476B-8077-3DE38678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2D6223-B1FF-400D-B9AA-C761DCD2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33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3CC5DE-8EE2-4ECB-A6D7-B17CBF43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7D8E86-6BB0-4AD0-911A-C15704BF2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A88AFD-8234-4143-858F-1DD68A5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06BBEC0-0A2D-4563-8285-B8CB7015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641AD9-2D74-431A-9AF6-3E74D26A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17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F85F47-8DFC-4E1B-A694-415FC7FE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5A38E2-2AF4-4EA6-9B47-0F6E96CD2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7B7CA2-73DB-4F06-99DA-FF566C9B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B7C3C9-F48B-478E-92E9-66664D24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89F204-7821-4582-935E-5095C110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720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0C3B26-26AE-44DA-8B72-3A7B8620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D38AF32-66AC-4162-AE91-C7296124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1A4A04F-D9D5-48FA-8132-D442D314BB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46DCD1A-00FA-4434-9ADE-CE5FB632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98E5BEA-F5DE-4958-A491-C7ABCD99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67DF0B-BA67-43D9-A393-AD0249B5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4891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30A9DC-B6F7-4A0B-BB42-C0ECE59A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A48EF1-EAD1-40D7-9BC6-A10B92445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C54699-596C-4220-A6BE-AC55269FB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06C39DB-73A0-4C0D-A45E-3C7AA3CBA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91D8863-2E8F-4B2D-A8B4-E8081CDD1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61261BF-1A04-4964-972B-8873DC8B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187B06-8E73-4F92-A746-F8CAA7D2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6D0F0FA-F85D-4600-BCB3-E85F1B354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65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B4C1EC-9A2A-4A62-9D6D-31F9FF91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BA8EB09-6E6F-42EC-9AB1-16CCFBB7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F3FE617-5C98-4073-BE3C-91807755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A07A8F-7857-43B3-9756-28114FE9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55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50E9CB4-FE9A-4772-978A-4350C5F9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15A5B82-1E10-48FD-A217-BA3CC462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6DBC76B-EA87-412B-B8AE-587269BE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61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0674C3-BAEF-46F9-AE3F-5BF8974A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10CB196-1283-475F-A641-DE88E64E1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7D5EFE-26CB-4B4F-A6C5-147448C2B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B4FFAB3-91D7-4122-8C00-E9802CA1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09280E0-9C16-4B71-8AA6-C3B05402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C589E5-2810-44EB-9A24-83456472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16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625531-7A86-4869-B5A6-442798A9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4F6CFE6-6842-410C-8C19-B44E1A9EA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12D68C3-13D4-4E4B-8C92-F4EEE20C5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C3F0D9-E23A-471C-B4D5-6E81FDD4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8C01B3-CE78-4E2E-9E30-688FC3B1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FB3CF8-DFEF-4008-AC50-5F285E80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58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7DBC2AE-D6AE-48AD-87D0-DD0861F10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CC5CBB-2DFE-45A6-AF99-5A31933F4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F5E1026-EBD8-4475-AA29-87478AC001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27946-22F3-42E7-91CB-E0163FFF2462}" type="datetimeFigureOut">
              <a:rPr lang="ar-SA" smtClean="0"/>
              <a:t>26/06/43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55CBF4-85CC-4112-83F8-57401E921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42DA9E-1409-4773-81AD-1F10A1AE5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DA6-65D8-4D1D-86D1-68A63068AD2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339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">
            <a:extLst>
              <a:ext uri="{FF2B5EF4-FFF2-40B4-BE49-F238E27FC236}">
                <a16:creationId xmlns:a16="http://schemas.microsoft.com/office/drawing/2014/main" id="{B2D0358B-3E4A-4013-A3A5-C070EABDB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0">
            <a:extLst>
              <a:ext uri="{FF2B5EF4-FFF2-40B4-BE49-F238E27FC236}">
                <a16:creationId xmlns:a16="http://schemas.microsoft.com/office/drawing/2014/main" id="{148AE100-05BA-4890-85FB-B7A7091E9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1">
            <a:extLst>
              <a:ext uri="{FF2B5EF4-FFF2-40B4-BE49-F238E27FC236}">
                <a16:creationId xmlns:a16="http://schemas.microsoft.com/office/drawing/2014/main" id="{31F37D3F-29D4-41BA-BA54-1930E65CB5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9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2">
            <a:extLst>
              <a:ext uri="{FF2B5EF4-FFF2-40B4-BE49-F238E27FC236}">
                <a16:creationId xmlns:a16="http://schemas.microsoft.com/office/drawing/2014/main" id="{241DFF30-0C0B-4052-8B92-BC0A9C039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4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3">
            <a:extLst>
              <a:ext uri="{FF2B5EF4-FFF2-40B4-BE49-F238E27FC236}">
                <a16:creationId xmlns:a16="http://schemas.microsoft.com/office/drawing/2014/main" id="{86EEF226-4C9B-43DF-95CA-C8044EE9D8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47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4">
            <a:extLst>
              <a:ext uri="{FF2B5EF4-FFF2-40B4-BE49-F238E27FC236}">
                <a16:creationId xmlns:a16="http://schemas.microsoft.com/office/drawing/2014/main" id="{F2644C2A-7589-4E07-97B0-13537C1C1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5">
            <a:extLst>
              <a:ext uri="{FF2B5EF4-FFF2-40B4-BE49-F238E27FC236}">
                <a16:creationId xmlns:a16="http://schemas.microsoft.com/office/drawing/2014/main" id="{2F10D7B5-E4DC-40EF-8371-AEB51514A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7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16">
            <a:extLst>
              <a:ext uri="{FF2B5EF4-FFF2-40B4-BE49-F238E27FC236}">
                <a16:creationId xmlns:a16="http://schemas.microsoft.com/office/drawing/2014/main" id="{27BCA9E4-068A-4EA2-9513-050FA83C6D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2">
            <a:extLst>
              <a:ext uri="{FF2B5EF4-FFF2-40B4-BE49-F238E27FC236}">
                <a16:creationId xmlns:a16="http://schemas.microsoft.com/office/drawing/2014/main" id="{76384644-F4A4-4CA0-A764-2BEE463CEB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6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3">
            <a:extLst>
              <a:ext uri="{FF2B5EF4-FFF2-40B4-BE49-F238E27FC236}">
                <a16:creationId xmlns:a16="http://schemas.microsoft.com/office/drawing/2014/main" id="{BB8E15D4-1D76-48BA-B70F-1DBD0AEED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0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4">
            <a:extLst>
              <a:ext uri="{FF2B5EF4-FFF2-40B4-BE49-F238E27FC236}">
                <a16:creationId xmlns:a16="http://schemas.microsoft.com/office/drawing/2014/main" id="{92F7D5F6-51B9-4C57-BF83-70FB8DDFA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5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5">
            <a:extLst>
              <a:ext uri="{FF2B5EF4-FFF2-40B4-BE49-F238E27FC236}">
                <a16:creationId xmlns:a16="http://schemas.microsoft.com/office/drawing/2014/main" id="{5B1B8BD2-3284-428E-B2C6-09380804EA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6">
            <a:extLst>
              <a:ext uri="{FF2B5EF4-FFF2-40B4-BE49-F238E27FC236}">
                <a16:creationId xmlns:a16="http://schemas.microsoft.com/office/drawing/2014/main" id="{7C8BBA33-CEC2-4F53-9C63-268C7ECD0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9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7">
            <a:extLst>
              <a:ext uri="{FF2B5EF4-FFF2-40B4-BE49-F238E27FC236}">
                <a16:creationId xmlns:a16="http://schemas.microsoft.com/office/drawing/2014/main" id="{001C6E0A-F21C-44D8-8B29-08A7B85D59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13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8">
            <a:extLst>
              <a:ext uri="{FF2B5EF4-FFF2-40B4-BE49-F238E27FC236}">
                <a16:creationId xmlns:a16="http://schemas.microsoft.com/office/drawing/2014/main" id="{3A62D2C7-7A25-43FE-A4AB-3DC4D9F5D9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3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تحليل وحيدات الحد_9">
            <a:extLst>
              <a:ext uri="{FF2B5EF4-FFF2-40B4-BE49-F238E27FC236}">
                <a16:creationId xmlns:a16="http://schemas.microsoft.com/office/drawing/2014/main" id="{6BCFC4A1-DDE5-4512-995B-C1B1F3145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684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2022-01-29T15:57:20Z</dcterms:created>
  <dcterms:modified xsi:type="dcterms:W3CDTF">2022-01-29T15:57:42Z</dcterms:modified>
</cp:coreProperties>
</file>