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905" r:id="rId2"/>
    <p:sldId id="926" r:id="rId3"/>
    <p:sldId id="928" r:id="rId4"/>
    <p:sldId id="929" r:id="rId5"/>
    <p:sldId id="971" r:id="rId6"/>
    <p:sldId id="931" r:id="rId7"/>
    <p:sldId id="948" r:id="rId8"/>
    <p:sldId id="949" r:id="rId9"/>
    <p:sldId id="967" r:id="rId10"/>
    <p:sldId id="968" r:id="rId11"/>
    <p:sldId id="970" r:id="rId12"/>
    <p:sldId id="969" r:id="rId13"/>
    <p:sldId id="966" r:id="rId14"/>
    <p:sldId id="925" r:id="rId15"/>
  </p:sldIdLst>
  <p:sldSz cx="12192000" cy="6858000"/>
  <p:notesSz cx="6858000" cy="9144000"/>
  <p:defaultTextStyle>
    <a:defPPr>
      <a:defRPr lang="ar-SA">
        <a:uFillTx/>
      </a:defRPr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اشواق العتيبي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15" autoAdjust="0"/>
    <p:restoredTop sz="86933" autoAdjust="0"/>
  </p:normalViewPr>
  <p:slideViewPr>
    <p:cSldViewPr>
      <p:cViewPr varScale="1">
        <p:scale>
          <a:sx n="64" d="100"/>
          <a:sy n="64" d="100"/>
        </p:scale>
        <p:origin x="79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E39DE58E-5E49-47EB-8493-0EE47EAEC1A5}" type="datetimeFigureOut">
              <a:rPr lang="ar-SA">
                <a:uFillTx/>
              </a:rPr>
              <a:pPr>
                <a:defRPr>
                  <a:uFillTx/>
                </a:defRPr>
              </a:pPr>
              <a:t>11/05/44</a:t>
            </a:fld>
            <a:endParaRPr lang="ar-SA">
              <a:uFillTx/>
            </a:endParaRPr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>
              <a:uFillTx/>
            </a:endParaRPr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>
                <a:uFillTx/>
              </a:rPr>
              <a:t>انقر لتحرير أنماط النص الرئيسي</a:t>
            </a:r>
          </a:p>
          <a:p>
            <a:pPr lvl="1"/>
            <a:r>
              <a:rPr lang="ar-SA" noProof="0">
                <a:uFillTx/>
              </a:rPr>
              <a:t>المستوى الثاني</a:t>
            </a:r>
          </a:p>
          <a:p>
            <a:pPr lvl="2"/>
            <a:r>
              <a:rPr lang="ar-SA" noProof="0">
                <a:uFillTx/>
              </a:rPr>
              <a:t>المستوى الثالث</a:t>
            </a:r>
          </a:p>
          <a:p>
            <a:pPr lvl="3"/>
            <a:r>
              <a:rPr lang="ar-SA" noProof="0">
                <a:uFillTx/>
              </a:rPr>
              <a:t>المستوى الرابع</a:t>
            </a:r>
          </a:p>
          <a:p>
            <a:pPr lvl="4"/>
            <a:r>
              <a:rPr lang="ar-SA" noProof="0">
                <a:uFillTx/>
              </a:rPr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uFillTx/>
                <a:latin typeface="Calibri" panose="020F0502020204030204" pitchFamily="34" charset="0"/>
              </a:defRPr>
            </a:lvl1pPr>
          </a:lstStyle>
          <a:p>
            <a:pPr>
              <a:defRPr>
                <a:uFillTx/>
              </a:defRPr>
            </a:pPr>
            <a:fld id="{77C2432C-6050-413A-A2D2-6463990FC1DF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24797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ar-SA">
                <a:uFillTx/>
              </a:rPr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1EE3C7D-6F14-40C0-A99E-106E0152B75F}" type="datetimeFigureOut">
              <a:rPr lang="ar-SA">
                <a:uFillTx/>
              </a:rPr>
              <a:pPr>
                <a:defRPr>
                  <a:uFillTx/>
                </a:defRPr>
              </a:pPr>
              <a:t>11/05/44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D08D7E0-C4E3-4DF5-8CF9-C42594157645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A01974F-FB86-431C-871C-BFEB9184C8B8}" type="datetimeFigureOut">
              <a:rPr lang="ar-SA">
                <a:uFillTx/>
              </a:rPr>
              <a:pPr>
                <a:defRPr>
                  <a:uFillTx/>
                </a:defRPr>
              </a:pPr>
              <a:t>11/05/44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49DB037-C468-4F14-86DC-B5D81B213E30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D77013E-4003-41AD-81D8-C7E569F4803F}" type="datetimeFigureOut">
              <a:rPr lang="ar-SA">
                <a:uFillTx/>
              </a:rPr>
              <a:pPr>
                <a:defRPr>
                  <a:uFillTx/>
                </a:defRPr>
              </a:pPr>
              <a:t>11/05/44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5A34B15-8FEB-48B7-9950-9918AD0EBC8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EAFC146-563B-4271-97F4-81E81D7A9B18}" type="datetimeFigureOut">
              <a:rPr lang="ar-SA">
                <a:uFillTx/>
              </a:rPr>
              <a:pPr>
                <a:defRPr>
                  <a:uFillTx/>
                </a:defRPr>
              </a:pPr>
              <a:t>11/05/44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83C0D9C-956C-4165-B7A0-1D0C90AAFF9F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30BD991-F96B-44D4-880A-532FC338CD92}" type="datetimeFigureOut">
              <a:rPr lang="ar-SA">
                <a:uFillTx/>
              </a:rPr>
              <a:pPr>
                <a:defRPr>
                  <a:uFillTx/>
                </a:defRPr>
              </a:pPr>
              <a:t>11/05/44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E46B853-0395-47E3-BCAC-AC082382DB73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385AD4E-850F-4A74-AAB7-EE5160585F95}" type="datetimeFigureOut">
              <a:rPr lang="ar-SA">
                <a:uFillTx/>
              </a:rPr>
              <a:pPr>
                <a:defRPr>
                  <a:uFillTx/>
                </a:defRPr>
              </a:pPr>
              <a:t>11/05/44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5A53E09-7C02-4549-8EF0-BC9A5DBF27DB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CDFA2A2-A6EE-4B94-9533-B5D83EB2280C}" type="datetimeFigureOut">
              <a:rPr lang="ar-SA">
                <a:uFillTx/>
              </a:rPr>
              <a:pPr>
                <a:defRPr>
                  <a:uFillTx/>
                </a:defRPr>
              </a:pPr>
              <a:t>11/05/44</a:t>
            </a:fld>
            <a:endParaRPr lang="ar-SA">
              <a:uFillTx/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F3A830F-0110-472B-B6C6-828A78C1B88A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73BD8CB-613E-4246-A68B-CBB7F54DF127}" type="datetimeFigureOut">
              <a:rPr lang="ar-SA">
                <a:uFillTx/>
              </a:rPr>
              <a:pPr>
                <a:defRPr>
                  <a:uFillTx/>
                </a:defRPr>
              </a:pPr>
              <a:t>11/05/44</a:t>
            </a:fld>
            <a:endParaRPr lang="ar-SA">
              <a:uFillTx/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B31628BA-AE0B-4F5B-93BB-3A905C80600C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A83F038-9365-4B34-9E62-5483F7DA4418}" type="datetimeFigureOut">
              <a:rPr lang="ar-SA">
                <a:uFillTx/>
              </a:rPr>
              <a:pPr>
                <a:defRPr>
                  <a:uFillTx/>
                </a:defRPr>
              </a:pPr>
              <a:t>11/05/44</a:t>
            </a:fld>
            <a:endParaRPr lang="ar-SA">
              <a:uFillTx/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41F85E9-6022-40FE-894F-7309DE701FB2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556B9699-A206-4FA9-91D9-2A10F9B7E8E1}" type="datetimeFigureOut">
              <a:rPr lang="ar-SA">
                <a:uFillTx/>
              </a:rPr>
              <a:pPr>
                <a:defRPr>
                  <a:uFillTx/>
                </a:defRPr>
              </a:pPr>
              <a:t>11/05/44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708428E-0798-4944-9989-82948E985858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pPr lvl="0"/>
            <a:endParaRPr lang="ar-SA" noProof="0">
              <a:uFillTx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1633E3D0-20A8-4977-8D83-C5D16F53AAB6}" type="datetimeFigureOut">
              <a:rPr lang="ar-SA">
                <a:uFillTx/>
              </a:rPr>
              <a:pPr>
                <a:defRPr>
                  <a:uFillTx/>
                </a:defRPr>
              </a:pPr>
              <a:t>11/05/44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82B86154-D55B-4569-BE1D-7CB43019CEF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uFillTx/>
              </a:rPr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 altLang="ar-SA">
                <a:uFillTx/>
              </a:rPr>
              <a:t>المستوى الثاني</a:t>
            </a:r>
          </a:p>
          <a:p>
            <a:pPr lvl="2"/>
            <a:r>
              <a:rPr lang="ar-SA" altLang="ar-SA">
                <a:uFillTx/>
              </a:rPr>
              <a:t>المستوى الثالث</a:t>
            </a:r>
          </a:p>
          <a:p>
            <a:pPr lvl="3"/>
            <a:r>
              <a:rPr lang="ar-SA" altLang="ar-SA">
                <a:uFillTx/>
              </a:rPr>
              <a:t>المستوى الرابع</a:t>
            </a:r>
          </a:p>
          <a:p>
            <a:pPr lvl="4"/>
            <a:r>
              <a:rPr lang="ar-SA" alt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1F6BBB83-8B82-404C-AA83-F2DE8EB830F5}" type="datetimeFigureOut">
              <a:rPr lang="ar-SA">
                <a:uFillTx/>
              </a:rPr>
              <a:pPr>
                <a:defRPr>
                  <a:uFillTx/>
                </a:defRPr>
              </a:pPr>
              <a:t>11/05/44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uFillTx/>
                <a:latin typeface="Calibri" panose="020F0502020204030204" pitchFamily="34" charset="0"/>
              </a:defRPr>
            </a:lvl1pPr>
          </a:lstStyle>
          <a:p>
            <a:pPr>
              <a:defRPr>
                <a:uFillTx/>
              </a:defRPr>
            </a:pPr>
            <a:fld id="{44219BC4-3249-4F89-9AFD-E2A053542BF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ar-SA">
          <a:uFillTx/>
        </a:defRPr>
      </a:defPPr>
      <a:lvl1pPr marL="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12" Type="http://schemas.openxmlformats.org/officeDocument/2006/relationships/slide" Target="slide2.xml"/><Relationship Id="rId17" Type="http://schemas.openxmlformats.org/officeDocument/2006/relationships/image" Target="../media/image14.gif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2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2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2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11.png"/><Relationship Id="rId18" Type="http://schemas.openxmlformats.org/officeDocument/2006/relationships/hyperlink" Target="https://wordwall.net/ar/resource/9913200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17" Type="http://schemas.openxmlformats.org/officeDocument/2006/relationships/image" Target="../media/image33.jpe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2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12" Type="http://schemas.openxmlformats.org/officeDocument/2006/relationships/slide" Target="slide2.xml"/><Relationship Id="rId17" Type="http://schemas.openxmlformats.org/officeDocument/2006/relationships/image" Target="../media/image15.jpe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12" Type="http://schemas.openxmlformats.org/officeDocument/2006/relationships/slide" Target="slide2.xml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2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17" Type="http://schemas.openxmlformats.org/officeDocument/2006/relationships/image" Target="../media/image18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2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1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12" Type="http://schemas.openxmlformats.org/officeDocument/2006/relationships/slide" Target="slide2.xml"/><Relationship Id="rId17" Type="http://schemas.openxmlformats.org/officeDocument/2006/relationships/image" Target="../media/image23.pn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12" Type="http://schemas.openxmlformats.org/officeDocument/2006/relationships/slide" Target="slide2.xml"/><Relationship Id="rId17" Type="http://schemas.openxmlformats.org/officeDocument/2006/relationships/image" Target="../media/image25.pn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2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2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2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975" y="1128851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4162" y="1326859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Picture 2" descr="http://www.alkhubr.net/imgcache2/7446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95604" y="1428736"/>
            <a:ext cx="6143668" cy="310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82923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96204" y="1316819"/>
            <a:ext cx="8169569" cy="369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7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82923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71704" y="1390698"/>
            <a:ext cx="8076824" cy="326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82923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65736" y="1190480"/>
            <a:ext cx="7344816" cy="3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2155" y="1180773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1026" name="Picture 2" descr="WORDWALL — Teach A Clas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94000" y="1525418"/>
            <a:ext cx="2520451" cy="2285991"/>
          </a:xfrm>
          <a:prstGeom prst="rect">
            <a:avLst/>
          </a:prstGeom>
          <a:noFill/>
        </p:spPr>
      </p:pic>
      <p:pic>
        <p:nvPicPr>
          <p:cNvPr id="32" name="صورة 31" descr="9e7db0049c0fe3c13c392ca5cc870a43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96330" y="1214422"/>
            <a:ext cx="2582731" cy="3500462"/>
          </a:xfrm>
          <a:prstGeom prst="rect">
            <a:avLst/>
          </a:prstGeom>
        </p:spPr>
      </p:pic>
      <p:sp>
        <p:nvSpPr>
          <p:cNvPr id="33" name="مستطيل 32"/>
          <p:cNvSpPr/>
          <p:nvPr/>
        </p:nvSpPr>
        <p:spPr>
          <a:xfrm>
            <a:off x="6738942" y="1500174"/>
            <a:ext cx="131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نشاط</a:t>
            </a:r>
            <a:endParaRPr lang="ar-SA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>
            <a:hlinkClick r:id="rId18"/>
          </p:cNvPr>
          <p:cNvSpPr/>
          <p:nvPr/>
        </p:nvSpPr>
        <p:spPr>
          <a:xfrm>
            <a:off x="3215915" y="4241210"/>
            <a:ext cx="430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https://wordwall.net/ar/resource/9913200</a:t>
            </a:r>
          </a:p>
        </p:txBody>
      </p:sp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308417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onnect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20" y="1132979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2398" y="129321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9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86071" y="1214422"/>
            <a:ext cx="5746233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30" y="1071546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9078" y="131094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786062" y="1214438"/>
            <a:ext cx="5667391" cy="342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775520" y="766962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1560" y="1392053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94000" y="1322902"/>
            <a:ext cx="2152114" cy="144257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57867" y="1322902"/>
            <a:ext cx="2159763" cy="144257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56398" y="2955602"/>
            <a:ext cx="2183382" cy="158460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55261" y="2992461"/>
            <a:ext cx="2204538" cy="157984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67723" y="3107771"/>
            <a:ext cx="2199697" cy="154405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27359" y="1211870"/>
            <a:ext cx="2689779" cy="19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30" y="1071546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8116" y="1280786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6554160" y="1207327"/>
            <a:ext cx="1837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مراجعة</a:t>
            </a:r>
            <a:endParaRPr lang="ar-SA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37413" y="2041247"/>
            <a:ext cx="3880674" cy="225892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64562" y="2495200"/>
            <a:ext cx="4257675" cy="185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30" y="1071546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8116" y="1280786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21029" y="2097594"/>
            <a:ext cx="7000788" cy="220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5254" y="1251744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2738414" y="1285860"/>
            <a:ext cx="8429684" cy="3083921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</a:t>
            </a:r>
            <a:r>
              <a:rPr lang="ar-SA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لتاريخ </a:t>
            </a: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: 21/ 6 / 1443هـ</a:t>
            </a:r>
          </a:p>
          <a:p>
            <a:pPr algn="r">
              <a:spcBef>
                <a:spcPct val="20000"/>
              </a:spcBef>
              <a:defRPr/>
            </a:pPr>
            <a:r>
              <a:rPr lang="ar-SA" sz="36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السابع: قياس : النقود والزمن </a:t>
            </a:r>
          </a:p>
          <a:p>
            <a:pPr algn="r">
              <a:spcBef>
                <a:spcPct val="20000"/>
              </a:spcBef>
              <a:defRPr/>
            </a:pPr>
            <a:r>
              <a:rPr lang="ar-SA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الموضوع </a:t>
            </a: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 تهيئة الفصل السابع</a:t>
            </a:r>
          </a:p>
          <a:p>
            <a:pPr algn="r">
              <a:defRPr/>
            </a:pPr>
            <a:r>
              <a:rPr lang="ar-SA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الهدف</a:t>
            </a: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: </a:t>
            </a:r>
            <a:r>
              <a:rPr lang="ar-SA" sz="3600" b="1" dirty="0">
                <a:cs typeface="Akhbar MT" pitchFamily="2" charset="-78"/>
              </a:rPr>
              <a:t>التهيئة لدراسة الفصل </a:t>
            </a:r>
            <a:r>
              <a:rPr lang="ar-SA" sz="3600" b="1" dirty="0" smtClean="0">
                <a:cs typeface="Akhbar MT" pitchFamily="2" charset="-78"/>
              </a:rPr>
              <a:t> من </a:t>
            </a:r>
            <a:r>
              <a:rPr lang="ar-SA" sz="3600" b="1" dirty="0">
                <a:cs typeface="Akhbar MT" pitchFamily="2" charset="-78"/>
              </a:rPr>
              <a:t>خلال تطبيق بعض الأنشطة</a:t>
            </a:r>
          </a:p>
          <a:p>
            <a:pPr algn="r">
              <a:defRPr/>
            </a:pPr>
            <a:r>
              <a:rPr lang="ar-SA" sz="3600" b="1" dirty="0">
                <a:cs typeface="Akhbar MT" pitchFamily="2" charset="-78"/>
              </a:rPr>
              <a:t> للتعرف على  محتوى الفصل </a:t>
            </a:r>
            <a:endParaRPr lang="ar-SA" sz="3600" b="1" cap="all" dirty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922007" y="2075954"/>
            <a:ext cx="2173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صفحة 8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82923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19002" y="1157575"/>
            <a:ext cx="5067300" cy="404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82923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15351" y="1270241"/>
            <a:ext cx="7987424" cy="34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0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7525</TotalTime>
  <Words>93</Words>
  <Application>Microsoft Office PowerPoint</Application>
  <PresentationFormat>شاشة عريضة</PresentationFormat>
  <Paragraphs>22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Akhbar MT</vt:lpstr>
      <vt:lpstr>Arial</vt:lpstr>
      <vt:lpstr>Calibri</vt:lpstr>
      <vt:lpstr>Times New Roman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أم عبدالمحسن</dc:creator>
  <cp:lastModifiedBy>HP</cp:lastModifiedBy>
  <cp:revision>393</cp:revision>
  <dcterms:created xsi:type="dcterms:W3CDTF">2011-10-11T14:23:14Z</dcterms:created>
  <dcterms:modified xsi:type="dcterms:W3CDTF">2022-12-04T18:46:58Z</dcterms:modified>
</cp:coreProperties>
</file>