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368" r:id="rId3"/>
    <p:sldId id="258" r:id="rId4"/>
    <p:sldId id="378" r:id="rId5"/>
    <p:sldId id="311" r:id="rId6"/>
    <p:sldId id="352" r:id="rId7"/>
    <p:sldId id="353" r:id="rId8"/>
    <p:sldId id="370" r:id="rId9"/>
    <p:sldId id="357" r:id="rId10"/>
    <p:sldId id="371" r:id="rId11"/>
    <p:sldId id="355" r:id="rId12"/>
    <p:sldId id="372" r:id="rId13"/>
    <p:sldId id="356" r:id="rId14"/>
    <p:sldId id="373" r:id="rId15"/>
    <p:sldId id="354" r:id="rId16"/>
    <p:sldId id="363" r:id="rId17"/>
    <p:sldId id="364" r:id="rId18"/>
    <p:sldId id="361" r:id="rId19"/>
    <p:sldId id="374" r:id="rId20"/>
    <p:sldId id="358" r:id="rId21"/>
    <p:sldId id="375" r:id="rId22"/>
    <p:sldId id="359" r:id="rId23"/>
    <p:sldId id="369" r:id="rId24"/>
    <p:sldId id="362" r:id="rId25"/>
    <p:sldId id="376" r:id="rId26"/>
    <p:sldId id="366" r:id="rId27"/>
    <p:sldId id="377" r:id="rId28"/>
    <p:sldId id="360" r:id="rId29"/>
    <p:sldId id="379" r:id="rId30"/>
    <p:sldId id="380" r:id="rId31"/>
    <p:sldId id="381" r:id="rId32"/>
    <p:sldId id="383" r:id="rId33"/>
    <p:sldId id="384" r:id="rId34"/>
    <p:sldId id="386" r:id="rId35"/>
    <p:sldId id="287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CCFF99"/>
    <a:srgbClr val="F7A49B"/>
    <a:srgbClr val="A1EFF5"/>
    <a:srgbClr val="16BCC8"/>
    <a:srgbClr val="FFDF79"/>
    <a:srgbClr val="F15C4D"/>
    <a:srgbClr val="235B99"/>
    <a:srgbClr val="193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72" autoAdjust="0"/>
    <p:restoredTop sz="88609" autoAdjust="0"/>
  </p:normalViewPr>
  <p:slideViewPr>
    <p:cSldViewPr snapToGrid="0">
      <p:cViewPr varScale="1">
        <p:scale>
          <a:sx n="56" d="100"/>
          <a:sy n="56" d="100"/>
        </p:scale>
        <p:origin x="1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B1DE7D-9C34-40E5-B866-74B60CDC3008}" type="datetimeFigureOut">
              <a:rPr lang="ar-SA" smtClean="0"/>
              <a:t>19/06/45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AFB7DD-4A56-49B3-A74F-48BE835C20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4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01465D-1815-4748-8147-7417D25C5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2"/>
            <a:ext cx="12192000" cy="939798"/>
          </a:xfrm>
          <a:prstGeom prst="rect">
            <a:avLst/>
          </a:prstGeom>
        </p:spPr>
      </p:pic>
      <p:pic>
        <p:nvPicPr>
          <p:cNvPr id="9" name="그래픽 5">
            <a:extLst>
              <a:ext uri="{FF2B5EF4-FFF2-40B4-BE49-F238E27FC236}">
                <a16:creationId xmlns:a16="http://schemas.microsoft.com/office/drawing/2014/main" id="{4C298683-C479-4A61-8642-5476AC62C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3" t="1631" r="341"/>
          <a:stretch/>
        </p:blipFill>
        <p:spPr>
          <a:xfrm flipV="1">
            <a:off x="0" y="5918199"/>
            <a:ext cx="12192000" cy="9397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8EAD794-DB1C-455D-A504-FE61E9F4AE4B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3ABC65C-AE70-13B1-3597-5ACB882517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027EE3-A162-E359-E1A1-8EE415980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7112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B914C2B-316A-4E15-9084-D589A00CAE44}"/>
              </a:ext>
            </a:extLst>
          </p:cNvPr>
          <p:cNvSpPr/>
          <p:nvPr userDrawn="1"/>
        </p:nvSpPr>
        <p:spPr>
          <a:xfrm>
            <a:off x="10808811" y="5224619"/>
            <a:ext cx="529987" cy="529987"/>
          </a:xfrm>
          <a:prstGeom prst="ellipse">
            <a:avLst/>
          </a:prstGeom>
          <a:solidFill>
            <a:srgbClr val="193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27348FF-5935-4777-9862-B59A449C5FB3}"/>
              </a:ext>
            </a:extLst>
          </p:cNvPr>
          <p:cNvSpPr/>
          <p:nvPr userDrawn="1"/>
        </p:nvSpPr>
        <p:spPr>
          <a:xfrm>
            <a:off x="10490124" y="5489612"/>
            <a:ext cx="1429384" cy="1429384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3300D45-FD9B-4950-8DDD-91DB8D45FD4C}"/>
              </a:ext>
            </a:extLst>
          </p:cNvPr>
          <p:cNvSpPr/>
          <p:nvPr userDrawn="1"/>
        </p:nvSpPr>
        <p:spPr>
          <a:xfrm>
            <a:off x="11338798" y="3919679"/>
            <a:ext cx="1059973" cy="1059973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E3A2E85-D051-49E7-A3F0-59B1BDC2AF7A}"/>
              </a:ext>
            </a:extLst>
          </p:cNvPr>
          <p:cNvSpPr/>
          <p:nvPr userDrawn="1"/>
        </p:nvSpPr>
        <p:spPr>
          <a:xfrm>
            <a:off x="10061816" y="6321242"/>
            <a:ext cx="307162" cy="307162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09FCC80-16D0-46E4-AA15-F16ED220E47A}"/>
              </a:ext>
            </a:extLst>
          </p:cNvPr>
          <p:cNvSpPr/>
          <p:nvPr userDrawn="1"/>
        </p:nvSpPr>
        <p:spPr>
          <a:xfrm>
            <a:off x="11468688" y="5104672"/>
            <a:ext cx="307162" cy="307162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A476975-30FB-4F12-B81E-FDEB5E2F95A3}"/>
              </a:ext>
            </a:extLst>
          </p:cNvPr>
          <p:cNvSpPr/>
          <p:nvPr userDrawn="1"/>
        </p:nvSpPr>
        <p:spPr>
          <a:xfrm>
            <a:off x="9738601" y="6140566"/>
            <a:ext cx="180676" cy="180676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83E019D-0084-44C5-A041-82B5A75EFC07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A64213D-FCCE-DB7E-34A1-F0073158AF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373BA5C-C404-05A3-5B5C-4A73EA005A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8738030-0AE9-42D4-8C69-75BCBECA5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618"/>
            <a:ext cx="12192000" cy="71681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F58B3D-215C-4903-9F6C-87A1C8E253B0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330"/>
            <a:ext cx="12192000" cy="43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6F1869D-7BD8-0CA3-6FC2-C2A04F1497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C335FEC-9F09-AD4E-6B03-26B45D274F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330"/>
            <a:ext cx="12192000" cy="43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5A1C6E9-948D-65A6-B13E-E39D7728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5CD56F0-D3F0-95A0-796B-32512747EE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159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E2CEBCD-982A-71EE-1E64-F512FEBA9D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49F6EC-DD42-C424-2FAD-1A0ABC9EC9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03121-9BC3-4DA1-A989-2D8ECC259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4"/>
            <a:ext cx="12192000" cy="7143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5FAFC2-D3CC-9ECC-FC8D-2737DC52B8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90ECB4-A9EB-EAC7-9433-0FEEAF26BB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03121-9BC3-4DA1-A989-2D8ECC259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4"/>
            <a:ext cx="12192000" cy="71437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A24D419-7CAC-4DF7-A214-A9A129EF4515}"/>
              </a:ext>
            </a:extLst>
          </p:cNvPr>
          <p:cNvGrpSpPr/>
          <p:nvPr userDrawn="1"/>
        </p:nvGrpSpPr>
        <p:grpSpPr>
          <a:xfrm flipH="1">
            <a:off x="9974976" y="-311463"/>
            <a:ext cx="2217024" cy="2455589"/>
            <a:chOff x="-95600" y="-311463"/>
            <a:chExt cx="2217024" cy="2455589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477EEA1A-3939-455F-BB3C-2BAD8420A441}"/>
                </a:ext>
              </a:extLst>
            </p:cNvPr>
            <p:cNvSpPr/>
            <p:nvPr userDrawn="1"/>
          </p:nvSpPr>
          <p:spPr>
            <a:xfrm>
              <a:off x="-95600" y="1107529"/>
              <a:ext cx="723976" cy="723976"/>
            </a:xfrm>
            <a:prstGeom prst="ellipse">
              <a:avLst/>
            </a:prstGeom>
            <a:solidFill>
              <a:srgbClr val="2BB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8878717C-602A-46C2-9903-9EA3724C5DBC}"/>
                </a:ext>
              </a:extLst>
            </p:cNvPr>
            <p:cNvSpPr/>
            <p:nvPr userDrawn="1"/>
          </p:nvSpPr>
          <p:spPr>
            <a:xfrm>
              <a:off x="333728" y="155375"/>
              <a:ext cx="1429384" cy="1429384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25D7A566-CB74-4347-99CD-DCD90DA0756D}"/>
                </a:ext>
              </a:extLst>
            </p:cNvPr>
            <p:cNvSpPr/>
            <p:nvPr userDrawn="1"/>
          </p:nvSpPr>
          <p:spPr>
            <a:xfrm>
              <a:off x="659805" y="1752262"/>
              <a:ext cx="247242" cy="247242"/>
            </a:xfrm>
            <a:prstGeom prst="ellipse">
              <a:avLst/>
            </a:prstGeom>
            <a:solidFill>
              <a:srgbClr val="16B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97F07D1E-A65D-4B12-8B5E-C1230A795C5E}"/>
                </a:ext>
              </a:extLst>
            </p:cNvPr>
            <p:cNvSpPr/>
            <p:nvPr userDrawn="1"/>
          </p:nvSpPr>
          <p:spPr>
            <a:xfrm>
              <a:off x="333728" y="2036126"/>
              <a:ext cx="108000" cy="108000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9AF4C8C7-AC54-4BE1-A105-C194A320AAD3}"/>
                </a:ext>
              </a:extLst>
            </p:cNvPr>
            <p:cNvSpPr/>
            <p:nvPr userDrawn="1"/>
          </p:nvSpPr>
          <p:spPr>
            <a:xfrm>
              <a:off x="1509424" y="-311463"/>
              <a:ext cx="612000" cy="612000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2FD9829-1B4C-AFA3-719C-B1DD9BA820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18BA03-CE67-55A5-D9E5-B4F60471B8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4AE3E0-DAD2-4F72-8794-14548716E480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9EF2670-8835-462F-B4E4-3D0EC7C670D0}"/>
              </a:ext>
            </a:extLst>
          </p:cNvPr>
          <p:cNvSpPr/>
          <p:nvPr userDrawn="1"/>
        </p:nvSpPr>
        <p:spPr>
          <a:xfrm>
            <a:off x="10808811" y="5224619"/>
            <a:ext cx="529987" cy="529987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47881E3-B61B-443F-9AD7-4C122E7E36FF}"/>
              </a:ext>
            </a:extLst>
          </p:cNvPr>
          <p:cNvSpPr/>
          <p:nvPr userDrawn="1"/>
        </p:nvSpPr>
        <p:spPr>
          <a:xfrm>
            <a:off x="10490124" y="5489612"/>
            <a:ext cx="1429384" cy="1429384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9D0A512-C7B9-4B0B-A2BD-029F92A282E6}"/>
              </a:ext>
            </a:extLst>
          </p:cNvPr>
          <p:cNvSpPr/>
          <p:nvPr userDrawn="1"/>
        </p:nvSpPr>
        <p:spPr>
          <a:xfrm>
            <a:off x="11338798" y="3919679"/>
            <a:ext cx="1059973" cy="1059973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76DEF7C-9D55-42B3-B8D5-DE1FDE4FD1B6}"/>
              </a:ext>
            </a:extLst>
          </p:cNvPr>
          <p:cNvSpPr/>
          <p:nvPr userDrawn="1"/>
        </p:nvSpPr>
        <p:spPr>
          <a:xfrm>
            <a:off x="10061816" y="632124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B43ECD-060A-48E9-AEAD-AB20E1D14413}"/>
              </a:ext>
            </a:extLst>
          </p:cNvPr>
          <p:cNvSpPr/>
          <p:nvPr userDrawn="1"/>
        </p:nvSpPr>
        <p:spPr>
          <a:xfrm>
            <a:off x="11468688" y="510467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6605DE6-EA7D-4F73-A5EC-A6EEEEBA729C}"/>
              </a:ext>
            </a:extLst>
          </p:cNvPr>
          <p:cNvSpPr/>
          <p:nvPr userDrawn="1"/>
        </p:nvSpPr>
        <p:spPr>
          <a:xfrm>
            <a:off x="9738601" y="6140566"/>
            <a:ext cx="180676" cy="180676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2AB812-5651-430C-BACF-D8F463E86C08}"/>
              </a:ext>
            </a:extLst>
          </p:cNvPr>
          <p:cNvSpPr/>
          <p:nvPr userDrawn="1"/>
        </p:nvSpPr>
        <p:spPr>
          <a:xfrm>
            <a:off x="-95600" y="1107529"/>
            <a:ext cx="723976" cy="723976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62458A1-9390-459B-BBCC-362A925B6873}"/>
              </a:ext>
            </a:extLst>
          </p:cNvPr>
          <p:cNvSpPr/>
          <p:nvPr userDrawn="1"/>
        </p:nvSpPr>
        <p:spPr>
          <a:xfrm>
            <a:off x="333728" y="155375"/>
            <a:ext cx="1429384" cy="1429384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FE627B5-4CAC-4F94-9A59-2C1EE8AEAAFF}"/>
              </a:ext>
            </a:extLst>
          </p:cNvPr>
          <p:cNvSpPr/>
          <p:nvPr userDrawn="1"/>
        </p:nvSpPr>
        <p:spPr>
          <a:xfrm>
            <a:off x="659805" y="1752262"/>
            <a:ext cx="247242" cy="247242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F7C0488-1DBF-4BB9-B3FB-7094FCD1E671}"/>
              </a:ext>
            </a:extLst>
          </p:cNvPr>
          <p:cNvSpPr/>
          <p:nvPr userDrawn="1"/>
        </p:nvSpPr>
        <p:spPr>
          <a:xfrm>
            <a:off x="333728" y="2036126"/>
            <a:ext cx="108000" cy="108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A87B4F8-7E7E-4BF4-9D48-D6C2CA2C719A}"/>
              </a:ext>
            </a:extLst>
          </p:cNvPr>
          <p:cNvSpPr/>
          <p:nvPr userDrawn="1"/>
        </p:nvSpPr>
        <p:spPr>
          <a:xfrm>
            <a:off x="1509424" y="-311463"/>
            <a:ext cx="612000" cy="612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83C619B-D227-40D1-CAF6-44F46B9AD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1650236-6E64-3220-7728-A15059F75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4AE3E0-DAD2-4F72-8794-14548716E480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9EF2670-8835-462F-B4E4-3D0EC7C670D0}"/>
              </a:ext>
            </a:extLst>
          </p:cNvPr>
          <p:cNvSpPr/>
          <p:nvPr userDrawn="1"/>
        </p:nvSpPr>
        <p:spPr>
          <a:xfrm>
            <a:off x="10808811" y="5224619"/>
            <a:ext cx="529987" cy="529987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47881E3-B61B-443F-9AD7-4C122E7E36FF}"/>
              </a:ext>
            </a:extLst>
          </p:cNvPr>
          <p:cNvSpPr/>
          <p:nvPr userDrawn="1"/>
        </p:nvSpPr>
        <p:spPr>
          <a:xfrm>
            <a:off x="10490124" y="5489612"/>
            <a:ext cx="1429384" cy="1429384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9D0A512-C7B9-4B0B-A2BD-029F92A282E6}"/>
              </a:ext>
            </a:extLst>
          </p:cNvPr>
          <p:cNvSpPr/>
          <p:nvPr userDrawn="1"/>
        </p:nvSpPr>
        <p:spPr>
          <a:xfrm>
            <a:off x="11338798" y="3919679"/>
            <a:ext cx="1059973" cy="1059973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76DEF7C-9D55-42B3-B8D5-DE1FDE4FD1B6}"/>
              </a:ext>
            </a:extLst>
          </p:cNvPr>
          <p:cNvSpPr/>
          <p:nvPr userDrawn="1"/>
        </p:nvSpPr>
        <p:spPr>
          <a:xfrm>
            <a:off x="10061816" y="632124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B43ECD-060A-48E9-AEAD-AB20E1D14413}"/>
              </a:ext>
            </a:extLst>
          </p:cNvPr>
          <p:cNvSpPr/>
          <p:nvPr userDrawn="1"/>
        </p:nvSpPr>
        <p:spPr>
          <a:xfrm>
            <a:off x="11468688" y="510467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6605DE6-EA7D-4F73-A5EC-A6EEEEBA729C}"/>
              </a:ext>
            </a:extLst>
          </p:cNvPr>
          <p:cNvSpPr/>
          <p:nvPr userDrawn="1"/>
        </p:nvSpPr>
        <p:spPr>
          <a:xfrm>
            <a:off x="9738601" y="6140566"/>
            <a:ext cx="180676" cy="180676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2AB812-5651-430C-BACF-D8F463E86C08}"/>
              </a:ext>
            </a:extLst>
          </p:cNvPr>
          <p:cNvSpPr/>
          <p:nvPr userDrawn="1"/>
        </p:nvSpPr>
        <p:spPr>
          <a:xfrm>
            <a:off x="-95600" y="1107529"/>
            <a:ext cx="723976" cy="723976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62458A1-9390-459B-BBCC-362A925B6873}"/>
              </a:ext>
            </a:extLst>
          </p:cNvPr>
          <p:cNvSpPr/>
          <p:nvPr userDrawn="1"/>
        </p:nvSpPr>
        <p:spPr>
          <a:xfrm>
            <a:off x="333728" y="155375"/>
            <a:ext cx="1429384" cy="1429384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FE627B5-4CAC-4F94-9A59-2C1EE8AEAAFF}"/>
              </a:ext>
            </a:extLst>
          </p:cNvPr>
          <p:cNvSpPr/>
          <p:nvPr userDrawn="1"/>
        </p:nvSpPr>
        <p:spPr>
          <a:xfrm>
            <a:off x="659805" y="1752262"/>
            <a:ext cx="247242" cy="247242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F7C0488-1DBF-4BB9-B3FB-7094FCD1E671}"/>
              </a:ext>
            </a:extLst>
          </p:cNvPr>
          <p:cNvSpPr/>
          <p:nvPr userDrawn="1"/>
        </p:nvSpPr>
        <p:spPr>
          <a:xfrm>
            <a:off x="333728" y="2036126"/>
            <a:ext cx="108000" cy="108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A87B4F8-7E7E-4BF4-9D48-D6C2CA2C719A}"/>
              </a:ext>
            </a:extLst>
          </p:cNvPr>
          <p:cNvSpPr/>
          <p:nvPr userDrawn="1"/>
        </p:nvSpPr>
        <p:spPr>
          <a:xfrm>
            <a:off x="1509424" y="-311463"/>
            <a:ext cx="612000" cy="612000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B85C98B-80DF-D6AF-FB09-946D1AA8D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635D986-EBFC-D7E1-A983-C76F067D3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4AE3E0-DAD2-4F72-8794-14548716E480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592B23-D94A-C8B7-5077-8948B7A0D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D2A4357-6D2C-EC7F-F046-A0A809DBD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5AAAEBD-FF24-43E6-8E23-70531048774B}"/>
              </a:ext>
            </a:extLst>
          </p:cNvPr>
          <p:cNvSpPr/>
          <p:nvPr userDrawn="1"/>
        </p:nvSpPr>
        <p:spPr>
          <a:xfrm>
            <a:off x="-95600" y="1107529"/>
            <a:ext cx="723976" cy="723976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F0F6B69-8C19-44B9-99B2-10A5CEE1D688}"/>
              </a:ext>
            </a:extLst>
          </p:cNvPr>
          <p:cNvSpPr/>
          <p:nvPr userDrawn="1"/>
        </p:nvSpPr>
        <p:spPr>
          <a:xfrm>
            <a:off x="333728" y="155375"/>
            <a:ext cx="1429384" cy="1429384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E15D4D6-2BEF-4C44-8793-CE3C45A76AA9}"/>
              </a:ext>
            </a:extLst>
          </p:cNvPr>
          <p:cNvSpPr/>
          <p:nvPr userDrawn="1"/>
        </p:nvSpPr>
        <p:spPr>
          <a:xfrm>
            <a:off x="659805" y="1752262"/>
            <a:ext cx="247242" cy="247242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9A61266D-E7DA-4B34-9963-2CC4A633B6FE}"/>
              </a:ext>
            </a:extLst>
          </p:cNvPr>
          <p:cNvSpPr/>
          <p:nvPr userDrawn="1"/>
        </p:nvSpPr>
        <p:spPr>
          <a:xfrm>
            <a:off x="333728" y="2036126"/>
            <a:ext cx="108000" cy="108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D5F4208-820C-4D16-8C58-167A67784D08}"/>
              </a:ext>
            </a:extLst>
          </p:cNvPr>
          <p:cNvSpPr/>
          <p:nvPr userDrawn="1"/>
        </p:nvSpPr>
        <p:spPr>
          <a:xfrm>
            <a:off x="1509424" y="-311463"/>
            <a:ext cx="612000" cy="612000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B04256-37A7-A105-CAC2-E2724E2C1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BC52839-BAD9-620D-19B2-E9742FD6C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95FC78-8F0A-4D55-A466-BA0DE3A43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72082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A8250D32-A212-41D6-A5BF-EAC8C161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3" t="1631" r="341"/>
          <a:stretch/>
        </p:blipFill>
        <p:spPr>
          <a:xfrm flipV="1">
            <a:off x="0" y="-241302"/>
            <a:ext cx="12192000" cy="1752601"/>
          </a:xfrm>
          <a:prstGeom prst="rect">
            <a:avLst/>
          </a:pr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55A4C584-CCF6-4C47-966B-BF1D0996DC8D}"/>
              </a:ext>
            </a:extLst>
          </p:cNvPr>
          <p:cNvSpPr/>
          <p:nvPr userDrawn="1"/>
        </p:nvSpPr>
        <p:spPr>
          <a:xfrm>
            <a:off x="-234950" y="0"/>
            <a:ext cx="12661899" cy="6604000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892DE09-47C3-9E34-6E2A-8DA81F742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C9C0DFE-AAE0-C580-F25A-89743B51FC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8C3C58-9524-49C3-ACC1-F920C45A3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7E94B0-DA90-CDB7-1E8B-A75150242E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5799D6-561D-ABB3-5E81-15D6CB789A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0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72F365-463F-4ABC-BC8E-0B4B36F41A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B599415-BF00-2B3D-1BD0-57174B39EE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95A0CF-FB54-C60C-34AD-7DF5998DE8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060FBE-5738-46C4-8224-146D81B452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1" y="4503518"/>
            <a:ext cx="12192000" cy="23544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5FC92E5-A330-96C7-AE34-0028D769FA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7656A56-890C-0002-4286-5050AE4D6D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8C4E8A-726B-42C8-82B7-51CD93403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06518F4-E644-9473-634F-E3B0AFC961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B7E3793-EDA6-B138-B2DC-ED14D3908E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89978E-D792-4B23-80B1-DC8ABD891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618"/>
            <a:ext cx="12192000" cy="71681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D5C660-4E2D-42CD-B061-53B9F4751336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12A198-8904-995E-BBC9-0F1B67999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90E1F03-933D-6758-9CFD-DA0471071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711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F2DC7E9-CDF1-4161-866A-F61A655C148C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488E713-E200-C904-B0E6-0B211EAD2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DDC4BAE-C536-B921-240C-F39B70B0AA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1F4CCB5-FE61-4E4B-ADFE-794F98FE49E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9953B4-D35C-429C-8982-95E8CDF02EF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2"/>
            <a:ext cx="12192000" cy="939798"/>
          </a:xfrm>
          <a:prstGeom prst="rect">
            <a:avLst/>
          </a:prstGeom>
        </p:spPr>
      </p:pic>
      <p:pic>
        <p:nvPicPr>
          <p:cNvPr id="5" name="그래픽 5">
            <a:extLst>
              <a:ext uri="{FF2B5EF4-FFF2-40B4-BE49-F238E27FC236}">
                <a16:creationId xmlns:a16="http://schemas.microsoft.com/office/drawing/2014/main" id="{E039E633-2BE2-475F-9C0E-D8BD6C14F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43" t="1631" r="341"/>
          <a:stretch/>
        </p:blipFill>
        <p:spPr>
          <a:xfrm flipV="1">
            <a:off x="0" y="5918199"/>
            <a:ext cx="12192000" cy="93979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6CD4579-56EA-6C45-B190-EBAD9C03DE0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E2B2D47-B646-5052-3D77-A395694A82E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57" r:id="rId3"/>
    <p:sldLayoutId id="2147483652" r:id="rId4"/>
    <p:sldLayoutId id="2147483667" r:id="rId5"/>
    <p:sldLayoutId id="2147483661" r:id="rId6"/>
    <p:sldLayoutId id="2147483662" r:id="rId7"/>
    <p:sldLayoutId id="2147483653" r:id="rId8"/>
    <p:sldLayoutId id="2147483658" r:id="rId9"/>
    <p:sldLayoutId id="2147483665" r:id="rId10"/>
    <p:sldLayoutId id="2147483656" r:id="rId11"/>
    <p:sldLayoutId id="2147483668" r:id="rId12"/>
    <p:sldLayoutId id="2147483659" r:id="rId13"/>
    <p:sldLayoutId id="2147483660" r:id="rId14"/>
    <p:sldLayoutId id="2147483664" r:id="rId15"/>
    <p:sldLayoutId id="2147483655" r:id="rId16"/>
    <p:sldLayoutId id="214748366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png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microsoft.com/office/2007/relationships/hdphoto" Target="../media/hdphoto6.wdp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microsoft.com/office/2007/relationships/hdphoto" Target="../media/hdphoto6.wdp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11" Type="http://schemas.openxmlformats.org/officeDocument/2006/relationships/audio" Target="../media/audio3.wav"/><Relationship Id="rId5" Type="http://schemas.openxmlformats.org/officeDocument/2006/relationships/image" Target="../media/image43.png"/><Relationship Id="rId10" Type="http://schemas.openxmlformats.org/officeDocument/2006/relationships/audio" Target="../media/audio2.wav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9.jpeg"/><Relationship Id="rId3" Type="http://schemas.openxmlformats.org/officeDocument/2006/relationships/audio" Target="../media/audio5.wav"/><Relationship Id="rId7" Type="http://schemas.openxmlformats.org/officeDocument/2006/relationships/image" Target="../media/image47.png"/><Relationship Id="rId12" Type="http://schemas.openxmlformats.org/officeDocument/2006/relationships/image" Target="../media/image48.jpeg"/><Relationship Id="rId2" Type="http://schemas.openxmlformats.org/officeDocument/2006/relationships/audio" Target="../media/audio4.wav"/><Relationship Id="rId16" Type="http://schemas.openxmlformats.org/officeDocument/2006/relationships/audio" Target="../media/audio6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8.wdp"/><Relationship Id="rId11" Type="http://schemas.microsoft.com/office/2007/relationships/hdphoto" Target="../media/hdphoto7.wdp"/><Relationship Id="rId5" Type="http://schemas.openxmlformats.org/officeDocument/2006/relationships/image" Target="../media/image46.png"/><Relationship Id="rId15" Type="http://schemas.openxmlformats.org/officeDocument/2006/relationships/audio" Target="../media/audio5.wav"/><Relationship Id="rId10" Type="http://schemas.openxmlformats.org/officeDocument/2006/relationships/image" Target="../media/image43.png"/><Relationship Id="rId4" Type="http://schemas.openxmlformats.org/officeDocument/2006/relationships/audio" Target="../media/audio6.wav"/><Relationship Id="rId9" Type="http://schemas.openxmlformats.org/officeDocument/2006/relationships/image" Target="../media/image42.png"/><Relationship Id="rId1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6">
            <a:extLst>
              <a:ext uri="{FF2B5EF4-FFF2-40B4-BE49-F238E27FC236}">
                <a16:creationId xmlns:a16="http://schemas.microsoft.com/office/drawing/2014/main" id="{0CD65EE6-2DA9-4A9D-973F-73424E556CF7}"/>
              </a:ext>
            </a:extLst>
          </p:cNvPr>
          <p:cNvGrpSpPr/>
          <p:nvPr/>
        </p:nvGrpSpPr>
        <p:grpSpPr>
          <a:xfrm>
            <a:off x="3448204" y="1250071"/>
            <a:ext cx="5295592" cy="2732257"/>
            <a:chOff x="1037082" y="3978402"/>
            <a:chExt cx="3616960" cy="140208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CCD50384-6034-49B9-ACEF-E573E3D58373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CAF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31200120-7C3A-4017-9332-2CEB628F5CAD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ln w="25400">
              <a:solidFill>
                <a:srgbClr val="FCAF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عنوان">
            <a:extLst>
              <a:ext uri="{FF2B5EF4-FFF2-40B4-BE49-F238E27FC236}">
                <a16:creationId xmlns:a16="http://schemas.microsoft.com/office/drawing/2014/main" id="{B4490199-D154-46D9-A0C5-5DA1B4C3D4A3}"/>
              </a:ext>
            </a:extLst>
          </p:cNvPr>
          <p:cNvSpPr txBox="1">
            <a:spLocks/>
          </p:cNvSpPr>
          <p:nvPr/>
        </p:nvSpPr>
        <p:spPr>
          <a:xfrm>
            <a:off x="3537151" y="1428227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3  -  You’ve Got Mail</a:t>
            </a:r>
            <a:endParaRPr lang="zh-CN" altLang="en-US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عنوان">
            <a:extLst>
              <a:ext uri="{FF2B5EF4-FFF2-40B4-BE49-F238E27FC236}">
                <a16:creationId xmlns:a16="http://schemas.microsoft.com/office/drawing/2014/main" id="{26F706D3-D8DC-434A-A17E-AA3611D3BB44}"/>
              </a:ext>
            </a:extLst>
          </p:cNvPr>
          <p:cNvSpPr txBox="1">
            <a:spLocks/>
          </p:cNvSpPr>
          <p:nvPr/>
        </p:nvSpPr>
        <p:spPr>
          <a:xfrm>
            <a:off x="3663685" y="2634189"/>
            <a:ext cx="4953576" cy="114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L. 3 GRAMMAR</a:t>
            </a:r>
          </a:p>
        </p:txBody>
      </p:sp>
      <p:sp>
        <p:nvSpPr>
          <p:cNvPr id="9" name="إعداد">
            <a:extLst>
              <a:ext uri="{FF2B5EF4-FFF2-40B4-BE49-F238E27FC236}">
                <a16:creationId xmlns:a16="http://schemas.microsoft.com/office/drawing/2014/main" id="{F6B87DFE-4A25-48B3-A41C-70C1F77AFF85}"/>
              </a:ext>
            </a:extLst>
          </p:cNvPr>
          <p:cNvSpPr/>
          <p:nvPr/>
        </p:nvSpPr>
        <p:spPr>
          <a:xfrm>
            <a:off x="3932909" y="4117952"/>
            <a:ext cx="4219850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9E9E9"/>
              </a:gs>
              <a:gs pos="34000">
                <a:srgbClr val="2BB1AA">
                  <a:alpha val="61000"/>
                </a:srgbClr>
              </a:gs>
              <a:gs pos="67000">
                <a:srgbClr val="16BCC8"/>
              </a:gs>
              <a:gs pos="100000">
                <a:srgbClr val="23A09A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ستطيل">
            <a:extLst>
              <a:ext uri="{FF2B5EF4-FFF2-40B4-BE49-F238E27FC236}">
                <a16:creationId xmlns:a16="http://schemas.microsoft.com/office/drawing/2014/main" id="{AAF1E038-17EB-4E2C-9859-B65797894191}"/>
              </a:ext>
            </a:extLst>
          </p:cNvPr>
          <p:cNvSpPr/>
          <p:nvPr/>
        </p:nvSpPr>
        <p:spPr>
          <a:xfrm>
            <a:off x="4000501" y="4153884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56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4793E69-6B83-4DDE-8F17-25364A37942F}"/>
              </a:ext>
            </a:extLst>
          </p:cNvPr>
          <p:cNvSpPr txBox="1"/>
          <p:nvPr/>
        </p:nvSpPr>
        <p:spPr>
          <a:xfrm>
            <a:off x="6832600" y="15337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3CCC06-9DDD-4753-84D2-320DE0F93C53}"/>
              </a:ext>
            </a:extLst>
          </p:cNvPr>
          <p:cNvSpPr txBox="1"/>
          <p:nvPr/>
        </p:nvSpPr>
        <p:spPr>
          <a:xfrm>
            <a:off x="6832600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AB14477-61DD-4F9E-B4A7-28D99B86E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5CC4A50-EA04-4EB8-8496-0B969ECE4337}"/>
              </a:ext>
            </a:extLst>
          </p:cNvPr>
          <p:cNvSpPr txBox="1"/>
          <p:nvPr/>
        </p:nvSpPr>
        <p:spPr>
          <a:xfrm>
            <a:off x="6832600" y="25370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Gerund?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68CC0-F699-4F5D-A50A-AC877C184A6B}"/>
              </a:ext>
            </a:extLst>
          </p:cNvPr>
          <p:cNvSpPr txBox="1"/>
          <p:nvPr/>
        </p:nvSpPr>
        <p:spPr>
          <a:xfrm>
            <a:off x="6832600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verbal that ends in 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 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go 		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applying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489169" y="1271522"/>
            <a:ext cx="38542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0" i="1">
                <a:latin typeface="+mj-lt"/>
              </a:defRPr>
            </a:lvl1pPr>
          </a:lstStyle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verbs</a:t>
            </a:r>
            <a:r>
              <a:rPr lang="en-US" dirty="0"/>
              <a:t> are usually followed by certain prepositions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489168" y="2102519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apologize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for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arriving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decided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against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wearing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look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forward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to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meeting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insist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paying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thinking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moving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succeeded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in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getting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dreaming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going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asked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about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applying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for a job.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1E316A-9886-469A-A5A5-690FF4D214F0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77CD60-7754-454B-B02A-CDF21BFB061C}"/>
              </a:ext>
            </a:extLst>
          </p:cNvPr>
          <p:cNvSpPr txBox="1"/>
          <p:nvPr/>
        </p:nvSpPr>
        <p:spPr>
          <a:xfrm>
            <a:off x="-5298137" y="882650"/>
            <a:ext cx="5003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D83AD3-E3C4-4855-B169-72675574B6D7}"/>
              </a:ext>
            </a:extLst>
          </p:cNvPr>
          <p:cNvSpPr txBox="1"/>
          <p:nvPr/>
        </p:nvSpPr>
        <p:spPr>
          <a:xfrm>
            <a:off x="-5298137" y="1503014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apologized for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losing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for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5" name="وسيلة الشرح: خطية 14">
            <a:extLst>
              <a:ext uri="{FF2B5EF4-FFF2-40B4-BE49-F238E27FC236}">
                <a16:creationId xmlns:a16="http://schemas.microsoft.com/office/drawing/2014/main" id="{EB819696-A916-492D-A8AD-FA48334CFDF4}"/>
              </a:ext>
            </a:extLst>
          </p:cNvPr>
          <p:cNvSpPr/>
          <p:nvPr/>
        </p:nvSpPr>
        <p:spPr>
          <a:xfrm>
            <a:off x="-2070536" y="1371600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" name="وسيلة الشرح: خطية 15">
            <a:extLst>
              <a:ext uri="{FF2B5EF4-FFF2-40B4-BE49-F238E27FC236}">
                <a16:creationId xmlns:a16="http://schemas.microsoft.com/office/drawing/2014/main" id="{FF6AC597-7DB0-4906-8EE4-AE3EE2ADD66F}"/>
              </a:ext>
            </a:extLst>
          </p:cNvPr>
          <p:cNvSpPr/>
          <p:nvPr/>
        </p:nvSpPr>
        <p:spPr>
          <a:xfrm>
            <a:off x="-2388035" y="1917853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وسيلة الشرح: خطية 16">
            <a:extLst>
              <a:ext uri="{FF2B5EF4-FFF2-40B4-BE49-F238E27FC236}">
                <a16:creationId xmlns:a16="http://schemas.microsoft.com/office/drawing/2014/main" id="{496170B4-A56E-46BD-90BD-2E5D8C45F5EB}"/>
              </a:ext>
            </a:extLst>
          </p:cNvPr>
          <p:cNvSpPr/>
          <p:nvPr/>
        </p:nvSpPr>
        <p:spPr>
          <a:xfrm>
            <a:off x="-1232336" y="2832994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gerund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A93F14F-1495-4097-A489-EBB1C897B45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-2527737" y="3017660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>
            <a:extLst>
              <a:ext uri="{FF2B5EF4-FFF2-40B4-BE49-F238E27FC236}">
                <a16:creationId xmlns:a16="http://schemas.microsoft.com/office/drawing/2014/main" id="{D2900C45-CB6F-4914-B721-9282AD5C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77219" y="2214656"/>
            <a:ext cx="2443573" cy="2905940"/>
          </a:xfrm>
          <a:prstGeom prst="rect">
            <a:avLst/>
          </a:prstGeom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id="{D2C2FCC7-2C1F-4FBC-8EFE-C46D230A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96" y="1049614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455400" y="1434679"/>
            <a:ext cx="5003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455400" y="2055043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apologized for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losing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for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1FF4899A-DA76-4758-ADE9-C294A9B5A417}"/>
              </a:ext>
            </a:extLst>
          </p:cNvPr>
          <p:cNvSpPr/>
          <p:nvPr/>
        </p:nvSpPr>
        <p:spPr>
          <a:xfrm>
            <a:off x="3416905" y="1923629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وسيلة الشرح: خطية 11">
            <a:extLst>
              <a:ext uri="{FF2B5EF4-FFF2-40B4-BE49-F238E27FC236}">
                <a16:creationId xmlns:a16="http://schemas.microsoft.com/office/drawing/2014/main" id="{301F5A6B-0EED-440D-9DD2-9187B29B795A}"/>
              </a:ext>
            </a:extLst>
          </p:cNvPr>
          <p:cNvSpPr/>
          <p:nvPr/>
        </p:nvSpPr>
        <p:spPr>
          <a:xfrm>
            <a:off x="3365502" y="2469882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وسيلة الشرح: خطية 12">
            <a:extLst>
              <a:ext uri="{FF2B5EF4-FFF2-40B4-BE49-F238E27FC236}">
                <a16:creationId xmlns:a16="http://schemas.microsoft.com/office/drawing/2014/main" id="{6647863D-31F2-476D-84A8-AECAF21E1396}"/>
              </a:ext>
            </a:extLst>
          </p:cNvPr>
          <p:cNvSpPr/>
          <p:nvPr/>
        </p:nvSpPr>
        <p:spPr>
          <a:xfrm>
            <a:off x="4521201" y="3385023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gerund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231105F-C1EB-4092-BEC5-1DC0BC50CBA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225800" y="3569689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1169F1A-A603-4771-AF75-AA919DCA7828}"/>
              </a:ext>
            </a:extLst>
          </p:cNvPr>
          <p:cNvSpPr txBox="1"/>
          <p:nvPr/>
        </p:nvSpPr>
        <p:spPr>
          <a:xfrm>
            <a:off x="6899386" y="1417766"/>
            <a:ext cx="38542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Some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verbs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usually followed by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certain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005CC1-4295-414D-8151-2A888BBD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080D26E-458D-4852-85CB-A2F5AA9F3545}"/>
              </a:ext>
            </a:extLst>
          </p:cNvPr>
          <p:cNvSpPr txBox="1"/>
          <p:nvPr/>
        </p:nvSpPr>
        <p:spPr>
          <a:xfrm>
            <a:off x="6899385" y="2165350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 for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decided against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look forward to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insist on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thinking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succeeded in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dreaming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asked about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applying for a job.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2A5DB82-EB4F-4669-AB7E-E4B30D2F99CC}"/>
              </a:ext>
            </a:extLst>
          </p:cNvPr>
          <p:cNvSpPr txBox="1"/>
          <p:nvPr/>
        </p:nvSpPr>
        <p:spPr>
          <a:xfrm>
            <a:off x="-4766537" y="1715016"/>
            <a:ext cx="5170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tired of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waiting for an answer.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used to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having coffee at breakfast.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1524952-07A1-4AD9-9EDF-0A9596E42B58}"/>
              </a:ext>
            </a:extLst>
          </p:cNvPr>
          <p:cNvSpPr txBox="1"/>
          <p:nvPr/>
        </p:nvSpPr>
        <p:spPr>
          <a:xfrm>
            <a:off x="-4783568" y="856269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latin typeface="+mj-lt"/>
              </a:rPr>
              <a:t>Some </a:t>
            </a:r>
            <a:r>
              <a:rPr lang="en-US" b="1" i="1" dirty="0">
                <a:latin typeface="+mj-lt"/>
              </a:rPr>
              <a:t>adjectives</a:t>
            </a:r>
            <a:r>
              <a:rPr lang="en-US" i="1" dirty="0">
                <a:latin typeface="+mj-lt"/>
              </a:rPr>
              <a:t> are followed by certain </a:t>
            </a:r>
            <a:r>
              <a:rPr lang="en-US" b="1" i="1" dirty="0">
                <a:latin typeface="+mj-lt"/>
              </a:rPr>
              <a:t>prepositions</a:t>
            </a:r>
            <a:endParaRPr lang="ar-SA" b="1" i="1" dirty="0">
              <a:latin typeface="+mj-lt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376F0B-F586-4606-9FB2-9D88C36AB414}"/>
              </a:ext>
            </a:extLst>
          </p:cNvPr>
          <p:cNvSpPr txBox="1"/>
          <p:nvPr/>
        </p:nvSpPr>
        <p:spPr>
          <a:xfrm>
            <a:off x="14812588" y="15337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77D1386-0153-42BF-BC1C-8CCFE193F898}"/>
              </a:ext>
            </a:extLst>
          </p:cNvPr>
          <p:cNvSpPr txBox="1"/>
          <p:nvPr/>
        </p:nvSpPr>
        <p:spPr>
          <a:xfrm>
            <a:off x="14812588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82B2FAB-54B1-467F-8409-89582F10C488}"/>
              </a:ext>
            </a:extLst>
          </p:cNvPr>
          <p:cNvSpPr txBox="1"/>
          <p:nvPr/>
        </p:nvSpPr>
        <p:spPr>
          <a:xfrm>
            <a:off x="14812588" y="25370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Gerund?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4944264-4424-4512-AF3D-44F6F82D8FFD}"/>
              </a:ext>
            </a:extLst>
          </p:cNvPr>
          <p:cNvSpPr txBox="1"/>
          <p:nvPr/>
        </p:nvSpPr>
        <p:spPr>
          <a:xfrm>
            <a:off x="14812588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verbal that ends in 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 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go 		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applying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4E78F3D-0AFB-41CB-9F49-B9524225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429" y="2214656"/>
            <a:ext cx="2443573" cy="290594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35956D-B00D-4EFC-BBC8-A835EEFE1E56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1">
            <a:extLst>
              <a:ext uri="{FF2B5EF4-FFF2-40B4-BE49-F238E27FC236}">
                <a16:creationId xmlns:a16="http://schemas.microsoft.com/office/drawing/2014/main" id="{8E27D833-1BB8-46DF-A311-02B08DC3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4096" y="1295753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0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" grpId="0" animBg="1"/>
          <p:bldP spid="12" grpId="0" animBg="1"/>
          <p:bldP spid="1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455400" y="1434679"/>
            <a:ext cx="5003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455400" y="2055043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apologized for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losing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for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1FF4899A-DA76-4758-ADE9-C294A9B5A417}"/>
              </a:ext>
            </a:extLst>
          </p:cNvPr>
          <p:cNvSpPr/>
          <p:nvPr/>
        </p:nvSpPr>
        <p:spPr>
          <a:xfrm>
            <a:off x="3416905" y="1923629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وسيلة الشرح: خطية 11">
            <a:extLst>
              <a:ext uri="{FF2B5EF4-FFF2-40B4-BE49-F238E27FC236}">
                <a16:creationId xmlns:a16="http://schemas.microsoft.com/office/drawing/2014/main" id="{301F5A6B-0EED-440D-9DD2-9187B29B795A}"/>
              </a:ext>
            </a:extLst>
          </p:cNvPr>
          <p:cNvSpPr/>
          <p:nvPr/>
        </p:nvSpPr>
        <p:spPr>
          <a:xfrm>
            <a:off x="3365502" y="2469882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وسيلة الشرح: خطية 12">
            <a:extLst>
              <a:ext uri="{FF2B5EF4-FFF2-40B4-BE49-F238E27FC236}">
                <a16:creationId xmlns:a16="http://schemas.microsoft.com/office/drawing/2014/main" id="{6647863D-31F2-476D-84A8-AECAF21E1396}"/>
              </a:ext>
            </a:extLst>
          </p:cNvPr>
          <p:cNvSpPr/>
          <p:nvPr/>
        </p:nvSpPr>
        <p:spPr>
          <a:xfrm>
            <a:off x="4521201" y="3385023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gerund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231105F-C1EB-4092-BEC5-1DC0BC50CBA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225800" y="3569689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1169F1A-A603-4771-AF75-AA919DCA7828}"/>
              </a:ext>
            </a:extLst>
          </p:cNvPr>
          <p:cNvSpPr txBox="1"/>
          <p:nvPr/>
        </p:nvSpPr>
        <p:spPr>
          <a:xfrm>
            <a:off x="6899386" y="1417766"/>
            <a:ext cx="38542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Some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verbs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usually followed by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certain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080D26E-458D-4852-85CB-A2F5AA9F3545}"/>
              </a:ext>
            </a:extLst>
          </p:cNvPr>
          <p:cNvSpPr txBox="1"/>
          <p:nvPr/>
        </p:nvSpPr>
        <p:spPr>
          <a:xfrm>
            <a:off x="6899385" y="2165350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 for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decided against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look forward to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insist on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thinking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succeeded in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dreaming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asked about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applying for a job.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2A5DB82-EB4F-4669-AB7E-E4B30D2F99CC}"/>
              </a:ext>
            </a:extLst>
          </p:cNvPr>
          <p:cNvSpPr txBox="1"/>
          <p:nvPr/>
        </p:nvSpPr>
        <p:spPr>
          <a:xfrm>
            <a:off x="-4766537" y="1715016"/>
            <a:ext cx="5170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tired of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waiting for an answer.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used to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having coffee at breakfast.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1524952-07A1-4AD9-9EDF-0A9596E42B58}"/>
              </a:ext>
            </a:extLst>
          </p:cNvPr>
          <p:cNvSpPr txBox="1"/>
          <p:nvPr/>
        </p:nvSpPr>
        <p:spPr>
          <a:xfrm>
            <a:off x="-4783568" y="856269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latin typeface="+mj-lt"/>
              </a:rPr>
              <a:t>Some </a:t>
            </a:r>
            <a:r>
              <a:rPr lang="en-US" b="1" i="1" dirty="0">
                <a:latin typeface="+mj-lt"/>
              </a:rPr>
              <a:t>adjectives</a:t>
            </a:r>
            <a:r>
              <a:rPr lang="en-US" i="1" dirty="0">
                <a:latin typeface="+mj-lt"/>
              </a:rPr>
              <a:t> are followed by certain </a:t>
            </a:r>
            <a:r>
              <a:rPr lang="en-US" b="1" i="1" dirty="0">
                <a:latin typeface="+mj-lt"/>
              </a:rPr>
              <a:t>prepositions</a:t>
            </a:r>
            <a:endParaRPr lang="ar-SA" b="1" i="1" dirty="0">
              <a:latin typeface="+mj-lt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376F0B-F586-4606-9FB2-9D88C36AB414}"/>
              </a:ext>
            </a:extLst>
          </p:cNvPr>
          <p:cNvSpPr txBox="1"/>
          <p:nvPr/>
        </p:nvSpPr>
        <p:spPr>
          <a:xfrm>
            <a:off x="14812588" y="15337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77D1386-0153-42BF-BC1C-8CCFE193F898}"/>
              </a:ext>
            </a:extLst>
          </p:cNvPr>
          <p:cNvSpPr txBox="1"/>
          <p:nvPr/>
        </p:nvSpPr>
        <p:spPr>
          <a:xfrm>
            <a:off x="14812588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82B2FAB-54B1-467F-8409-89582F10C488}"/>
              </a:ext>
            </a:extLst>
          </p:cNvPr>
          <p:cNvSpPr txBox="1"/>
          <p:nvPr/>
        </p:nvSpPr>
        <p:spPr>
          <a:xfrm>
            <a:off x="14812588" y="25370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Gerund?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4944264-4424-4512-AF3D-44F6F82D8FFD}"/>
              </a:ext>
            </a:extLst>
          </p:cNvPr>
          <p:cNvSpPr txBox="1"/>
          <p:nvPr/>
        </p:nvSpPr>
        <p:spPr>
          <a:xfrm>
            <a:off x="14812588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verbal that ends in 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 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go 		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applying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C00C090-59B9-4872-8021-F7213E2C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65027" y="2228335"/>
            <a:ext cx="2443573" cy="2905940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5C1290CF-841A-4FCA-B747-A3E7C0CA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4096" y="1281465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D8303F1-BB2E-49C7-BD51-B0AFC46C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4A22010-7D22-4C58-A88F-25A7DEB43257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6297400" y="882650"/>
            <a:ext cx="5003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6297400" y="1503014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losing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1FF4899A-DA76-4758-ADE9-C294A9B5A417}"/>
              </a:ext>
            </a:extLst>
          </p:cNvPr>
          <p:cNvSpPr/>
          <p:nvPr/>
        </p:nvSpPr>
        <p:spPr>
          <a:xfrm>
            <a:off x="9207502" y="1371600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وسيلة الشرح: خطية 11">
            <a:extLst>
              <a:ext uri="{FF2B5EF4-FFF2-40B4-BE49-F238E27FC236}">
                <a16:creationId xmlns:a16="http://schemas.microsoft.com/office/drawing/2014/main" id="{301F5A6B-0EED-440D-9DD2-9187B29B795A}"/>
              </a:ext>
            </a:extLst>
          </p:cNvPr>
          <p:cNvSpPr/>
          <p:nvPr/>
        </p:nvSpPr>
        <p:spPr>
          <a:xfrm>
            <a:off x="9207502" y="1917853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وسيلة الشرح: خطية 12">
            <a:extLst>
              <a:ext uri="{FF2B5EF4-FFF2-40B4-BE49-F238E27FC236}">
                <a16:creationId xmlns:a16="http://schemas.microsoft.com/office/drawing/2014/main" id="{6647863D-31F2-476D-84A8-AECAF21E1396}"/>
              </a:ext>
            </a:extLst>
          </p:cNvPr>
          <p:cNvSpPr/>
          <p:nvPr/>
        </p:nvSpPr>
        <p:spPr>
          <a:xfrm>
            <a:off x="10363201" y="2832994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gerund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231105F-C1EB-4092-BEC5-1DC0BC50CBA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067800" y="3017660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D215B4-C52B-4836-8D01-A9E507FEADC1}"/>
              </a:ext>
            </a:extLst>
          </p:cNvPr>
          <p:cNvSpPr txBox="1"/>
          <p:nvPr/>
        </p:nvSpPr>
        <p:spPr>
          <a:xfrm>
            <a:off x="512981" y="2485660"/>
            <a:ext cx="5170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tired 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waiting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for an answer.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used 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to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having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coffee at breakfast.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048EB35-A642-4BB0-9C49-2B8A2F6BD4A1}"/>
              </a:ext>
            </a:extLst>
          </p:cNvPr>
          <p:cNvSpPr txBox="1"/>
          <p:nvPr/>
        </p:nvSpPr>
        <p:spPr>
          <a:xfrm>
            <a:off x="495950" y="1626913"/>
            <a:ext cx="38542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0" i="1">
                <a:latin typeface="+mj-lt"/>
              </a:defRPr>
            </a:lvl1pPr>
          </a:lstStyle>
          <a:p>
            <a:r>
              <a:rPr lang="en-US" dirty="0"/>
              <a:t>Some </a:t>
            </a:r>
            <a:r>
              <a:rPr lang="en-US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are followed by certain </a:t>
            </a:r>
            <a:r>
              <a:rPr lang="en-US" b="1" dirty="0"/>
              <a:t>prepositions</a:t>
            </a:r>
            <a:endParaRPr lang="ar-SA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6F9720-73A2-4FE7-B931-079B9B2266DF}"/>
              </a:ext>
            </a:extLst>
          </p:cNvPr>
          <p:cNvSpPr txBox="1"/>
          <p:nvPr/>
        </p:nvSpPr>
        <p:spPr>
          <a:xfrm>
            <a:off x="14903024" y="644267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Some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verbs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usually followed by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certain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66AA173-2233-4D3D-A74D-71F25A396BC7}"/>
              </a:ext>
            </a:extLst>
          </p:cNvPr>
          <p:cNvSpPr txBox="1"/>
          <p:nvPr/>
        </p:nvSpPr>
        <p:spPr>
          <a:xfrm>
            <a:off x="14903023" y="1715016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 for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decided against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look forward to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insist on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thinking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succeeded in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dreaming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asked about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applying for a job.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A0A9192-E642-4DE9-AD08-76E3B96D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8023" y="730325"/>
            <a:ext cx="10755226" cy="3610479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8FCAA07B-0D83-4F95-BCB7-85BDD06DC9AB}"/>
              </a:ext>
            </a:extLst>
          </p:cNvPr>
          <p:cNvGrpSpPr/>
          <p:nvPr/>
        </p:nvGrpSpPr>
        <p:grpSpPr>
          <a:xfrm>
            <a:off x="-11619005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32" name="4">
              <a:extLst>
                <a:ext uri="{FF2B5EF4-FFF2-40B4-BE49-F238E27FC236}">
                  <a16:creationId xmlns:a16="http://schemas.microsoft.com/office/drawing/2014/main" id="{6320E646-1FE9-4525-9148-D913EC5E31C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34" name="4">
                <a:extLst>
                  <a:ext uri="{FF2B5EF4-FFF2-40B4-BE49-F238E27FC236}">
                    <a16:creationId xmlns:a16="http://schemas.microsoft.com/office/drawing/2014/main" id="{F4B41079-4D15-4CB2-BFF9-2CA73C3A8053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4">
                <a:extLst>
                  <a:ext uri="{FF2B5EF4-FFF2-40B4-BE49-F238E27FC236}">
                    <a16:creationId xmlns:a16="http://schemas.microsoft.com/office/drawing/2014/main" id="{971A3120-9851-4362-9200-F57284924DE1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TextBox 451">
              <a:extLst>
                <a:ext uri="{FF2B5EF4-FFF2-40B4-BE49-F238E27FC236}">
                  <a16:creationId xmlns:a16="http://schemas.microsoft.com/office/drawing/2014/main" id="{F041B8C9-DC62-473D-81E8-3B973824E874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- 98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id="{94741DE5-2E01-490B-90FC-B4FA4F8C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004" y="1657023"/>
            <a:ext cx="2443573" cy="2905940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451126F6-AA45-4FAE-A29D-8B41D4E2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242" y="1410814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9DEEFBE-9EB4-43AA-BF38-1FCDD8CB5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BD4460C-B2F2-4EB4-AF19-770B00EA2A63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2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6297400" y="882650"/>
            <a:ext cx="5003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6297400" y="1503014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losing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1FF4899A-DA76-4758-ADE9-C294A9B5A417}"/>
              </a:ext>
            </a:extLst>
          </p:cNvPr>
          <p:cNvSpPr/>
          <p:nvPr/>
        </p:nvSpPr>
        <p:spPr>
          <a:xfrm>
            <a:off x="9207502" y="1371600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وسيلة الشرح: خطية 11">
            <a:extLst>
              <a:ext uri="{FF2B5EF4-FFF2-40B4-BE49-F238E27FC236}">
                <a16:creationId xmlns:a16="http://schemas.microsoft.com/office/drawing/2014/main" id="{301F5A6B-0EED-440D-9DD2-9187B29B795A}"/>
              </a:ext>
            </a:extLst>
          </p:cNvPr>
          <p:cNvSpPr/>
          <p:nvPr/>
        </p:nvSpPr>
        <p:spPr>
          <a:xfrm>
            <a:off x="9207502" y="1917853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وسيلة الشرح: خطية 12">
            <a:extLst>
              <a:ext uri="{FF2B5EF4-FFF2-40B4-BE49-F238E27FC236}">
                <a16:creationId xmlns:a16="http://schemas.microsoft.com/office/drawing/2014/main" id="{6647863D-31F2-476D-84A8-AECAF21E1396}"/>
              </a:ext>
            </a:extLst>
          </p:cNvPr>
          <p:cNvSpPr/>
          <p:nvPr/>
        </p:nvSpPr>
        <p:spPr>
          <a:xfrm>
            <a:off x="10363201" y="2832994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gerund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231105F-C1EB-4092-BEC5-1DC0BC50CBA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067800" y="3017660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D215B4-C52B-4836-8D01-A9E507FEADC1}"/>
              </a:ext>
            </a:extLst>
          </p:cNvPr>
          <p:cNvSpPr txBox="1"/>
          <p:nvPr/>
        </p:nvSpPr>
        <p:spPr>
          <a:xfrm>
            <a:off x="512981" y="2485660"/>
            <a:ext cx="5170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tired of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waiting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for an answer.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used to </a:t>
            </a:r>
            <a:r>
              <a:rPr lang="en-US" i="1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having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coffee at breakfast.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048EB35-A642-4BB0-9C49-2B8A2F6BD4A1}"/>
              </a:ext>
            </a:extLst>
          </p:cNvPr>
          <p:cNvSpPr txBox="1"/>
          <p:nvPr/>
        </p:nvSpPr>
        <p:spPr>
          <a:xfrm>
            <a:off x="495950" y="1626913"/>
            <a:ext cx="38542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0" i="1">
                <a:latin typeface="+mj-lt"/>
              </a:defRPr>
            </a:lvl1pPr>
          </a:lstStyle>
          <a:p>
            <a:r>
              <a:rPr lang="en-US" dirty="0"/>
              <a:t>Some </a:t>
            </a:r>
            <a:r>
              <a:rPr lang="en-US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are followed by certain </a:t>
            </a:r>
            <a:r>
              <a:rPr lang="en-US" b="1" dirty="0"/>
              <a:t>prepositions</a:t>
            </a:r>
            <a:endParaRPr lang="ar-SA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6F9720-73A2-4FE7-B931-079B9B2266DF}"/>
              </a:ext>
            </a:extLst>
          </p:cNvPr>
          <p:cNvSpPr txBox="1"/>
          <p:nvPr/>
        </p:nvSpPr>
        <p:spPr>
          <a:xfrm>
            <a:off x="14903024" y="644267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Some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verbs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usually followed by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certain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66AA173-2233-4D3D-A74D-71F25A396BC7}"/>
              </a:ext>
            </a:extLst>
          </p:cNvPr>
          <p:cNvSpPr txBox="1"/>
          <p:nvPr/>
        </p:nvSpPr>
        <p:spPr>
          <a:xfrm>
            <a:off x="14903023" y="1715016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 for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decided against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look forward to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insist on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thinking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succeeded in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’m dreaming of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asked about </a:t>
            </a:r>
            <a:r>
              <a:rPr 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applying for a job.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A0A9192-E642-4DE9-AD08-76E3B96D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8023" y="730325"/>
            <a:ext cx="10755226" cy="3610479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8FCAA07B-0D83-4F95-BCB7-85BDD06DC9AB}"/>
              </a:ext>
            </a:extLst>
          </p:cNvPr>
          <p:cNvGrpSpPr/>
          <p:nvPr/>
        </p:nvGrpSpPr>
        <p:grpSpPr>
          <a:xfrm>
            <a:off x="-11619005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32" name="4">
              <a:extLst>
                <a:ext uri="{FF2B5EF4-FFF2-40B4-BE49-F238E27FC236}">
                  <a16:creationId xmlns:a16="http://schemas.microsoft.com/office/drawing/2014/main" id="{6320E646-1FE9-4525-9148-D913EC5E31C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34" name="4">
                <a:extLst>
                  <a:ext uri="{FF2B5EF4-FFF2-40B4-BE49-F238E27FC236}">
                    <a16:creationId xmlns:a16="http://schemas.microsoft.com/office/drawing/2014/main" id="{F4B41079-4D15-4CB2-BFF9-2CA73C3A8053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4">
                <a:extLst>
                  <a:ext uri="{FF2B5EF4-FFF2-40B4-BE49-F238E27FC236}">
                    <a16:creationId xmlns:a16="http://schemas.microsoft.com/office/drawing/2014/main" id="{971A3120-9851-4362-9200-F57284924DE1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TextBox 451">
              <a:extLst>
                <a:ext uri="{FF2B5EF4-FFF2-40B4-BE49-F238E27FC236}">
                  <a16:creationId xmlns:a16="http://schemas.microsoft.com/office/drawing/2014/main" id="{F041B8C9-DC62-473D-81E8-3B973824E874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- 98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7A755A00-9A29-4DB1-BECC-6306DE60E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592" y="2178332"/>
            <a:ext cx="2443573" cy="2905940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A20A22E5-9D3E-4F0E-968D-7D860CEA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242" y="1410814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7516240-A60D-4276-B549-32F4CC5C9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38FA06D-07A2-4EFA-810D-C98B3842AD25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>
            <a:extLst>
              <a:ext uri="{FF2B5EF4-FFF2-40B4-BE49-F238E27FC236}">
                <a16:creationId xmlns:a16="http://schemas.microsoft.com/office/drawing/2014/main" id="{CCDBF494-0D78-4314-AA25-68ABDCB84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2" y="730325"/>
            <a:ext cx="10755226" cy="3610479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4C8C5E7-DEAB-43A9-AF17-B6D48424C1C8}"/>
              </a:ext>
            </a:extLst>
          </p:cNvPr>
          <p:cNvGrpSpPr/>
          <p:nvPr/>
        </p:nvGrpSpPr>
        <p:grpSpPr>
          <a:xfrm>
            <a:off x="0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40" name="4">
              <a:extLst>
                <a:ext uri="{FF2B5EF4-FFF2-40B4-BE49-F238E27FC236}">
                  <a16:creationId xmlns:a16="http://schemas.microsoft.com/office/drawing/2014/main" id="{8C2921C0-DC2D-4122-9F20-B8C3068BA596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42" name="4">
                <a:extLst>
                  <a:ext uri="{FF2B5EF4-FFF2-40B4-BE49-F238E27FC236}">
                    <a16:creationId xmlns:a16="http://schemas.microsoft.com/office/drawing/2014/main" id="{D19FA551-6AF3-4DB9-88C5-1162C3900488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4">
                <a:extLst>
                  <a:ext uri="{FF2B5EF4-FFF2-40B4-BE49-F238E27FC236}">
                    <a16:creationId xmlns:a16="http://schemas.microsoft.com/office/drawing/2014/main" id="{13A3EC6D-2E7B-4C0D-AA48-78EE06DF35DC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" name="TextBox 451">
              <a:extLst>
                <a:ext uri="{FF2B5EF4-FFF2-40B4-BE49-F238E27FC236}">
                  <a16:creationId xmlns:a16="http://schemas.microsoft.com/office/drawing/2014/main" id="{339413D2-2F2F-4D57-907D-3BE6F9536214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- 98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ED881A2-11ED-4C46-A310-0D7BC3F93107}"/>
              </a:ext>
            </a:extLst>
          </p:cNvPr>
          <p:cNvSpPr txBox="1"/>
          <p:nvPr/>
        </p:nvSpPr>
        <p:spPr>
          <a:xfrm>
            <a:off x="3552680" y="1556266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of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2E57845-C45B-4232-B25C-809066584E02}"/>
              </a:ext>
            </a:extLst>
          </p:cNvPr>
          <p:cNvSpPr txBox="1"/>
          <p:nvPr/>
        </p:nvSpPr>
        <p:spPr>
          <a:xfrm>
            <a:off x="3209780" y="2022779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for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AFC17A2-DE61-4085-B378-8F5AA2F7FD22}"/>
              </a:ext>
            </a:extLst>
          </p:cNvPr>
          <p:cNvSpPr txBox="1"/>
          <p:nvPr/>
        </p:nvSpPr>
        <p:spPr>
          <a:xfrm>
            <a:off x="2645447" y="2566873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to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21620AB-0962-4883-B15D-618655F0A9DA}"/>
              </a:ext>
            </a:extLst>
          </p:cNvPr>
          <p:cNvSpPr txBox="1"/>
          <p:nvPr/>
        </p:nvSpPr>
        <p:spPr>
          <a:xfrm>
            <a:off x="2554806" y="3028853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of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957300B-26DA-4FE8-B6C3-E9EE1CB8726D}"/>
              </a:ext>
            </a:extLst>
          </p:cNvPr>
          <p:cNvSpPr txBox="1"/>
          <p:nvPr/>
        </p:nvSpPr>
        <p:spPr>
          <a:xfrm>
            <a:off x="2474033" y="3942183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of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B99EDA08-B1E9-4933-A33D-ED1923F0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1022" y="1218944"/>
            <a:ext cx="10431331" cy="3658111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3951B052-BBA0-4709-9336-279772BE6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6465" y="1741815"/>
            <a:ext cx="2443573" cy="2906693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145672A-B006-4EDB-97AD-6921C27BC49A}"/>
              </a:ext>
            </a:extLst>
          </p:cNvPr>
          <p:cNvSpPr txBox="1"/>
          <p:nvPr/>
        </p:nvSpPr>
        <p:spPr>
          <a:xfrm>
            <a:off x="15650295" y="882650"/>
            <a:ext cx="5003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B780CF0-5978-44D9-8592-88336EDA37FF}"/>
              </a:ext>
            </a:extLst>
          </p:cNvPr>
          <p:cNvSpPr txBox="1"/>
          <p:nvPr/>
        </p:nvSpPr>
        <p:spPr>
          <a:xfrm>
            <a:off x="15650295" y="1503014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to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losing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apologized for </a:t>
            </a:r>
            <a:r>
              <a:rPr lang="en-US" sz="180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" name="وسيلة الشرح: خطية 60">
            <a:extLst>
              <a:ext uri="{FF2B5EF4-FFF2-40B4-BE49-F238E27FC236}">
                <a16:creationId xmlns:a16="http://schemas.microsoft.com/office/drawing/2014/main" id="{99A4FFDD-F7B9-457F-95D9-5D39FAABAA0C}"/>
              </a:ext>
            </a:extLst>
          </p:cNvPr>
          <p:cNvSpPr/>
          <p:nvPr/>
        </p:nvSpPr>
        <p:spPr>
          <a:xfrm>
            <a:off x="18560397" y="1371600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وسيلة الشرح: خطية 61">
            <a:extLst>
              <a:ext uri="{FF2B5EF4-FFF2-40B4-BE49-F238E27FC236}">
                <a16:creationId xmlns:a16="http://schemas.microsoft.com/office/drawing/2014/main" id="{E64C8BAA-0A81-49B6-A6DE-9A2094E2E958}"/>
              </a:ext>
            </a:extLst>
          </p:cNvPr>
          <p:cNvSpPr/>
          <p:nvPr/>
        </p:nvSpPr>
        <p:spPr>
          <a:xfrm>
            <a:off x="18560397" y="1917853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pronoun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وسيلة الشرح: خطية 62">
            <a:extLst>
              <a:ext uri="{FF2B5EF4-FFF2-40B4-BE49-F238E27FC236}">
                <a16:creationId xmlns:a16="http://schemas.microsoft.com/office/drawing/2014/main" id="{6CF2AA67-19C7-4999-9A57-66B1330E5F1D}"/>
              </a:ext>
            </a:extLst>
          </p:cNvPr>
          <p:cNvSpPr/>
          <p:nvPr/>
        </p:nvSpPr>
        <p:spPr>
          <a:xfrm>
            <a:off x="19716096" y="2832994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gerund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85A5ABA6-CE86-4CF7-BCC3-BD5196B85116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18420695" y="3017660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0401F461-3BB7-4802-8ADD-627DE0393A3F}"/>
              </a:ext>
            </a:extLst>
          </p:cNvPr>
          <p:cNvSpPr txBox="1"/>
          <p:nvPr/>
        </p:nvSpPr>
        <p:spPr>
          <a:xfrm>
            <a:off x="14757069" y="2271832"/>
            <a:ext cx="5170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tired of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waiting for an answer.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I’m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used to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having coffee at breakfast.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CBB10A04-2913-4EFC-9655-E386EAE5757A}"/>
              </a:ext>
            </a:extLst>
          </p:cNvPr>
          <p:cNvSpPr txBox="1"/>
          <p:nvPr/>
        </p:nvSpPr>
        <p:spPr>
          <a:xfrm>
            <a:off x="14740038" y="1413085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latin typeface="+mj-lt"/>
              </a:rPr>
              <a:t>Some </a:t>
            </a:r>
            <a:r>
              <a:rPr lang="en-US" b="1" i="1" dirty="0">
                <a:latin typeface="+mj-lt"/>
              </a:rPr>
              <a:t>adjectives</a:t>
            </a:r>
            <a:r>
              <a:rPr lang="en-US" i="1" dirty="0">
                <a:latin typeface="+mj-lt"/>
              </a:rPr>
              <a:t> are followed by certain </a:t>
            </a:r>
            <a:r>
              <a:rPr lang="en-US" b="1" i="1" dirty="0">
                <a:latin typeface="+mj-lt"/>
              </a:rPr>
              <a:t>prepositions</a:t>
            </a:r>
            <a:endParaRPr lang="ar-SA" b="1" i="1" dirty="0">
              <a:latin typeface="+mj-lt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0E617BF8-1C08-4000-A59A-90C7138B9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97" y="-109164"/>
            <a:ext cx="3324225" cy="138112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B90E20-9D95-4278-9398-FE89BAF6A291}"/>
              </a:ext>
            </a:extLst>
          </p:cNvPr>
          <p:cNvSpPr txBox="1"/>
          <p:nvPr/>
        </p:nvSpPr>
        <p:spPr>
          <a:xfrm>
            <a:off x="13969195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2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E713E2-D9A5-4F89-BFA3-3451E1AF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" y="1218944"/>
            <a:ext cx="10431331" cy="365811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D1DD8C8-1ED7-49D9-A59A-6E772377DF4D}"/>
              </a:ext>
            </a:extLst>
          </p:cNvPr>
          <p:cNvGrpSpPr/>
          <p:nvPr/>
        </p:nvGrpSpPr>
        <p:grpSpPr>
          <a:xfrm>
            <a:off x="0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5" name="4">
              <a:extLst>
                <a:ext uri="{FF2B5EF4-FFF2-40B4-BE49-F238E27FC236}">
                  <a16:creationId xmlns:a16="http://schemas.microsoft.com/office/drawing/2014/main" id="{ACB2A0E5-1C12-495F-92F0-78A67E5DFB4F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7" name="4">
                <a:extLst>
                  <a:ext uri="{FF2B5EF4-FFF2-40B4-BE49-F238E27FC236}">
                    <a16:creationId xmlns:a16="http://schemas.microsoft.com/office/drawing/2014/main" id="{D5A16477-037C-4776-B8EE-F715D8125166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4">
                <a:extLst>
                  <a:ext uri="{FF2B5EF4-FFF2-40B4-BE49-F238E27FC236}">
                    <a16:creationId xmlns:a16="http://schemas.microsoft.com/office/drawing/2014/main" id="{D51E1F9B-CB72-4EAC-BB61-820C89EAFBAD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" name="TextBox 451">
              <a:extLst>
                <a:ext uri="{FF2B5EF4-FFF2-40B4-BE49-F238E27FC236}">
                  <a16:creationId xmlns:a16="http://schemas.microsoft.com/office/drawing/2014/main" id="{E62FA77C-E9C5-4900-8397-1E342B29F906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- 98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2E8EC1A-A644-47FE-9AEF-DCB042E91138}"/>
              </a:ext>
            </a:extLst>
          </p:cNvPr>
          <p:cNvSpPr txBox="1"/>
          <p:nvPr/>
        </p:nvSpPr>
        <p:spPr>
          <a:xfrm>
            <a:off x="3025813" y="2356366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to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ECAF83-78D6-46A8-9E37-EFA4A601D366}"/>
              </a:ext>
            </a:extLst>
          </p:cNvPr>
          <p:cNvSpPr txBox="1"/>
          <p:nvPr/>
        </p:nvSpPr>
        <p:spPr>
          <a:xfrm>
            <a:off x="2643916" y="2863333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of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928D7F-FC5A-41E0-83C5-CE4DDCA0B2C5}"/>
              </a:ext>
            </a:extLst>
          </p:cNvPr>
          <p:cNvSpPr txBox="1"/>
          <p:nvPr/>
        </p:nvSpPr>
        <p:spPr>
          <a:xfrm>
            <a:off x="3967826" y="3365500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about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14F059-0639-4A58-B456-D4B7AC9958A9}"/>
              </a:ext>
            </a:extLst>
          </p:cNvPr>
          <p:cNvSpPr txBox="1"/>
          <p:nvPr/>
        </p:nvSpPr>
        <p:spPr>
          <a:xfrm>
            <a:off x="3310536" y="3839375"/>
            <a:ext cx="94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of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51F00BB-E800-404A-B5C6-DDF5AE5A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0" y="882725"/>
            <a:ext cx="10755226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8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5B00B4-09B1-4661-A51E-4E9C3444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923" y="1157302"/>
            <a:ext cx="8802328" cy="287695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AF491C4-9D63-4EF5-B5E7-260E8FA99269}"/>
              </a:ext>
            </a:extLst>
          </p:cNvPr>
          <p:cNvGrpSpPr/>
          <p:nvPr/>
        </p:nvGrpSpPr>
        <p:grpSpPr>
          <a:xfrm>
            <a:off x="0" y="2240177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5" name="4">
              <a:extLst>
                <a:ext uri="{FF2B5EF4-FFF2-40B4-BE49-F238E27FC236}">
                  <a16:creationId xmlns:a16="http://schemas.microsoft.com/office/drawing/2014/main" id="{36D66C1E-52F6-45AD-9E73-FD90743FF2F5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7" name="4">
                <a:extLst>
                  <a:ext uri="{FF2B5EF4-FFF2-40B4-BE49-F238E27FC236}">
                    <a16:creationId xmlns:a16="http://schemas.microsoft.com/office/drawing/2014/main" id="{5E0A34D7-13A0-4CA6-858A-1C910CC927D5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4">
                <a:extLst>
                  <a:ext uri="{FF2B5EF4-FFF2-40B4-BE49-F238E27FC236}">
                    <a16:creationId xmlns:a16="http://schemas.microsoft.com/office/drawing/2014/main" id="{2ECE89D8-0F38-4110-A84F-3682FAD04ECA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" name="TextBox 451">
              <a:extLst>
                <a:ext uri="{FF2B5EF4-FFF2-40B4-BE49-F238E27FC236}">
                  <a16:creationId xmlns:a16="http://schemas.microsoft.com/office/drawing/2014/main" id="{19F083B9-78C4-40E7-852E-9DD771E54D3B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HOMEWOEK 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AD698B3-9045-46B1-BFD0-E8D22F3C19F1}"/>
              </a:ext>
            </a:extLst>
          </p:cNvPr>
          <p:cNvSpPr txBox="1"/>
          <p:nvPr/>
        </p:nvSpPr>
        <p:spPr>
          <a:xfrm>
            <a:off x="-5422267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163839-245C-4620-BD78-53AE14525EFC}"/>
              </a:ext>
            </a:extLst>
          </p:cNvPr>
          <p:cNvSpPr txBox="1"/>
          <p:nvPr/>
        </p:nvSpPr>
        <p:spPr>
          <a:xfrm>
            <a:off x="-5915753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rgbClr val="235B99"/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439D01-2FED-40F1-A662-760490EF8DB4}"/>
              </a:ext>
            </a:extLst>
          </p:cNvPr>
          <p:cNvSpPr txBox="1"/>
          <p:nvPr/>
        </p:nvSpPr>
        <p:spPr>
          <a:xfrm>
            <a:off x="-6049321" y="711715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848AED2-D6C3-4866-A2A9-0C43C1BF88E7}"/>
              </a:ext>
            </a:extLst>
          </p:cNvPr>
          <p:cNvSpPr txBox="1"/>
          <p:nvPr/>
        </p:nvSpPr>
        <p:spPr>
          <a:xfrm>
            <a:off x="-6028694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8E118F0-4CCD-4631-AACD-6618F53F8DEE}"/>
              </a:ext>
            </a:extLst>
          </p:cNvPr>
          <p:cNvSpPr txBox="1"/>
          <p:nvPr/>
        </p:nvSpPr>
        <p:spPr>
          <a:xfrm>
            <a:off x="-5938903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6C5E0A4-0989-497F-A217-824DCDBC0166}"/>
              </a:ext>
            </a:extLst>
          </p:cNvPr>
          <p:cNvSpPr txBox="1"/>
          <p:nvPr/>
        </p:nvSpPr>
        <p:spPr>
          <a:xfrm>
            <a:off x="-5915753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F9B1F71-7252-44B6-85BF-F234DB7F2EAD}"/>
              </a:ext>
            </a:extLst>
          </p:cNvPr>
          <p:cNvGrpSpPr/>
          <p:nvPr/>
        </p:nvGrpSpPr>
        <p:grpSpPr>
          <a:xfrm rot="21448741">
            <a:off x="1224281" y="3074092"/>
            <a:ext cx="1473937" cy="1137510"/>
            <a:chOff x="841560" y="566302"/>
            <a:chExt cx="1582715" cy="12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فقاعة الكلام: مستطيلة 8">
              <a:extLst>
                <a:ext uri="{FF2B5EF4-FFF2-40B4-BE49-F238E27FC236}">
                  <a16:creationId xmlns:a16="http://schemas.microsoft.com/office/drawing/2014/main" id="{0C72D0BF-7879-488E-A11F-21CDC19ED719}"/>
                </a:ext>
              </a:extLst>
            </p:cNvPr>
            <p:cNvSpPr/>
            <p:nvPr/>
          </p:nvSpPr>
          <p:spPr>
            <a:xfrm>
              <a:off x="841726" y="566302"/>
              <a:ext cx="1582549" cy="121576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276B2F6-9434-4276-96F3-928411EE51CB}"/>
                </a:ext>
              </a:extLst>
            </p:cNvPr>
            <p:cNvSpPr txBox="1"/>
            <p:nvPr/>
          </p:nvSpPr>
          <p:spPr>
            <a:xfrm>
              <a:off x="841560" y="654549"/>
              <a:ext cx="1540276" cy="888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Make your own sentence</a:t>
              </a:r>
              <a:endParaRPr lang="ar-SA" sz="1600" dirty="0">
                <a:latin typeface="+mj-lt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42D7CFE1-D0E1-47BB-8A8E-499561B53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" y="4251033"/>
            <a:ext cx="2488804" cy="149250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6B950FB-E427-4680-9090-4C78AD67262E}"/>
              </a:ext>
            </a:extLst>
          </p:cNvPr>
          <p:cNvSpPr txBox="1"/>
          <p:nvPr/>
        </p:nvSpPr>
        <p:spPr>
          <a:xfrm>
            <a:off x="0" y="1860246"/>
            <a:ext cx="2771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latin typeface="+mj-lt"/>
              </a:rPr>
              <a:t>Preposition   +   Gerund</a:t>
            </a:r>
            <a:endParaRPr lang="ar-S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12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EC26FC36-813F-4D4C-9B5B-9F95DF79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2" y="-76200"/>
            <a:ext cx="5138057" cy="1185608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1920B44-F890-4C11-90F8-16D13B63DC4D}"/>
              </a:ext>
            </a:extLst>
          </p:cNvPr>
          <p:cNvSpPr txBox="1"/>
          <p:nvPr/>
        </p:nvSpPr>
        <p:spPr>
          <a:xfrm>
            <a:off x="1280886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92923C-B2C2-4AD6-9A5D-500E7A312008}"/>
              </a:ext>
            </a:extLst>
          </p:cNvPr>
          <p:cNvSpPr txBox="1"/>
          <p:nvPr/>
        </p:nvSpPr>
        <p:spPr>
          <a:xfrm>
            <a:off x="787400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rgbClr val="235B99"/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5E7E7FC-9570-4B21-8462-C48A12F27C9A}"/>
              </a:ext>
            </a:extLst>
          </p:cNvPr>
          <p:cNvSpPr txBox="1"/>
          <p:nvPr/>
        </p:nvSpPr>
        <p:spPr>
          <a:xfrm>
            <a:off x="595774" y="536410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D5E297-1D4D-432A-B448-F178495461EC}"/>
              </a:ext>
            </a:extLst>
          </p:cNvPr>
          <p:cNvSpPr txBox="1"/>
          <p:nvPr/>
        </p:nvSpPr>
        <p:spPr>
          <a:xfrm>
            <a:off x="674459" y="1601783"/>
            <a:ext cx="4216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33B9617-2E57-45F5-8E2E-42CE7FF88CBD}"/>
              </a:ext>
            </a:extLst>
          </p:cNvPr>
          <p:cNvSpPr txBox="1"/>
          <p:nvPr/>
        </p:nvSpPr>
        <p:spPr>
          <a:xfrm>
            <a:off x="764250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 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 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3B3C6EE-A8CB-4800-B8E8-F9AB89F2B2F9}"/>
              </a:ext>
            </a:extLst>
          </p:cNvPr>
          <p:cNvSpPr txBox="1"/>
          <p:nvPr/>
        </p:nvSpPr>
        <p:spPr>
          <a:xfrm>
            <a:off x="787400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 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1CF7B7-95CD-48E5-BB6B-A711D6624A60}"/>
              </a:ext>
            </a:extLst>
          </p:cNvPr>
          <p:cNvSpPr txBox="1"/>
          <p:nvPr/>
        </p:nvSpPr>
        <p:spPr>
          <a:xfrm>
            <a:off x="-4840256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in spite of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55024A5-CCF4-4230-A2C0-9E430E1D4935}"/>
              </a:ext>
            </a:extLst>
          </p:cNvPr>
          <p:cNvSpPr txBox="1"/>
          <p:nvPr/>
        </p:nvSpPr>
        <p:spPr>
          <a:xfrm>
            <a:off x="-4840257" y="2031609"/>
            <a:ext cx="421639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followed by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noun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or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gerund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49792DD-2BF9-4297-A0C8-D4C6CB8A5E2D}"/>
              </a:ext>
            </a:extLst>
          </p:cNvPr>
          <p:cNvSpPr txBox="1"/>
          <p:nvPr/>
        </p:nvSpPr>
        <p:spPr>
          <a:xfrm>
            <a:off x="-5397270" y="2909193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81B1A9D-69AB-4143-89CC-1FF7D4F30FFB}"/>
              </a:ext>
            </a:extLst>
          </p:cNvPr>
          <p:cNvSpPr txBox="1"/>
          <p:nvPr/>
        </p:nvSpPr>
        <p:spPr>
          <a:xfrm>
            <a:off x="-5397271" y="406705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rain.</a:t>
            </a: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8EE2EDC2-AE6B-4045-A698-F2CA1092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3162" y="1157302"/>
            <a:ext cx="8802328" cy="2876951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DE0D366-5F96-4908-9DAA-AA6AF9FEA8DF}"/>
              </a:ext>
            </a:extLst>
          </p:cNvPr>
          <p:cNvGrpSpPr/>
          <p:nvPr/>
        </p:nvGrpSpPr>
        <p:grpSpPr>
          <a:xfrm>
            <a:off x="12353162" y="2240177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37" name="4">
              <a:extLst>
                <a:ext uri="{FF2B5EF4-FFF2-40B4-BE49-F238E27FC236}">
                  <a16:creationId xmlns:a16="http://schemas.microsoft.com/office/drawing/2014/main" id="{457CAF74-A291-4672-B465-235CBE08F53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39" name="4">
                <a:extLst>
                  <a:ext uri="{FF2B5EF4-FFF2-40B4-BE49-F238E27FC236}">
                    <a16:creationId xmlns:a16="http://schemas.microsoft.com/office/drawing/2014/main" id="{C17BE917-EE28-480C-B862-DFB6E92F0B0E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4">
                <a:extLst>
                  <a:ext uri="{FF2B5EF4-FFF2-40B4-BE49-F238E27FC236}">
                    <a16:creationId xmlns:a16="http://schemas.microsoft.com/office/drawing/2014/main" id="{09A71F98-9585-480A-A70D-2D8F9306B8A1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451">
              <a:extLst>
                <a:ext uri="{FF2B5EF4-FFF2-40B4-BE49-F238E27FC236}">
                  <a16:creationId xmlns:a16="http://schemas.microsoft.com/office/drawing/2014/main" id="{4A2FE549-2887-4B68-B3AC-644BFABA5199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HOMEWOEK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31" name="1">
            <a:extLst>
              <a:ext uri="{FF2B5EF4-FFF2-40B4-BE49-F238E27FC236}">
                <a16:creationId xmlns:a16="http://schemas.microsoft.com/office/drawing/2014/main" id="{48F388E7-532C-46D9-9E7C-52702143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567" y="1090923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1BAF0782-3A85-4603-92FA-B4D3FFCB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399" y="1940699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8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4" grpId="0" animBg="1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4" grpId="0" animBg="1"/>
          <p:bldP spid="25" grpId="0"/>
          <p:bldP spid="2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1920B44-F890-4C11-90F8-16D13B63DC4D}"/>
              </a:ext>
            </a:extLst>
          </p:cNvPr>
          <p:cNvSpPr txBox="1"/>
          <p:nvPr/>
        </p:nvSpPr>
        <p:spPr>
          <a:xfrm>
            <a:off x="1280886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92923C-B2C2-4AD6-9A5D-500E7A312008}"/>
              </a:ext>
            </a:extLst>
          </p:cNvPr>
          <p:cNvSpPr txBox="1"/>
          <p:nvPr/>
        </p:nvSpPr>
        <p:spPr>
          <a:xfrm>
            <a:off x="787400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rgbClr val="235B99"/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D5E297-1D4D-432A-B448-F178495461EC}"/>
              </a:ext>
            </a:extLst>
          </p:cNvPr>
          <p:cNvSpPr txBox="1"/>
          <p:nvPr/>
        </p:nvSpPr>
        <p:spPr>
          <a:xfrm>
            <a:off x="674459" y="1601783"/>
            <a:ext cx="4216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33B9617-2E57-45F5-8E2E-42CE7FF88CBD}"/>
              </a:ext>
            </a:extLst>
          </p:cNvPr>
          <p:cNvSpPr txBox="1"/>
          <p:nvPr/>
        </p:nvSpPr>
        <p:spPr>
          <a:xfrm>
            <a:off x="764250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 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 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8134906-1347-4588-8BE2-0D9C990012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2" y="-76200"/>
            <a:ext cx="5138057" cy="1185608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649DAC8-2C15-49C2-98B9-BAF75E1008D9}"/>
              </a:ext>
            </a:extLst>
          </p:cNvPr>
          <p:cNvSpPr txBox="1"/>
          <p:nvPr/>
        </p:nvSpPr>
        <p:spPr>
          <a:xfrm>
            <a:off x="595774" y="536410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3B3C6EE-A8CB-4800-B8E8-F9AB89F2B2F9}"/>
              </a:ext>
            </a:extLst>
          </p:cNvPr>
          <p:cNvSpPr txBox="1"/>
          <p:nvPr/>
        </p:nvSpPr>
        <p:spPr>
          <a:xfrm>
            <a:off x="787400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although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even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though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 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1CF7B7-95CD-48E5-BB6B-A711D6624A60}"/>
              </a:ext>
            </a:extLst>
          </p:cNvPr>
          <p:cNvSpPr txBox="1"/>
          <p:nvPr/>
        </p:nvSpPr>
        <p:spPr>
          <a:xfrm>
            <a:off x="-4840256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in spite of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55024A5-CCF4-4230-A2C0-9E430E1D4935}"/>
              </a:ext>
            </a:extLst>
          </p:cNvPr>
          <p:cNvSpPr txBox="1"/>
          <p:nvPr/>
        </p:nvSpPr>
        <p:spPr>
          <a:xfrm>
            <a:off x="-4840257" y="2031609"/>
            <a:ext cx="421639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followed by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noun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or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gerund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49792DD-2BF9-4297-A0C8-D4C6CB8A5E2D}"/>
              </a:ext>
            </a:extLst>
          </p:cNvPr>
          <p:cNvSpPr txBox="1"/>
          <p:nvPr/>
        </p:nvSpPr>
        <p:spPr>
          <a:xfrm>
            <a:off x="-5397270" y="2909193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81B1A9D-69AB-4143-89CC-1FF7D4F30FFB}"/>
              </a:ext>
            </a:extLst>
          </p:cNvPr>
          <p:cNvSpPr txBox="1"/>
          <p:nvPr/>
        </p:nvSpPr>
        <p:spPr>
          <a:xfrm>
            <a:off x="-5397271" y="406705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rain.</a:t>
            </a: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70E9A3B-A380-474A-864C-B20F274C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585" y="1157302"/>
            <a:ext cx="8802328" cy="2876951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DE0D366-5F96-4908-9DAA-AA6AF9FEA8DF}"/>
              </a:ext>
            </a:extLst>
          </p:cNvPr>
          <p:cNvGrpSpPr/>
          <p:nvPr/>
        </p:nvGrpSpPr>
        <p:grpSpPr>
          <a:xfrm>
            <a:off x="12162662" y="2240177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37" name="4">
              <a:extLst>
                <a:ext uri="{FF2B5EF4-FFF2-40B4-BE49-F238E27FC236}">
                  <a16:creationId xmlns:a16="http://schemas.microsoft.com/office/drawing/2014/main" id="{457CAF74-A291-4672-B465-235CBE08F53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39" name="4">
                <a:extLst>
                  <a:ext uri="{FF2B5EF4-FFF2-40B4-BE49-F238E27FC236}">
                    <a16:creationId xmlns:a16="http://schemas.microsoft.com/office/drawing/2014/main" id="{C17BE917-EE28-480C-B862-DFB6E92F0B0E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4">
                <a:extLst>
                  <a:ext uri="{FF2B5EF4-FFF2-40B4-BE49-F238E27FC236}">
                    <a16:creationId xmlns:a16="http://schemas.microsoft.com/office/drawing/2014/main" id="{09A71F98-9585-480A-A70D-2D8F9306B8A1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451">
              <a:extLst>
                <a:ext uri="{FF2B5EF4-FFF2-40B4-BE49-F238E27FC236}">
                  <a16:creationId xmlns:a16="http://schemas.microsoft.com/office/drawing/2014/main" id="{4A2FE549-2887-4B68-B3AC-644BFABA5199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HOMEWOEK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0A3331CE-4328-418C-99A5-4D7C26F8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56174" y="1433604"/>
            <a:ext cx="2443573" cy="2905940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48F388E7-532C-46D9-9E7C-52702143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567" y="1090923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1BAF0782-3A85-4603-92FA-B4D3FFCB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399" y="1940699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D2E9DBC1-F5AE-40B6-B6D0-5FCBF1925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6"/>
          <a:stretch/>
        </p:blipFill>
        <p:spPr>
          <a:xfrm>
            <a:off x="2013947" y="667443"/>
            <a:ext cx="10178053" cy="45867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16BD26-6D49-4616-A12A-3E25CAF4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9708" y="1678753"/>
            <a:ext cx="1282678" cy="7226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259A102-31E5-4A35-BF49-24095B33FD65}"/>
              </a:ext>
            </a:extLst>
          </p:cNvPr>
          <p:cNvSpPr txBox="1"/>
          <p:nvPr/>
        </p:nvSpPr>
        <p:spPr>
          <a:xfrm>
            <a:off x="2752232" y="2332635"/>
            <a:ext cx="1650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apologize</a:t>
            </a:r>
            <a:endParaRPr lang="ar-SA" sz="24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3E3258-653D-47F1-AFB9-45DA5126A0B1}"/>
              </a:ext>
            </a:extLst>
          </p:cNvPr>
          <p:cNvSpPr txBox="1"/>
          <p:nvPr/>
        </p:nvSpPr>
        <p:spPr>
          <a:xfrm>
            <a:off x="5383532" y="2332635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import</a:t>
            </a:r>
            <a:endParaRPr lang="ar-SA" sz="24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8090B2-B27D-4C33-8601-24E6D1A0E6FC}"/>
              </a:ext>
            </a:extLst>
          </p:cNvPr>
          <p:cNvSpPr txBox="1"/>
          <p:nvPr/>
        </p:nvSpPr>
        <p:spPr>
          <a:xfrm>
            <a:off x="7588853" y="2332635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urgent</a:t>
            </a:r>
            <a:endParaRPr lang="ar-SA" sz="2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1E34F9-AA09-4A6D-B64A-D2C66BE4595A}"/>
              </a:ext>
            </a:extLst>
          </p:cNvPr>
          <p:cNvSpPr txBox="1"/>
          <p:nvPr/>
        </p:nvSpPr>
        <p:spPr>
          <a:xfrm>
            <a:off x="9835565" y="2332635"/>
            <a:ext cx="177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put me up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EBD5476-8733-416E-8AA0-9939B691394F}"/>
              </a:ext>
            </a:extLst>
          </p:cNvPr>
          <p:cNvSpPr txBox="1"/>
          <p:nvPr/>
        </p:nvSpPr>
        <p:spPr>
          <a:xfrm>
            <a:off x="7697726" y="4491212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soaked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2B5B67-38BC-4BA4-9063-971CBA7EAC14}"/>
              </a:ext>
            </a:extLst>
          </p:cNvPr>
          <p:cNvSpPr txBox="1"/>
          <p:nvPr/>
        </p:nvSpPr>
        <p:spPr>
          <a:xfrm>
            <a:off x="10015950" y="4491212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supplier</a:t>
            </a:r>
            <a:endParaRPr lang="ar-SA" sz="2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C8DE4BA-4D8D-4714-A734-A81B4434FB27}"/>
              </a:ext>
            </a:extLst>
          </p:cNvPr>
          <p:cNvSpPr txBox="1"/>
          <p:nvPr/>
        </p:nvSpPr>
        <p:spPr>
          <a:xfrm>
            <a:off x="2539211" y="4491212"/>
            <a:ext cx="2243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latin typeface="+mj-lt"/>
              </a:rPr>
              <a:t>inconvenience</a:t>
            </a:r>
            <a:endParaRPr lang="ar-SA" sz="2000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C57754-612E-47C6-8558-DC68DF7B1B3A}"/>
              </a:ext>
            </a:extLst>
          </p:cNvPr>
          <p:cNvSpPr txBox="1"/>
          <p:nvPr/>
        </p:nvSpPr>
        <p:spPr>
          <a:xfrm>
            <a:off x="5138374" y="4491212"/>
            <a:ext cx="16508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200" b="1" i="1" dirty="0">
                <a:latin typeface="+mj-lt"/>
              </a:rPr>
              <a:t>advantage</a:t>
            </a:r>
            <a:endParaRPr lang="ar-SA" sz="22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7AA13F1-F789-4FFC-BB90-C60C333A1742}"/>
              </a:ext>
            </a:extLst>
          </p:cNvPr>
          <p:cNvSpPr txBox="1"/>
          <p:nvPr/>
        </p:nvSpPr>
        <p:spPr>
          <a:xfrm>
            <a:off x="2814497" y="1310776"/>
            <a:ext cx="165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say sorry</a:t>
            </a:r>
            <a:endParaRPr lang="ar-SA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6F5F8E5-0EC7-45DF-A507-B3DF6675D036}"/>
              </a:ext>
            </a:extLst>
          </p:cNvPr>
          <p:cNvSpPr txBox="1"/>
          <p:nvPr/>
        </p:nvSpPr>
        <p:spPr>
          <a:xfrm>
            <a:off x="5055789" y="1339974"/>
            <a:ext cx="1942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 from another country</a:t>
            </a:r>
            <a:endParaRPr lang="ar-S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DDA3E84-392A-4760-B050-92A29627C8DA}"/>
              </a:ext>
            </a:extLst>
          </p:cNvPr>
          <p:cNvSpPr txBox="1"/>
          <p:nvPr/>
        </p:nvSpPr>
        <p:spPr>
          <a:xfrm>
            <a:off x="7535396" y="1263255"/>
            <a:ext cx="165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 important</a:t>
            </a:r>
            <a:endParaRPr lang="ar-SA" sz="2400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16B7BD0-0D42-4280-9CB5-FA0395C92A45}"/>
              </a:ext>
            </a:extLst>
          </p:cNvPr>
          <p:cNvSpPr txBox="1"/>
          <p:nvPr/>
        </p:nvSpPr>
        <p:spPr>
          <a:xfrm>
            <a:off x="9879003" y="1219349"/>
            <a:ext cx="1650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me stay in your home</a:t>
            </a:r>
            <a:endParaRPr lang="ar-SA" sz="2000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A04EA85-39E4-4FB9-839A-BD4509426A74}"/>
              </a:ext>
            </a:extLst>
          </p:cNvPr>
          <p:cNvSpPr txBox="1"/>
          <p:nvPr/>
        </p:nvSpPr>
        <p:spPr>
          <a:xfrm>
            <a:off x="2786741" y="3539407"/>
            <a:ext cx="1650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cause problem or worry</a:t>
            </a:r>
            <a:endParaRPr lang="ar-S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86E56D-6082-49F8-9328-F0A580A402EC}"/>
              </a:ext>
            </a:extLst>
          </p:cNvPr>
          <p:cNvSpPr txBox="1"/>
          <p:nvPr/>
        </p:nvSpPr>
        <p:spPr>
          <a:xfrm>
            <a:off x="5184370" y="3536161"/>
            <a:ext cx="165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benefit; good</a:t>
            </a:r>
            <a:endParaRPr lang="ar-SA" sz="20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61BB9CA-7AD6-42DB-A0CB-CE1DD21D8F76}"/>
              </a:ext>
            </a:extLst>
          </p:cNvPr>
          <p:cNvSpPr txBox="1"/>
          <p:nvPr/>
        </p:nvSpPr>
        <p:spPr>
          <a:xfrm>
            <a:off x="7422385" y="3624627"/>
            <a:ext cx="165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Extremely wet</a:t>
            </a:r>
            <a:endParaRPr lang="ar-SA" sz="20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AC3E1F-DF8E-4DBE-842F-EBDD0C6289CD}"/>
              </a:ext>
            </a:extLst>
          </p:cNvPr>
          <p:cNvSpPr txBox="1"/>
          <p:nvPr/>
        </p:nvSpPr>
        <p:spPr>
          <a:xfrm>
            <a:off x="9691825" y="3443829"/>
            <a:ext cx="1881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person who provides something</a:t>
            </a:r>
            <a:endParaRPr lang="ar-SA" sz="2000" dirty="0"/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2BC4FEBE-EF66-45DD-BC72-0D34EEE0B179}"/>
              </a:ext>
            </a:extLst>
          </p:cNvPr>
          <p:cNvGrpSpPr/>
          <p:nvPr/>
        </p:nvGrpSpPr>
        <p:grpSpPr>
          <a:xfrm>
            <a:off x="-408118" y="5079893"/>
            <a:ext cx="3050450" cy="1772466"/>
            <a:chOff x="4656119" y="5083250"/>
            <a:chExt cx="3050450" cy="1772466"/>
          </a:xfrm>
        </p:grpSpPr>
        <p:pic>
          <p:nvPicPr>
            <p:cNvPr id="33" name="Picture 2" descr="Frequently Asked Questions About Acr Homes Services - Man With Question  Clipart Png Transparent Png - Full Size Clipart (#1520728) - PinClipart">
              <a:extLst>
                <a:ext uri="{FF2B5EF4-FFF2-40B4-BE49-F238E27FC236}">
                  <a16:creationId xmlns:a16="http://schemas.microsoft.com/office/drawing/2014/main" id="{78BE70B4-3AF1-4F0C-82FC-31FC27CBF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98"/>
            <a:stretch/>
          </p:blipFill>
          <p:spPr bwMode="auto">
            <a:xfrm>
              <a:off x="4656119" y="5083250"/>
              <a:ext cx="3050450" cy="177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60D2C242-1429-48BB-A3DD-DC89BAACDB64}"/>
                </a:ext>
              </a:extLst>
            </p:cNvPr>
            <p:cNvSpPr/>
            <p:nvPr/>
          </p:nvSpPr>
          <p:spPr>
            <a:xfrm>
              <a:off x="5104664" y="5083250"/>
              <a:ext cx="1625319" cy="28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ربع 22">
            <a:extLst>
              <a:ext uri="{FF2B5EF4-FFF2-40B4-BE49-F238E27FC236}">
                <a16:creationId xmlns:a16="http://schemas.microsoft.com/office/drawing/2014/main" id="{67A7662D-7422-464F-A62F-FC57811BDF8C}"/>
              </a:ext>
            </a:extLst>
          </p:cNvPr>
          <p:cNvSpPr txBox="1">
            <a:spLocks/>
          </p:cNvSpPr>
          <p:nvPr/>
        </p:nvSpPr>
        <p:spPr>
          <a:xfrm>
            <a:off x="399862" y="577589"/>
            <a:ext cx="1375480" cy="752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ar-SA"/>
            </a:defPPr>
            <a:lvl1pPr indent="0" algn="ctr" rtl="0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FFFF00"/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defRPr>
            </a:lvl1pPr>
            <a:lvl2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FCED192-932A-4F07-A1BB-357FFB56BCDA}"/>
              </a:ext>
            </a:extLst>
          </p:cNvPr>
          <p:cNvSpPr txBox="1"/>
          <p:nvPr/>
        </p:nvSpPr>
        <p:spPr>
          <a:xfrm>
            <a:off x="339815" y="2644420"/>
            <a:ext cx="21219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supplier</a:t>
            </a:r>
            <a:endParaRPr lang="ar-SA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soaked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import</a:t>
            </a:r>
            <a:endParaRPr lang="ar-SA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advantage</a:t>
            </a:r>
            <a:endParaRPr lang="ar-SA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apologize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Dear Sir,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inconvenience</a:t>
            </a:r>
            <a:endParaRPr lang="ar-SA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put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me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up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urgent</a:t>
            </a:r>
            <a:endParaRPr lang="ar-S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grpId="0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6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6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645A5E3C-1CCD-4C0E-93CD-95D482A7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2" y="-76200"/>
            <a:ext cx="5138057" cy="1185608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E69DA90-77B6-4A53-9624-1E1E8D799DE1}"/>
              </a:ext>
            </a:extLst>
          </p:cNvPr>
          <p:cNvSpPr txBox="1"/>
          <p:nvPr/>
        </p:nvSpPr>
        <p:spPr>
          <a:xfrm>
            <a:off x="595774" y="536410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1920B44-F890-4C11-90F8-16D13B63DC4D}"/>
              </a:ext>
            </a:extLst>
          </p:cNvPr>
          <p:cNvSpPr txBox="1"/>
          <p:nvPr/>
        </p:nvSpPr>
        <p:spPr>
          <a:xfrm>
            <a:off x="1280886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92923C-B2C2-4AD6-9A5D-500E7A312008}"/>
              </a:ext>
            </a:extLst>
          </p:cNvPr>
          <p:cNvSpPr txBox="1"/>
          <p:nvPr/>
        </p:nvSpPr>
        <p:spPr>
          <a:xfrm>
            <a:off x="6469279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chemeClr val="bg1">
                  <a:lumMod val="50000"/>
                </a:schemeClr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D5E297-1D4D-432A-B448-F178495461EC}"/>
              </a:ext>
            </a:extLst>
          </p:cNvPr>
          <p:cNvSpPr txBox="1"/>
          <p:nvPr/>
        </p:nvSpPr>
        <p:spPr>
          <a:xfrm>
            <a:off x="6356338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33B9617-2E57-45F5-8E2E-42CE7FF88CBD}"/>
              </a:ext>
            </a:extLst>
          </p:cNvPr>
          <p:cNvSpPr txBox="1"/>
          <p:nvPr/>
        </p:nvSpPr>
        <p:spPr>
          <a:xfrm>
            <a:off x="6446129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 we enjoyed the vacation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3B3C6EE-A8CB-4800-B8E8-F9AB89F2B2F9}"/>
              </a:ext>
            </a:extLst>
          </p:cNvPr>
          <p:cNvSpPr txBox="1"/>
          <p:nvPr/>
        </p:nvSpPr>
        <p:spPr>
          <a:xfrm>
            <a:off x="6446128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28D560-CF81-4F4C-8FB6-4776427CEB8C}"/>
              </a:ext>
            </a:extLst>
          </p:cNvPr>
          <p:cNvSpPr txBox="1"/>
          <p:nvPr/>
        </p:nvSpPr>
        <p:spPr>
          <a:xfrm>
            <a:off x="907143" y="1601783"/>
            <a:ext cx="4216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rgbClr val="FF0000"/>
                </a:solidFill>
                <a:latin typeface="+mj-lt"/>
              </a:rPr>
              <a:t>in spite of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021FE5-9444-45D7-B69D-069A78EAD32D}"/>
              </a:ext>
            </a:extLst>
          </p:cNvPr>
          <p:cNvSpPr txBox="1"/>
          <p:nvPr/>
        </p:nvSpPr>
        <p:spPr>
          <a:xfrm>
            <a:off x="907142" y="2031609"/>
            <a:ext cx="421639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followed by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noun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or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gerund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718FFF-64E8-469E-8BF3-38328A982948}"/>
              </a:ext>
            </a:extLst>
          </p:cNvPr>
          <p:cNvSpPr txBox="1"/>
          <p:nvPr/>
        </p:nvSpPr>
        <p:spPr>
          <a:xfrm>
            <a:off x="350129" y="2909193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505138-94DD-4BDD-8902-1638439FACC9}"/>
              </a:ext>
            </a:extLst>
          </p:cNvPr>
          <p:cNvSpPr txBox="1"/>
          <p:nvPr/>
        </p:nvSpPr>
        <p:spPr>
          <a:xfrm>
            <a:off x="350128" y="406705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rain.</a:t>
            </a: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94F2E72-95BC-414D-95E3-60256029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84826" y="975970"/>
            <a:ext cx="9640645" cy="4906060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68FEDDE-DFB6-4FC9-84A9-2BD8AD5B67F8}"/>
              </a:ext>
            </a:extLst>
          </p:cNvPr>
          <p:cNvGrpSpPr/>
          <p:nvPr/>
        </p:nvGrpSpPr>
        <p:grpSpPr>
          <a:xfrm>
            <a:off x="-11260503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7" name="4">
              <a:extLst>
                <a:ext uri="{FF2B5EF4-FFF2-40B4-BE49-F238E27FC236}">
                  <a16:creationId xmlns:a16="http://schemas.microsoft.com/office/drawing/2014/main" id="{7F9BC007-96ED-4582-AD76-AE88DBA337E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19" name="4">
                <a:extLst>
                  <a:ext uri="{FF2B5EF4-FFF2-40B4-BE49-F238E27FC236}">
                    <a16:creationId xmlns:a16="http://schemas.microsoft.com/office/drawing/2014/main" id="{70322EA9-D3F8-4C32-947A-EF23E3C565B1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4">
                <a:extLst>
                  <a:ext uri="{FF2B5EF4-FFF2-40B4-BE49-F238E27FC236}">
                    <a16:creationId xmlns:a16="http://schemas.microsoft.com/office/drawing/2014/main" id="{073EC749-6AA2-4A49-A017-B4CA6B0A0E54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" name="TextBox 451">
              <a:extLst>
                <a:ext uri="{FF2B5EF4-FFF2-40B4-BE49-F238E27FC236}">
                  <a16:creationId xmlns:a16="http://schemas.microsoft.com/office/drawing/2014/main" id="{16266F86-6EC6-40E8-B544-A3EAEA36CF22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ADF4BC5C-DB16-48E2-9E86-0613991A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765" y="1512133"/>
            <a:ext cx="2443573" cy="2905940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0396DC84-3E6E-48EE-B024-5622FEDA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468" y="1984878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65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1920B44-F890-4C11-90F8-16D13B63DC4D}"/>
              </a:ext>
            </a:extLst>
          </p:cNvPr>
          <p:cNvSpPr txBox="1"/>
          <p:nvPr/>
        </p:nvSpPr>
        <p:spPr>
          <a:xfrm>
            <a:off x="1280886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92923C-B2C2-4AD6-9A5D-500E7A312008}"/>
              </a:ext>
            </a:extLst>
          </p:cNvPr>
          <p:cNvSpPr txBox="1"/>
          <p:nvPr/>
        </p:nvSpPr>
        <p:spPr>
          <a:xfrm>
            <a:off x="6469279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chemeClr val="bg1">
                  <a:lumMod val="50000"/>
                </a:schemeClr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D5E297-1D4D-432A-B448-F178495461EC}"/>
              </a:ext>
            </a:extLst>
          </p:cNvPr>
          <p:cNvSpPr txBox="1"/>
          <p:nvPr/>
        </p:nvSpPr>
        <p:spPr>
          <a:xfrm>
            <a:off x="6356338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33B9617-2E57-45F5-8E2E-42CE7FF88CBD}"/>
              </a:ext>
            </a:extLst>
          </p:cNvPr>
          <p:cNvSpPr txBox="1"/>
          <p:nvPr/>
        </p:nvSpPr>
        <p:spPr>
          <a:xfrm>
            <a:off x="6446129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 we enjoyed the vacation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3B3C6EE-A8CB-4800-B8E8-F9AB89F2B2F9}"/>
              </a:ext>
            </a:extLst>
          </p:cNvPr>
          <p:cNvSpPr txBox="1"/>
          <p:nvPr/>
        </p:nvSpPr>
        <p:spPr>
          <a:xfrm>
            <a:off x="6446128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 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67ECF34-233A-4AD9-9787-046663E0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2" y="-76200"/>
            <a:ext cx="5138057" cy="1185608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8D090F3-9A05-4548-A9EE-DCA9A793945F}"/>
              </a:ext>
            </a:extLst>
          </p:cNvPr>
          <p:cNvSpPr txBox="1"/>
          <p:nvPr/>
        </p:nvSpPr>
        <p:spPr>
          <a:xfrm>
            <a:off x="595774" y="536410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28D560-CF81-4F4C-8FB6-4776427CEB8C}"/>
              </a:ext>
            </a:extLst>
          </p:cNvPr>
          <p:cNvSpPr txBox="1"/>
          <p:nvPr/>
        </p:nvSpPr>
        <p:spPr>
          <a:xfrm>
            <a:off x="907143" y="1601783"/>
            <a:ext cx="4216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rgbClr val="FF0000"/>
                </a:solidFill>
                <a:latin typeface="+mj-lt"/>
              </a:rPr>
              <a:t>in spite of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021FE5-9444-45D7-B69D-069A78EAD32D}"/>
              </a:ext>
            </a:extLst>
          </p:cNvPr>
          <p:cNvSpPr txBox="1"/>
          <p:nvPr/>
        </p:nvSpPr>
        <p:spPr>
          <a:xfrm>
            <a:off x="907142" y="2031609"/>
            <a:ext cx="421639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followed by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noun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or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gerund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718FFF-64E8-469E-8BF3-38328A982948}"/>
              </a:ext>
            </a:extLst>
          </p:cNvPr>
          <p:cNvSpPr txBox="1"/>
          <p:nvPr/>
        </p:nvSpPr>
        <p:spPr>
          <a:xfrm>
            <a:off x="350129" y="2909193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505138-94DD-4BDD-8902-1638439FACC9}"/>
              </a:ext>
            </a:extLst>
          </p:cNvPr>
          <p:cNvSpPr txBox="1"/>
          <p:nvPr/>
        </p:nvSpPr>
        <p:spPr>
          <a:xfrm>
            <a:off x="350128" y="406705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rain.</a:t>
            </a: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94F2E72-95BC-414D-95E3-60256029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84826" y="975970"/>
            <a:ext cx="9640645" cy="4906060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68FEDDE-DFB6-4FC9-84A9-2BD8AD5B67F8}"/>
              </a:ext>
            </a:extLst>
          </p:cNvPr>
          <p:cNvGrpSpPr/>
          <p:nvPr/>
        </p:nvGrpSpPr>
        <p:grpSpPr>
          <a:xfrm>
            <a:off x="-11260503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7" name="4">
              <a:extLst>
                <a:ext uri="{FF2B5EF4-FFF2-40B4-BE49-F238E27FC236}">
                  <a16:creationId xmlns:a16="http://schemas.microsoft.com/office/drawing/2014/main" id="{7F9BC007-96ED-4582-AD76-AE88DBA337EC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19" name="4">
                <a:extLst>
                  <a:ext uri="{FF2B5EF4-FFF2-40B4-BE49-F238E27FC236}">
                    <a16:creationId xmlns:a16="http://schemas.microsoft.com/office/drawing/2014/main" id="{70322EA9-D3F8-4C32-947A-EF23E3C565B1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4">
                <a:extLst>
                  <a:ext uri="{FF2B5EF4-FFF2-40B4-BE49-F238E27FC236}">
                    <a16:creationId xmlns:a16="http://schemas.microsoft.com/office/drawing/2014/main" id="{073EC749-6AA2-4A49-A017-B4CA6B0A0E54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" name="TextBox 451">
              <a:extLst>
                <a:ext uri="{FF2B5EF4-FFF2-40B4-BE49-F238E27FC236}">
                  <a16:creationId xmlns:a16="http://schemas.microsoft.com/office/drawing/2014/main" id="{16266F86-6EC6-40E8-B544-A3EAEA36CF22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0FA5C5F8-2A0F-4C8E-B592-CED33B31D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93445" y="2263252"/>
            <a:ext cx="2443573" cy="2905940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0396DC84-3E6E-48EE-B024-5622FEDA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468" y="1984878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E05F0CA4-31B1-4FA9-8CBC-C73B234C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7" y="975970"/>
            <a:ext cx="9640645" cy="490606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9D31146-EA84-49F4-A2D8-EE1E6B08BA0C}"/>
              </a:ext>
            </a:extLst>
          </p:cNvPr>
          <p:cNvGrpSpPr/>
          <p:nvPr/>
        </p:nvGrpSpPr>
        <p:grpSpPr>
          <a:xfrm>
            <a:off x="0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0" name="4">
              <a:extLst>
                <a:ext uri="{FF2B5EF4-FFF2-40B4-BE49-F238E27FC236}">
                  <a16:creationId xmlns:a16="http://schemas.microsoft.com/office/drawing/2014/main" id="{4DD4E379-7502-42EB-A047-BFFF6F86B65D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12" name="4">
                <a:extLst>
                  <a:ext uri="{FF2B5EF4-FFF2-40B4-BE49-F238E27FC236}">
                    <a16:creationId xmlns:a16="http://schemas.microsoft.com/office/drawing/2014/main" id="{E104A871-B99E-47C0-B38F-5454421AB40C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4">
                <a:extLst>
                  <a:ext uri="{FF2B5EF4-FFF2-40B4-BE49-F238E27FC236}">
                    <a16:creationId xmlns:a16="http://schemas.microsoft.com/office/drawing/2014/main" id="{8FB403CD-477D-45B0-ABFE-3103E60185AC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TextBox 451">
              <a:extLst>
                <a:ext uri="{FF2B5EF4-FFF2-40B4-BE49-F238E27FC236}">
                  <a16:creationId xmlns:a16="http://schemas.microsoft.com/office/drawing/2014/main" id="{FB84BF36-AC61-48C3-A096-ECB4170FC2D3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D88C70-5F1D-4809-995A-96B212267689}"/>
              </a:ext>
            </a:extLst>
          </p:cNvPr>
          <p:cNvSpPr txBox="1"/>
          <p:nvPr/>
        </p:nvSpPr>
        <p:spPr>
          <a:xfrm>
            <a:off x="4469040" y="2838966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in</a:t>
            </a:r>
            <a:r>
              <a:rPr lang="en-US" b="1" i="1" u="none" strike="noStrike" dirty="0">
                <a:solidFill>
                  <a:srgbClr val="C00000"/>
                </a:solidFill>
                <a:latin typeface="+mj-lt"/>
              </a:rPr>
              <a:t> spite of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7C3EAC6-DF29-48E9-8B8C-2CBC9D6C35EC}"/>
              </a:ext>
            </a:extLst>
          </p:cNvPr>
          <p:cNvSpPr txBox="1"/>
          <p:nvPr/>
        </p:nvSpPr>
        <p:spPr>
          <a:xfrm>
            <a:off x="2188984" y="3320534"/>
            <a:ext cx="1673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Although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3934D1C-6DFD-45F2-8E27-DA756E06DBF5}"/>
              </a:ext>
            </a:extLst>
          </p:cNvPr>
          <p:cNvSpPr txBox="1"/>
          <p:nvPr/>
        </p:nvSpPr>
        <p:spPr>
          <a:xfrm>
            <a:off x="5842000" y="3891002"/>
            <a:ext cx="1673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although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2FDE2B3-7923-406A-9215-D93B65DB061F}"/>
              </a:ext>
            </a:extLst>
          </p:cNvPr>
          <p:cNvSpPr txBox="1"/>
          <p:nvPr/>
        </p:nvSpPr>
        <p:spPr>
          <a:xfrm>
            <a:off x="2108211" y="4316968"/>
            <a:ext cx="1673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C00000"/>
                </a:solidFill>
                <a:latin typeface="+mj-lt"/>
              </a:rPr>
              <a:t>In spite of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9526427-8CC7-407C-B540-B1D58E07F773}"/>
              </a:ext>
            </a:extLst>
          </p:cNvPr>
          <p:cNvSpPr/>
          <p:nvPr/>
        </p:nvSpPr>
        <p:spPr>
          <a:xfrm>
            <a:off x="1512906" y="1866900"/>
            <a:ext cx="9403416" cy="82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F2E506D-FFC8-446F-BEE5-1AA44890B439}"/>
              </a:ext>
            </a:extLst>
          </p:cNvPr>
          <p:cNvSpPr/>
          <p:nvPr/>
        </p:nvSpPr>
        <p:spPr>
          <a:xfrm>
            <a:off x="1665306" y="4887436"/>
            <a:ext cx="9403416" cy="82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4C54305-5888-4FE6-B51F-E2347E7F4D47}"/>
              </a:ext>
            </a:extLst>
          </p:cNvPr>
          <p:cNvSpPr txBox="1"/>
          <p:nvPr/>
        </p:nvSpPr>
        <p:spPr>
          <a:xfrm>
            <a:off x="15822796" y="1141541"/>
            <a:ext cx="298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have similar meanings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634FAA8-82C4-4E24-BD15-8BF707A68BC5}"/>
              </a:ext>
            </a:extLst>
          </p:cNvPr>
          <p:cNvSpPr txBox="1"/>
          <p:nvPr/>
        </p:nvSpPr>
        <p:spPr>
          <a:xfrm>
            <a:off x="15812837" y="1940699"/>
            <a:ext cx="329111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introduce a clause that has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subject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verb</a:t>
            </a:r>
            <a:endParaRPr lang="ar-SA" i="1" dirty="0">
              <a:solidFill>
                <a:schemeClr val="bg1">
                  <a:lumMod val="50000"/>
                </a:schemeClr>
              </a:solidFill>
              <a:highlight>
                <a:srgbClr val="FFFFCC"/>
              </a:highlight>
              <a:latin typeface="+mj-lt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77D5C47-51F2-43FD-AA11-1AD7AA401912}"/>
              </a:ext>
            </a:extLst>
          </p:cNvPr>
          <p:cNvSpPr txBox="1"/>
          <p:nvPr/>
        </p:nvSpPr>
        <p:spPr>
          <a:xfrm>
            <a:off x="15699896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   -   even though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2816168-011B-4ECD-B270-DB4A93D1A5EE}"/>
              </a:ext>
            </a:extLst>
          </p:cNvPr>
          <p:cNvSpPr txBox="1"/>
          <p:nvPr/>
        </p:nvSpPr>
        <p:spPr>
          <a:xfrm>
            <a:off x="15789687" y="292594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we enjoyed the vacation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BF1A30B-3650-4A39-8554-1F857D1AF349}"/>
              </a:ext>
            </a:extLst>
          </p:cNvPr>
          <p:cNvSpPr txBox="1"/>
          <p:nvPr/>
        </p:nvSpPr>
        <p:spPr>
          <a:xfrm>
            <a:off x="15789686" y="4121017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even though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it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CC"/>
                </a:highlight>
                <a:latin typeface="+mj-lt"/>
              </a:rPr>
              <a:t>rained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98676E7-FA5E-4D69-A80F-08ADCA6EDEF9}"/>
              </a:ext>
            </a:extLst>
          </p:cNvPr>
          <p:cNvSpPr txBox="1"/>
          <p:nvPr/>
        </p:nvSpPr>
        <p:spPr>
          <a:xfrm>
            <a:off x="15449053" y="1601783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in spite of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39E0155-A407-4F5B-8844-63A7AF8971F4}"/>
              </a:ext>
            </a:extLst>
          </p:cNvPr>
          <p:cNvSpPr txBox="1"/>
          <p:nvPr/>
        </p:nvSpPr>
        <p:spPr>
          <a:xfrm>
            <a:off x="15449052" y="2031609"/>
            <a:ext cx="421639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followed by a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noun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or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gerund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7EE33CF-F0F0-4421-AF26-41B7CB10504F}"/>
              </a:ext>
            </a:extLst>
          </p:cNvPr>
          <p:cNvSpPr txBox="1"/>
          <p:nvPr/>
        </p:nvSpPr>
        <p:spPr>
          <a:xfrm>
            <a:off x="14892039" y="2909193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, we enjoyed the vacation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D354564-A59E-4452-A8EA-AE601FC2A7D5}"/>
              </a:ext>
            </a:extLst>
          </p:cNvPr>
          <p:cNvSpPr txBox="1"/>
          <p:nvPr/>
        </p:nvSpPr>
        <p:spPr>
          <a:xfrm>
            <a:off x="14892038" y="4067056"/>
            <a:ext cx="574587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the rain.</a:t>
            </a:r>
            <a:endParaRPr lang="en-US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 enjoyed the vacation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in spite of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235B99"/>
                </a:solidFill>
                <a:highlight>
                  <a:srgbClr val="FFFFCC"/>
                </a:highlight>
                <a:latin typeface="+mj-lt"/>
              </a:rPr>
              <a:t>raining.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6DFAE498-A22C-4545-ACEB-574043600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2172" y="2263252"/>
            <a:ext cx="2443573" cy="2905940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4C0E0628-1060-4BD2-9030-50E0E4C85847}"/>
              </a:ext>
            </a:extLst>
          </p:cNvPr>
          <p:cNvGrpSpPr/>
          <p:nvPr/>
        </p:nvGrpSpPr>
        <p:grpSpPr>
          <a:xfrm rot="21448741">
            <a:off x="8509991" y="632176"/>
            <a:ext cx="1473937" cy="1137510"/>
            <a:chOff x="841560" y="566302"/>
            <a:chExt cx="1582715" cy="12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فقاعة الكلام: مستطيلة 8">
              <a:extLst>
                <a:ext uri="{FF2B5EF4-FFF2-40B4-BE49-F238E27FC236}">
                  <a16:creationId xmlns:a16="http://schemas.microsoft.com/office/drawing/2014/main" id="{BEEF68B1-438D-4618-8339-FB69963304F9}"/>
                </a:ext>
              </a:extLst>
            </p:cNvPr>
            <p:cNvSpPr/>
            <p:nvPr/>
          </p:nvSpPr>
          <p:spPr>
            <a:xfrm>
              <a:off x="841726" y="566302"/>
              <a:ext cx="1582549" cy="121576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B6B841A-4A19-4CCB-9445-2B27DD5E73F3}"/>
                </a:ext>
              </a:extLst>
            </p:cNvPr>
            <p:cNvSpPr txBox="1"/>
            <p:nvPr/>
          </p:nvSpPr>
          <p:spPr>
            <a:xfrm>
              <a:off x="841560" y="654549"/>
              <a:ext cx="1540276" cy="888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Make your own sentence</a:t>
              </a:r>
              <a:endParaRPr lang="ar-SA" sz="1600" dirty="0">
                <a:latin typeface="+mj-lt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57A6D10-ADF5-4C14-A780-A9627A056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19" y="1809117"/>
            <a:ext cx="2488804" cy="149250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B70A601-9C3D-49AE-AE05-5D347A3140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213" y="-76200"/>
            <a:ext cx="5138057" cy="118560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8F5B28F-C297-416B-993A-5B5DC6DA5841}"/>
              </a:ext>
            </a:extLst>
          </p:cNvPr>
          <p:cNvSpPr txBox="1"/>
          <p:nvPr/>
        </p:nvSpPr>
        <p:spPr>
          <a:xfrm>
            <a:off x="14052385" y="536410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although    even though    in Spite Of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6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2209AC10-AB11-42C8-B960-08918FCA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835" y="1091356"/>
            <a:ext cx="2947511" cy="31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6">
            <a:extLst>
              <a:ext uri="{FF2B5EF4-FFF2-40B4-BE49-F238E27FC236}">
                <a16:creationId xmlns:a16="http://schemas.microsoft.com/office/drawing/2014/main" id="{F8C555CA-7625-4AF6-ADB8-28958D2EA3FE}"/>
              </a:ext>
            </a:extLst>
          </p:cNvPr>
          <p:cNvSpPr/>
          <p:nvPr/>
        </p:nvSpPr>
        <p:spPr>
          <a:xfrm>
            <a:off x="783640" y="804005"/>
            <a:ext cx="4893260" cy="381879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38100">
            <a:solidFill>
              <a:srgbClr val="23A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F94601-B42E-4BF5-8D50-711EA6744676}"/>
              </a:ext>
            </a:extLst>
          </p:cNvPr>
          <p:cNvSpPr txBox="1"/>
          <p:nvPr/>
        </p:nvSpPr>
        <p:spPr>
          <a:xfrm>
            <a:off x="1005936" y="1091356"/>
            <a:ext cx="4406380" cy="330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A09A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spite of 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Corona pandemic, the Ministry of Education continues to provide services to students through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Madrasati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platform and Ein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Doros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educational channels</a:t>
            </a:r>
            <a:r>
              <a:rPr lang="ar-SA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the Kingdom of Saudi Arabia's government’s unlimited assistance</a:t>
            </a:r>
            <a:r>
              <a:rPr lang="ar-SA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أخبار 24 | فيديو.. مختص تربوي يقترح حلين لعلاج مشكلات منصة مدرستي">
            <a:extLst>
              <a:ext uri="{FF2B5EF4-FFF2-40B4-BE49-F238E27FC236}">
                <a16:creationId xmlns:a16="http://schemas.microsoft.com/office/drawing/2014/main" id="{C975AAAD-DCB1-41DC-AAAA-43D91B98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0937"/>
            <a:ext cx="2004076" cy="9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طريقة تنزيل التحضير من موقع عين وماهي مميزات بوابة عين التعليمية">
            <a:extLst>
              <a:ext uri="{FF2B5EF4-FFF2-40B4-BE49-F238E27FC236}">
                <a16:creationId xmlns:a16="http://schemas.microsoft.com/office/drawing/2014/main" id="{85210547-0997-4DB8-BF83-85BE80DF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0" y="2906366"/>
            <a:ext cx="1099762" cy="1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درستي">
            <a:extLst>
              <a:ext uri="{FF2B5EF4-FFF2-40B4-BE49-F238E27FC236}">
                <a16:creationId xmlns:a16="http://schemas.microsoft.com/office/drawing/2014/main" id="{EE716B0C-0D56-41EE-8775-CAD4E3BA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36" y="1231990"/>
            <a:ext cx="2820326" cy="16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16D0C5C-6E26-4B05-B7A0-1388CD6B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98" y="1846252"/>
            <a:ext cx="1136393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081B4C2-C55C-4649-8238-98677B246AC5}"/>
              </a:ext>
            </a:extLst>
          </p:cNvPr>
          <p:cNvSpPr txBox="1"/>
          <p:nvPr/>
        </p:nvSpPr>
        <p:spPr>
          <a:xfrm>
            <a:off x="-5798559" y="711715"/>
            <a:ext cx="4469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 soon as   -   when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E395FC7-5513-43A6-A30E-41E6DF9D77E6}"/>
              </a:ext>
            </a:extLst>
          </p:cNvPr>
          <p:cNvSpPr txBox="1"/>
          <p:nvPr/>
        </p:nvSpPr>
        <p:spPr>
          <a:xfrm>
            <a:off x="-5360192" y="1081047"/>
            <a:ext cx="3842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right away, or immediately after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8FE649B-41B8-4EEF-AAF4-E799DD414D62}"/>
              </a:ext>
            </a:extLst>
          </p:cNvPr>
          <p:cNvSpPr txBox="1"/>
          <p:nvPr/>
        </p:nvSpPr>
        <p:spPr>
          <a:xfrm>
            <a:off x="-5485033" y="1635045"/>
            <a:ext cx="4469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  <a:latin typeface="+mj-lt"/>
              </a:rPr>
              <a:t>Present tense is used even though the verbs tells about future</a:t>
            </a:r>
            <a:endParaRPr lang="ar-S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EC8F49D-9CB3-445A-95B9-9605EE7C9845}"/>
              </a:ext>
            </a:extLst>
          </p:cNvPr>
          <p:cNvSpPr txBox="1"/>
          <p:nvPr/>
        </p:nvSpPr>
        <p:spPr>
          <a:xfrm>
            <a:off x="-6102262" y="2909193"/>
            <a:ext cx="5745871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call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arrive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he call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will 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he </a:t>
            </a:r>
            <a:r>
              <a:rPr lang="en-US" sz="1800" i="0" u="sng" strike="noStrike" baseline="0" dirty="0">
                <a:solidFill>
                  <a:srgbClr val="235B99"/>
                </a:solidFill>
                <a:latin typeface="+mj-lt"/>
              </a:rPr>
              <a:t>call.</a:t>
            </a:r>
          </a:p>
        </p:txBody>
      </p:sp>
      <p:pic>
        <p:nvPicPr>
          <p:cNvPr id="22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A5B75382-47ED-4926-93BC-9B88C6784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-2040622" y="4592151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3CBF8516-7F49-4D24-894B-9558DF345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-2540586" y="4986148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9BCA8732-C8C7-497C-8083-16A2CFC7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8" y="-3836"/>
            <a:ext cx="3638700" cy="107782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D12F52C-60F7-455D-9341-514DF81A0363}"/>
              </a:ext>
            </a:extLst>
          </p:cNvPr>
          <p:cNvSpPr txBox="1"/>
          <p:nvPr/>
        </p:nvSpPr>
        <p:spPr>
          <a:xfrm>
            <a:off x="595774" y="561020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 soon as   -   when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A76271-921B-48E0-9180-CEA4E112B0B5}"/>
              </a:ext>
            </a:extLst>
          </p:cNvPr>
          <p:cNvSpPr txBox="1"/>
          <p:nvPr/>
        </p:nvSpPr>
        <p:spPr>
          <a:xfrm>
            <a:off x="1092199" y="1081047"/>
            <a:ext cx="3842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right away, or immediately after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67DCFB-CD82-40BA-A700-3B5DE12EF249}"/>
              </a:ext>
            </a:extLst>
          </p:cNvPr>
          <p:cNvSpPr txBox="1"/>
          <p:nvPr/>
        </p:nvSpPr>
        <p:spPr>
          <a:xfrm>
            <a:off x="967358" y="1635045"/>
            <a:ext cx="4469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  <a:latin typeface="+mj-lt"/>
              </a:rPr>
              <a:t>Present tense is used even though the verbs tells about future</a:t>
            </a:r>
            <a:endParaRPr lang="ar-S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6926CF-8E70-49AB-9BD8-8611BF31CACB}"/>
              </a:ext>
            </a:extLst>
          </p:cNvPr>
          <p:cNvSpPr txBox="1"/>
          <p:nvPr/>
        </p:nvSpPr>
        <p:spPr>
          <a:xfrm>
            <a:off x="350129" y="2909193"/>
            <a:ext cx="5745871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call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arrive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he call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will 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he </a:t>
            </a:r>
            <a:r>
              <a:rPr lang="en-US" sz="1800" i="0" u="sng" strike="noStrike" baseline="0" dirty="0">
                <a:solidFill>
                  <a:srgbClr val="235B99"/>
                </a:solidFill>
                <a:latin typeface="+mj-lt"/>
              </a:rPr>
              <a:t>call.</a:t>
            </a:r>
          </a:p>
        </p:txBody>
      </p:sp>
      <p:pic>
        <p:nvPicPr>
          <p:cNvPr id="7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B917A413-D9A3-483D-8EC8-EB62590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4411769" y="4592151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29298B76-0815-46C8-B055-9F05E3949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3458237" y="4986148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2A15CED-A7EC-444F-AD8B-E516155C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19" y="975970"/>
            <a:ext cx="9640645" cy="4906060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335970B-2AA5-418B-B550-AFA40130D099}"/>
              </a:ext>
            </a:extLst>
          </p:cNvPr>
          <p:cNvGrpSpPr/>
          <p:nvPr/>
        </p:nvGrpSpPr>
        <p:grpSpPr>
          <a:xfrm>
            <a:off x="12779419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2" name="4">
              <a:extLst>
                <a:ext uri="{FF2B5EF4-FFF2-40B4-BE49-F238E27FC236}">
                  <a16:creationId xmlns:a16="http://schemas.microsoft.com/office/drawing/2014/main" id="{F6F677E3-91E4-4D29-AA0D-7E6E72CA3394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14" name="4">
                <a:extLst>
                  <a:ext uri="{FF2B5EF4-FFF2-40B4-BE49-F238E27FC236}">
                    <a16:creationId xmlns:a16="http://schemas.microsoft.com/office/drawing/2014/main" id="{7F9D6FE4-B3D6-4FF0-B739-F22314FCA0BF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4">
                <a:extLst>
                  <a:ext uri="{FF2B5EF4-FFF2-40B4-BE49-F238E27FC236}">
                    <a16:creationId xmlns:a16="http://schemas.microsoft.com/office/drawing/2014/main" id="{4C03FAB9-0395-426C-AC58-D412377F7EFE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TextBox 451">
              <a:extLst>
                <a:ext uri="{FF2B5EF4-FFF2-40B4-BE49-F238E27FC236}">
                  <a16:creationId xmlns:a16="http://schemas.microsoft.com/office/drawing/2014/main" id="{ED265C13-E29C-4733-ABA6-959507844267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16" name="1">
            <a:extLst>
              <a:ext uri="{FF2B5EF4-FFF2-40B4-BE49-F238E27FC236}">
                <a16:creationId xmlns:a16="http://schemas.microsoft.com/office/drawing/2014/main" id="{845F5534-4591-4F20-BB2E-15B3BBDB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997" y="1090923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0D6C91B2-8FA1-463E-925B-DE91B9A9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801" y="1620930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uiExpand="1" build="p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7A76271-921B-48E0-9180-CEA4E112B0B5}"/>
              </a:ext>
            </a:extLst>
          </p:cNvPr>
          <p:cNvSpPr txBox="1"/>
          <p:nvPr/>
        </p:nvSpPr>
        <p:spPr>
          <a:xfrm>
            <a:off x="1092199" y="1081047"/>
            <a:ext cx="3842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0070C0"/>
                </a:solidFill>
                <a:latin typeface="+mj-lt"/>
              </a:rPr>
              <a:t>right away, or immediately after</a:t>
            </a:r>
            <a:endParaRPr lang="ar-SA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67DCFB-CD82-40BA-A700-3B5DE12EF249}"/>
              </a:ext>
            </a:extLst>
          </p:cNvPr>
          <p:cNvSpPr txBox="1"/>
          <p:nvPr/>
        </p:nvSpPr>
        <p:spPr>
          <a:xfrm>
            <a:off x="967358" y="1635045"/>
            <a:ext cx="4469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  <a:latin typeface="+mj-lt"/>
              </a:rPr>
              <a:t>Present tense is used even though the verbs tells about future</a:t>
            </a:r>
            <a:endParaRPr lang="ar-S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6926CF-8E70-49AB-9BD8-8611BF31CACB}"/>
              </a:ext>
            </a:extLst>
          </p:cNvPr>
          <p:cNvSpPr txBox="1"/>
          <p:nvPr/>
        </p:nvSpPr>
        <p:spPr>
          <a:xfrm>
            <a:off x="350129" y="2909193"/>
            <a:ext cx="5745871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call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arrive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he call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tell you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as soon as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0" u="sng" strike="noStrike" baseline="0" dirty="0">
                <a:solidFill>
                  <a:srgbClr val="235B99"/>
                </a:solidFill>
                <a:latin typeface="+mj-lt"/>
              </a:rPr>
              <a:t>will know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I’ll ask him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he </a:t>
            </a:r>
            <a:r>
              <a:rPr lang="en-US" sz="1800" i="0" u="sng" strike="noStrike" baseline="0" dirty="0">
                <a:solidFill>
                  <a:srgbClr val="235B99"/>
                </a:solidFill>
                <a:latin typeface="+mj-lt"/>
              </a:rPr>
              <a:t>call.</a:t>
            </a:r>
          </a:p>
        </p:txBody>
      </p:sp>
      <p:pic>
        <p:nvPicPr>
          <p:cNvPr id="7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B917A413-D9A3-483D-8EC8-EB62590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4411769" y="4592151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29298B76-0815-46C8-B055-9F05E3949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3458237" y="4986148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2A15CED-A7EC-444F-AD8B-E516155CF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419" y="975970"/>
            <a:ext cx="9640645" cy="4906060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335970B-2AA5-418B-B550-AFA40130D099}"/>
              </a:ext>
            </a:extLst>
          </p:cNvPr>
          <p:cNvGrpSpPr/>
          <p:nvPr/>
        </p:nvGrpSpPr>
        <p:grpSpPr>
          <a:xfrm>
            <a:off x="12779419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2" name="4">
              <a:extLst>
                <a:ext uri="{FF2B5EF4-FFF2-40B4-BE49-F238E27FC236}">
                  <a16:creationId xmlns:a16="http://schemas.microsoft.com/office/drawing/2014/main" id="{F6F677E3-91E4-4D29-AA0D-7E6E72CA3394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14" name="4">
                <a:extLst>
                  <a:ext uri="{FF2B5EF4-FFF2-40B4-BE49-F238E27FC236}">
                    <a16:creationId xmlns:a16="http://schemas.microsoft.com/office/drawing/2014/main" id="{7F9D6FE4-B3D6-4FF0-B739-F22314FCA0BF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4">
                <a:extLst>
                  <a:ext uri="{FF2B5EF4-FFF2-40B4-BE49-F238E27FC236}">
                    <a16:creationId xmlns:a16="http://schemas.microsoft.com/office/drawing/2014/main" id="{4C03FAB9-0395-426C-AC58-D412377F7EFE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TextBox 451">
              <a:extLst>
                <a:ext uri="{FF2B5EF4-FFF2-40B4-BE49-F238E27FC236}">
                  <a16:creationId xmlns:a16="http://schemas.microsoft.com/office/drawing/2014/main" id="{ED265C13-E29C-4733-ABA6-959507844267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- 99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57685628-034D-4EE2-A8D5-A96317C30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93444" y="2618930"/>
            <a:ext cx="2443573" cy="2905940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845F5534-4591-4F20-BB2E-15B3BBDB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997" y="1090923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0D6C91B2-8FA1-463E-925B-DE91B9A9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801" y="1620930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53EAE9D-B5E2-49F1-BDF6-722CE1740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8" y="-3836"/>
            <a:ext cx="3638700" cy="107782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1429A82-E2F4-480C-AA35-B226C2A90067}"/>
              </a:ext>
            </a:extLst>
          </p:cNvPr>
          <p:cNvSpPr txBox="1"/>
          <p:nvPr/>
        </p:nvSpPr>
        <p:spPr>
          <a:xfrm>
            <a:off x="595774" y="561020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 soon as   -   when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7A76271-921B-48E0-9180-CEA4E112B0B5}"/>
              </a:ext>
            </a:extLst>
          </p:cNvPr>
          <p:cNvSpPr txBox="1"/>
          <p:nvPr/>
        </p:nvSpPr>
        <p:spPr>
          <a:xfrm>
            <a:off x="8076102" y="1081047"/>
            <a:ext cx="384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right away, or immediately after</a:t>
            </a:r>
            <a:endParaRPr lang="ar-SA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407AEA3-8854-41BE-9E25-CD757DA5D898}"/>
              </a:ext>
            </a:extLst>
          </p:cNvPr>
          <p:cNvSpPr txBox="1"/>
          <p:nvPr/>
        </p:nvSpPr>
        <p:spPr>
          <a:xfrm>
            <a:off x="8904901" y="2909193"/>
            <a:ext cx="5745871" cy="199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tell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 soon as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know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call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arrive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ask him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he calls.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tell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 soon as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will know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ask him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 </a:t>
            </a:r>
            <a:r>
              <a:rPr lang="en-US" sz="140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call.</a:t>
            </a:r>
          </a:p>
        </p:txBody>
      </p:sp>
      <p:pic>
        <p:nvPicPr>
          <p:cNvPr id="18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650EDED5-BD8C-465A-AEB5-C0F3AA860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8879404" y="4239560"/>
            <a:ext cx="319105" cy="3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58160C8A-F52D-422A-B6A2-9127CD00F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8879404" y="4563045"/>
            <a:ext cx="319105" cy="3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829A5E-2763-4BC3-A63E-AA89127D0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" y="1543974"/>
            <a:ext cx="7993456" cy="252880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67DCFB-CD82-40BA-A700-3B5DE12EF249}"/>
              </a:ext>
            </a:extLst>
          </p:cNvPr>
          <p:cNvSpPr txBox="1"/>
          <p:nvPr/>
        </p:nvSpPr>
        <p:spPr>
          <a:xfrm>
            <a:off x="7951261" y="1635045"/>
            <a:ext cx="4469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Present tense is used even though the verbs tells about future</a:t>
            </a:r>
            <a:endParaRPr lang="ar-SA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59E5401-73E4-4F3D-B3F8-2D309468410E}"/>
              </a:ext>
            </a:extLst>
          </p:cNvPr>
          <p:cNvGrpSpPr/>
          <p:nvPr/>
        </p:nvGrpSpPr>
        <p:grpSpPr>
          <a:xfrm>
            <a:off x="0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15" name="4">
              <a:extLst>
                <a:ext uri="{FF2B5EF4-FFF2-40B4-BE49-F238E27FC236}">
                  <a16:creationId xmlns:a16="http://schemas.microsoft.com/office/drawing/2014/main" id="{092EA70D-2679-4DB6-83A4-03637D529E45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20" name="4">
                <a:extLst>
                  <a:ext uri="{FF2B5EF4-FFF2-40B4-BE49-F238E27FC236}">
                    <a16:creationId xmlns:a16="http://schemas.microsoft.com/office/drawing/2014/main" id="{F7BE1A7F-D3F5-4939-B02A-28965BBD3747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4">
                <a:extLst>
                  <a:ext uri="{FF2B5EF4-FFF2-40B4-BE49-F238E27FC236}">
                    <a16:creationId xmlns:a16="http://schemas.microsoft.com/office/drawing/2014/main" id="{7D9C697C-92CD-417D-ADB3-7A789C0BF1A6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TextBox 451">
              <a:extLst>
                <a:ext uri="{FF2B5EF4-FFF2-40B4-BE49-F238E27FC236}">
                  <a16:creationId xmlns:a16="http://schemas.microsoft.com/office/drawing/2014/main" id="{6E914762-10C6-4CE2-BE45-0FF4ADD2A752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- 100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C480B9F-E97B-4C12-BBB6-27787F12EDFA}"/>
              </a:ext>
            </a:extLst>
          </p:cNvPr>
          <p:cNvSpPr txBox="1"/>
          <p:nvPr/>
        </p:nvSpPr>
        <p:spPr>
          <a:xfrm>
            <a:off x="3569154" y="2222658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hear</a:t>
            </a:r>
            <a:endParaRPr lang="ar-SA" dirty="0">
              <a:solidFill>
                <a:srgbClr val="235B99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EEE90B7-709F-4F48-A52E-AA168FC5BF17}"/>
              </a:ext>
            </a:extLst>
          </p:cNvPr>
          <p:cNvSpPr txBox="1"/>
          <p:nvPr/>
        </p:nvSpPr>
        <p:spPr>
          <a:xfrm>
            <a:off x="3599042" y="2722051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arrive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+mj-lt"/>
              </a:rPr>
              <a:t>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E772790-B5EB-47BC-82BD-38DF9780039A}"/>
              </a:ext>
            </a:extLst>
          </p:cNvPr>
          <p:cNvSpPr txBox="1"/>
          <p:nvPr/>
        </p:nvSpPr>
        <p:spPr>
          <a:xfrm>
            <a:off x="3114923" y="3147719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get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7DBEF9-B53B-460A-BC01-2F485598CB6F}"/>
              </a:ext>
            </a:extLst>
          </p:cNvPr>
          <p:cNvSpPr txBox="1"/>
          <p:nvPr/>
        </p:nvSpPr>
        <p:spPr>
          <a:xfrm>
            <a:off x="2258560" y="3610250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take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93AB94D-AC2B-4451-94C1-2F1154174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948" y="2618930"/>
            <a:ext cx="2443573" cy="290594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D718083-6899-4C94-A880-002A7F8E12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82" y="-3836"/>
            <a:ext cx="3638700" cy="1077826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983EF42-9021-493C-89FC-13BB29BCA06A}"/>
              </a:ext>
            </a:extLst>
          </p:cNvPr>
          <p:cNvSpPr txBox="1"/>
          <p:nvPr/>
        </p:nvSpPr>
        <p:spPr>
          <a:xfrm>
            <a:off x="7449048" y="561020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 soon as   -   when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9915553-CC6E-4E5B-9B82-7180E88768E0}"/>
              </a:ext>
            </a:extLst>
          </p:cNvPr>
          <p:cNvGrpSpPr/>
          <p:nvPr/>
        </p:nvGrpSpPr>
        <p:grpSpPr>
          <a:xfrm rot="21448741">
            <a:off x="5566679" y="3785509"/>
            <a:ext cx="1473937" cy="1137510"/>
            <a:chOff x="841560" y="566302"/>
            <a:chExt cx="1582715" cy="12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فقاعة الكلام: مستطيلة 8">
              <a:extLst>
                <a:ext uri="{FF2B5EF4-FFF2-40B4-BE49-F238E27FC236}">
                  <a16:creationId xmlns:a16="http://schemas.microsoft.com/office/drawing/2014/main" id="{01B2946F-EF8E-4DF4-B5F4-3AAFE1274CBC}"/>
                </a:ext>
              </a:extLst>
            </p:cNvPr>
            <p:cNvSpPr/>
            <p:nvPr/>
          </p:nvSpPr>
          <p:spPr>
            <a:xfrm>
              <a:off x="841726" y="566302"/>
              <a:ext cx="1582549" cy="121576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3377003E-70C0-4449-ABB6-79C82C7C50B0}"/>
                </a:ext>
              </a:extLst>
            </p:cNvPr>
            <p:cNvSpPr txBox="1"/>
            <p:nvPr/>
          </p:nvSpPr>
          <p:spPr>
            <a:xfrm>
              <a:off x="841560" y="654549"/>
              <a:ext cx="1540276" cy="888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Make your own sentence</a:t>
              </a:r>
              <a:endParaRPr lang="ar-SA" sz="1600" dirty="0">
                <a:latin typeface="+mj-lt"/>
              </a:endParaRPr>
            </a:p>
          </p:txBody>
        </p: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444F7FF5-AFFF-46D6-B882-9A20142EA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07" y="4962450"/>
            <a:ext cx="2488804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7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6F21C7-F7B2-4E02-80E9-9CCCAE2A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20" y="1081047"/>
            <a:ext cx="5062236" cy="47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6">
            <a:extLst>
              <a:ext uri="{FF2B5EF4-FFF2-40B4-BE49-F238E27FC236}">
                <a16:creationId xmlns:a16="http://schemas.microsoft.com/office/drawing/2014/main" id="{78361947-531C-4C1B-BB1E-AA05C9781DD6}"/>
              </a:ext>
            </a:extLst>
          </p:cNvPr>
          <p:cNvSpPr/>
          <p:nvPr/>
        </p:nvSpPr>
        <p:spPr>
          <a:xfrm>
            <a:off x="3882440" y="1108805"/>
            <a:ext cx="6480760" cy="3044095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38100">
            <a:solidFill>
              <a:srgbClr val="23A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F48642-B9B4-4003-BE28-DAE997032E7D}"/>
              </a:ext>
            </a:extLst>
          </p:cNvPr>
          <p:cNvSpPr txBox="1"/>
          <p:nvPr/>
        </p:nvSpPr>
        <p:spPr>
          <a:xfrm>
            <a:off x="4114800" y="1342579"/>
            <a:ext cx="5883860" cy="237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Messenger of Allah (PBUH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as stating that Allah say</a:t>
            </a:r>
            <a:r>
              <a:rPr lang="ar-SA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”I am present </a:t>
            </a:r>
            <a:r>
              <a:rPr lang="en-US" sz="2000" dirty="0">
                <a:solidFill>
                  <a:srgbClr val="193F67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when my servant thinks of me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ar-SA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and I am with him </a:t>
            </a:r>
            <a:r>
              <a:rPr lang="en-US" sz="2000" dirty="0">
                <a:solidFill>
                  <a:srgbClr val="193F67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when he remembers me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If he remembers me inwardly I shall remember him inwardly, and if he remembers me among people I shall remember him among people who are better than they</a:t>
            </a:r>
            <a:r>
              <a:rPr lang="ar-SA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A2C61F7-31AE-4B6A-8C15-949701DB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49" y="1342579"/>
            <a:ext cx="1951711" cy="18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444744-C6B2-40BF-93DA-6ABB440F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748" y="126631"/>
            <a:ext cx="3638700" cy="107782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F8D644-F2FA-47CD-9E9A-7201E8170C88}"/>
              </a:ext>
            </a:extLst>
          </p:cNvPr>
          <p:cNvSpPr txBox="1"/>
          <p:nvPr/>
        </p:nvSpPr>
        <p:spPr>
          <a:xfrm>
            <a:off x="-4558821" y="711715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 … (That)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16A1BA5-4E90-496C-9487-401A3BF912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8" y="126631"/>
            <a:ext cx="3638700" cy="107782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12FE3AA-A3E9-4742-B829-A3E8C7163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328207"/>
            <a:ext cx="6191041" cy="387208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05CA79F-2FCF-4FDD-B3EB-65DA66D74A6D}"/>
              </a:ext>
            </a:extLst>
          </p:cNvPr>
          <p:cNvSpPr txBox="1"/>
          <p:nvPr/>
        </p:nvSpPr>
        <p:spPr>
          <a:xfrm>
            <a:off x="521045" y="711715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 … (That)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F13664-83CC-49F9-B8C8-B69AEFD98CAF}"/>
              </a:ext>
            </a:extLst>
          </p:cNvPr>
          <p:cNvSpPr txBox="1"/>
          <p:nvPr/>
        </p:nvSpPr>
        <p:spPr>
          <a:xfrm>
            <a:off x="834571" y="1635045"/>
            <a:ext cx="4469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  <a:latin typeface="+mj-lt"/>
              </a:rPr>
              <a:t>Use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so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 with an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adjective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 or with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many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much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few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, or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little</a:t>
            </a:r>
            <a:r>
              <a:rPr lang="en-US" i="1" dirty="0">
                <a:solidFill>
                  <a:srgbClr val="00B050"/>
                </a:solidFill>
                <a:latin typeface="+mj-lt"/>
              </a:rPr>
              <a:t> to express result or degree.</a:t>
            </a:r>
            <a:endParaRPr lang="ar-SA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08EEA4F-32EF-4177-AF04-D9CBF78B77E8}"/>
              </a:ext>
            </a:extLst>
          </p:cNvPr>
          <p:cNvSpPr txBox="1"/>
          <p:nvPr/>
        </p:nvSpPr>
        <p:spPr>
          <a:xfrm>
            <a:off x="903041" y="2911510"/>
            <a:ext cx="4989759" cy="212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The noise was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so loud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(that) we could hardly hear ourselves talk.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800" b="0" i="0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There were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+mj-lt"/>
              </a:rPr>
              <a:t>so many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cars (that) we couldn’t find a place to park.</a:t>
            </a:r>
            <a:endParaRPr lang="en-US" sz="1800" i="0" u="sng" strike="noStrike" baseline="0" dirty="0">
              <a:solidFill>
                <a:srgbClr val="235B99"/>
              </a:solidFill>
              <a:latin typeface="+mj-lt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0676AB5-0157-45EB-8C7D-F1C4596780E2}"/>
              </a:ext>
            </a:extLst>
          </p:cNvPr>
          <p:cNvGrpSpPr/>
          <p:nvPr/>
        </p:nvGrpSpPr>
        <p:grpSpPr>
          <a:xfrm>
            <a:off x="6096000" y="1079315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23" name="4">
              <a:extLst>
                <a:ext uri="{FF2B5EF4-FFF2-40B4-BE49-F238E27FC236}">
                  <a16:creationId xmlns:a16="http://schemas.microsoft.com/office/drawing/2014/main" id="{42C4B796-6AAC-4D58-A87E-A994B2026F62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25" name="4">
                <a:extLst>
                  <a:ext uri="{FF2B5EF4-FFF2-40B4-BE49-F238E27FC236}">
                    <a16:creationId xmlns:a16="http://schemas.microsoft.com/office/drawing/2014/main" id="{BE6C7C01-877F-4388-8638-D6F7E489DCB2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4">
                <a:extLst>
                  <a:ext uri="{FF2B5EF4-FFF2-40B4-BE49-F238E27FC236}">
                    <a16:creationId xmlns:a16="http://schemas.microsoft.com/office/drawing/2014/main" id="{7B9AA80D-7B92-4C8E-A170-492D4C863674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TextBox 451">
              <a:extLst>
                <a:ext uri="{FF2B5EF4-FFF2-40B4-BE49-F238E27FC236}">
                  <a16:creationId xmlns:a16="http://schemas.microsoft.com/office/drawing/2014/main" id="{42985699-9BFF-4C8F-AFF5-31912D2BAE9B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- 100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D314C8B-EC96-48D8-91D7-C3AFAC27E960}"/>
              </a:ext>
            </a:extLst>
          </p:cNvPr>
          <p:cNvSpPr txBox="1"/>
          <p:nvPr/>
        </p:nvSpPr>
        <p:spPr>
          <a:xfrm>
            <a:off x="7409258" y="1959244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195D35-5605-4FF4-B092-E0FC5FCB2548}"/>
              </a:ext>
            </a:extLst>
          </p:cNvPr>
          <p:cNvSpPr txBox="1"/>
          <p:nvPr/>
        </p:nvSpPr>
        <p:spPr>
          <a:xfrm>
            <a:off x="7866458" y="2370463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f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8B5D0BD-9271-4AC3-8611-B4E71D601EC9}"/>
              </a:ext>
            </a:extLst>
          </p:cNvPr>
          <p:cNvSpPr txBox="1"/>
          <p:nvPr/>
        </p:nvSpPr>
        <p:spPr>
          <a:xfrm>
            <a:off x="8140360" y="2685173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d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641A83D-7533-49EC-AE93-C2B8CE45101C}"/>
              </a:ext>
            </a:extLst>
          </p:cNvPr>
          <p:cNvSpPr txBox="1"/>
          <p:nvPr/>
        </p:nvSpPr>
        <p:spPr>
          <a:xfrm>
            <a:off x="7729507" y="3031508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c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51D199F-E076-4E88-BDB6-4BABE5AEEFFB}"/>
              </a:ext>
            </a:extLst>
          </p:cNvPr>
          <p:cNvSpPr txBox="1"/>
          <p:nvPr/>
        </p:nvSpPr>
        <p:spPr>
          <a:xfrm>
            <a:off x="7655998" y="3410430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a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2B21A01-3A00-4286-BF16-336A00ED872E}"/>
              </a:ext>
            </a:extLst>
          </p:cNvPr>
          <p:cNvSpPr txBox="1"/>
          <p:nvPr/>
        </p:nvSpPr>
        <p:spPr>
          <a:xfrm>
            <a:off x="7887007" y="3766880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e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A042B7A-9A41-4A34-ADF5-56AE57CA38E6}"/>
              </a:ext>
            </a:extLst>
          </p:cNvPr>
          <p:cNvSpPr txBox="1"/>
          <p:nvPr/>
        </p:nvSpPr>
        <p:spPr>
          <a:xfrm>
            <a:off x="7568521" y="4200418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h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2F30095-0F18-48DF-A906-C97D1BA79B86}"/>
              </a:ext>
            </a:extLst>
          </p:cNvPr>
          <p:cNvSpPr txBox="1"/>
          <p:nvPr/>
        </p:nvSpPr>
        <p:spPr>
          <a:xfrm>
            <a:off x="7417165" y="4556868"/>
            <a:ext cx="5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70C0"/>
                </a:solidFill>
                <a:latin typeface="+mj-lt"/>
              </a:rPr>
              <a:t>b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BE6F58A-AFED-4AB2-8751-292CA6A43CD9}"/>
              </a:ext>
            </a:extLst>
          </p:cNvPr>
          <p:cNvSpPr txBox="1"/>
          <p:nvPr/>
        </p:nvSpPr>
        <p:spPr>
          <a:xfrm>
            <a:off x="13774486" y="1081047"/>
            <a:ext cx="384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right away, or immediately after</a:t>
            </a:r>
            <a:endParaRPr lang="ar-SA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0F5CDA7-B197-4C2A-8063-684287AF96AE}"/>
              </a:ext>
            </a:extLst>
          </p:cNvPr>
          <p:cNvSpPr txBox="1"/>
          <p:nvPr/>
        </p:nvSpPr>
        <p:spPr>
          <a:xfrm>
            <a:off x="14603285" y="2909193"/>
            <a:ext cx="5745871" cy="199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tell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 soon as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know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call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arrive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ask her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she arrives.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tell you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 soon as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</a:t>
            </a:r>
            <a:r>
              <a:rPr lang="en-US" sz="1400" b="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will know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I’ll ask her </a:t>
            </a:r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when 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she </a:t>
            </a:r>
            <a:r>
              <a:rPr lang="en-US" sz="1400" i="0" u="sng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arrive.</a:t>
            </a:r>
          </a:p>
        </p:txBody>
      </p:sp>
      <p:pic>
        <p:nvPicPr>
          <p:cNvPr id="38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C28F7D52-B003-4EF5-9C5E-67387FA1E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14501443" y="4088736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12A4FD8A-B368-415E-88AF-73222EF2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3576" r="16276" b="6073"/>
          <a:stretch/>
        </p:blipFill>
        <p:spPr bwMode="auto">
          <a:xfrm>
            <a:off x="14503739" y="4562350"/>
            <a:ext cx="467203" cy="4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8C3152B-51A7-4B17-9C3E-E19C64A1F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4067" y="1543974"/>
            <a:ext cx="7993456" cy="2528807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801A11A-3D22-4A72-A739-24FB16B21143}"/>
              </a:ext>
            </a:extLst>
          </p:cNvPr>
          <p:cNvSpPr txBox="1"/>
          <p:nvPr/>
        </p:nvSpPr>
        <p:spPr>
          <a:xfrm>
            <a:off x="13649645" y="1635045"/>
            <a:ext cx="4469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Present tense is used even though the verbs tells about future</a:t>
            </a:r>
            <a:endParaRPr lang="ar-SA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950D88AD-88DA-45EC-ACEA-9E2621780BBF}"/>
              </a:ext>
            </a:extLst>
          </p:cNvPr>
          <p:cNvGrpSpPr/>
          <p:nvPr/>
        </p:nvGrpSpPr>
        <p:grpSpPr>
          <a:xfrm>
            <a:off x="12711421" y="210443"/>
            <a:ext cx="3114923" cy="484004"/>
            <a:chOff x="-1" y="3056959"/>
            <a:chExt cx="3114923" cy="484004"/>
          </a:xfrm>
          <a:solidFill>
            <a:srgbClr val="F15C4D"/>
          </a:solidFill>
        </p:grpSpPr>
        <p:grpSp>
          <p:nvGrpSpPr>
            <p:cNvPr id="43" name="4">
              <a:extLst>
                <a:ext uri="{FF2B5EF4-FFF2-40B4-BE49-F238E27FC236}">
                  <a16:creationId xmlns:a16="http://schemas.microsoft.com/office/drawing/2014/main" id="{B1E49E48-23D3-475F-BD86-5EE5832A647F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grpFill/>
          </p:grpSpPr>
          <p:sp>
            <p:nvSpPr>
              <p:cNvPr id="45" name="4">
                <a:extLst>
                  <a:ext uri="{FF2B5EF4-FFF2-40B4-BE49-F238E27FC236}">
                    <a16:creationId xmlns:a16="http://schemas.microsoft.com/office/drawing/2014/main" id="{E1F244EE-8834-48B5-B292-B4F88946FCD1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4">
                <a:extLst>
                  <a:ext uri="{FF2B5EF4-FFF2-40B4-BE49-F238E27FC236}">
                    <a16:creationId xmlns:a16="http://schemas.microsoft.com/office/drawing/2014/main" id="{0560DA97-73DA-46AD-B750-31C2AA5D7C36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4" name="TextBox 451">
              <a:extLst>
                <a:ext uri="{FF2B5EF4-FFF2-40B4-BE49-F238E27FC236}">
                  <a16:creationId xmlns:a16="http://schemas.microsoft.com/office/drawing/2014/main" id="{F3DBCEFE-214C-42DE-B448-8B8B814C8644}"/>
                </a:ext>
              </a:extLst>
            </p:cNvPr>
            <p:cNvSpPr txBox="1"/>
            <p:nvPr/>
          </p:nvSpPr>
          <p:spPr>
            <a:xfrm>
              <a:off x="-1" y="3079298"/>
              <a:ext cx="302581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MV Boli" pitchFamily="2" charset="0"/>
                </a:rPr>
                <a:t>Workbook - 100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endParaRPr>
            </a:p>
          </p:txBody>
        </p: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2725DDD-F258-4D23-A5EC-F5B2409F4835}"/>
              </a:ext>
            </a:extLst>
          </p:cNvPr>
          <p:cNvSpPr txBox="1"/>
          <p:nvPr/>
        </p:nvSpPr>
        <p:spPr>
          <a:xfrm>
            <a:off x="16280575" y="2222658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hear</a:t>
            </a:r>
            <a:endParaRPr lang="ar-SA" dirty="0">
              <a:solidFill>
                <a:srgbClr val="235B99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225ED7F-3211-4676-A9E6-2FB914B96C3F}"/>
              </a:ext>
            </a:extLst>
          </p:cNvPr>
          <p:cNvSpPr txBox="1"/>
          <p:nvPr/>
        </p:nvSpPr>
        <p:spPr>
          <a:xfrm>
            <a:off x="16310463" y="2722051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arrive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+mj-lt"/>
              </a:rPr>
              <a:t>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54CEB8A-7A56-42F4-82B3-DBCCD1D9F1DD}"/>
              </a:ext>
            </a:extLst>
          </p:cNvPr>
          <p:cNvSpPr txBox="1"/>
          <p:nvPr/>
        </p:nvSpPr>
        <p:spPr>
          <a:xfrm>
            <a:off x="15826344" y="3147719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get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5880699-E991-49CD-A1C9-C75772E8E4F8}"/>
              </a:ext>
            </a:extLst>
          </p:cNvPr>
          <p:cNvSpPr txBox="1"/>
          <p:nvPr/>
        </p:nvSpPr>
        <p:spPr>
          <a:xfrm>
            <a:off x="14969981" y="3610250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235B99"/>
                </a:solidFill>
                <a:latin typeface="+mj-lt"/>
              </a:rPr>
              <a:t>take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1" name="1">
            <a:extLst>
              <a:ext uri="{FF2B5EF4-FFF2-40B4-BE49-F238E27FC236}">
                <a16:creationId xmlns:a16="http://schemas.microsoft.com/office/drawing/2014/main" id="{EA975A7A-DA8B-468A-A164-CFDFFA12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799" y="1513218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F7C77893-413D-4298-BAE0-D84223E2BF92}"/>
              </a:ext>
            </a:extLst>
          </p:cNvPr>
          <p:cNvGrpSpPr/>
          <p:nvPr/>
        </p:nvGrpSpPr>
        <p:grpSpPr>
          <a:xfrm rot="21448741">
            <a:off x="5566679" y="3785509"/>
            <a:ext cx="1473937" cy="1137510"/>
            <a:chOff x="841560" y="566302"/>
            <a:chExt cx="1582715" cy="12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فقاعة الكلام: مستطيلة 8">
              <a:extLst>
                <a:ext uri="{FF2B5EF4-FFF2-40B4-BE49-F238E27FC236}">
                  <a16:creationId xmlns:a16="http://schemas.microsoft.com/office/drawing/2014/main" id="{B8D5F315-A185-4861-A486-F21EA0E6D057}"/>
                </a:ext>
              </a:extLst>
            </p:cNvPr>
            <p:cNvSpPr/>
            <p:nvPr/>
          </p:nvSpPr>
          <p:spPr>
            <a:xfrm>
              <a:off x="841726" y="566302"/>
              <a:ext cx="1582549" cy="121576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2F21ACF-F468-46C0-92EE-688C0B6BE7E0}"/>
                </a:ext>
              </a:extLst>
            </p:cNvPr>
            <p:cNvSpPr txBox="1"/>
            <p:nvPr/>
          </p:nvSpPr>
          <p:spPr>
            <a:xfrm>
              <a:off x="841560" y="654549"/>
              <a:ext cx="1540276" cy="888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Make your own sentence</a:t>
              </a:r>
              <a:endParaRPr lang="ar-SA" sz="1600" dirty="0">
                <a:latin typeface="+mj-lt"/>
              </a:endParaRPr>
            </a:p>
          </p:txBody>
        </p:sp>
      </p:grpSp>
      <p:pic>
        <p:nvPicPr>
          <p:cNvPr id="55" name="صورة 54">
            <a:extLst>
              <a:ext uri="{FF2B5EF4-FFF2-40B4-BE49-F238E27FC236}">
                <a16:creationId xmlns:a16="http://schemas.microsoft.com/office/drawing/2014/main" id="{45E5A2A3-C331-44FE-AD18-55C8084EB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07" y="4962450"/>
            <a:ext cx="2488804" cy="149250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E11A1A8-02C3-4832-94F0-67C8E459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897" y="-3836"/>
            <a:ext cx="3638700" cy="1077826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4339458-1393-45B1-BB2F-7CB57C34FD20}"/>
              </a:ext>
            </a:extLst>
          </p:cNvPr>
          <p:cNvSpPr txBox="1"/>
          <p:nvPr/>
        </p:nvSpPr>
        <p:spPr>
          <a:xfrm>
            <a:off x="12155963" y="561020"/>
            <a:ext cx="446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 soon as   -   when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6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 build="p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 build="p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534B0DD-8A3B-4EE7-A650-BD3107834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5" y="1532499"/>
            <a:ext cx="3660708" cy="20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tart quiz.wav"/>
          </p:stSnd>
        </p:sndAc>
      </p:transition>
    </mc:Choice>
    <mc:Fallback xmlns="">
      <p:transition spd="slow">
        <p:circle/>
        <p:sndAc>
          <p:stSnd>
            <p:snd r:embed="rId4" name="start quiz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عداد">
            <a:extLst>
              <a:ext uri="{FF2B5EF4-FFF2-40B4-BE49-F238E27FC236}">
                <a16:creationId xmlns:a16="http://schemas.microsoft.com/office/drawing/2014/main" id="{7BAB0573-324C-4F8B-8552-D5C7ED985873}"/>
              </a:ext>
            </a:extLst>
          </p:cNvPr>
          <p:cNvSpPr/>
          <p:nvPr/>
        </p:nvSpPr>
        <p:spPr>
          <a:xfrm>
            <a:off x="4352260" y="1509356"/>
            <a:ext cx="3487479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9E9E9"/>
              </a:gs>
              <a:gs pos="34000">
                <a:srgbClr val="16BCC8"/>
              </a:gs>
              <a:gs pos="67000">
                <a:srgbClr val="16BCC8"/>
              </a:gs>
              <a:gs pos="100000">
                <a:srgbClr val="23A09A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Goals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64C2A779-E156-4B52-90AC-66FA2D9D89C9}"/>
              </a:ext>
            </a:extLst>
          </p:cNvPr>
          <p:cNvSpPr txBox="1">
            <a:spLocks/>
          </p:cNvSpPr>
          <p:nvPr/>
        </p:nvSpPr>
        <p:spPr>
          <a:xfrm>
            <a:off x="2063552" y="2235809"/>
            <a:ext cx="8928992" cy="26642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Identify the correct verb form after the preposition.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Use the correct preposition for the verb.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Use the correct preposition for the adjective.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Build a correct sentence with (although and even though).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Write the correct word form after (in spite of).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Use the correct verb tense with (as soon as, when).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Form a sentence with (so).</a:t>
            </a:r>
          </a:p>
        </p:txBody>
      </p:sp>
    </p:spTree>
    <p:extLst>
      <p:ext uri="{BB962C8B-B14F-4D97-AF65-F5344CB8AC3E}">
        <p14:creationId xmlns:p14="http://schemas.microsoft.com/office/powerpoint/2010/main" val="4189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4C0DC1E-4064-420A-91C0-88DCFD7E98B3}"/>
              </a:ext>
            </a:extLst>
          </p:cNvPr>
          <p:cNvGrpSpPr/>
          <p:nvPr/>
        </p:nvGrpSpPr>
        <p:grpSpPr>
          <a:xfrm>
            <a:off x="8774022" y="705972"/>
            <a:ext cx="1440000" cy="540000"/>
            <a:chOff x="9510440" y="1305677"/>
            <a:chExt cx="1801981" cy="720000"/>
          </a:xfrm>
        </p:grpSpPr>
        <p:sp>
          <p:nvSpPr>
            <p:cNvPr id="6" name="Speech Bubble: Rectangle with Corners Rounded 10">
              <a:extLst>
                <a:ext uri="{FF2B5EF4-FFF2-40B4-BE49-F238E27FC236}">
                  <a16:creationId xmlns:a16="http://schemas.microsoft.com/office/drawing/2014/main" id="{DBDCAF18-41F9-4C5C-86E5-D63E02F99AE9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18B3500-DECE-4EA4-B5EA-AAFE413C8DC6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for taking</a:t>
              </a:r>
            </a:p>
          </p:txBody>
        </p:sp>
      </p:grpSp>
      <p:pic>
        <p:nvPicPr>
          <p:cNvPr id="12" name="Picture 2" descr="نتيجة بحث الصور عن yes no icon">
            <a:extLst>
              <a:ext uri="{FF2B5EF4-FFF2-40B4-BE49-F238E27FC236}">
                <a16:creationId xmlns:a16="http://schemas.microsoft.com/office/drawing/2014/main" id="{1DCE595F-AEB5-470D-BA33-460472E6F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796610">
            <a:off x="8371121" y="708378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7F31B1-8036-4045-8438-FF2759D6DBB8}"/>
              </a:ext>
            </a:extLst>
          </p:cNvPr>
          <p:cNvGrpSpPr/>
          <p:nvPr/>
        </p:nvGrpSpPr>
        <p:grpSpPr>
          <a:xfrm rot="293970">
            <a:off x="1966421" y="572075"/>
            <a:ext cx="6263677" cy="2287935"/>
            <a:chOff x="319000" y="1053951"/>
            <a:chExt cx="11411510" cy="4742548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B8AD83E6-E1A5-4394-B37B-36660A0BCB7F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E9CBCEF9-6F80-42E6-A9B3-AF4BE118E325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>
                <a:extLst>
                  <a:ext uri="{FF2B5EF4-FFF2-40B4-BE49-F238E27FC236}">
                    <a16:creationId xmlns:a16="http://schemas.microsoft.com/office/drawing/2014/main" id="{1383C2B8-3CB5-44DA-953D-915978563C4D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261CFF69-F4A4-48B2-B8A0-F3A6C19CFB72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4AAB7E55-86C8-4CBA-A373-2ACA2329D439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B4DBCDB-581A-4392-B791-00D697951EB9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CBD5F679-9D6C-419F-8B61-F44FC0366FEE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64276986-43CF-446B-98D7-09E0BFB1EEEB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8824FB0D-ADFF-4E11-BE8C-53C9B592FD97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>
                <a:extLst>
                  <a:ext uri="{FF2B5EF4-FFF2-40B4-BE49-F238E27FC236}">
                    <a16:creationId xmlns:a16="http://schemas.microsoft.com/office/drawing/2014/main" id="{B2D3427D-1EDA-4947-ACD7-C543E337B63D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مستطيل مدور">
            <a:extLst>
              <a:ext uri="{FF2B5EF4-FFF2-40B4-BE49-F238E27FC236}">
                <a16:creationId xmlns:a16="http://schemas.microsoft.com/office/drawing/2014/main" id="{F34BA12F-478E-4E22-8D32-70B54E0A2F0B}"/>
              </a:ext>
            </a:extLst>
          </p:cNvPr>
          <p:cNvSpPr/>
          <p:nvPr/>
        </p:nvSpPr>
        <p:spPr>
          <a:xfrm>
            <a:off x="2244353" y="709676"/>
            <a:ext cx="5707812" cy="1995983"/>
          </a:xfrm>
          <a:prstGeom prst="roundRect">
            <a:avLst>
              <a:gd name="adj" fmla="val 20459"/>
            </a:avLst>
          </a:prstGeom>
          <a:solidFill>
            <a:srgbClr val="A1E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97">
            <a:extLst>
              <a:ext uri="{FF2B5EF4-FFF2-40B4-BE49-F238E27FC236}">
                <a16:creationId xmlns:a16="http://schemas.microsoft.com/office/drawing/2014/main" id="{0102AEFC-7450-4E69-B964-92174D07A57A}"/>
              </a:ext>
            </a:extLst>
          </p:cNvPr>
          <p:cNvSpPr txBox="1"/>
          <p:nvPr/>
        </p:nvSpPr>
        <p:spPr>
          <a:xfrm>
            <a:off x="2494660" y="1311556"/>
            <a:ext cx="512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Ali apologizes ______ my book.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331787C-6550-444D-8CCD-212C8E31E0D8}"/>
              </a:ext>
            </a:extLst>
          </p:cNvPr>
          <p:cNvGrpSpPr/>
          <p:nvPr/>
        </p:nvGrpSpPr>
        <p:grpSpPr>
          <a:xfrm>
            <a:off x="8774022" y="1391061"/>
            <a:ext cx="1440000" cy="540000"/>
            <a:chOff x="9510440" y="1305677"/>
            <a:chExt cx="1801981" cy="720000"/>
          </a:xfrm>
        </p:grpSpPr>
        <p:sp>
          <p:nvSpPr>
            <p:cNvPr id="28" name="Speech Bubble: Rectangle with Corners Rounded 10">
              <a:extLst>
                <a:ext uri="{FF2B5EF4-FFF2-40B4-BE49-F238E27FC236}">
                  <a16:creationId xmlns:a16="http://schemas.microsoft.com/office/drawing/2014/main" id="{7AC36B3B-FA28-4767-A3BD-93A3286AE546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91B29BE5-B0EE-4368-9D1F-230F860FC5F1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for take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870CE733-7695-465B-89D7-E8E17083D8BD}"/>
              </a:ext>
            </a:extLst>
          </p:cNvPr>
          <p:cNvGrpSpPr/>
          <p:nvPr/>
        </p:nvGrpSpPr>
        <p:grpSpPr>
          <a:xfrm>
            <a:off x="8774022" y="2048593"/>
            <a:ext cx="1440000" cy="540000"/>
            <a:chOff x="9510440" y="1305677"/>
            <a:chExt cx="1801981" cy="720000"/>
          </a:xfrm>
        </p:grpSpPr>
        <p:sp>
          <p:nvSpPr>
            <p:cNvPr id="31" name="Speech Bubble: Rectangle with Corners Rounded 10">
              <a:extLst>
                <a:ext uri="{FF2B5EF4-FFF2-40B4-BE49-F238E27FC236}">
                  <a16:creationId xmlns:a16="http://schemas.microsoft.com/office/drawing/2014/main" id="{B1C7F255-198E-4FB2-9374-0C798643F2DC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E10CF35-BFBF-44F3-9FCD-E2D3AB381811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to take</a:t>
              </a:r>
            </a:p>
          </p:txBody>
        </p:sp>
      </p:grpSp>
      <p:pic>
        <p:nvPicPr>
          <p:cNvPr id="11" name="Picture 2" descr="نتيجة بحث الصور عن yes no icon">
            <a:extLst>
              <a:ext uri="{FF2B5EF4-FFF2-40B4-BE49-F238E27FC236}">
                <a16:creationId xmlns:a16="http://schemas.microsoft.com/office/drawing/2014/main" id="{E193F00D-0D19-4D37-8EE6-C801FDF9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8360800" y="1404637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نتيجة بحث الصور عن yes no icon">
            <a:extLst>
              <a:ext uri="{FF2B5EF4-FFF2-40B4-BE49-F238E27FC236}">
                <a16:creationId xmlns:a16="http://schemas.microsoft.com/office/drawing/2014/main" id="{EEBCF7F5-1697-402E-B86F-13A1985AC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8360800" y="2057017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FCCD65BB-C24C-4566-9525-9CA655CE77A0}"/>
              </a:ext>
            </a:extLst>
          </p:cNvPr>
          <p:cNvGrpSpPr/>
          <p:nvPr/>
        </p:nvGrpSpPr>
        <p:grpSpPr>
          <a:xfrm>
            <a:off x="2398988" y="4203593"/>
            <a:ext cx="1440000" cy="540000"/>
            <a:chOff x="9510440" y="1305677"/>
            <a:chExt cx="1801981" cy="720000"/>
          </a:xfrm>
        </p:grpSpPr>
        <p:sp>
          <p:nvSpPr>
            <p:cNvPr id="34" name="Speech Bubble: Rectangle with Corners Rounded 10">
              <a:extLst>
                <a:ext uri="{FF2B5EF4-FFF2-40B4-BE49-F238E27FC236}">
                  <a16:creationId xmlns:a16="http://schemas.microsoft.com/office/drawing/2014/main" id="{ED718C0C-94E9-4D44-AFBF-60D45C34D662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865D51B-21D4-4D7E-B02A-468ECDD13EAE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on</a:t>
              </a:r>
            </a:p>
          </p:txBody>
        </p:sp>
      </p:grpSp>
      <p:pic>
        <p:nvPicPr>
          <p:cNvPr id="36" name="Picture 2" descr="نتيجة بحث الصور عن yes no icon">
            <a:extLst>
              <a:ext uri="{FF2B5EF4-FFF2-40B4-BE49-F238E27FC236}">
                <a16:creationId xmlns:a16="http://schemas.microsoft.com/office/drawing/2014/main" id="{66DD695C-E030-4AC0-BB45-FFC5EF0EA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796610">
            <a:off x="1996087" y="4205999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4E51501-C086-46B9-BBCC-F14DE079E5D9}"/>
              </a:ext>
            </a:extLst>
          </p:cNvPr>
          <p:cNvGrpSpPr/>
          <p:nvPr/>
        </p:nvGrpSpPr>
        <p:grpSpPr>
          <a:xfrm rot="293970">
            <a:off x="4434338" y="3377503"/>
            <a:ext cx="6263677" cy="2287935"/>
            <a:chOff x="319000" y="1053951"/>
            <a:chExt cx="11411510" cy="4742548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ECE1169D-BC59-4584-9F36-6406A2868050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44" name="رابط مستقيم 43">
                <a:extLst>
                  <a:ext uri="{FF2B5EF4-FFF2-40B4-BE49-F238E27FC236}">
                    <a16:creationId xmlns:a16="http://schemas.microsoft.com/office/drawing/2014/main" id="{F061AA59-1B90-40CF-BDFA-A9F34321A120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4">
                <a:extLst>
                  <a:ext uri="{FF2B5EF4-FFF2-40B4-BE49-F238E27FC236}">
                    <a16:creationId xmlns:a16="http://schemas.microsoft.com/office/drawing/2014/main" id="{F05E7057-3FC9-4959-81D1-3AB3CA09E03C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32A8C4A5-1A6E-458C-89CB-AFBC6FB0A939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D87E3E0B-DA55-4940-A0F8-0F152C2B8357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23530D89-E272-444B-8F14-C771151BD9E3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945767E1-3C05-453E-BAF0-25B75750CFF3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>
                <a:extLst>
                  <a:ext uri="{FF2B5EF4-FFF2-40B4-BE49-F238E27FC236}">
                    <a16:creationId xmlns:a16="http://schemas.microsoft.com/office/drawing/2014/main" id="{745D6F42-DBD3-4D9C-BA4E-840E7ECC8F36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مستقيم 41">
                <a:extLst>
                  <a:ext uri="{FF2B5EF4-FFF2-40B4-BE49-F238E27FC236}">
                    <a16:creationId xmlns:a16="http://schemas.microsoft.com/office/drawing/2014/main" id="{1AB78604-D6A0-45BD-9527-5817B918DB7F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رابط مستقيم 42">
                <a:extLst>
                  <a:ext uri="{FF2B5EF4-FFF2-40B4-BE49-F238E27FC236}">
                    <a16:creationId xmlns:a16="http://schemas.microsoft.com/office/drawing/2014/main" id="{06C88C72-C954-4A61-A7F8-ADB6934A6CBA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مستطيل مدور">
            <a:extLst>
              <a:ext uri="{FF2B5EF4-FFF2-40B4-BE49-F238E27FC236}">
                <a16:creationId xmlns:a16="http://schemas.microsoft.com/office/drawing/2014/main" id="{B68CF297-8F01-401F-9AB1-A4F6608E9AE2}"/>
              </a:ext>
            </a:extLst>
          </p:cNvPr>
          <p:cNvSpPr/>
          <p:nvPr/>
        </p:nvSpPr>
        <p:spPr>
          <a:xfrm>
            <a:off x="4712270" y="3515104"/>
            <a:ext cx="5707812" cy="1995983"/>
          </a:xfrm>
          <a:prstGeom prst="roundRect">
            <a:avLst>
              <a:gd name="adj" fmla="val 20459"/>
            </a:avLst>
          </a:prstGeom>
          <a:solidFill>
            <a:srgbClr val="F7A4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97">
            <a:extLst>
              <a:ext uri="{FF2B5EF4-FFF2-40B4-BE49-F238E27FC236}">
                <a16:creationId xmlns:a16="http://schemas.microsoft.com/office/drawing/2014/main" id="{9A15DF14-0FA6-48B2-9FA9-4242D62E84CC}"/>
              </a:ext>
            </a:extLst>
          </p:cNvPr>
          <p:cNvSpPr txBox="1"/>
          <p:nvPr/>
        </p:nvSpPr>
        <p:spPr>
          <a:xfrm>
            <a:off x="4962577" y="4159152"/>
            <a:ext cx="512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My mother insists _____ calling her every night. 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35B46962-3FA5-426C-9D16-EC7CEBFDA618}"/>
              </a:ext>
            </a:extLst>
          </p:cNvPr>
          <p:cNvGrpSpPr/>
          <p:nvPr/>
        </p:nvGrpSpPr>
        <p:grpSpPr>
          <a:xfrm>
            <a:off x="2398988" y="3515104"/>
            <a:ext cx="1440000" cy="540000"/>
            <a:chOff x="9510440" y="1305677"/>
            <a:chExt cx="1801981" cy="720000"/>
          </a:xfrm>
        </p:grpSpPr>
        <p:sp>
          <p:nvSpPr>
            <p:cNvPr id="51" name="Speech Bubble: Rectangle with Corners Rounded 10">
              <a:extLst>
                <a:ext uri="{FF2B5EF4-FFF2-40B4-BE49-F238E27FC236}">
                  <a16:creationId xmlns:a16="http://schemas.microsoft.com/office/drawing/2014/main" id="{E4B1FD99-1C05-49AF-BDC8-FCD6A7633E01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B0398574-9E08-4D3C-8E93-5D7CCA27C3C4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for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32FAD711-F86D-4C78-926B-0B2D6F3EA119}"/>
              </a:ext>
            </a:extLst>
          </p:cNvPr>
          <p:cNvGrpSpPr/>
          <p:nvPr/>
        </p:nvGrpSpPr>
        <p:grpSpPr>
          <a:xfrm>
            <a:off x="2398988" y="4888092"/>
            <a:ext cx="1440000" cy="540000"/>
            <a:chOff x="9510440" y="1305677"/>
            <a:chExt cx="1801981" cy="720000"/>
          </a:xfrm>
        </p:grpSpPr>
        <p:sp>
          <p:nvSpPr>
            <p:cNvPr id="54" name="Speech Bubble: Rectangle with Corners Rounded 10">
              <a:extLst>
                <a:ext uri="{FF2B5EF4-FFF2-40B4-BE49-F238E27FC236}">
                  <a16:creationId xmlns:a16="http://schemas.microsoft.com/office/drawing/2014/main" id="{D63E1694-2E6B-4F02-B0A0-2DAD1B265417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480DDF53-883B-41A3-9CA5-1A3A5CB9C4D2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about</a:t>
              </a:r>
            </a:p>
          </p:txBody>
        </p:sp>
      </p:grpSp>
      <p:pic>
        <p:nvPicPr>
          <p:cNvPr id="56" name="Picture 2" descr="نتيجة بحث الصور عن yes no icon">
            <a:extLst>
              <a:ext uri="{FF2B5EF4-FFF2-40B4-BE49-F238E27FC236}">
                <a16:creationId xmlns:a16="http://schemas.microsoft.com/office/drawing/2014/main" id="{97789225-7AD9-4886-80DB-2822BE939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1985766" y="3528680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نتيجة بحث الصور عن yes no icon">
            <a:extLst>
              <a:ext uri="{FF2B5EF4-FFF2-40B4-BE49-F238E27FC236}">
                <a16:creationId xmlns:a16="http://schemas.microsoft.com/office/drawing/2014/main" id="{5C494969-7F19-4F6B-8BD2-281CC0858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1985766" y="4896516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9903AC46-3E86-463B-8BF3-D877E3364EFB}"/>
              </a:ext>
            </a:extLst>
          </p:cNvPr>
          <p:cNvGrpSpPr/>
          <p:nvPr/>
        </p:nvGrpSpPr>
        <p:grpSpPr>
          <a:xfrm>
            <a:off x="-170600" y="602055"/>
            <a:ext cx="2013030" cy="1629514"/>
            <a:chOff x="3316506" y="4443555"/>
            <a:chExt cx="2849387" cy="1161397"/>
          </a:xfrm>
        </p:grpSpPr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99C8D2C-8D06-446A-877C-1ACE922B0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16506" y="4443555"/>
              <a:ext cx="2849387" cy="116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41EAC1C-AB98-40AD-86CB-310644B1AFB1}"/>
                </a:ext>
              </a:extLst>
            </p:cNvPr>
            <p:cNvSpPr txBox="1"/>
            <p:nvPr/>
          </p:nvSpPr>
          <p:spPr>
            <a:xfrm>
              <a:off x="3660463" y="4692283"/>
              <a:ext cx="2047630" cy="263233"/>
            </a:xfrm>
            <a:prstGeom prst="rect">
              <a:avLst/>
            </a:prstGeom>
            <a:solidFill>
              <a:srgbClr val="E40002"/>
            </a:solidFill>
          </p:spPr>
          <p:txBody>
            <a:bodyPr wrap="square">
              <a:spAutoFit/>
            </a:bodyPr>
            <a:lstStyle/>
            <a:p>
              <a:pPr algn="ctr" rtl="0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CHOOSE</a:t>
              </a:r>
              <a:endParaRPr lang="ar-SA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4" name="Picture 2" descr="Faqs Clipart (#1113072) - PinClipart">
            <a:extLst>
              <a:ext uri="{FF2B5EF4-FFF2-40B4-BE49-F238E27FC236}">
                <a16:creationId xmlns:a16="http://schemas.microsoft.com/office/drawing/2014/main" id="{3A34FC1E-6EDD-44AD-9A25-FE15B31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523" y1="18136" x2="63523" y2="18136"/>
                        <a14:foregroundMark x1="52273" y1="19395" x2="52273" y2="19899"/>
                        <a14:foregroundMark x1="52273" y1="19899" x2="53636" y2="44458"/>
                        <a14:foregroundMark x1="48409" y1="21537" x2="22841" y2="27708"/>
                        <a14:foregroundMark x1="30568" y1="34509" x2="31932" y2="23300"/>
                        <a14:foregroundMark x1="31932" y1="23300" x2="37614" y2="14736"/>
                        <a14:foregroundMark x1="37614" y1="14736" x2="50114" y2="23174"/>
                        <a14:foregroundMark x1="50114" y1="23174" x2="54773" y2="36902"/>
                        <a14:foregroundMark x1="54773" y1="36902" x2="52727" y2="48741"/>
                        <a14:foregroundMark x1="52727" y1="48741" x2="49886" y2="55038"/>
                        <a14:foregroundMark x1="49886" y1="55038" x2="49886" y2="67632"/>
                        <a14:foregroundMark x1="49886" y1="67632" x2="52614" y2="76448"/>
                        <a14:foregroundMark x1="55795" y1="74433" x2="49545" y2="79345"/>
                        <a14:foregroundMark x1="57386" y1="72040" x2="55795" y2="80479"/>
                        <a14:foregroundMark x1="55795" y1="80479" x2="50795" y2="81612"/>
                        <a14:foregroundMark x1="53523" y1="82872" x2="50000" y2="82997"/>
                        <a14:foregroundMark x1="49205" y1="85013" x2="51591" y2="84635"/>
                        <a14:foregroundMark x1="49205" y1="84131" x2="48068" y2="85894"/>
                        <a14:foregroundMark x1="46023" y1="75189" x2="47841" y2="84005"/>
                        <a14:foregroundMark x1="47841" y1="84005" x2="48864" y2="85642"/>
                        <a14:foregroundMark x1="59432" y1="82494" x2="49091" y2="8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8" y="1499295"/>
            <a:ext cx="848859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4C0DC1E-4064-420A-91C0-88DCFD7E98B3}"/>
              </a:ext>
            </a:extLst>
          </p:cNvPr>
          <p:cNvGrpSpPr/>
          <p:nvPr/>
        </p:nvGrpSpPr>
        <p:grpSpPr>
          <a:xfrm>
            <a:off x="2727821" y="1575965"/>
            <a:ext cx="1440000" cy="540000"/>
            <a:chOff x="9510440" y="1305677"/>
            <a:chExt cx="1801981" cy="720000"/>
          </a:xfrm>
        </p:grpSpPr>
        <p:sp>
          <p:nvSpPr>
            <p:cNvPr id="6" name="Speech Bubble: Rectangle with Corners Rounded 10">
              <a:extLst>
                <a:ext uri="{FF2B5EF4-FFF2-40B4-BE49-F238E27FC236}">
                  <a16:creationId xmlns:a16="http://schemas.microsoft.com/office/drawing/2014/main" id="{DBDCAF18-41F9-4C5C-86E5-D63E02F99AE9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18B3500-DECE-4EA4-B5EA-AAFE413C8DC6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to</a:t>
              </a:r>
            </a:p>
          </p:txBody>
        </p:sp>
      </p:grpSp>
      <p:pic>
        <p:nvPicPr>
          <p:cNvPr id="12" name="Picture 2" descr="نتيجة بحث الصور عن yes no icon">
            <a:extLst>
              <a:ext uri="{FF2B5EF4-FFF2-40B4-BE49-F238E27FC236}">
                <a16:creationId xmlns:a16="http://schemas.microsoft.com/office/drawing/2014/main" id="{1DCE595F-AEB5-470D-BA33-460472E6F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796610">
            <a:off x="2324920" y="1578371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7F31B1-8036-4045-8438-FF2759D6DBB8}"/>
              </a:ext>
            </a:extLst>
          </p:cNvPr>
          <p:cNvGrpSpPr/>
          <p:nvPr/>
        </p:nvGrpSpPr>
        <p:grpSpPr>
          <a:xfrm rot="293970">
            <a:off x="4667833" y="749875"/>
            <a:ext cx="6263677" cy="2287935"/>
            <a:chOff x="319000" y="1053951"/>
            <a:chExt cx="11411510" cy="4742548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B8AD83E6-E1A5-4394-B37B-36660A0BCB7F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E9CBCEF9-6F80-42E6-A9B3-AF4BE118E325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>
                <a:extLst>
                  <a:ext uri="{FF2B5EF4-FFF2-40B4-BE49-F238E27FC236}">
                    <a16:creationId xmlns:a16="http://schemas.microsoft.com/office/drawing/2014/main" id="{1383C2B8-3CB5-44DA-953D-915978563C4D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261CFF69-F4A4-48B2-B8A0-F3A6C19CFB72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4AAB7E55-86C8-4CBA-A373-2ACA2329D439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B4DBCDB-581A-4392-B791-00D697951EB9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CBD5F679-9D6C-419F-8B61-F44FC0366FEE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64276986-43CF-446B-98D7-09E0BFB1EEEB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8824FB0D-ADFF-4E11-BE8C-53C9B592FD97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>
                <a:extLst>
                  <a:ext uri="{FF2B5EF4-FFF2-40B4-BE49-F238E27FC236}">
                    <a16:creationId xmlns:a16="http://schemas.microsoft.com/office/drawing/2014/main" id="{B2D3427D-1EDA-4947-ACD7-C543E337B63D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مستطيل مدور">
            <a:extLst>
              <a:ext uri="{FF2B5EF4-FFF2-40B4-BE49-F238E27FC236}">
                <a16:creationId xmlns:a16="http://schemas.microsoft.com/office/drawing/2014/main" id="{F34BA12F-478E-4E22-8D32-70B54E0A2F0B}"/>
              </a:ext>
            </a:extLst>
          </p:cNvPr>
          <p:cNvSpPr/>
          <p:nvPr/>
        </p:nvSpPr>
        <p:spPr>
          <a:xfrm>
            <a:off x="4945765" y="887476"/>
            <a:ext cx="5707812" cy="1995983"/>
          </a:xfrm>
          <a:prstGeom prst="roundRect">
            <a:avLst>
              <a:gd name="adj" fmla="val 20459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97">
            <a:extLst>
              <a:ext uri="{FF2B5EF4-FFF2-40B4-BE49-F238E27FC236}">
                <a16:creationId xmlns:a16="http://schemas.microsoft.com/office/drawing/2014/main" id="{0102AEFC-7450-4E69-B964-92174D07A57A}"/>
              </a:ext>
            </a:extLst>
          </p:cNvPr>
          <p:cNvSpPr txBox="1"/>
          <p:nvPr/>
        </p:nvSpPr>
        <p:spPr>
          <a:xfrm>
            <a:off x="5196072" y="1531524"/>
            <a:ext cx="512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I am looking forward ________ visiting your relatives next week.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331787C-6550-444D-8CCD-212C8E31E0D8}"/>
              </a:ext>
            </a:extLst>
          </p:cNvPr>
          <p:cNvGrpSpPr/>
          <p:nvPr/>
        </p:nvGrpSpPr>
        <p:grpSpPr>
          <a:xfrm>
            <a:off x="2727821" y="887476"/>
            <a:ext cx="1440000" cy="540000"/>
            <a:chOff x="9510440" y="1305677"/>
            <a:chExt cx="1801981" cy="720000"/>
          </a:xfrm>
        </p:grpSpPr>
        <p:sp>
          <p:nvSpPr>
            <p:cNvPr id="28" name="Speech Bubble: Rectangle with Corners Rounded 10">
              <a:extLst>
                <a:ext uri="{FF2B5EF4-FFF2-40B4-BE49-F238E27FC236}">
                  <a16:creationId xmlns:a16="http://schemas.microsoft.com/office/drawing/2014/main" id="{7AC36B3B-FA28-4767-A3BD-93A3286AE546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91B29BE5-B0EE-4368-9D1F-230F860FC5F1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about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870CE733-7695-465B-89D7-E8E17083D8BD}"/>
              </a:ext>
            </a:extLst>
          </p:cNvPr>
          <p:cNvGrpSpPr/>
          <p:nvPr/>
        </p:nvGrpSpPr>
        <p:grpSpPr>
          <a:xfrm>
            <a:off x="2727821" y="2261407"/>
            <a:ext cx="1440000" cy="540000"/>
            <a:chOff x="9510440" y="1305677"/>
            <a:chExt cx="1801981" cy="720000"/>
          </a:xfrm>
        </p:grpSpPr>
        <p:sp>
          <p:nvSpPr>
            <p:cNvPr id="31" name="Speech Bubble: Rectangle with Corners Rounded 10">
              <a:extLst>
                <a:ext uri="{FF2B5EF4-FFF2-40B4-BE49-F238E27FC236}">
                  <a16:creationId xmlns:a16="http://schemas.microsoft.com/office/drawing/2014/main" id="{B1C7F255-198E-4FB2-9374-0C798643F2DC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E10CF35-BFBF-44F3-9FCD-E2D3AB381811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of</a:t>
              </a:r>
            </a:p>
          </p:txBody>
        </p:sp>
      </p:grpSp>
      <p:pic>
        <p:nvPicPr>
          <p:cNvPr id="11" name="Picture 2" descr="نتيجة بحث الصور عن yes no icon">
            <a:extLst>
              <a:ext uri="{FF2B5EF4-FFF2-40B4-BE49-F238E27FC236}">
                <a16:creationId xmlns:a16="http://schemas.microsoft.com/office/drawing/2014/main" id="{E193F00D-0D19-4D37-8EE6-C801FDF9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2314599" y="901052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نتيجة بحث الصور عن yes no icon">
            <a:extLst>
              <a:ext uri="{FF2B5EF4-FFF2-40B4-BE49-F238E27FC236}">
                <a16:creationId xmlns:a16="http://schemas.microsoft.com/office/drawing/2014/main" id="{EEBCF7F5-1697-402E-B86F-13A1985AC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2314599" y="2269831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2E4DB564-1C4C-498A-B4C5-BA16CC6D04F6}"/>
              </a:ext>
            </a:extLst>
          </p:cNvPr>
          <p:cNvGrpSpPr/>
          <p:nvPr/>
        </p:nvGrpSpPr>
        <p:grpSpPr>
          <a:xfrm>
            <a:off x="9331921" y="5208846"/>
            <a:ext cx="1440000" cy="540000"/>
            <a:chOff x="9510440" y="1305677"/>
            <a:chExt cx="1801981" cy="720000"/>
          </a:xfrm>
        </p:grpSpPr>
        <p:sp>
          <p:nvSpPr>
            <p:cNvPr id="84" name="Speech Bubble: Rectangle with Corners Rounded 10">
              <a:extLst>
                <a:ext uri="{FF2B5EF4-FFF2-40B4-BE49-F238E27FC236}">
                  <a16:creationId xmlns:a16="http://schemas.microsoft.com/office/drawing/2014/main" id="{37AAA8B1-0BC0-4FBD-A0FE-0B6A07605B42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9360D3B2-5127-48AE-AF27-3F13A5453B25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is used to</a:t>
              </a:r>
            </a:p>
          </p:txBody>
        </p:sp>
      </p:grpSp>
      <p:pic>
        <p:nvPicPr>
          <p:cNvPr id="86" name="Picture 2" descr="نتيجة بحث الصور عن yes no icon">
            <a:extLst>
              <a:ext uri="{FF2B5EF4-FFF2-40B4-BE49-F238E27FC236}">
                <a16:creationId xmlns:a16="http://schemas.microsoft.com/office/drawing/2014/main" id="{E6856FA1-3293-420E-A531-EA640CE87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796610">
            <a:off x="8929020" y="5211252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63B1012B-B52F-44C1-8F28-C774054315F2}"/>
              </a:ext>
            </a:extLst>
          </p:cNvPr>
          <p:cNvGrpSpPr/>
          <p:nvPr/>
        </p:nvGrpSpPr>
        <p:grpSpPr>
          <a:xfrm rot="293970">
            <a:off x="2524320" y="3615262"/>
            <a:ext cx="6263677" cy="2287935"/>
            <a:chOff x="319000" y="1053951"/>
            <a:chExt cx="11411510" cy="4742548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1C822A5A-95FF-4A27-8E4C-2E85AE5F61E6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28D55560-CCE7-486D-A8A7-42CC5B33C80F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A1212E29-8A70-4BBE-9213-559E7EEE5670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>
                <a:extLst>
                  <a:ext uri="{FF2B5EF4-FFF2-40B4-BE49-F238E27FC236}">
                    <a16:creationId xmlns:a16="http://schemas.microsoft.com/office/drawing/2014/main" id="{066D9278-4296-4F01-AFBC-88D0C34CFB0B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96">
                <a:extLst>
                  <a:ext uri="{FF2B5EF4-FFF2-40B4-BE49-F238E27FC236}">
                    <a16:creationId xmlns:a16="http://schemas.microsoft.com/office/drawing/2014/main" id="{B6D11026-0573-41C3-88A5-C5D06B19CD3F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مجموعة 88">
              <a:extLst>
                <a:ext uri="{FF2B5EF4-FFF2-40B4-BE49-F238E27FC236}">
                  <a16:creationId xmlns:a16="http://schemas.microsoft.com/office/drawing/2014/main" id="{C872C0CA-516C-48B9-8BC0-0937EEA37F05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90" name="رابط مستقيم 89">
                <a:extLst>
                  <a:ext uri="{FF2B5EF4-FFF2-40B4-BE49-F238E27FC236}">
                    <a16:creationId xmlns:a16="http://schemas.microsoft.com/office/drawing/2014/main" id="{C8F676A3-2FD9-4AB4-9CEB-EB34F13C0EB9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90">
                <a:extLst>
                  <a:ext uri="{FF2B5EF4-FFF2-40B4-BE49-F238E27FC236}">
                    <a16:creationId xmlns:a16="http://schemas.microsoft.com/office/drawing/2014/main" id="{2442745C-9E4E-402B-AB80-146F1159C91A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2D24F966-4779-46AE-9D59-15F564DE71F8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C219945D-1A8F-48AF-BF62-C4B5C8C90204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مستطيل مدور">
            <a:extLst>
              <a:ext uri="{FF2B5EF4-FFF2-40B4-BE49-F238E27FC236}">
                <a16:creationId xmlns:a16="http://schemas.microsoft.com/office/drawing/2014/main" id="{743DA8BF-E2DE-46E9-9790-B2199BCF3ED3}"/>
              </a:ext>
            </a:extLst>
          </p:cNvPr>
          <p:cNvSpPr/>
          <p:nvPr/>
        </p:nvSpPr>
        <p:spPr>
          <a:xfrm>
            <a:off x="2802252" y="3752863"/>
            <a:ext cx="5707812" cy="1995983"/>
          </a:xfrm>
          <a:prstGeom prst="roundRect">
            <a:avLst>
              <a:gd name="adj" fmla="val 20459"/>
            </a:avLst>
          </a:prstGeom>
          <a:solidFill>
            <a:srgbClr val="CC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Box 97">
            <a:extLst>
              <a:ext uri="{FF2B5EF4-FFF2-40B4-BE49-F238E27FC236}">
                <a16:creationId xmlns:a16="http://schemas.microsoft.com/office/drawing/2014/main" id="{51B8CC49-A4DB-417F-8EF3-95D4A18E6254}"/>
              </a:ext>
            </a:extLst>
          </p:cNvPr>
          <p:cNvSpPr txBox="1"/>
          <p:nvPr/>
        </p:nvSpPr>
        <p:spPr>
          <a:xfrm>
            <a:off x="3034938" y="4549998"/>
            <a:ext cx="512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 ______ getting up early.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54657650-5E2A-48F7-B212-73DEDE8925EF}"/>
              </a:ext>
            </a:extLst>
          </p:cNvPr>
          <p:cNvGrpSpPr/>
          <p:nvPr/>
        </p:nvGrpSpPr>
        <p:grpSpPr>
          <a:xfrm>
            <a:off x="9331921" y="3717014"/>
            <a:ext cx="1440000" cy="540000"/>
            <a:chOff x="9510440" y="1305677"/>
            <a:chExt cx="1801981" cy="720000"/>
          </a:xfrm>
        </p:grpSpPr>
        <p:sp>
          <p:nvSpPr>
            <p:cNvPr id="101" name="Speech Bubble: Rectangle with Corners Rounded 10">
              <a:extLst>
                <a:ext uri="{FF2B5EF4-FFF2-40B4-BE49-F238E27FC236}">
                  <a16:creationId xmlns:a16="http://schemas.microsoft.com/office/drawing/2014/main" id="{4932776F-CDE2-4D43-BBC1-4B04519B3BDC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AF6F0637-3C14-4F03-A750-3871B283353B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is used</a:t>
              </a:r>
            </a:p>
          </p:txBody>
        </p:sp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563C5248-2E14-4121-A1A1-F2EBEAC6A5F5}"/>
              </a:ext>
            </a:extLst>
          </p:cNvPr>
          <p:cNvGrpSpPr/>
          <p:nvPr/>
        </p:nvGrpSpPr>
        <p:grpSpPr>
          <a:xfrm>
            <a:off x="9331921" y="4454114"/>
            <a:ext cx="1440000" cy="540000"/>
            <a:chOff x="9510440" y="1305677"/>
            <a:chExt cx="1801981" cy="720000"/>
          </a:xfrm>
        </p:grpSpPr>
        <p:sp>
          <p:nvSpPr>
            <p:cNvPr id="104" name="Speech Bubble: Rectangle with Corners Rounded 10">
              <a:extLst>
                <a:ext uri="{FF2B5EF4-FFF2-40B4-BE49-F238E27FC236}">
                  <a16:creationId xmlns:a16="http://schemas.microsoft.com/office/drawing/2014/main" id="{AC5C72DA-A962-4F40-98B0-C91E6C8BC721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DF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1BB0F7C8-2F46-4CF6-B33D-4953B5D52F10}"/>
                </a:ext>
              </a:extLst>
            </p:cNvPr>
            <p:cNvSpPr txBox="1"/>
            <p:nvPr/>
          </p:nvSpPr>
          <p:spPr>
            <a:xfrm>
              <a:off x="9584421" y="1503075"/>
              <a:ext cx="1728000" cy="37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uses to </a:t>
              </a:r>
            </a:p>
          </p:txBody>
        </p:sp>
      </p:grpSp>
      <p:pic>
        <p:nvPicPr>
          <p:cNvPr id="106" name="Picture 2" descr="نتيجة بحث الصور عن yes no icon">
            <a:extLst>
              <a:ext uri="{FF2B5EF4-FFF2-40B4-BE49-F238E27FC236}">
                <a16:creationId xmlns:a16="http://schemas.microsoft.com/office/drawing/2014/main" id="{D0283266-6A12-46C2-BF76-C522C3A4A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8918699" y="3730590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نتيجة بحث الصور عن yes no icon">
            <a:extLst>
              <a:ext uri="{FF2B5EF4-FFF2-40B4-BE49-F238E27FC236}">
                <a16:creationId xmlns:a16="http://schemas.microsoft.com/office/drawing/2014/main" id="{D00BA93D-6522-448E-A155-DD6E14E7F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8918699" y="4462538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BBCBD9B8-BAC8-43F9-A37C-D9AFF69F458D}"/>
              </a:ext>
            </a:extLst>
          </p:cNvPr>
          <p:cNvGrpSpPr/>
          <p:nvPr/>
        </p:nvGrpSpPr>
        <p:grpSpPr>
          <a:xfrm>
            <a:off x="-170600" y="602055"/>
            <a:ext cx="2013030" cy="1629514"/>
            <a:chOff x="3316506" y="4443555"/>
            <a:chExt cx="2849387" cy="1161397"/>
          </a:xfrm>
        </p:grpSpPr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A434E317-8BB7-41D0-A945-53254071E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16506" y="4443555"/>
              <a:ext cx="2849387" cy="116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82F687AA-2BF6-4907-9282-8AB45D310FC7}"/>
                </a:ext>
              </a:extLst>
            </p:cNvPr>
            <p:cNvSpPr txBox="1"/>
            <p:nvPr/>
          </p:nvSpPr>
          <p:spPr>
            <a:xfrm>
              <a:off x="3660463" y="4692283"/>
              <a:ext cx="2047630" cy="263233"/>
            </a:xfrm>
            <a:prstGeom prst="rect">
              <a:avLst/>
            </a:prstGeom>
            <a:solidFill>
              <a:srgbClr val="E40002"/>
            </a:solidFill>
          </p:spPr>
          <p:txBody>
            <a:bodyPr wrap="square">
              <a:spAutoFit/>
            </a:bodyPr>
            <a:lstStyle/>
            <a:p>
              <a:pPr algn="ctr" rtl="0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CHOOSE</a:t>
              </a:r>
              <a:endParaRPr lang="ar-SA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1" name="Picture 2" descr="Faqs Clipart (#1113072) - PinClipart">
            <a:extLst>
              <a:ext uri="{FF2B5EF4-FFF2-40B4-BE49-F238E27FC236}">
                <a16:creationId xmlns:a16="http://schemas.microsoft.com/office/drawing/2014/main" id="{DAAFB1A4-F610-4D3C-BA7D-747EC975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523" y1="18136" x2="63523" y2="18136"/>
                        <a14:foregroundMark x1="52273" y1="19395" x2="52273" y2="19899"/>
                        <a14:foregroundMark x1="52273" y1="19899" x2="53636" y2="44458"/>
                        <a14:foregroundMark x1="48409" y1="21537" x2="22841" y2="27708"/>
                        <a14:foregroundMark x1="30568" y1="34509" x2="31932" y2="23300"/>
                        <a14:foregroundMark x1="31932" y1="23300" x2="37614" y2="14736"/>
                        <a14:foregroundMark x1="37614" y1="14736" x2="50114" y2="23174"/>
                        <a14:foregroundMark x1="50114" y1="23174" x2="54773" y2="36902"/>
                        <a14:foregroundMark x1="54773" y1="36902" x2="52727" y2="48741"/>
                        <a14:foregroundMark x1="52727" y1="48741" x2="49886" y2="55038"/>
                        <a14:foregroundMark x1="49886" y1="55038" x2="49886" y2="67632"/>
                        <a14:foregroundMark x1="49886" y1="67632" x2="52614" y2="76448"/>
                        <a14:foregroundMark x1="55795" y1="74433" x2="49545" y2="79345"/>
                        <a14:foregroundMark x1="57386" y1="72040" x2="55795" y2="80479"/>
                        <a14:foregroundMark x1="55795" y1="80479" x2="50795" y2="81612"/>
                        <a14:foregroundMark x1="53523" y1="82872" x2="50000" y2="82997"/>
                        <a14:foregroundMark x1="49205" y1="85013" x2="51591" y2="84635"/>
                        <a14:foregroundMark x1="49205" y1="84131" x2="48068" y2="85894"/>
                        <a14:foregroundMark x1="46023" y1="75189" x2="47841" y2="84005"/>
                        <a14:foregroundMark x1="47841" y1="84005" x2="48864" y2="85642"/>
                        <a14:foregroundMark x1="59432" y1="82494" x2="49091" y2="8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8" y="1499295"/>
            <a:ext cx="848859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4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47D9B5E4-6B7C-4322-8FCA-3BD48B0155FC}"/>
              </a:ext>
            </a:extLst>
          </p:cNvPr>
          <p:cNvSpPr/>
          <p:nvPr/>
        </p:nvSpPr>
        <p:spPr>
          <a:xfrm>
            <a:off x="2999475" y="701878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61AED987-ED91-4F57-9441-172A8C29C979}"/>
              </a:ext>
            </a:extLst>
          </p:cNvPr>
          <p:cNvSpPr/>
          <p:nvPr/>
        </p:nvSpPr>
        <p:spPr>
          <a:xfrm rot="21433278">
            <a:off x="2940504" y="680637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rgbClr val="ECF5E7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5829FF-89F9-4089-A2A6-6FEB163A1851}"/>
              </a:ext>
            </a:extLst>
          </p:cNvPr>
          <p:cNvSpPr txBox="1"/>
          <p:nvPr/>
        </p:nvSpPr>
        <p:spPr>
          <a:xfrm>
            <a:off x="3089663" y="797257"/>
            <a:ext cx="7017889" cy="129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had fun at the beach even though the cold weather</a:t>
            </a:r>
            <a:r>
              <a:rPr lang="en-US" dirty="0">
                <a:latin typeface="+mj-lt"/>
              </a:rPr>
              <a:t>.</a:t>
            </a:r>
            <a:endParaRPr lang="ar-SA" dirty="0">
              <a:latin typeface="+mj-lt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had fun at the beach in spite of the cold weather.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had fun at the beach although the cold weather</a:t>
            </a:r>
            <a:r>
              <a:rPr lang="en-US" dirty="0">
                <a:latin typeface="+mj-lt"/>
              </a:rPr>
              <a:t>.</a:t>
            </a:r>
            <a:endParaRPr lang="ar-SA" dirty="0">
              <a:latin typeface="+mj-lt"/>
            </a:endParaRP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E5F682E8-DCF6-42B5-B3DD-9294F6FA56A9}"/>
              </a:ext>
            </a:extLst>
          </p:cNvPr>
          <p:cNvSpPr/>
          <p:nvPr/>
        </p:nvSpPr>
        <p:spPr>
          <a:xfrm>
            <a:off x="3081911" y="91971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637DECD-AB26-4BA8-971C-4A7429B92613}"/>
              </a:ext>
            </a:extLst>
          </p:cNvPr>
          <p:cNvGrpSpPr/>
          <p:nvPr/>
        </p:nvGrpSpPr>
        <p:grpSpPr>
          <a:xfrm>
            <a:off x="-258435" y="841245"/>
            <a:ext cx="3166110" cy="1629514"/>
            <a:chOff x="3316506" y="4443555"/>
            <a:chExt cx="2849387" cy="11613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8EC46FB-77FD-4329-B2FF-3D886A042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16506" y="4443555"/>
              <a:ext cx="2849387" cy="116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DD63C7F-9A65-484F-8D3C-96D680CDF424}"/>
                </a:ext>
              </a:extLst>
            </p:cNvPr>
            <p:cNvSpPr txBox="1"/>
            <p:nvPr/>
          </p:nvSpPr>
          <p:spPr>
            <a:xfrm>
              <a:off x="3666234" y="4565993"/>
              <a:ext cx="2047630" cy="526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bg1"/>
                  </a:solidFill>
                  <a:latin typeface="Arial Rounded MT Bold" pitchFamily="34" charset="0"/>
                </a:rPr>
                <a:t>Identify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 the</a:t>
              </a:r>
            </a:p>
            <a:p>
              <a:pPr algn="ctr" rtl="0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correct </a:t>
              </a:r>
              <a:r>
                <a:rPr lang="en-US" sz="1600" dirty="0">
                  <a:solidFill>
                    <a:schemeClr val="bg1"/>
                  </a:solidFill>
                  <a:latin typeface="Arial Rounded MT Bold" pitchFamily="34" charset="0"/>
                </a:rPr>
                <a:t>sentence</a:t>
              </a:r>
              <a:endParaRPr lang="ar-SA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Faqs Clipart (#1113072) - PinClipart">
            <a:extLst>
              <a:ext uri="{FF2B5EF4-FFF2-40B4-BE49-F238E27FC236}">
                <a16:creationId xmlns:a16="http://schemas.microsoft.com/office/drawing/2014/main" id="{5194A78B-0419-4B96-AAC7-43BE3F31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523" y1="18136" x2="63523" y2="18136"/>
                        <a14:foregroundMark x1="52273" y1="19395" x2="52273" y2="19899"/>
                        <a14:foregroundMark x1="52273" y1="19899" x2="53636" y2="44458"/>
                        <a14:foregroundMark x1="48409" y1="21537" x2="22841" y2="27708"/>
                        <a14:foregroundMark x1="30568" y1="34509" x2="31932" y2="23300"/>
                        <a14:foregroundMark x1="31932" y1="23300" x2="37614" y2="14736"/>
                        <a14:foregroundMark x1="37614" y1="14736" x2="50114" y2="23174"/>
                        <a14:foregroundMark x1="50114" y1="23174" x2="54773" y2="36902"/>
                        <a14:foregroundMark x1="54773" y1="36902" x2="52727" y2="48741"/>
                        <a14:foregroundMark x1="52727" y1="48741" x2="49886" y2="55038"/>
                        <a14:foregroundMark x1="49886" y1="55038" x2="49886" y2="67632"/>
                        <a14:foregroundMark x1="49886" y1="67632" x2="52614" y2="76448"/>
                        <a14:foregroundMark x1="55795" y1="74433" x2="49545" y2="79345"/>
                        <a14:foregroundMark x1="57386" y1="72040" x2="55795" y2="80479"/>
                        <a14:foregroundMark x1="55795" y1="80479" x2="50795" y2="81612"/>
                        <a14:foregroundMark x1="53523" y1="82872" x2="50000" y2="82997"/>
                        <a14:foregroundMark x1="49205" y1="85013" x2="51591" y2="84635"/>
                        <a14:foregroundMark x1="49205" y1="84131" x2="48068" y2="85894"/>
                        <a14:foregroundMark x1="46023" y1="75189" x2="47841" y2="84005"/>
                        <a14:foregroundMark x1="47841" y1="84005" x2="48864" y2="85642"/>
                        <a14:foregroundMark x1="59432" y1="82494" x2="49091" y2="8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6" y="343083"/>
            <a:ext cx="848859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">
            <a:extLst>
              <a:ext uri="{FF2B5EF4-FFF2-40B4-BE49-F238E27FC236}">
                <a16:creationId xmlns:a16="http://schemas.microsoft.com/office/drawing/2014/main" id="{C959E19A-91ED-4A14-9E31-BD136AEEA236}"/>
              </a:ext>
            </a:extLst>
          </p:cNvPr>
          <p:cNvSpPr/>
          <p:nvPr/>
        </p:nvSpPr>
        <p:spPr>
          <a:xfrm>
            <a:off x="3081911" y="132973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3E15224-6F30-45B2-A919-D6614C7AF5A3}"/>
              </a:ext>
            </a:extLst>
          </p:cNvPr>
          <p:cNvSpPr/>
          <p:nvPr/>
        </p:nvSpPr>
        <p:spPr>
          <a:xfrm>
            <a:off x="3081911" y="173975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0" name="correct" descr="نتيجة بحث الصور عن yes no icon">
            <a:extLst>
              <a:ext uri="{FF2B5EF4-FFF2-40B4-BE49-F238E27FC236}">
                <a16:creationId xmlns:a16="http://schemas.microsoft.com/office/drawing/2014/main" id="{167579E2-BE8D-4B9B-A569-AED0EAD8C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563988">
            <a:off x="2953825" y="1193543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16">
            <a:extLst>
              <a:ext uri="{FF2B5EF4-FFF2-40B4-BE49-F238E27FC236}">
                <a16:creationId xmlns:a16="http://schemas.microsoft.com/office/drawing/2014/main" id="{D328C209-18C5-42CB-9E40-A08AFEDBB7D1}"/>
              </a:ext>
            </a:extLst>
          </p:cNvPr>
          <p:cNvSpPr/>
          <p:nvPr/>
        </p:nvSpPr>
        <p:spPr>
          <a:xfrm>
            <a:off x="4607612" y="2655622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38A95CB3-94E3-43EC-A3C2-E92D41F8FF7C}"/>
              </a:ext>
            </a:extLst>
          </p:cNvPr>
          <p:cNvSpPr/>
          <p:nvPr/>
        </p:nvSpPr>
        <p:spPr>
          <a:xfrm rot="21433278">
            <a:off x="4548641" y="2634381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rgbClr val="ECF5E7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4992326-2600-4ABC-B5E2-1D69A7EFCE19}"/>
              </a:ext>
            </a:extLst>
          </p:cNvPr>
          <p:cNvSpPr txBox="1"/>
          <p:nvPr/>
        </p:nvSpPr>
        <p:spPr>
          <a:xfrm>
            <a:off x="4697800" y="2751001"/>
            <a:ext cx="7017889" cy="129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went to school although being sick.</a:t>
            </a:r>
            <a:endParaRPr lang="ar-SA" dirty="0">
              <a:latin typeface="+mj-lt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spite I was sick, I went to school.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though I was sick, I went to school.</a:t>
            </a:r>
            <a:endParaRPr lang="ar-SA" dirty="0">
              <a:latin typeface="+mj-lt"/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069D2053-65E1-48B8-9F3C-A7069EEB428D}"/>
              </a:ext>
            </a:extLst>
          </p:cNvPr>
          <p:cNvSpPr/>
          <p:nvPr/>
        </p:nvSpPr>
        <p:spPr>
          <a:xfrm>
            <a:off x="4690048" y="287345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8E2BB4C2-F659-4256-A52B-A0D1145F5AB6}"/>
              </a:ext>
            </a:extLst>
          </p:cNvPr>
          <p:cNvSpPr/>
          <p:nvPr/>
        </p:nvSpPr>
        <p:spPr>
          <a:xfrm>
            <a:off x="4690048" y="328347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9" name="3">
            <a:extLst>
              <a:ext uri="{FF2B5EF4-FFF2-40B4-BE49-F238E27FC236}">
                <a16:creationId xmlns:a16="http://schemas.microsoft.com/office/drawing/2014/main" id="{F354F79D-3672-4261-A712-88F19330C528}"/>
              </a:ext>
            </a:extLst>
          </p:cNvPr>
          <p:cNvSpPr/>
          <p:nvPr/>
        </p:nvSpPr>
        <p:spPr>
          <a:xfrm>
            <a:off x="4690048" y="369349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0" name="correct" descr="نتيجة بحث الصور عن yes no icon">
            <a:extLst>
              <a:ext uri="{FF2B5EF4-FFF2-40B4-BE49-F238E27FC236}">
                <a16:creationId xmlns:a16="http://schemas.microsoft.com/office/drawing/2014/main" id="{BA1B0F98-23A1-431A-9E42-9718712CE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563988">
            <a:off x="4577936" y="3550568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6">
            <a:extLst>
              <a:ext uri="{FF2B5EF4-FFF2-40B4-BE49-F238E27FC236}">
                <a16:creationId xmlns:a16="http://schemas.microsoft.com/office/drawing/2014/main" id="{C9045C0D-2EDA-499D-9BC2-7AFF62E0F635}"/>
              </a:ext>
            </a:extLst>
          </p:cNvPr>
          <p:cNvSpPr/>
          <p:nvPr/>
        </p:nvSpPr>
        <p:spPr>
          <a:xfrm>
            <a:off x="2999477" y="4602091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49F6E491-3F28-48BD-A986-8EBC2B575F0A}"/>
              </a:ext>
            </a:extLst>
          </p:cNvPr>
          <p:cNvSpPr/>
          <p:nvPr/>
        </p:nvSpPr>
        <p:spPr>
          <a:xfrm rot="21433278">
            <a:off x="2940506" y="4580850"/>
            <a:ext cx="6787124" cy="1519076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solidFill>
            <a:srgbClr val="ECF5E7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9549B03-996E-4A25-9124-978863DAAF89}"/>
              </a:ext>
            </a:extLst>
          </p:cNvPr>
          <p:cNvSpPr txBox="1"/>
          <p:nvPr/>
        </p:nvSpPr>
        <p:spPr>
          <a:xfrm>
            <a:off x="3089665" y="4697470"/>
            <a:ext cx="7017889" cy="129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I’ll tell Ali as soon as I got home</a:t>
            </a:r>
            <a:r>
              <a:rPr lang="en-US" dirty="0">
                <a:latin typeface="+mj-lt"/>
              </a:rPr>
              <a:t>.</a:t>
            </a:r>
            <a:endParaRPr lang="ar-SA" dirty="0">
              <a:latin typeface="+mj-lt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I’ll tell Ali as soon as I get home.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I’ll tell Ali as soon as I’ll get home</a:t>
            </a:r>
            <a:r>
              <a:rPr lang="en-US" dirty="0">
                <a:latin typeface="+mj-lt"/>
              </a:rPr>
              <a:t>.</a:t>
            </a:r>
            <a:endParaRPr lang="ar-SA" dirty="0">
              <a:latin typeface="+mj-lt"/>
            </a:endParaRPr>
          </a:p>
        </p:txBody>
      </p:sp>
      <p:sp>
        <p:nvSpPr>
          <p:cNvPr id="34" name="1">
            <a:extLst>
              <a:ext uri="{FF2B5EF4-FFF2-40B4-BE49-F238E27FC236}">
                <a16:creationId xmlns:a16="http://schemas.microsoft.com/office/drawing/2014/main" id="{24FB1964-AE59-471B-AEA0-0F1D9C1EFEB5}"/>
              </a:ext>
            </a:extLst>
          </p:cNvPr>
          <p:cNvSpPr/>
          <p:nvPr/>
        </p:nvSpPr>
        <p:spPr>
          <a:xfrm>
            <a:off x="3081913" y="4819925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73D923FD-7E6D-4DF4-9204-104029E45F9B}"/>
              </a:ext>
            </a:extLst>
          </p:cNvPr>
          <p:cNvSpPr/>
          <p:nvPr/>
        </p:nvSpPr>
        <p:spPr>
          <a:xfrm>
            <a:off x="3081913" y="5229945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3">
            <a:extLst>
              <a:ext uri="{FF2B5EF4-FFF2-40B4-BE49-F238E27FC236}">
                <a16:creationId xmlns:a16="http://schemas.microsoft.com/office/drawing/2014/main" id="{3D5D5B9B-5071-4083-8519-78AA1C16DEFD}"/>
              </a:ext>
            </a:extLst>
          </p:cNvPr>
          <p:cNvSpPr/>
          <p:nvPr/>
        </p:nvSpPr>
        <p:spPr>
          <a:xfrm>
            <a:off x="3081913" y="5639965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7" name="correct" descr="نتيجة بحث الصور عن yes no icon">
            <a:extLst>
              <a:ext uri="{FF2B5EF4-FFF2-40B4-BE49-F238E27FC236}">
                <a16:creationId xmlns:a16="http://schemas.microsoft.com/office/drawing/2014/main" id="{82C59136-904A-4B3F-AFE9-35918B12D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 rot="1563988">
            <a:off x="2953827" y="5093756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object 10">
            <a:extLst>
              <a:ext uri="{FF2B5EF4-FFF2-40B4-BE49-F238E27FC236}">
                <a16:creationId xmlns:a16="http://schemas.microsoft.com/office/drawing/2014/main" id="{D310B543-DAAE-41F8-A589-F6E38354C2E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60676">
            <a:off x="2770919" y="975305"/>
            <a:ext cx="608215" cy="608215"/>
          </a:xfrm>
          <a:prstGeom prst="rect">
            <a:avLst/>
          </a:prstGeom>
        </p:spPr>
      </p:pic>
      <p:pic>
        <p:nvPicPr>
          <p:cNvPr id="39" name="object 10">
            <a:extLst>
              <a:ext uri="{FF2B5EF4-FFF2-40B4-BE49-F238E27FC236}">
                <a16:creationId xmlns:a16="http://schemas.microsoft.com/office/drawing/2014/main" id="{52D66E4C-25FB-4697-9708-165204C0C09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60676">
            <a:off x="4303505" y="2905670"/>
            <a:ext cx="608215" cy="608215"/>
          </a:xfrm>
          <a:prstGeom prst="rect">
            <a:avLst/>
          </a:prstGeom>
        </p:spPr>
      </p:pic>
      <p:pic>
        <p:nvPicPr>
          <p:cNvPr id="41" name="object 10">
            <a:extLst>
              <a:ext uri="{FF2B5EF4-FFF2-40B4-BE49-F238E27FC236}">
                <a16:creationId xmlns:a16="http://schemas.microsoft.com/office/drawing/2014/main" id="{20780DB7-4EFC-461F-8776-F96623B77D8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60676">
            <a:off x="2637685" y="4851977"/>
            <a:ext cx="608215" cy="6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path" presetSubtype="0" accel="19000" autoRev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2.59259E-6 L -0.00416 0.11945 " pathEditMode="relative" rAng="0" ptsTypes="AA" p14:bounceEnd="32000">
                                          <p:cBhvr>
                                            <p:cTn id="2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42" presetClass="path" presetSubtype="0" accel="19000" autoRev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07407E-6 L -0.00416 0.11945 " pathEditMode="relative" rAng="0" ptsTypes="AA" p14:bounceEnd="32000">
                                          <p:cBhvr>
                                            <p:cTn id="5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42" presetClass="path" presetSubtype="0" accel="19000" autoRev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-0.00417 0.11944 " pathEditMode="relative" rAng="0" ptsTypes="AA" p14:bounceEnd="32000">
                                          <p:cBhvr>
                                            <p:cTn id="9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9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5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0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1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2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3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5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5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/>
          <p:bldP spid="27" grpId="0" animBg="1"/>
          <p:bldP spid="28" grpId="0" animBg="1"/>
          <p:bldP spid="29" grpId="0" animBg="1"/>
          <p:bldP spid="31" grpId="0" animBg="1"/>
          <p:bldP spid="32" grpId="0" animBg="1"/>
          <p:bldP spid="33" grpId="0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path" presetSubtype="0" accel="19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2.59259E-6 L -0.00416 0.11945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42" presetClass="path" presetSubtype="0" accel="19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07407E-6 L -0.00416 0.11945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42" presetClass="path" presetSubtype="0" accel="19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-0.00417 0.11944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5972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9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5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0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1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2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2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3" fill="hold">
                          <p:stCondLst>
                            <p:cond delay="0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3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orrect w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5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3722"/>
                                          </p:to>
                                        </p:animClr>
                                        <p:set>
                                          <p:cBhvr>
                                            <p:cTn id="15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rong sou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/>
          <p:bldP spid="27" grpId="0" animBg="1"/>
          <p:bldP spid="28" grpId="0" animBg="1"/>
          <p:bldP spid="29" grpId="0" animBg="1"/>
          <p:bldP spid="31" grpId="0" animBg="1"/>
          <p:bldP spid="32" grpId="0" animBg="1"/>
          <p:bldP spid="33" grpId="0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5F24EEE-3088-4969-AAF0-08C927A05E1E}"/>
              </a:ext>
            </a:extLst>
          </p:cNvPr>
          <p:cNvGrpSpPr/>
          <p:nvPr/>
        </p:nvGrpSpPr>
        <p:grpSpPr>
          <a:xfrm>
            <a:off x="2286377" y="776132"/>
            <a:ext cx="1434381" cy="447063"/>
            <a:chOff x="9510440" y="1305677"/>
            <a:chExt cx="1794950" cy="720000"/>
          </a:xfrm>
        </p:grpSpPr>
        <p:sp>
          <p:nvSpPr>
            <p:cNvPr id="3" name="Speech Bubble: Rectangle with Corners Rounded 10">
              <a:extLst>
                <a:ext uri="{FF2B5EF4-FFF2-40B4-BE49-F238E27FC236}">
                  <a16:creationId xmlns:a16="http://schemas.microsoft.com/office/drawing/2014/main" id="{FDD9AE80-1C34-4404-A925-23EB84FB32C9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A731525-1398-4D37-B282-F18F0A6C85B0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soon as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2724587-4CED-45FF-A809-65A337EFAE88}"/>
              </a:ext>
            </a:extLst>
          </p:cNvPr>
          <p:cNvGrpSpPr/>
          <p:nvPr/>
        </p:nvGrpSpPr>
        <p:grpSpPr>
          <a:xfrm>
            <a:off x="7475681" y="1459133"/>
            <a:ext cx="1434381" cy="447063"/>
            <a:chOff x="9510440" y="1305677"/>
            <a:chExt cx="1794950" cy="720000"/>
          </a:xfrm>
        </p:grpSpPr>
        <p:sp>
          <p:nvSpPr>
            <p:cNvPr id="6" name="Speech Bubble: Rectangle with Corners Rounded 10">
              <a:extLst>
                <a:ext uri="{FF2B5EF4-FFF2-40B4-BE49-F238E27FC236}">
                  <a16:creationId xmlns:a16="http://schemas.microsoft.com/office/drawing/2014/main" id="{DAC157FB-4AAF-463E-AE80-7AD7BCD03187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BDDE172E-8A06-4F10-954E-29C8165E0C58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when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4F52AB0-78A8-4687-B4C1-785FC51ECEEC}"/>
              </a:ext>
            </a:extLst>
          </p:cNvPr>
          <p:cNvGrpSpPr/>
          <p:nvPr/>
        </p:nvGrpSpPr>
        <p:grpSpPr>
          <a:xfrm>
            <a:off x="2286377" y="1459133"/>
            <a:ext cx="1434381" cy="447063"/>
            <a:chOff x="9510440" y="1305677"/>
            <a:chExt cx="1794950" cy="720000"/>
          </a:xfrm>
        </p:grpSpPr>
        <p:sp>
          <p:nvSpPr>
            <p:cNvPr id="9" name="Speech Bubble: Rectangle with Corners Rounded 10">
              <a:extLst>
                <a:ext uri="{FF2B5EF4-FFF2-40B4-BE49-F238E27FC236}">
                  <a16:creationId xmlns:a16="http://schemas.microsoft.com/office/drawing/2014/main" id="{B297F618-C4AC-4F0C-92EA-AE3907896B58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D3AFCC4-7B6C-4035-8656-ECC2E8065B07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tired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C358D4-F45C-43B3-9E3D-FA2C52CDD83C}"/>
              </a:ext>
            </a:extLst>
          </p:cNvPr>
          <p:cNvGrpSpPr/>
          <p:nvPr/>
        </p:nvGrpSpPr>
        <p:grpSpPr>
          <a:xfrm>
            <a:off x="4016145" y="776132"/>
            <a:ext cx="1434381" cy="447063"/>
            <a:chOff x="9510440" y="1305677"/>
            <a:chExt cx="1794950" cy="720000"/>
          </a:xfrm>
        </p:grpSpPr>
        <p:sp>
          <p:nvSpPr>
            <p:cNvPr id="12" name="Speech Bubble: Rectangle with Corners Rounded 10">
              <a:extLst>
                <a:ext uri="{FF2B5EF4-FFF2-40B4-BE49-F238E27FC236}">
                  <a16:creationId xmlns:a16="http://schemas.microsoft.com/office/drawing/2014/main" id="{C4A9B14C-08DF-460D-B91B-1E2DD181A4B9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2E9161B-4D50-42F7-AB53-84037773345E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DA8C7A9-C9B3-4CC6-869E-93F0717B6DE7}"/>
              </a:ext>
            </a:extLst>
          </p:cNvPr>
          <p:cNvGrpSpPr/>
          <p:nvPr/>
        </p:nvGrpSpPr>
        <p:grpSpPr>
          <a:xfrm>
            <a:off x="7475681" y="776132"/>
            <a:ext cx="1434381" cy="447063"/>
            <a:chOff x="9510440" y="1305677"/>
            <a:chExt cx="1794950" cy="720000"/>
          </a:xfrm>
        </p:grpSpPr>
        <p:sp>
          <p:nvSpPr>
            <p:cNvPr id="15" name="Speech Bubble: Rectangle with Corners Rounded 10">
              <a:extLst>
                <a:ext uri="{FF2B5EF4-FFF2-40B4-BE49-F238E27FC236}">
                  <a16:creationId xmlns:a16="http://schemas.microsoft.com/office/drawing/2014/main" id="{BE8ADC1F-9508-457F-89F3-F5A6E1EB9917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E2F310F-9A32-473D-AB8A-558914C5F337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finish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18D0C48-36EB-47D2-85C9-42F5EC8D5106}"/>
              </a:ext>
            </a:extLst>
          </p:cNvPr>
          <p:cNvGrpSpPr/>
          <p:nvPr/>
        </p:nvGrpSpPr>
        <p:grpSpPr>
          <a:xfrm>
            <a:off x="5745913" y="776132"/>
            <a:ext cx="1434381" cy="447063"/>
            <a:chOff x="9510440" y="1305677"/>
            <a:chExt cx="1794950" cy="720000"/>
          </a:xfrm>
        </p:grpSpPr>
        <p:sp>
          <p:nvSpPr>
            <p:cNvPr id="18" name="Speech Bubble: Rectangle with Corners Rounded 10">
              <a:extLst>
                <a:ext uri="{FF2B5EF4-FFF2-40B4-BE49-F238E27FC236}">
                  <a16:creationId xmlns:a16="http://schemas.microsoft.com/office/drawing/2014/main" id="{04B246CB-0EA2-4824-982C-577246073C8A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E4DC2735-6442-426C-B983-082ED8A31774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work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9112A37-891F-45BE-88A0-DBB53E7B4C06}"/>
              </a:ext>
            </a:extLst>
          </p:cNvPr>
          <p:cNvGrpSpPr/>
          <p:nvPr/>
        </p:nvGrpSpPr>
        <p:grpSpPr>
          <a:xfrm>
            <a:off x="4016145" y="1459133"/>
            <a:ext cx="1434381" cy="447063"/>
            <a:chOff x="9510440" y="1305677"/>
            <a:chExt cx="1794950" cy="720000"/>
          </a:xfrm>
        </p:grpSpPr>
        <p:sp>
          <p:nvSpPr>
            <p:cNvPr id="21" name="Speech Bubble: Rectangle with Corners Rounded 10">
              <a:extLst>
                <a:ext uri="{FF2B5EF4-FFF2-40B4-BE49-F238E27FC236}">
                  <a16:creationId xmlns:a16="http://schemas.microsoft.com/office/drawing/2014/main" id="{C1A09798-1A08-4498-92BF-2E59063CDFB3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B53531D7-F79C-422E-8922-9BD8B6D859FF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I’ll finish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8C0CE0A-68A7-48E4-A1C4-388CA2F84B61}"/>
              </a:ext>
            </a:extLst>
          </p:cNvPr>
          <p:cNvGrpSpPr/>
          <p:nvPr/>
        </p:nvGrpSpPr>
        <p:grpSpPr>
          <a:xfrm>
            <a:off x="9205449" y="1459133"/>
            <a:ext cx="1434381" cy="447063"/>
            <a:chOff x="9510440" y="1305677"/>
            <a:chExt cx="1794950" cy="720000"/>
          </a:xfrm>
        </p:grpSpPr>
        <p:sp>
          <p:nvSpPr>
            <p:cNvPr id="24" name="Speech Bubble: Rectangle with Corners Rounded 10">
              <a:extLst>
                <a:ext uri="{FF2B5EF4-FFF2-40B4-BE49-F238E27FC236}">
                  <a16:creationId xmlns:a16="http://schemas.microsoft.com/office/drawing/2014/main" id="{C05DDFB0-64E8-40F7-AB60-FD1DBE3C9758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81AD6C5-519C-4240-8A28-19367D221AAB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I’ll be</a:t>
              </a:r>
            </a:p>
          </p:txBody>
        </p:sp>
      </p:grp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9719E00-0B8F-4319-BE82-2FACB61438E8}"/>
              </a:ext>
            </a:extLst>
          </p:cNvPr>
          <p:cNvSpPr/>
          <p:nvPr/>
        </p:nvSpPr>
        <p:spPr>
          <a:xfrm>
            <a:off x="2823649" y="3205468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9144A4D9-B141-491E-9910-967D4725D7A3}"/>
              </a:ext>
            </a:extLst>
          </p:cNvPr>
          <p:cNvSpPr/>
          <p:nvPr/>
        </p:nvSpPr>
        <p:spPr>
          <a:xfrm>
            <a:off x="4311531" y="3205467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id="{E3EAEE9B-E058-4318-817C-3D769A94DB11}"/>
              </a:ext>
            </a:extLst>
          </p:cNvPr>
          <p:cNvSpPr/>
          <p:nvPr/>
        </p:nvSpPr>
        <p:spPr>
          <a:xfrm>
            <a:off x="5799413" y="3205466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0BD826AC-6E8F-4345-A15F-4EDDEABE26C3}"/>
              </a:ext>
            </a:extLst>
          </p:cNvPr>
          <p:cNvSpPr/>
          <p:nvPr/>
        </p:nvSpPr>
        <p:spPr>
          <a:xfrm>
            <a:off x="7287295" y="3205465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EF15FECE-2AE8-4F52-9C6A-F494552CDA06}"/>
              </a:ext>
            </a:extLst>
          </p:cNvPr>
          <p:cNvSpPr/>
          <p:nvPr/>
        </p:nvSpPr>
        <p:spPr>
          <a:xfrm>
            <a:off x="8775177" y="3205464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87C108B7-10CE-4E56-8F93-09F3E86E2560}"/>
              </a:ext>
            </a:extLst>
          </p:cNvPr>
          <p:cNvSpPr/>
          <p:nvPr/>
        </p:nvSpPr>
        <p:spPr>
          <a:xfrm>
            <a:off x="10263059" y="3205463"/>
            <a:ext cx="1434381" cy="44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CB5A1766-B5C9-4327-A327-C6EC88EB1830}"/>
              </a:ext>
            </a:extLst>
          </p:cNvPr>
          <p:cNvGrpSpPr/>
          <p:nvPr/>
        </p:nvGrpSpPr>
        <p:grpSpPr>
          <a:xfrm>
            <a:off x="2823649" y="3205463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" name="Speech Bubble: Rectangle with Corners Rounded 10">
              <a:extLst>
                <a:ext uri="{FF2B5EF4-FFF2-40B4-BE49-F238E27FC236}">
                  <a16:creationId xmlns:a16="http://schemas.microsoft.com/office/drawing/2014/main" id="{18F832E2-5D31-4F47-852A-53C7A0332DBC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410346BB-0AC5-4E88-889C-FF1AA3B5848F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I’ll be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71A6CAC-EE6A-415A-9E32-D93D4C89EBC3}"/>
              </a:ext>
            </a:extLst>
          </p:cNvPr>
          <p:cNvGrpSpPr/>
          <p:nvPr/>
        </p:nvGrpSpPr>
        <p:grpSpPr>
          <a:xfrm>
            <a:off x="4311531" y="3205462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1" name="Speech Bubble: Rectangle with Corners Rounded 10">
              <a:extLst>
                <a:ext uri="{FF2B5EF4-FFF2-40B4-BE49-F238E27FC236}">
                  <a16:creationId xmlns:a16="http://schemas.microsoft.com/office/drawing/2014/main" id="{19B91CDD-3EF6-4FED-9BFA-49610376B45C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A8585277-33CB-4E68-869D-85415FEF2874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tired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02FACB82-BE85-417B-8797-063A03D3ECA6}"/>
              </a:ext>
            </a:extLst>
          </p:cNvPr>
          <p:cNvGrpSpPr/>
          <p:nvPr/>
        </p:nvGrpSpPr>
        <p:grpSpPr>
          <a:xfrm>
            <a:off x="5799413" y="3205461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Speech Bubble: Rectangle with Corners Rounded 10">
              <a:extLst>
                <a:ext uri="{FF2B5EF4-FFF2-40B4-BE49-F238E27FC236}">
                  <a16:creationId xmlns:a16="http://schemas.microsoft.com/office/drawing/2014/main" id="{E720B70D-D0EB-49C0-99C0-97E4358A0F78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A8698DB7-28B1-40EB-888C-F670CF94268E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when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3803B804-EFFE-4EEA-A9FC-18708A92F3D4}"/>
              </a:ext>
            </a:extLst>
          </p:cNvPr>
          <p:cNvGrpSpPr/>
          <p:nvPr/>
        </p:nvGrpSpPr>
        <p:grpSpPr>
          <a:xfrm>
            <a:off x="7287295" y="3205460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Speech Bubble: Rectangle with Corners Rounded 10">
              <a:extLst>
                <a:ext uri="{FF2B5EF4-FFF2-40B4-BE49-F238E27FC236}">
                  <a16:creationId xmlns:a16="http://schemas.microsoft.com/office/drawing/2014/main" id="{E323E105-7FAD-4A15-A9BE-9A5A165A78BF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153CF27E-B154-4825-A75D-30433B59FE89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8A6DF14E-7958-402B-A0C8-4DA4FCCDDC85}"/>
              </a:ext>
            </a:extLst>
          </p:cNvPr>
          <p:cNvGrpSpPr/>
          <p:nvPr/>
        </p:nvGrpSpPr>
        <p:grpSpPr>
          <a:xfrm>
            <a:off x="8775177" y="3205459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0" name="Speech Bubble: Rectangle with Corners Rounded 10">
              <a:extLst>
                <a:ext uri="{FF2B5EF4-FFF2-40B4-BE49-F238E27FC236}">
                  <a16:creationId xmlns:a16="http://schemas.microsoft.com/office/drawing/2014/main" id="{18BA20C2-0F1D-45A3-BA85-6969A600FAC5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E3847785-F76C-463D-A28C-4BC7BF4D9AC7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finish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390CB46D-16E4-41EE-8F30-825A9342CB96}"/>
              </a:ext>
            </a:extLst>
          </p:cNvPr>
          <p:cNvGrpSpPr/>
          <p:nvPr/>
        </p:nvGrpSpPr>
        <p:grpSpPr>
          <a:xfrm>
            <a:off x="10263059" y="3205458"/>
            <a:ext cx="1434381" cy="447063"/>
            <a:chOff x="9510440" y="1305677"/>
            <a:chExt cx="1794950" cy="72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3" name="Speech Bubble: Rectangle with Corners Rounded 10">
              <a:extLst>
                <a:ext uri="{FF2B5EF4-FFF2-40B4-BE49-F238E27FC236}">
                  <a16:creationId xmlns:a16="http://schemas.microsoft.com/office/drawing/2014/main" id="{1B91E524-3011-4059-90D1-F73AA014CD41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E9121D5B-4FE1-4F98-A084-B9D79460F605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work.</a:t>
              </a: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4084D6A6-272F-4F5F-BF2B-2ECF23E26CE5}"/>
              </a:ext>
            </a:extLst>
          </p:cNvPr>
          <p:cNvGrpSpPr/>
          <p:nvPr/>
        </p:nvGrpSpPr>
        <p:grpSpPr>
          <a:xfrm>
            <a:off x="9205449" y="776132"/>
            <a:ext cx="1434381" cy="447063"/>
            <a:chOff x="9510440" y="1305677"/>
            <a:chExt cx="1794950" cy="720000"/>
          </a:xfrm>
        </p:grpSpPr>
        <p:sp>
          <p:nvSpPr>
            <p:cNvPr id="66" name="Speech Bubble: Rectangle with Corners Rounded 10">
              <a:extLst>
                <a:ext uri="{FF2B5EF4-FFF2-40B4-BE49-F238E27FC236}">
                  <a16:creationId xmlns:a16="http://schemas.microsoft.com/office/drawing/2014/main" id="{EE63B80D-E17A-45AA-B4E4-27A4418D2091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45357305-28F7-45DD-9116-2D4B97689012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when soon</a:t>
              </a:r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36F1BF82-26A0-4004-8C91-4010ED03D51E}"/>
              </a:ext>
            </a:extLst>
          </p:cNvPr>
          <p:cNvGrpSpPr/>
          <p:nvPr/>
        </p:nvGrpSpPr>
        <p:grpSpPr>
          <a:xfrm>
            <a:off x="5745912" y="1459133"/>
            <a:ext cx="1434381" cy="447063"/>
            <a:chOff x="9510440" y="1305677"/>
            <a:chExt cx="1794950" cy="720000"/>
          </a:xfrm>
        </p:grpSpPr>
        <p:sp>
          <p:nvSpPr>
            <p:cNvPr id="69" name="Speech Bubble: Rectangle with Corners Rounded 10">
              <a:extLst>
                <a:ext uri="{FF2B5EF4-FFF2-40B4-BE49-F238E27FC236}">
                  <a16:creationId xmlns:a16="http://schemas.microsoft.com/office/drawing/2014/main" id="{FED20FAB-BF57-49A8-8D67-5FE221824ADA}"/>
                </a:ext>
              </a:extLst>
            </p:cNvPr>
            <p:cNvSpPr/>
            <p:nvPr/>
          </p:nvSpPr>
          <p:spPr>
            <a:xfrm>
              <a:off x="9510440" y="1305677"/>
              <a:ext cx="1794950" cy="720000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245E2BA-6236-49D4-9429-5E53A6675512}"/>
                </a:ext>
              </a:extLst>
            </p:cNvPr>
            <p:cNvSpPr txBox="1"/>
            <p:nvPr/>
          </p:nvSpPr>
          <p:spPr>
            <a:xfrm>
              <a:off x="9577390" y="1305677"/>
              <a:ext cx="1728000" cy="59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76200" algn="ctr" rtl="0">
                <a:lnSpc>
                  <a:spcPct val="107000"/>
                </a:lnSpc>
                <a:spcAft>
                  <a:spcPts val="750"/>
                </a:spcAft>
              </a:pPr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as I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F27B0FBE-A14D-4403-86FA-9EE7ECF5F70E}"/>
              </a:ext>
            </a:extLst>
          </p:cNvPr>
          <p:cNvGrpSpPr/>
          <p:nvPr/>
        </p:nvGrpSpPr>
        <p:grpSpPr>
          <a:xfrm>
            <a:off x="-258435" y="1906196"/>
            <a:ext cx="3166110" cy="1629514"/>
            <a:chOff x="3316506" y="4443555"/>
            <a:chExt cx="2849387" cy="1161397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63DD514E-D815-4575-818A-5C41B1498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16506" y="4443555"/>
              <a:ext cx="2849387" cy="116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25523A75-A283-4490-AE3A-F52BC8D8807E}"/>
                </a:ext>
              </a:extLst>
            </p:cNvPr>
            <p:cNvSpPr txBox="1"/>
            <p:nvPr/>
          </p:nvSpPr>
          <p:spPr>
            <a:xfrm>
              <a:off x="3717384" y="4570896"/>
              <a:ext cx="2047630" cy="526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bg1"/>
                  </a:solidFill>
                  <a:latin typeface="Arial Rounded MT Bold" pitchFamily="34" charset="0"/>
                </a:rPr>
                <a:t>Make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 a correct sentence</a:t>
              </a:r>
              <a:endParaRPr lang="ar-SA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" name="Picture 2" descr="Faqs Clipart (#1113072) - PinClipart">
            <a:extLst>
              <a:ext uri="{FF2B5EF4-FFF2-40B4-BE49-F238E27FC236}">
                <a16:creationId xmlns:a16="http://schemas.microsoft.com/office/drawing/2014/main" id="{4ACD81B6-185D-4D08-BE7B-284AACC9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523" y1="18136" x2="63523" y2="18136"/>
                        <a14:foregroundMark x1="52273" y1="19395" x2="52273" y2="19899"/>
                        <a14:foregroundMark x1="52273" y1="19899" x2="53636" y2="44458"/>
                        <a14:foregroundMark x1="48409" y1="21537" x2="22841" y2="27708"/>
                        <a14:foregroundMark x1="30568" y1="34509" x2="31932" y2="23300"/>
                        <a14:foregroundMark x1="31932" y1="23300" x2="37614" y2="14736"/>
                        <a14:foregroundMark x1="37614" y1="14736" x2="50114" y2="23174"/>
                        <a14:foregroundMark x1="50114" y1="23174" x2="54773" y2="36902"/>
                        <a14:foregroundMark x1="54773" y1="36902" x2="52727" y2="48741"/>
                        <a14:foregroundMark x1="52727" y1="48741" x2="49886" y2="55038"/>
                        <a14:foregroundMark x1="49886" y1="55038" x2="49886" y2="67632"/>
                        <a14:foregroundMark x1="49886" y1="67632" x2="52614" y2="76448"/>
                        <a14:foregroundMark x1="55795" y1="74433" x2="49545" y2="79345"/>
                        <a14:foregroundMark x1="57386" y1="72040" x2="55795" y2="80479"/>
                        <a14:foregroundMark x1="55795" y1="80479" x2="50795" y2="81612"/>
                        <a14:foregroundMark x1="53523" y1="82872" x2="50000" y2="82997"/>
                        <a14:foregroundMark x1="49205" y1="85013" x2="51591" y2="84635"/>
                        <a14:foregroundMark x1="49205" y1="84131" x2="48068" y2="85894"/>
                        <a14:foregroundMark x1="46023" y1="75189" x2="47841" y2="84005"/>
                        <a14:foregroundMark x1="47841" y1="84005" x2="48864" y2="85642"/>
                        <a14:foregroundMark x1="59432" y1="82494" x2="49091" y2="8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6" y="1408034"/>
            <a:ext cx="848859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ubby Man Looking Tired Cartoon Clipart Vector - FriendlyStock">
            <a:extLst>
              <a:ext uri="{FF2B5EF4-FFF2-40B4-BE49-F238E27FC236}">
                <a16:creationId xmlns:a16="http://schemas.microsoft.com/office/drawing/2014/main" id="{3FD33728-092D-4DF4-AA11-F3AEA7B9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6" y="3032885"/>
            <a:ext cx="2428437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32CAE3D8-8C90-4134-B14B-1E5BA8E876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7" y="1984318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58438 -0.01342 " pathEditMode="relative" rAng="0" ptsTypes="AA">
                                      <p:cBhvr>
                                        <p:cTn id="73" dur="3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-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w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1">
            <a:extLst>
              <a:ext uri="{FF2B5EF4-FFF2-40B4-BE49-F238E27FC236}">
                <a16:creationId xmlns:a16="http://schemas.microsoft.com/office/drawing/2014/main" id="{25FC8453-8E8C-4172-AD24-65C2294BB83F}"/>
              </a:ext>
            </a:extLst>
          </p:cNvPr>
          <p:cNvSpPr/>
          <p:nvPr/>
        </p:nvSpPr>
        <p:spPr>
          <a:xfrm>
            <a:off x="1537980" y="2952354"/>
            <a:ext cx="3274648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box was </a:t>
            </a:r>
            <a:r>
              <a:rPr lang="en-US" sz="17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</a:t>
            </a: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heavy</a:t>
            </a:r>
            <a:endParaRPr lang="ar-SA" sz="17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Q3">
            <a:extLst>
              <a:ext uri="{FF2B5EF4-FFF2-40B4-BE49-F238E27FC236}">
                <a16:creationId xmlns:a16="http://schemas.microsoft.com/office/drawing/2014/main" id="{7029DB6B-1456-4142-9C08-EBCC5D4C0FD4}"/>
              </a:ext>
            </a:extLst>
          </p:cNvPr>
          <p:cNvSpPr/>
          <p:nvPr/>
        </p:nvSpPr>
        <p:spPr>
          <a:xfrm>
            <a:off x="1532727" y="2151546"/>
            <a:ext cx="3274648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</a:t>
            </a:r>
            <a:r>
              <a:rPr lang="ar-SA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hungry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right now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AN1">
            <a:extLst>
              <a:ext uri="{FF2B5EF4-FFF2-40B4-BE49-F238E27FC236}">
                <a16:creationId xmlns:a16="http://schemas.microsoft.com/office/drawing/2014/main" id="{CAA2C27E-3DEF-497C-B7DD-20CC2EC9C3EB}"/>
              </a:ext>
            </a:extLst>
          </p:cNvPr>
          <p:cNvSpPr/>
          <p:nvPr/>
        </p:nvSpPr>
        <p:spPr>
          <a:xfrm>
            <a:off x="7062773" y="1315572"/>
            <a:ext cx="3273324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I’ll drop the box.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N2">
            <a:extLst>
              <a:ext uri="{FF2B5EF4-FFF2-40B4-BE49-F238E27FC236}">
                <a16:creationId xmlns:a16="http://schemas.microsoft.com/office/drawing/2014/main" id="{935B4563-9D07-4835-9C78-B6BF1A50D1AC}"/>
              </a:ext>
            </a:extLst>
          </p:cNvPr>
          <p:cNvSpPr/>
          <p:nvPr/>
        </p:nvSpPr>
        <p:spPr>
          <a:xfrm>
            <a:off x="7062773" y="2133380"/>
            <a:ext cx="3273324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ate too much.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AN3">
            <a:extLst>
              <a:ext uri="{FF2B5EF4-FFF2-40B4-BE49-F238E27FC236}">
                <a16:creationId xmlns:a16="http://schemas.microsoft.com/office/drawing/2014/main" id="{03443C87-7BFB-4D28-9587-997A3B62A52E}"/>
              </a:ext>
            </a:extLst>
          </p:cNvPr>
          <p:cNvSpPr/>
          <p:nvPr/>
        </p:nvSpPr>
        <p:spPr>
          <a:xfrm>
            <a:off x="7062773" y="2968077"/>
            <a:ext cx="3273324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marL="6858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dropped it.</a:t>
            </a:r>
          </a:p>
        </p:txBody>
      </p:sp>
      <p:sp>
        <p:nvSpPr>
          <p:cNvPr id="9" name="AN4">
            <a:extLst>
              <a:ext uri="{FF2B5EF4-FFF2-40B4-BE49-F238E27FC236}">
                <a16:creationId xmlns:a16="http://schemas.microsoft.com/office/drawing/2014/main" id="{43914740-22BB-4F40-8A02-315F5817B41E}"/>
              </a:ext>
            </a:extLst>
          </p:cNvPr>
          <p:cNvSpPr/>
          <p:nvPr/>
        </p:nvSpPr>
        <p:spPr>
          <a:xfrm>
            <a:off x="7062773" y="3839005"/>
            <a:ext cx="3273324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marL="6858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can’t wait for lunch.</a:t>
            </a:r>
          </a:p>
        </p:txBody>
      </p:sp>
      <p:sp>
        <p:nvSpPr>
          <p:cNvPr id="10" name="W1">
            <a:extLst>
              <a:ext uri="{FF2B5EF4-FFF2-40B4-BE49-F238E27FC236}">
                <a16:creationId xmlns:a16="http://schemas.microsoft.com/office/drawing/2014/main" id="{AC3DB8D5-236A-48EB-A5C5-0982E0DF9BE2}"/>
              </a:ext>
            </a:extLst>
          </p:cNvPr>
          <p:cNvSpPr/>
          <p:nvPr/>
        </p:nvSpPr>
        <p:spPr>
          <a:xfrm flipH="1">
            <a:off x="898583" y="3155838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W3">
            <a:extLst>
              <a:ext uri="{FF2B5EF4-FFF2-40B4-BE49-F238E27FC236}">
                <a16:creationId xmlns:a16="http://schemas.microsoft.com/office/drawing/2014/main" id="{33F32C9F-5C6D-43A5-A5BB-9FEBBF7928F7}"/>
              </a:ext>
            </a:extLst>
          </p:cNvPr>
          <p:cNvSpPr/>
          <p:nvPr/>
        </p:nvSpPr>
        <p:spPr>
          <a:xfrm flipH="1">
            <a:off x="893330" y="2355030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ARR1">
            <a:extLst>
              <a:ext uri="{FF2B5EF4-FFF2-40B4-BE49-F238E27FC236}">
                <a16:creationId xmlns:a16="http://schemas.microsoft.com/office/drawing/2014/main" id="{5D6B4F3E-17DC-4DF4-8B31-80DF7EB04D1D}"/>
              </a:ext>
            </a:extLst>
          </p:cNvPr>
          <p:cNvCxnSpPr>
            <a:cxnSpLocks/>
            <a:stCxn id="2" idx="3"/>
            <a:endCxn id="27" idx="1"/>
          </p:cNvCxnSpPr>
          <p:nvPr/>
        </p:nvCxnSpPr>
        <p:spPr>
          <a:xfrm>
            <a:off x="4812628" y="3299679"/>
            <a:ext cx="2250145" cy="14843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ARR3">
            <a:extLst>
              <a:ext uri="{FF2B5EF4-FFF2-40B4-BE49-F238E27FC236}">
                <a16:creationId xmlns:a16="http://schemas.microsoft.com/office/drawing/2014/main" id="{83DF4BE9-9796-442B-A606-AB553FB20781}"/>
              </a:ext>
            </a:extLst>
          </p:cNvPr>
          <p:cNvCxnSpPr>
            <a:cxnSpLocks/>
            <a:stCxn id="4" idx="3"/>
            <a:endCxn id="28" idx="1"/>
          </p:cNvCxnSpPr>
          <p:nvPr/>
        </p:nvCxnSpPr>
        <p:spPr>
          <a:xfrm>
            <a:off x="4807375" y="2498871"/>
            <a:ext cx="2255398" cy="1686579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ED183035-F35D-4F97-8FCF-22D04B610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" y="2361370"/>
            <a:ext cx="564352" cy="564352"/>
          </a:xfrm>
          <a:prstGeom prst="rect">
            <a:avLst/>
          </a:prstGeom>
        </p:spPr>
      </p:pic>
      <p:sp>
        <p:nvSpPr>
          <p:cNvPr id="19" name="WRONG">
            <a:extLst>
              <a:ext uri="{FF2B5EF4-FFF2-40B4-BE49-F238E27FC236}">
                <a16:creationId xmlns:a16="http://schemas.microsoft.com/office/drawing/2014/main" id="{560E37D0-05AB-4676-B089-12DD5EC692E2}"/>
              </a:ext>
            </a:extLst>
          </p:cNvPr>
          <p:cNvSpPr/>
          <p:nvPr/>
        </p:nvSpPr>
        <p:spPr>
          <a:xfrm>
            <a:off x="5035074" y="2061811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20" name="WG">
            <a:extLst>
              <a:ext uri="{FF2B5EF4-FFF2-40B4-BE49-F238E27FC236}">
                <a16:creationId xmlns:a16="http://schemas.microsoft.com/office/drawing/2014/main" id="{2F2785AF-52C9-4BC2-856D-CC728E49F534}"/>
              </a:ext>
            </a:extLst>
          </p:cNvPr>
          <p:cNvGrpSpPr/>
          <p:nvPr/>
        </p:nvGrpSpPr>
        <p:grpSpPr>
          <a:xfrm>
            <a:off x="7062773" y="1386711"/>
            <a:ext cx="3273324" cy="3055124"/>
            <a:chOff x="1156997" y="765109"/>
            <a:chExt cx="4721290" cy="520182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21" name="WS1">
              <a:extLst>
                <a:ext uri="{FF2B5EF4-FFF2-40B4-BE49-F238E27FC236}">
                  <a16:creationId xmlns:a16="http://schemas.microsoft.com/office/drawing/2014/main" id="{279AFD3C-392F-40AA-9899-757F97B8F7BB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WS1">
              <a:extLst>
                <a:ext uri="{FF2B5EF4-FFF2-40B4-BE49-F238E27FC236}">
                  <a16:creationId xmlns:a16="http://schemas.microsoft.com/office/drawing/2014/main" id="{AEDB707F-F130-408A-AB22-EB728B066F30}"/>
                </a:ext>
              </a:extLst>
            </p:cNvPr>
            <p:cNvSpPr/>
            <p:nvPr/>
          </p:nvSpPr>
          <p:spPr>
            <a:xfrm>
              <a:off x="1156997" y="215746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WS1">
              <a:extLst>
                <a:ext uri="{FF2B5EF4-FFF2-40B4-BE49-F238E27FC236}">
                  <a16:creationId xmlns:a16="http://schemas.microsoft.com/office/drawing/2014/main" id="{E56EF392-8F62-407B-A1A3-2D69C1A8676C}"/>
                </a:ext>
              </a:extLst>
            </p:cNvPr>
            <p:cNvSpPr/>
            <p:nvPr/>
          </p:nvSpPr>
          <p:spPr>
            <a:xfrm>
              <a:off x="1156997" y="3549815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WS1">
              <a:extLst>
                <a:ext uri="{FF2B5EF4-FFF2-40B4-BE49-F238E27FC236}">
                  <a16:creationId xmlns:a16="http://schemas.microsoft.com/office/drawing/2014/main" id="{33F78CD8-68B7-4CEA-A47C-3A276605A9D9}"/>
                </a:ext>
              </a:extLst>
            </p:cNvPr>
            <p:cNvSpPr/>
            <p:nvPr/>
          </p:nvSpPr>
          <p:spPr>
            <a:xfrm>
              <a:off x="1156997" y="494216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5" name="CS1">
            <a:extLst>
              <a:ext uri="{FF2B5EF4-FFF2-40B4-BE49-F238E27FC236}">
                <a16:creationId xmlns:a16="http://schemas.microsoft.com/office/drawing/2014/main" id="{9CC24A09-766F-41ED-AFC3-F24C2E552668}"/>
              </a:ext>
            </a:extLst>
          </p:cNvPr>
          <p:cNvSpPr/>
          <p:nvPr/>
        </p:nvSpPr>
        <p:spPr>
          <a:xfrm>
            <a:off x="7062773" y="1327840"/>
            <a:ext cx="3274648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CS2">
            <a:extLst>
              <a:ext uri="{FF2B5EF4-FFF2-40B4-BE49-F238E27FC236}">
                <a16:creationId xmlns:a16="http://schemas.microsoft.com/office/drawing/2014/main" id="{98186BD6-1269-41A8-A110-732F5B3888EB}"/>
              </a:ext>
            </a:extLst>
          </p:cNvPr>
          <p:cNvSpPr/>
          <p:nvPr/>
        </p:nvSpPr>
        <p:spPr>
          <a:xfrm>
            <a:off x="7062773" y="2131897"/>
            <a:ext cx="3274648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CS3">
            <a:extLst>
              <a:ext uri="{FF2B5EF4-FFF2-40B4-BE49-F238E27FC236}">
                <a16:creationId xmlns:a16="http://schemas.microsoft.com/office/drawing/2014/main" id="{E137B806-6D07-413A-B659-EA780BAB9D96}"/>
              </a:ext>
            </a:extLst>
          </p:cNvPr>
          <p:cNvSpPr/>
          <p:nvPr/>
        </p:nvSpPr>
        <p:spPr>
          <a:xfrm>
            <a:off x="7062773" y="2966594"/>
            <a:ext cx="3274648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CS4">
            <a:extLst>
              <a:ext uri="{FF2B5EF4-FFF2-40B4-BE49-F238E27FC236}">
                <a16:creationId xmlns:a16="http://schemas.microsoft.com/office/drawing/2014/main" id="{F2CB1846-EE02-4682-8FB0-6056A24EFEED}"/>
              </a:ext>
            </a:extLst>
          </p:cNvPr>
          <p:cNvSpPr/>
          <p:nvPr/>
        </p:nvSpPr>
        <p:spPr>
          <a:xfrm>
            <a:off x="7062773" y="3837522"/>
            <a:ext cx="3274648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2A045E29-8F17-430D-98F0-75EC939E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5" y="2961811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k4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26BC442A-C65B-4D8F-B9D9-6652834C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6" y="3793599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7AB218E-F625-42D1-8CFB-939D5A57FF18}"/>
              </a:ext>
            </a:extLst>
          </p:cNvPr>
          <p:cNvGrpSpPr/>
          <p:nvPr/>
        </p:nvGrpSpPr>
        <p:grpSpPr>
          <a:xfrm>
            <a:off x="-185725" y="571954"/>
            <a:ext cx="3166110" cy="1629514"/>
            <a:chOff x="3316506" y="4443555"/>
            <a:chExt cx="2849387" cy="1161397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ACD14512-F042-4A92-B162-CDF06B73F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16506" y="4443555"/>
              <a:ext cx="2849387" cy="116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CBB9F438-A7B5-44F1-8590-58B35D0C1FAA}"/>
                </a:ext>
              </a:extLst>
            </p:cNvPr>
            <p:cNvSpPr txBox="1"/>
            <p:nvPr/>
          </p:nvSpPr>
          <p:spPr>
            <a:xfrm>
              <a:off x="3717384" y="4617861"/>
              <a:ext cx="2047630" cy="46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Match to express result // degree</a:t>
              </a:r>
              <a:endParaRPr lang="ar-SA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 descr="Faqs Clipart (#1113072) - PinClipart">
            <a:extLst>
              <a:ext uri="{FF2B5EF4-FFF2-40B4-BE49-F238E27FC236}">
                <a16:creationId xmlns:a16="http://schemas.microsoft.com/office/drawing/2014/main" id="{D4C9BC6D-2430-45A9-A762-7D1E49EE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3523" y1="18136" x2="63523" y2="18136"/>
                        <a14:foregroundMark x1="52273" y1="19395" x2="52273" y2="19899"/>
                        <a14:foregroundMark x1="52273" y1="19899" x2="53636" y2="44458"/>
                        <a14:foregroundMark x1="48409" y1="21537" x2="22841" y2="27708"/>
                        <a14:foregroundMark x1="30568" y1="34509" x2="31932" y2="23300"/>
                        <a14:foregroundMark x1="31932" y1="23300" x2="37614" y2="14736"/>
                        <a14:foregroundMark x1="37614" y1="14736" x2="50114" y2="23174"/>
                        <a14:foregroundMark x1="50114" y1="23174" x2="54773" y2="36902"/>
                        <a14:foregroundMark x1="54773" y1="36902" x2="52727" y2="48741"/>
                        <a14:foregroundMark x1="52727" y1="48741" x2="49886" y2="55038"/>
                        <a14:foregroundMark x1="49886" y1="55038" x2="49886" y2="67632"/>
                        <a14:foregroundMark x1="49886" y1="67632" x2="52614" y2="76448"/>
                        <a14:foregroundMark x1="55795" y1="74433" x2="49545" y2="79345"/>
                        <a14:foregroundMark x1="57386" y1="72040" x2="55795" y2="80479"/>
                        <a14:foregroundMark x1="55795" y1="80479" x2="50795" y2="81612"/>
                        <a14:foregroundMark x1="53523" y1="82872" x2="50000" y2="82997"/>
                        <a14:foregroundMark x1="49205" y1="85013" x2="51591" y2="84635"/>
                        <a14:foregroundMark x1="49205" y1="84131" x2="48068" y2="85894"/>
                        <a14:foregroundMark x1="46023" y1="75189" x2="47841" y2="84005"/>
                        <a14:foregroundMark x1="47841" y1="84005" x2="48864" y2="85642"/>
                        <a14:foregroundMark x1="59432" y1="82494" x2="49091" y2="8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36" y="73792"/>
            <a:ext cx="848859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TATO PALS IN THE EVENING FEELINGS | Baamboozle">
            <a:extLst>
              <a:ext uri="{FF2B5EF4-FFF2-40B4-BE49-F238E27FC236}">
                <a16:creationId xmlns:a16="http://schemas.microsoft.com/office/drawing/2014/main" id="{A1D830FE-04F7-4879-8FC9-1124AAB25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4"/>
          <a:stretch/>
        </p:blipFill>
        <p:spPr bwMode="auto">
          <a:xfrm>
            <a:off x="2087978" y="3808167"/>
            <a:ext cx="1369690" cy="2927566"/>
          </a:xfrm>
          <a:prstGeom prst="snip1Rect">
            <a:avLst>
              <a:gd name="adj" fmla="val 265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fting heavy objects Archives | Pediatric Surgical Associates">
            <a:extLst>
              <a:ext uri="{FF2B5EF4-FFF2-40B4-BE49-F238E27FC236}">
                <a16:creationId xmlns:a16="http://schemas.microsoft.com/office/drawing/2014/main" id="{0228DA2F-C31B-404B-87BF-94BF40109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0" y="4015102"/>
            <a:ext cx="2171665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58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1456 " pathEditMode="relative" rAng="0" ptsTypes="AA">
                                          <p:cBhvr>
                                            <p:cTn id="59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26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5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7" fill="hold">
                          <p:stCondLst>
                            <p:cond delay="0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12" grpId="0" animBg="1"/>
          <p:bldP spid="12" grpId="1" animBg="1"/>
          <p:bldP spid="12" grpId="2" animBg="1"/>
          <p:bldP spid="12" grpId="3" animBg="1"/>
          <p:bldP spid="12" grpId="4" animBg="1"/>
          <p:bldP spid="12" grpId="5" animBg="1"/>
          <p:bldP spid="19" grpId="0" animBg="1"/>
          <p:bldP spid="19" grpId="1" animBg="1"/>
          <p:bldP spid="25" grpId="0" animBg="1"/>
          <p:bldP spid="25" grpId="1" animBg="1"/>
          <p:bldP spid="25" grpId="2" animBg="1"/>
          <p:bldP spid="25" grpId="3" animBg="1"/>
          <p:bldP spid="25" grpId="4" animBg="1"/>
          <p:bldP spid="26" grpId="0" animBg="1"/>
          <p:bldP spid="26" grpId="1" animBg="1"/>
          <p:bldP spid="26" grpId="2" animBg="1"/>
          <p:bldP spid="26" grpId="3" animBg="1"/>
          <p:bldP spid="26" grpId="4" animBg="1"/>
          <p:bldP spid="27" grpId="0" animBg="1"/>
          <p:bldP spid="27" grpId="1" animBg="1"/>
          <p:bldP spid="27" grpId="2" animBg="1"/>
          <p:bldP spid="27" grpId="3" animBg="1"/>
          <p:bldP spid="27" grpId="4" animBg="1"/>
          <p:bldP spid="28" grpId="0" animBg="1"/>
          <p:bldP spid="28" grpId="1" animBg="1"/>
          <p:bldP spid="28" grpId="2" animBg="1"/>
          <p:bldP spid="28" grpId="3" animBg="1"/>
          <p:bldP spid="28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10"/>
                                </p:stCondLst>
                                <p:childTnLst>
                                  <p:par>
                                    <p:cTn id="58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1456 " pathEditMode="relative" rAng="0" ptsTypes="AA">
                                          <p:cBhvr>
                                            <p:cTn id="59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26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5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7" fill="hold">
                          <p:stCondLst>
                            <p:cond delay="0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12" grpId="0" animBg="1"/>
          <p:bldP spid="12" grpId="1" animBg="1"/>
          <p:bldP spid="12" grpId="2" animBg="1"/>
          <p:bldP spid="12" grpId="3" animBg="1"/>
          <p:bldP spid="12" grpId="4" animBg="1"/>
          <p:bldP spid="12" grpId="5" animBg="1"/>
          <p:bldP spid="19" grpId="0" animBg="1"/>
          <p:bldP spid="19" grpId="1" animBg="1"/>
          <p:bldP spid="25" grpId="0" animBg="1"/>
          <p:bldP spid="25" grpId="1" animBg="1"/>
          <p:bldP spid="25" grpId="2" animBg="1"/>
          <p:bldP spid="25" grpId="3" animBg="1"/>
          <p:bldP spid="25" grpId="4" animBg="1"/>
          <p:bldP spid="26" grpId="0" animBg="1"/>
          <p:bldP spid="26" grpId="1" animBg="1"/>
          <p:bldP spid="26" grpId="2" animBg="1"/>
          <p:bldP spid="26" grpId="3" animBg="1"/>
          <p:bldP spid="26" grpId="4" animBg="1"/>
          <p:bldP spid="27" grpId="0" animBg="1"/>
          <p:bldP spid="27" grpId="1" animBg="1"/>
          <p:bldP spid="27" grpId="2" animBg="1"/>
          <p:bldP spid="27" grpId="3" animBg="1"/>
          <p:bldP spid="27" grpId="4" animBg="1"/>
          <p:bldP spid="28" grpId="0" animBg="1"/>
          <p:bldP spid="28" grpId="1" animBg="1"/>
          <p:bldP spid="28" grpId="2" animBg="1"/>
          <p:bldP spid="28" grpId="3" animBg="1"/>
          <p:bldP spid="28" grpId="4" animBg="1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F0B92C-08EE-46D6-91D4-414412DB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36" y="1001550"/>
            <a:ext cx="3519585" cy="3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E655859-30AA-4D0C-ABDB-37811668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 flipH="1">
            <a:off x="658373" y="2443161"/>
            <a:ext cx="1143000" cy="38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C69479-17F3-4256-91CE-C159E179C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6178"/>
            <a:ext cx="7775019" cy="5407621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7B3D806-4484-4452-814A-6CC7E9E7B40A}"/>
              </a:ext>
            </a:extLst>
          </p:cNvPr>
          <p:cNvGrpSpPr/>
          <p:nvPr/>
        </p:nvGrpSpPr>
        <p:grpSpPr>
          <a:xfrm>
            <a:off x="1541747" y="848397"/>
            <a:ext cx="2298595" cy="2062438"/>
            <a:chOff x="1541747" y="848397"/>
            <a:chExt cx="2298595" cy="206243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8C2BBF5-34A4-4F55-A0BB-90B912A8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41747" y="848397"/>
              <a:ext cx="2298595" cy="206243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B2B8835-3151-4522-AC38-40437E8ABA87}"/>
                </a:ext>
              </a:extLst>
            </p:cNvPr>
            <p:cNvSpPr txBox="1"/>
            <p:nvPr/>
          </p:nvSpPr>
          <p:spPr>
            <a:xfrm>
              <a:off x="1676823" y="1152019"/>
              <a:ext cx="20590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Let’s know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you know</a:t>
              </a:r>
              <a:endParaRPr lang="ar-SA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AD9B4A-F143-4EBC-A65F-4011A83F3771}"/>
              </a:ext>
            </a:extLst>
          </p:cNvPr>
          <p:cNvSpPr/>
          <p:nvPr/>
        </p:nvSpPr>
        <p:spPr>
          <a:xfrm rot="15152459">
            <a:off x="5066367" y="409807"/>
            <a:ext cx="932847" cy="2443677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rgbClr val="F8B2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A6DA6D1-A747-4C3C-BA25-CB6902BCF897}"/>
              </a:ext>
            </a:extLst>
          </p:cNvPr>
          <p:cNvSpPr txBox="1"/>
          <p:nvPr/>
        </p:nvSpPr>
        <p:spPr>
          <a:xfrm>
            <a:off x="4523874" y="1431590"/>
            <a:ext cx="162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Classify</a:t>
            </a:r>
          </a:p>
        </p:txBody>
      </p:sp>
      <p:graphicFrame>
        <p:nvGraphicFramePr>
          <p:cNvPr id="15" name="جدول 15">
            <a:extLst>
              <a:ext uri="{FF2B5EF4-FFF2-40B4-BE49-F238E27FC236}">
                <a16:creationId xmlns:a16="http://schemas.microsoft.com/office/drawing/2014/main" id="{B987E9FE-0EE3-4D19-B005-C4C0CBCA4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0273"/>
              </p:ext>
            </p:extLst>
          </p:nvPr>
        </p:nvGraphicFramePr>
        <p:xfrm>
          <a:off x="4374426" y="2443161"/>
          <a:ext cx="711374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435">
                  <a:extLst>
                    <a:ext uri="{9D8B030D-6E8A-4147-A177-3AD203B41FA5}">
                      <a16:colId xmlns:a16="http://schemas.microsoft.com/office/drawing/2014/main" val="3903865506"/>
                    </a:ext>
                  </a:extLst>
                </a:gridCol>
                <a:gridCol w="1778435">
                  <a:extLst>
                    <a:ext uri="{9D8B030D-6E8A-4147-A177-3AD203B41FA5}">
                      <a16:colId xmlns:a16="http://schemas.microsoft.com/office/drawing/2014/main" val="2862255592"/>
                    </a:ext>
                  </a:extLst>
                </a:gridCol>
                <a:gridCol w="1778435">
                  <a:extLst>
                    <a:ext uri="{9D8B030D-6E8A-4147-A177-3AD203B41FA5}">
                      <a16:colId xmlns:a16="http://schemas.microsoft.com/office/drawing/2014/main" val="3657526297"/>
                    </a:ext>
                  </a:extLst>
                </a:gridCol>
                <a:gridCol w="1778435">
                  <a:extLst>
                    <a:ext uri="{9D8B030D-6E8A-4147-A177-3AD203B41FA5}">
                      <a16:colId xmlns:a16="http://schemas.microsoft.com/office/drawing/2014/main" val="1623030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prepositions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gerunds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verbs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Nouns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0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7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3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12544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9569E31-A6E5-4CD4-8AF1-B099FB09E24A}"/>
              </a:ext>
            </a:extLst>
          </p:cNvPr>
          <p:cNvSpPr txBox="1"/>
          <p:nvPr/>
        </p:nvSpPr>
        <p:spPr>
          <a:xfrm>
            <a:off x="6456303" y="1346220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6D4C966-3C53-47C5-B0BB-B14DBD2AB1E9}"/>
              </a:ext>
            </a:extLst>
          </p:cNvPr>
          <p:cNvSpPr txBox="1"/>
          <p:nvPr/>
        </p:nvSpPr>
        <p:spPr>
          <a:xfrm>
            <a:off x="7438398" y="1346220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7CB008B-9E8A-4560-97DF-0CE64FE4864B}"/>
              </a:ext>
            </a:extLst>
          </p:cNvPr>
          <p:cNvSpPr txBox="1"/>
          <p:nvPr/>
        </p:nvSpPr>
        <p:spPr>
          <a:xfrm>
            <a:off x="8632883" y="1346220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1D35128-4FA5-4BC7-B887-B8454E33A0D0}"/>
              </a:ext>
            </a:extLst>
          </p:cNvPr>
          <p:cNvSpPr txBox="1"/>
          <p:nvPr/>
        </p:nvSpPr>
        <p:spPr>
          <a:xfrm>
            <a:off x="9382420" y="1346220"/>
            <a:ext cx="9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8F73940-26F3-478A-AD20-6D192D35FA11}"/>
              </a:ext>
            </a:extLst>
          </p:cNvPr>
          <p:cNvSpPr txBox="1"/>
          <p:nvPr/>
        </p:nvSpPr>
        <p:spPr>
          <a:xfrm>
            <a:off x="10364515" y="1346220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D193FC5-7943-486E-9A1E-E0F3DE1D3ECD}"/>
              </a:ext>
            </a:extLst>
          </p:cNvPr>
          <p:cNvSpPr txBox="1"/>
          <p:nvPr/>
        </p:nvSpPr>
        <p:spPr>
          <a:xfrm>
            <a:off x="6456303" y="1694635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A9E4B0-894F-4E0F-9DD1-915963106B64}"/>
              </a:ext>
            </a:extLst>
          </p:cNvPr>
          <p:cNvSpPr txBox="1"/>
          <p:nvPr/>
        </p:nvSpPr>
        <p:spPr>
          <a:xfrm>
            <a:off x="7438398" y="1694635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CAAAE7F-1CC3-4950-8878-7A34C3C8F83D}"/>
              </a:ext>
            </a:extLst>
          </p:cNvPr>
          <p:cNvSpPr txBox="1"/>
          <p:nvPr/>
        </p:nvSpPr>
        <p:spPr>
          <a:xfrm>
            <a:off x="8632883" y="1694635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2BCBC57-AFB3-4EFF-B39E-88DC9BCA728F}"/>
              </a:ext>
            </a:extLst>
          </p:cNvPr>
          <p:cNvSpPr txBox="1"/>
          <p:nvPr/>
        </p:nvSpPr>
        <p:spPr>
          <a:xfrm>
            <a:off x="9382420" y="1694635"/>
            <a:ext cx="9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DDDEC1-9D02-4B1C-9E30-7E35DDFB2838}"/>
              </a:ext>
            </a:extLst>
          </p:cNvPr>
          <p:cNvSpPr txBox="1"/>
          <p:nvPr/>
        </p:nvSpPr>
        <p:spPr>
          <a:xfrm>
            <a:off x="10364515" y="1694635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13C499F-ADE4-43E4-BD8D-5F264B5B912C}"/>
              </a:ext>
            </a:extLst>
          </p:cNvPr>
          <p:cNvSpPr txBox="1"/>
          <p:nvPr/>
        </p:nvSpPr>
        <p:spPr>
          <a:xfrm>
            <a:off x="6509400" y="1997063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leg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7ECF56F-343C-481C-8EE1-054D8E2596D2}"/>
              </a:ext>
            </a:extLst>
          </p:cNvPr>
          <p:cNvSpPr txBox="1"/>
          <p:nvPr/>
        </p:nvSpPr>
        <p:spPr>
          <a:xfrm>
            <a:off x="7438398" y="1997063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sending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75E00B8-DA38-4E67-8CAA-CC04DA98EC27}"/>
              </a:ext>
            </a:extLst>
          </p:cNvPr>
          <p:cNvSpPr txBox="1"/>
          <p:nvPr/>
        </p:nvSpPr>
        <p:spPr>
          <a:xfrm>
            <a:off x="8579786" y="1997063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F8F6943-0FD4-43BD-AF0A-18E8B72B13E4}"/>
              </a:ext>
            </a:extLst>
          </p:cNvPr>
          <p:cNvSpPr txBox="1"/>
          <p:nvPr/>
        </p:nvSpPr>
        <p:spPr>
          <a:xfrm>
            <a:off x="9276226" y="1997063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8E750B0-B8CA-4591-AE56-A37265AD9F9F}"/>
              </a:ext>
            </a:extLst>
          </p:cNvPr>
          <p:cNvSpPr txBox="1"/>
          <p:nvPr/>
        </p:nvSpPr>
        <p:spPr>
          <a:xfrm>
            <a:off x="10417612" y="1997063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97BE0D9-24B5-4DF1-8700-34CBC37CA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7792">
            <a:off x="6901652" y="1607695"/>
            <a:ext cx="466406" cy="466406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DBE9E51-B3BB-4F56-81A8-90007571FAE3}"/>
              </a:ext>
            </a:extLst>
          </p:cNvPr>
          <p:cNvSpPr txBox="1"/>
          <p:nvPr/>
        </p:nvSpPr>
        <p:spPr>
          <a:xfrm>
            <a:off x="4910707" y="2811894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CF181C7-6498-4636-8447-5CEBE3ACCD28}"/>
              </a:ext>
            </a:extLst>
          </p:cNvPr>
          <p:cNvSpPr txBox="1"/>
          <p:nvPr/>
        </p:nvSpPr>
        <p:spPr>
          <a:xfrm>
            <a:off x="8167898" y="2822854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761ACED-39D9-44B3-A4F6-50FCAC148D9A}"/>
              </a:ext>
            </a:extLst>
          </p:cNvPr>
          <p:cNvSpPr txBox="1"/>
          <p:nvPr/>
        </p:nvSpPr>
        <p:spPr>
          <a:xfrm>
            <a:off x="10213132" y="2808579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471E671-750D-4EAD-99A0-82342D4700DA}"/>
              </a:ext>
            </a:extLst>
          </p:cNvPr>
          <p:cNvSpPr txBox="1"/>
          <p:nvPr/>
        </p:nvSpPr>
        <p:spPr>
          <a:xfrm>
            <a:off x="10096854" y="3191673"/>
            <a:ext cx="9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F0E16AD-A0CE-4233-AAE3-E7FB2F774E9B}"/>
              </a:ext>
            </a:extLst>
          </p:cNvPr>
          <p:cNvSpPr txBox="1"/>
          <p:nvPr/>
        </p:nvSpPr>
        <p:spPr>
          <a:xfrm>
            <a:off x="8187935" y="3183593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C374D3C-FCB2-435A-9FCF-80577F4784F2}"/>
              </a:ext>
            </a:extLst>
          </p:cNvPr>
          <p:cNvSpPr txBox="1"/>
          <p:nvPr/>
        </p:nvSpPr>
        <p:spPr>
          <a:xfrm>
            <a:off x="10096853" y="3933249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42FE886-4465-44D0-9DB1-5D21EEB2BBC6}"/>
              </a:ext>
            </a:extLst>
          </p:cNvPr>
          <p:cNvSpPr txBox="1"/>
          <p:nvPr/>
        </p:nvSpPr>
        <p:spPr>
          <a:xfrm>
            <a:off x="6566627" y="2820998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43F2DC3-3138-42A3-9CB0-2EF559068E47}"/>
              </a:ext>
            </a:extLst>
          </p:cNvPr>
          <p:cNvSpPr txBox="1"/>
          <p:nvPr/>
        </p:nvSpPr>
        <p:spPr>
          <a:xfrm>
            <a:off x="6787874" y="3170207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D9E4E4E-3E64-41FD-978E-9D96A15D7895}"/>
              </a:ext>
            </a:extLst>
          </p:cNvPr>
          <p:cNvSpPr txBox="1"/>
          <p:nvPr/>
        </p:nvSpPr>
        <p:spPr>
          <a:xfrm>
            <a:off x="10096854" y="3591783"/>
            <a:ext cx="9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86E4508-7A7A-464A-A866-A5BD68656F26}"/>
              </a:ext>
            </a:extLst>
          </p:cNvPr>
          <p:cNvSpPr txBox="1"/>
          <p:nvPr/>
        </p:nvSpPr>
        <p:spPr>
          <a:xfrm>
            <a:off x="4804512" y="3208689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79E7CF3-2A1D-4740-950D-AFFAD95B96D2}"/>
              </a:ext>
            </a:extLst>
          </p:cNvPr>
          <p:cNvSpPr txBox="1"/>
          <p:nvPr/>
        </p:nvSpPr>
        <p:spPr>
          <a:xfrm>
            <a:off x="4910707" y="3510022"/>
            <a:ext cx="91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leg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39313D3-6008-4FC7-B7D7-DE3982F2F4DA}"/>
              </a:ext>
            </a:extLst>
          </p:cNvPr>
          <p:cNvSpPr txBox="1"/>
          <p:nvPr/>
        </p:nvSpPr>
        <p:spPr>
          <a:xfrm>
            <a:off x="8187934" y="3545362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sending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8F87010-6CFC-4FB7-A1D5-CB84AC4F2DE4}"/>
              </a:ext>
            </a:extLst>
          </p:cNvPr>
          <p:cNvSpPr txBox="1"/>
          <p:nvPr/>
        </p:nvSpPr>
        <p:spPr>
          <a:xfrm>
            <a:off x="10213132" y="4259265"/>
            <a:ext cx="68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CC3041B-D833-42F2-84AA-4F18E8A70F27}"/>
              </a:ext>
            </a:extLst>
          </p:cNvPr>
          <p:cNvSpPr txBox="1"/>
          <p:nvPr/>
        </p:nvSpPr>
        <p:spPr>
          <a:xfrm>
            <a:off x="4804512" y="3925472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40F7F64-95B1-4FF9-A701-A8E8F0006B8F}"/>
              </a:ext>
            </a:extLst>
          </p:cNvPr>
          <p:cNvSpPr txBox="1"/>
          <p:nvPr/>
        </p:nvSpPr>
        <p:spPr>
          <a:xfrm>
            <a:off x="6530812" y="3582817"/>
            <a:ext cx="1129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22611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63" presetClass="path" presetSubtype="0" accel="24000" autoRev="1" fill="hold" nodeType="afterEffect" p14:presetBounceEnd="3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0.31588 0.00185 " pathEditMode="relative" rAng="0" ptsTypes="AA" p14:bounceEnd="39000">
                                          <p:cBhvr>
                                            <p:cTn id="101" dur="3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94" y="9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0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4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0" fill="hold">
                          <p:stCondLst>
                            <p:cond delay="indefinite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9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2" fill="hold">
                          <p:stCondLst>
                            <p:cond delay="indefinite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5" fill="hold">
                          <p:stCondLst>
                            <p:cond delay="indefinite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6" fill="hold">
                          <p:stCondLst>
                            <p:cond delay="indefinite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4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7" grpId="0"/>
          <p:bldP spid="17" grpId="1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/>
          <p:bldP spid="29" grpId="1"/>
          <p:bldP spid="30" grpId="0"/>
          <p:bldP spid="30" grpId="1"/>
          <p:bldP spid="32" grpId="0"/>
          <p:bldP spid="33" grpId="0"/>
          <p:bldP spid="34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63" presetClass="path" presetSubtype="0" accel="24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0.31588 0.00185 " pathEditMode="relative" rAng="0" ptsTypes="AA">
                                          <p:cBhvr>
                                            <p:cTn id="101" dur="3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94" y="9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0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4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0" fill="hold">
                          <p:stCondLst>
                            <p:cond delay="indefinite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9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2" fill="hold">
                          <p:stCondLst>
                            <p:cond delay="indefinite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5" fill="hold">
                          <p:stCondLst>
                            <p:cond delay="indefinite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6" fill="hold">
                          <p:stCondLst>
                            <p:cond delay="indefinite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4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7" grpId="0"/>
          <p:bldP spid="17" grpId="1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/>
          <p:bldP spid="29" grpId="1"/>
          <p:bldP spid="30" grpId="0"/>
          <p:bldP spid="30" grpId="1"/>
          <p:bldP spid="32" grpId="0"/>
          <p:bldP spid="33" grpId="0"/>
          <p:bldP spid="34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DA8652D9-E451-4A72-9E46-77B97D30C776}"/>
              </a:ext>
            </a:extLst>
          </p:cNvPr>
          <p:cNvGrpSpPr/>
          <p:nvPr/>
        </p:nvGrpSpPr>
        <p:grpSpPr>
          <a:xfrm>
            <a:off x="0" y="1782401"/>
            <a:ext cx="3114922" cy="455119"/>
            <a:chOff x="3562350" y="-2391420"/>
            <a:chExt cx="4033224" cy="1060705"/>
          </a:xfrm>
          <a:solidFill>
            <a:srgbClr val="FFC000"/>
          </a:solidFill>
        </p:grpSpPr>
        <p:sp>
          <p:nvSpPr>
            <p:cNvPr id="6" name="4">
              <a:extLst>
                <a:ext uri="{FF2B5EF4-FFF2-40B4-BE49-F238E27FC236}">
                  <a16:creationId xmlns:a16="http://schemas.microsoft.com/office/drawing/2014/main" id="{D54A8DEF-42AC-477D-9AFE-877ACB99AC8D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:a16="http://schemas.microsoft.com/office/drawing/2014/main" id="{C2EA9975-D19C-4167-B5A1-1AC6B5BB132E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9" name="4">
            <a:extLst>
              <a:ext uri="{FF2B5EF4-FFF2-40B4-BE49-F238E27FC236}">
                <a16:creationId xmlns:a16="http://schemas.microsoft.com/office/drawing/2014/main" id="{165D4D19-E367-4104-9889-213C0243DF79}"/>
              </a:ext>
            </a:extLst>
          </p:cNvPr>
          <p:cNvSpPr txBox="1">
            <a:spLocks/>
          </p:cNvSpPr>
          <p:nvPr/>
        </p:nvSpPr>
        <p:spPr>
          <a:xfrm>
            <a:off x="202481" y="18481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9E32D25F-281A-4731-A50E-D6A2CDF8E3EC}"/>
              </a:ext>
            </a:extLst>
          </p:cNvPr>
          <p:cNvSpPr txBox="1"/>
          <p:nvPr/>
        </p:nvSpPr>
        <p:spPr>
          <a:xfrm>
            <a:off x="-40387" y="1807880"/>
            <a:ext cx="302581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rPr>
              <a:t>Page: 34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MV Boli" pitchFamily="2" charset="0"/>
            </a:endParaRPr>
          </a:p>
        </p:txBody>
      </p:sp>
      <p:pic>
        <p:nvPicPr>
          <p:cNvPr id="11" name="Picture 2" descr="Home | Practice Makes Perfect">
            <a:extLst>
              <a:ext uri="{FF2B5EF4-FFF2-40B4-BE49-F238E27FC236}">
                <a16:creationId xmlns:a16="http://schemas.microsoft.com/office/drawing/2014/main" id="{CDB80642-A62D-401D-BD96-E93445B00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3842"/>
          <a:stretch/>
        </p:blipFill>
        <p:spPr bwMode="auto">
          <a:xfrm>
            <a:off x="4078965" y="649705"/>
            <a:ext cx="3633278" cy="4389166"/>
          </a:xfrm>
          <a:prstGeom prst="snipRoundRect">
            <a:avLst>
              <a:gd name="adj1" fmla="val 746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362661-82F3-4BD7-A21D-1CCC9D68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085"/>
          <a:stretch/>
        </p:blipFill>
        <p:spPr>
          <a:xfrm>
            <a:off x="2924577" y="449847"/>
            <a:ext cx="6342845" cy="11600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A7A170-FBCF-4BBA-90F0-DAA1DAB8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56" b="40629"/>
          <a:stretch/>
        </p:blipFill>
        <p:spPr>
          <a:xfrm>
            <a:off x="2924577" y="1803400"/>
            <a:ext cx="6342845" cy="116004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57C087-8380-45D1-8FB0-8711CEF7E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75" b="15965"/>
          <a:stretch/>
        </p:blipFill>
        <p:spPr>
          <a:xfrm>
            <a:off x="2924577" y="3156953"/>
            <a:ext cx="6342845" cy="11082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9F50F3-1DF7-457F-83E3-8AA54BD8F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40"/>
          <a:stretch/>
        </p:blipFill>
        <p:spPr>
          <a:xfrm>
            <a:off x="2924577" y="4458703"/>
            <a:ext cx="6342845" cy="110824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03DF353-CABD-48BE-8CF7-FAFC0EFEADA9}"/>
              </a:ext>
            </a:extLst>
          </p:cNvPr>
          <p:cNvSpPr txBox="1"/>
          <p:nvPr/>
        </p:nvSpPr>
        <p:spPr>
          <a:xfrm>
            <a:off x="-4379687" y="15337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Prepositions?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DC6DC56-7248-498E-AE73-BED154400505}"/>
              </a:ext>
            </a:extLst>
          </p:cNvPr>
          <p:cNvSpPr txBox="1"/>
          <p:nvPr/>
        </p:nvSpPr>
        <p:spPr>
          <a:xfrm>
            <a:off x="-4379687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235B99"/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DC7CE18-BFC7-4CFA-AA23-2A752D040DB8}"/>
              </a:ext>
            </a:extLst>
          </p:cNvPr>
          <p:cNvSpPr txBox="1"/>
          <p:nvPr/>
        </p:nvSpPr>
        <p:spPr>
          <a:xfrm>
            <a:off x="-4379687" y="25370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Gerund?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228C3C-01B7-4FDF-A761-001956D3E2D3}"/>
              </a:ext>
            </a:extLst>
          </p:cNvPr>
          <p:cNvSpPr txBox="1"/>
          <p:nvPr/>
        </p:nvSpPr>
        <p:spPr>
          <a:xfrm>
            <a:off x="-4379687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a verbal that ends in -</a:t>
            </a:r>
            <a:r>
              <a:rPr lang="en-US" i="1" dirty="0" err="1">
                <a:solidFill>
                  <a:srgbClr val="235B99"/>
                </a:solidFill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wear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go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235B99"/>
                </a:solidFill>
                <a:latin typeface="+mj-lt"/>
              </a:rPr>
              <a:t>appply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applying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42D5E896-17B7-45F4-98FF-09F647A1D0B7}"/>
              </a:ext>
            </a:extLst>
          </p:cNvPr>
          <p:cNvGrpSpPr/>
          <p:nvPr/>
        </p:nvGrpSpPr>
        <p:grpSpPr>
          <a:xfrm>
            <a:off x="0" y="1782401"/>
            <a:ext cx="3114922" cy="455119"/>
            <a:chOff x="3562350" y="-2391420"/>
            <a:chExt cx="4033224" cy="1060705"/>
          </a:xfrm>
          <a:solidFill>
            <a:srgbClr val="FFC000"/>
          </a:solidFill>
        </p:grpSpPr>
        <p:sp>
          <p:nvSpPr>
            <p:cNvPr id="13" name="4">
              <a:extLst>
                <a:ext uri="{FF2B5EF4-FFF2-40B4-BE49-F238E27FC236}">
                  <a16:creationId xmlns:a16="http://schemas.microsoft.com/office/drawing/2014/main" id="{21D91735-8A2F-47AC-B261-207DD7A4004B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14" name="4">
              <a:extLst>
                <a:ext uri="{FF2B5EF4-FFF2-40B4-BE49-F238E27FC236}">
                  <a16:creationId xmlns:a16="http://schemas.microsoft.com/office/drawing/2014/main" id="{ED9970E5-4104-4989-8D18-479E25020D6D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5" name="4">
            <a:extLst>
              <a:ext uri="{FF2B5EF4-FFF2-40B4-BE49-F238E27FC236}">
                <a16:creationId xmlns:a16="http://schemas.microsoft.com/office/drawing/2014/main" id="{FC9D18DA-450F-4066-BBAF-84C9698CC8F7}"/>
              </a:ext>
            </a:extLst>
          </p:cNvPr>
          <p:cNvSpPr txBox="1">
            <a:spLocks/>
          </p:cNvSpPr>
          <p:nvPr/>
        </p:nvSpPr>
        <p:spPr>
          <a:xfrm>
            <a:off x="202481" y="18481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TextBox 451">
            <a:extLst>
              <a:ext uri="{FF2B5EF4-FFF2-40B4-BE49-F238E27FC236}">
                <a16:creationId xmlns:a16="http://schemas.microsoft.com/office/drawing/2014/main" id="{FDDE9E74-1591-43E4-AF6A-34738A86D1B3}"/>
              </a:ext>
            </a:extLst>
          </p:cNvPr>
          <p:cNvSpPr txBox="1"/>
          <p:nvPr/>
        </p:nvSpPr>
        <p:spPr>
          <a:xfrm>
            <a:off x="-40387" y="1807880"/>
            <a:ext cx="302581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itchFamily="2" charset="0"/>
              </a:rPr>
              <a:t>Page: 102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MV Boli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2AFA7E1-C6A2-4CAD-93A2-690D343041AE}"/>
              </a:ext>
            </a:extLst>
          </p:cNvPr>
          <p:cNvSpPr txBox="1"/>
          <p:nvPr/>
        </p:nvSpPr>
        <p:spPr>
          <a:xfrm>
            <a:off x="2586185" y="514510"/>
            <a:ext cx="360000" cy="519351"/>
          </a:xfrm>
          <a:prstGeom prst="ellipse">
            <a:avLst/>
          </a:prstGeom>
          <a:solidFill>
            <a:srgbClr val="F15C4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/>
                </a:solidFill>
                <a:latin typeface="+mj-lt"/>
              </a:rPr>
              <a:t>1</a:t>
            </a:r>
            <a:endParaRPr lang="ar-SA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655506B-FB64-4F95-96E9-03BA05F4FEB9}"/>
              </a:ext>
            </a:extLst>
          </p:cNvPr>
          <p:cNvSpPr txBox="1"/>
          <p:nvPr/>
        </p:nvSpPr>
        <p:spPr>
          <a:xfrm>
            <a:off x="2586185" y="1742282"/>
            <a:ext cx="360000" cy="519351"/>
          </a:xfrm>
          <a:prstGeom prst="ellipse">
            <a:avLst/>
          </a:prstGeom>
          <a:solidFill>
            <a:srgbClr val="F15C4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/>
                </a:solidFill>
                <a:latin typeface="+mj-lt"/>
              </a:rPr>
              <a:t>2</a:t>
            </a:r>
            <a:endParaRPr lang="ar-SA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E662CEA-43B5-42D5-B4E1-6FBDD906D680}"/>
              </a:ext>
            </a:extLst>
          </p:cNvPr>
          <p:cNvSpPr txBox="1"/>
          <p:nvPr/>
        </p:nvSpPr>
        <p:spPr>
          <a:xfrm>
            <a:off x="2586185" y="3096536"/>
            <a:ext cx="360000" cy="519351"/>
          </a:xfrm>
          <a:prstGeom prst="ellipse">
            <a:avLst/>
          </a:prstGeom>
          <a:solidFill>
            <a:srgbClr val="F15C4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/>
                </a:solidFill>
                <a:latin typeface="+mj-lt"/>
              </a:rPr>
              <a:t>3</a:t>
            </a:r>
            <a:endParaRPr lang="ar-SA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DF3930-E00E-4C32-8C38-3F29493F1FD1}"/>
              </a:ext>
            </a:extLst>
          </p:cNvPr>
          <p:cNvSpPr txBox="1"/>
          <p:nvPr/>
        </p:nvSpPr>
        <p:spPr>
          <a:xfrm>
            <a:off x="2586185" y="4450790"/>
            <a:ext cx="360000" cy="519351"/>
          </a:xfrm>
          <a:prstGeom prst="ellipse">
            <a:avLst/>
          </a:prstGeom>
          <a:solidFill>
            <a:srgbClr val="F15C4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chemeClr val="bg1"/>
                </a:solidFill>
                <a:latin typeface="+mj-lt"/>
              </a:rPr>
              <a:t>4</a:t>
            </a:r>
            <a:endParaRPr lang="ar-SA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806D6BC-6812-49F4-9357-0135716E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8464" y="-109164"/>
            <a:ext cx="3324225" cy="1381125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833906-5BF3-497D-8603-79F266206DC5}"/>
              </a:ext>
            </a:extLst>
          </p:cNvPr>
          <p:cNvSpPr txBox="1"/>
          <p:nvPr/>
        </p:nvSpPr>
        <p:spPr>
          <a:xfrm>
            <a:off x="-4528803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6CC5391-191F-41BD-AE46-2DBD9B96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793E69-6B83-4DDE-8F17-25364A37942F}"/>
              </a:ext>
            </a:extLst>
          </p:cNvPr>
          <p:cNvSpPr txBox="1"/>
          <p:nvPr/>
        </p:nvSpPr>
        <p:spPr>
          <a:xfrm>
            <a:off x="787400" y="1533783"/>
            <a:ext cx="1778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Prepositions?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3CCC06-9DDD-4753-84D2-320DE0F93C53}"/>
              </a:ext>
            </a:extLst>
          </p:cNvPr>
          <p:cNvSpPr txBox="1"/>
          <p:nvPr/>
        </p:nvSpPr>
        <p:spPr>
          <a:xfrm>
            <a:off x="787400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235B99"/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CC4A50-EA04-4EB8-8496-0B969ECE4337}"/>
              </a:ext>
            </a:extLst>
          </p:cNvPr>
          <p:cNvSpPr txBox="1"/>
          <p:nvPr/>
        </p:nvSpPr>
        <p:spPr>
          <a:xfrm>
            <a:off x="787400" y="2537083"/>
            <a:ext cx="1778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1" i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Gerund?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68CC0-F699-4F5D-A50A-AC877C184A6B}"/>
              </a:ext>
            </a:extLst>
          </p:cNvPr>
          <p:cNvSpPr txBox="1"/>
          <p:nvPr/>
        </p:nvSpPr>
        <p:spPr>
          <a:xfrm>
            <a:off x="787400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a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verbal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that ends in -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wear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go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apply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applying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1E316A-9886-469A-A5A5-690FF4D214F0}"/>
              </a:ext>
            </a:extLst>
          </p:cNvPr>
          <p:cNvSpPr txBox="1"/>
          <p:nvPr/>
        </p:nvSpPr>
        <p:spPr>
          <a:xfrm>
            <a:off x="653832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5AE9E21-328D-4721-97E1-0CCCCB2379AE}"/>
              </a:ext>
            </a:extLst>
          </p:cNvPr>
          <p:cNvSpPr txBox="1"/>
          <p:nvPr/>
        </p:nvSpPr>
        <p:spPr>
          <a:xfrm>
            <a:off x="-4992157" y="644267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latin typeface="+mj-lt"/>
              </a:rPr>
              <a:t>Some </a:t>
            </a:r>
            <a:r>
              <a:rPr lang="en-US" b="1" i="1" dirty="0">
                <a:latin typeface="+mj-lt"/>
              </a:rPr>
              <a:t>verbs</a:t>
            </a:r>
            <a:r>
              <a:rPr lang="en-US" i="1" dirty="0">
                <a:latin typeface="+mj-lt"/>
              </a:rPr>
              <a:t> are usually followed by </a:t>
            </a:r>
            <a:r>
              <a:rPr lang="en-US" b="1" i="1" dirty="0">
                <a:latin typeface="+mj-lt"/>
              </a:rPr>
              <a:t>certain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prepositions</a:t>
            </a:r>
            <a:endParaRPr lang="ar-SA" b="1" i="1" dirty="0">
              <a:latin typeface="+mj-lt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247D6DE-88E9-46C2-821E-9C7B83D40E88}"/>
              </a:ext>
            </a:extLst>
          </p:cNvPr>
          <p:cNvSpPr txBox="1"/>
          <p:nvPr/>
        </p:nvSpPr>
        <p:spPr>
          <a:xfrm>
            <a:off x="-4938857" y="1642796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apologize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for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decided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against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look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forward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to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insist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thinking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succeeded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in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dreaming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asked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about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applying for a job.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10" name="1">
            <a:extLst>
              <a:ext uri="{FF2B5EF4-FFF2-40B4-BE49-F238E27FC236}">
                <a16:creationId xmlns:a16="http://schemas.microsoft.com/office/drawing/2014/main" id="{14662975-F044-480D-9FE4-03C8C8DF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81" y="1446050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1F0C9CC7-90CB-44B8-8F99-1A2CA36F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534" y="2511387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54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uiExpand="1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6B5FD290-8FA8-4E9F-A9CE-378E49C0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793E69-6B83-4DDE-8F17-25364A37942F}"/>
              </a:ext>
            </a:extLst>
          </p:cNvPr>
          <p:cNvSpPr txBox="1"/>
          <p:nvPr/>
        </p:nvSpPr>
        <p:spPr>
          <a:xfrm>
            <a:off x="787400" y="1533783"/>
            <a:ext cx="1778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1" i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Prepositions?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3CCC06-9DDD-4753-84D2-320DE0F93C53}"/>
              </a:ext>
            </a:extLst>
          </p:cNvPr>
          <p:cNvSpPr txBox="1"/>
          <p:nvPr/>
        </p:nvSpPr>
        <p:spPr>
          <a:xfrm>
            <a:off x="787400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235B99"/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CC4A50-EA04-4EB8-8496-0B969ECE4337}"/>
              </a:ext>
            </a:extLst>
          </p:cNvPr>
          <p:cNvSpPr txBox="1"/>
          <p:nvPr/>
        </p:nvSpPr>
        <p:spPr>
          <a:xfrm>
            <a:off x="787400" y="2537083"/>
            <a:ext cx="1778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1" i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Gerund?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68CC0-F699-4F5D-A50A-AC877C184A6B}"/>
              </a:ext>
            </a:extLst>
          </p:cNvPr>
          <p:cNvSpPr txBox="1"/>
          <p:nvPr/>
        </p:nvSpPr>
        <p:spPr>
          <a:xfrm>
            <a:off x="787400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a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verbal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that ends in -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rgbClr val="235B99"/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wear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go 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apply		</a:t>
            </a:r>
            <a:r>
              <a:rPr lang="en-US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en-US" i="1" dirty="0">
                <a:solidFill>
                  <a:srgbClr val="235B99"/>
                </a:solidFill>
                <a:latin typeface="+mj-lt"/>
                <a:sym typeface="Wingdings" panose="05000000000000000000" pitchFamily="2" charset="2"/>
              </a:rPr>
              <a:t> applying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1E316A-9886-469A-A5A5-690FF4D214F0}"/>
              </a:ext>
            </a:extLst>
          </p:cNvPr>
          <p:cNvSpPr txBox="1"/>
          <p:nvPr/>
        </p:nvSpPr>
        <p:spPr>
          <a:xfrm>
            <a:off x="653832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5AE9E21-328D-4721-97E1-0CCCCB2379AE}"/>
              </a:ext>
            </a:extLst>
          </p:cNvPr>
          <p:cNvSpPr txBox="1"/>
          <p:nvPr/>
        </p:nvSpPr>
        <p:spPr>
          <a:xfrm>
            <a:off x="-4992157" y="644267"/>
            <a:ext cx="38542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latin typeface="+mj-lt"/>
              </a:rPr>
              <a:t>Some </a:t>
            </a:r>
            <a:r>
              <a:rPr lang="en-US" b="1" i="1" dirty="0">
                <a:latin typeface="+mj-lt"/>
              </a:rPr>
              <a:t>verbs</a:t>
            </a:r>
            <a:r>
              <a:rPr lang="en-US" i="1" dirty="0">
                <a:latin typeface="+mj-lt"/>
              </a:rPr>
              <a:t> are usually followed by </a:t>
            </a:r>
            <a:r>
              <a:rPr lang="en-US" b="1" i="1" dirty="0">
                <a:latin typeface="+mj-lt"/>
              </a:rPr>
              <a:t>certain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prepositions</a:t>
            </a:r>
            <a:endParaRPr lang="ar-SA" b="1" i="1" dirty="0">
              <a:latin typeface="+mj-lt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247D6DE-88E9-46C2-821E-9C7B83D40E88}"/>
              </a:ext>
            </a:extLst>
          </p:cNvPr>
          <p:cNvSpPr txBox="1"/>
          <p:nvPr/>
        </p:nvSpPr>
        <p:spPr>
          <a:xfrm>
            <a:off x="-4992158" y="1715016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apologize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for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arriving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decided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against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wearing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look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forward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to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meeting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insist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paying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thinking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moving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succeeded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in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getting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dreaming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going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asked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about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applying for a job.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33DAFFD-120E-4B2A-AF00-61967F5A3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56173" y="2214656"/>
            <a:ext cx="2443573" cy="29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4793E69-6B83-4DDE-8F17-25364A37942F}"/>
              </a:ext>
            </a:extLst>
          </p:cNvPr>
          <p:cNvSpPr txBox="1"/>
          <p:nvPr/>
        </p:nvSpPr>
        <p:spPr>
          <a:xfrm>
            <a:off x="6832600" y="15337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Prepositions?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3CCC06-9DDD-4753-84D2-320DE0F93C53}"/>
              </a:ext>
            </a:extLst>
          </p:cNvPr>
          <p:cNvSpPr txBox="1"/>
          <p:nvPr/>
        </p:nvSpPr>
        <p:spPr>
          <a:xfrm>
            <a:off x="6832600" y="1940699"/>
            <a:ext cx="421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   for  of  on  in  about  against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148AFA2-A5BF-49F1-BF18-F2549C6A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-109164"/>
            <a:ext cx="3324225" cy="138112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5CC4A50-EA04-4EB8-8496-0B969ECE4337}"/>
              </a:ext>
            </a:extLst>
          </p:cNvPr>
          <p:cNvSpPr txBox="1"/>
          <p:nvPr/>
        </p:nvSpPr>
        <p:spPr>
          <a:xfrm>
            <a:off x="6832600" y="2537083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Gerund?</a:t>
            </a:r>
            <a:endParaRPr lang="ar-SA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68CC0-F699-4F5D-A50A-AC877C184A6B}"/>
              </a:ext>
            </a:extLst>
          </p:cNvPr>
          <p:cNvSpPr txBox="1"/>
          <p:nvPr/>
        </p:nvSpPr>
        <p:spPr>
          <a:xfrm>
            <a:off x="6832600" y="2943999"/>
            <a:ext cx="421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verbal that ends in 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functions as a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verb +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ing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DF79"/>
                </a:highlight>
                <a:latin typeface="+mj-lt"/>
              </a:rPr>
              <a:t>  = noun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wear 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wearing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go 		 going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	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 applying</a:t>
            </a:r>
            <a:endParaRPr lang="ar-SA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B9AA59-62D8-46F9-808D-9FFF924B3E34}"/>
              </a:ext>
            </a:extLst>
          </p:cNvPr>
          <p:cNvSpPr txBox="1"/>
          <p:nvPr/>
        </p:nvSpPr>
        <p:spPr>
          <a:xfrm>
            <a:off x="489169" y="1271522"/>
            <a:ext cx="38542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D8E9D0">
                  <a:alpha val="49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b="1" i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Some </a:t>
            </a:r>
            <a:r>
              <a:rPr lang="en-US" b="0" dirty="0"/>
              <a:t>verbs</a:t>
            </a:r>
            <a:r>
              <a:rPr lang="en-US" b="0" dirty="0">
                <a:solidFill>
                  <a:schemeClr val="tx1"/>
                </a:solidFill>
              </a:rPr>
              <a:t> are usually followed by certain prepositions</a:t>
            </a:r>
            <a:endParaRPr lang="ar-SA" b="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F779A-2981-40B6-BBD7-4F8FCB0CFA76}"/>
              </a:ext>
            </a:extLst>
          </p:cNvPr>
          <p:cNvSpPr txBox="1"/>
          <p:nvPr/>
        </p:nvSpPr>
        <p:spPr>
          <a:xfrm>
            <a:off x="489168" y="2102519"/>
            <a:ext cx="5251231" cy="33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apologize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for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arriving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late.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decided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against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wearing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a uniform.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look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forward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to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meeting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you personally.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insist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paying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for our lunch.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thinking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moving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to a new house soon.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succeeded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in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getting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into college.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’m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dreaming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of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going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on vacation.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1" i="0" u="none" strike="noStrike" baseline="0" dirty="0">
                <a:solidFill>
                  <a:srgbClr val="F15C4D"/>
                </a:solidFill>
                <a:latin typeface="+mj-lt"/>
              </a:rPr>
              <a:t>asked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+mj-lt"/>
              </a:rPr>
              <a:t>about</a:t>
            </a:r>
            <a:r>
              <a:rPr lang="en-US" sz="1800" b="1" i="0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35B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applying</a:t>
            </a:r>
            <a:r>
              <a:rPr lang="en-US" sz="1800" b="0" i="0" u="none" strike="noStrike" baseline="0" dirty="0">
                <a:solidFill>
                  <a:srgbClr val="235B99"/>
                </a:solidFill>
                <a:latin typeface="+mj-lt"/>
              </a:rPr>
              <a:t> for a job.</a:t>
            </a:r>
            <a:endParaRPr lang="ar-SA" i="1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1E316A-9886-469A-A5A5-690FF4D214F0}"/>
              </a:ext>
            </a:extLst>
          </p:cNvPr>
          <p:cNvSpPr txBox="1"/>
          <p:nvPr/>
        </p:nvSpPr>
        <p:spPr>
          <a:xfrm>
            <a:off x="489169" y="711715"/>
            <a:ext cx="385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Preposition   +   Gerund</a:t>
            </a:r>
            <a:endParaRPr lang="ar-SA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77CD60-7754-454B-B02A-CDF21BFB061C}"/>
              </a:ext>
            </a:extLst>
          </p:cNvPr>
          <p:cNvSpPr txBox="1"/>
          <p:nvPr/>
        </p:nvSpPr>
        <p:spPr>
          <a:xfrm>
            <a:off x="-5298137" y="882650"/>
            <a:ext cx="5003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+mj-lt"/>
              </a:rPr>
              <a:t>apologized to? 		apologized for?</a:t>
            </a:r>
            <a:endParaRPr lang="ar-SA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D83AD3-E3C4-4855-B169-72675574B6D7}"/>
              </a:ext>
            </a:extLst>
          </p:cNvPr>
          <p:cNvSpPr txBox="1"/>
          <p:nvPr/>
        </p:nvSpPr>
        <p:spPr>
          <a:xfrm>
            <a:off x="-5298137" y="1503014"/>
            <a:ext cx="5170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Ali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to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him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apologized for </a:t>
            </a:r>
            <a:r>
              <a:rPr lang="en-US" i="1" dirty="0">
                <a:solidFill>
                  <a:srgbClr val="235B99"/>
                </a:solidFill>
                <a:latin typeface="+mj-lt"/>
              </a:rPr>
              <a:t>losing your pen.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I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+mj-lt"/>
              </a:rPr>
              <a:t>apologized for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i="1" u="none" strike="noStrike" baseline="0" dirty="0">
                <a:solidFill>
                  <a:srgbClr val="235B99"/>
                </a:solidFill>
                <a:latin typeface="+mj-lt"/>
              </a:rPr>
              <a:t>forgetting</a:t>
            </a:r>
            <a:r>
              <a:rPr lang="en-US" sz="1800" b="1" i="1" u="none" strike="noStrike" baseline="0" dirty="0">
                <a:solidFill>
                  <a:srgbClr val="235B99"/>
                </a:solidFill>
                <a:latin typeface="+mj-lt"/>
              </a:rPr>
              <a:t> </a:t>
            </a:r>
            <a:r>
              <a:rPr lang="en-US" sz="1800" b="0" i="1" u="none" strike="noStrike" baseline="0" dirty="0">
                <a:solidFill>
                  <a:srgbClr val="235B99"/>
                </a:solidFill>
                <a:latin typeface="+mj-lt"/>
              </a:rPr>
              <a:t>her birthday.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solidFill>
                <a:srgbClr val="235B99"/>
              </a:solidFill>
              <a:latin typeface="+mj-lt"/>
            </a:endParaRPr>
          </a:p>
        </p:txBody>
      </p:sp>
      <p:sp>
        <p:nvSpPr>
          <p:cNvPr id="15" name="وسيلة الشرح: خطية 14">
            <a:extLst>
              <a:ext uri="{FF2B5EF4-FFF2-40B4-BE49-F238E27FC236}">
                <a16:creationId xmlns:a16="http://schemas.microsoft.com/office/drawing/2014/main" id="{EB819696-A916-492D-A8AD-FA48334CFDF4}"/>
              </a:ext>
            </a:extLst>
          </p:cNvPr>
          <p:cNvSpPr/>
          <p:nvPr/>
        </p:nvSpPr>
        <p:spPr>
          <a:xfrm>
            <a:off x="-2070536" y="1371600"/>
            <a:ext cx="838200" cy="369332"/>
          </a:xfrm>
          <a:prstGeom prst="borderCallout1">
            <a:avLst>
              <a:gd name="adj1" fmla="val 18750"/>
              <a:gd name="adj2" fmla="val -8333"/>
              <a:gd name="adj3" fmla="val 67798"/>
              <a:gd name="adj4" fmla="val -580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" name="وسيلة الشرح: خطية 15">
            <a:extLst>
              <a:ext uri="{FF2B5EF4-FFF2-40B4-BE49-F238E27FC236}">
                <a16:creationId xmlns:a16="http://schemas.microsoft.com/office/drawing/2014/main" id="{FF6AC597-7DB0-4906-8EE4-AE3EE2ADD66F}"/>
              </a:ext>
            </a:extLst>
          </p:cNvPr>
          <p:cNvSpPr/>
          <p:nvPr/>
        </p:nvSpPr>
        <p:spPr>
          <a:xfrm>
            <a:off x="-2388035" y="1917853"/>
            <a:ext cx="1156136" cy="369332"/>
          </a:xfrm>
          <a:prstGeom prst="borderCallout1">
            <a:avLst>
              <a:gd name="adj1" fmla="val 18750"/>
              <a:gd name="adj2" fmla="val -8333"/>
              <a:gd name="adj3" fmla="val 57482"/>
              <a:gd name="adj4" fmla="val -569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pronoun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وسيلة الشرح: خطية 16">
            <a:extLst>
              <a:ext uri="{FF2B5EF4-FFF2-40B4-BE49-F238E27FC236}">
                <a16:creationId xmlns:a16="http://schemas.microsoft.com/office/drawing/2014/main" id="{496170B4-A56E-46BD-90BD-2E5D8C45F5EB}"/>
              </a:ext>
            </a:extLst>
          </p:cNvPr>
          <p:cNvSpPr/>
          <p:nvPr/>
        </p:nvSpPr>
        <p:spPr>
          <a:xfrm>
            <a:off x="-1232336" y="2832994"/>
            <a:ext cx="1156136" cy="369332"/>
          </a:xfrm>
          <a:prstGeom prst="borderCallout1">
            <a:avLst>
              <a:gd name="adj1" fmla="val 39383"/>
              <a:gd name="adj2" fmla="val 455"/>
              <a:gd name="adj3" fmla="val 19656"/>
              <a:gd name="adj4" fmla="val -12174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gerund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A93F14F-1495-4097-A489-EBB1C897B45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-2527737" y="3017660"/>
            <a:ext cx="129540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0C28F06B-B395-43A5-9486-7EBE5A8F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2214656"/>
            <a:ext cx="2443573" cy="2905940"/>
          </a:xfrm>
          <a:prstGeom prst="rect">
            <a:avLst/>
          </a:prstGeom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id="{AA8D458F-CA71-4A52-BB3C-61022259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96" y="1049614"/>
            <a:ext cx="306319" cy="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97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2806</Words>
  <Application>Microsoft Office PowerPoint</Application>
  <PresentationFormat>شاشة عريضة</PresentationFormat>
  <Paragraphs>575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4" baseType="lpstr">
      <vt:lpstr>Abadi</vt:lpstr>
      <vt:lpstr>Aharoni</vt:lpstr>
      <vt:lpstr>Arial</vt:lpstr>
      <vt:lpstr>Arial Rounded MT Bold</vt:lpstr>
      <vt:lpstr>Calibri</vt:lpstr>
      <vt:lpstr>Century Gothic</vt:lpstr>
      <vt:lpstr>Comic Sans MS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كحلي برتقالي أخضر</dc:title>
  <dc:creator>عيسى بن الحسيني</dc:creator>
  <cp:lastModifiedBy>A MQ</cp:lastModifiedBy>
  <cp:revision>315</cp:revision>
  <dcterms:created xsi:type="dcterms:W3CDTF">2021-12-05T14:57:34Z</dcterms:created>
  <dcterms:modified xsi:type="dcterms:W3CDTF">2023-12-31T18:39:35Z</dcterms:modified>
</cp:coreProperties>
</file>