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1" r:id="rId2"/>
    <p:sldId id="312" r:id="rId3"/>
    <p:sldId id="292" r:id="rId4"/>
    <p:sldId id="305" r:id="rId5"/>
    <p:sldId id="325" r:id="rId6"/>
    <p:sldId id="313" r:id="rId7"/>
    <p:sldId id="316" r:id="rId8"/>
    <p:sldId id="293" r:id="rId9"/>
    <p:sldId id="323" r:id="rId10"/>
    <p:sldId id="320" r:id="rId11"/>
    <p:sldId id="324" r:id="rId12"/>
    <p:sldId id="326" r:id="rId13"/>
    <p:sldId id="310" r:id="rId14"/>
    <p:sldId id="294" r:id="rId15"/>
    <p:sldId id="30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alibri Light" panose="020F0302020204030204" pitchFamily="3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006600"/>
    <a:srgbClr val="FFDD00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343A21-C71B-435E-8CA0-15562E90A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9C69FAF-8A44-45C1-BAFE-6B0C6DB02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DE1E51-34EF-43A7-A321-8922C342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C36CB-F47C-4D8A-B271-26C4935F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10516D-7448-40D8-85DB-0794F9EF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71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3EAB93-4AA2-4A9A-B361-B6E29ED5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B050936-E5E2-434F-B70D-B61CB877F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A15EDB-1A0A-49F7-93B2-8A7DD336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C48BE6-E498-4054-887D-E8892ED5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43CEF9-25CA-41BF-BA68-39B8C0C7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87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F872D21-E112-4F6E-B1E7-D95684033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18BDA7A-CC3C-46F5-8C6F-D38F2399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0190D7-F9D5-4F8A-B0B0-DC744264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291FCD-1084-4B36-AA06-D04E0C1B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FCD5A8-5D39-493D-B3F5-12455175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2D35F8-78A4-41D1-96C8-B32D1E36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521A2C-848B-4F61-A42A-2CBABFC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C9C931-3BED-4A3E-BD8E-9C43D1A2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94BCED-510E-4DFD-8844-64443E64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335619-6DB9-41EA-AC81-88C8336B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90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9E07D2-982D-4025-919C-270CF493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9AE298-24B3-4515-998A-DC6ACB3A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F4F135-BE0F-4659-AB31-0E58C3BE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1748E8-E293-4F33-B719-AAB805B2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3C2397-78BD-4451-A81F-B0A2AD1A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98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73B7FA-7384-4308-AE26-ECA61FD7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CBB5EF-23AC-4EA8-BE24-14EC7B61F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952A81-C0BF-4F35-8200-4BB97E572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D0C784-F97E-4009-B10B-F131161F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29E352-7011-4D26-98FD-3F88FB1C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94BD3BF-A715-4FEA-8FD9-A579B23E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7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0C0E1B-5061-4B6B-B6FA-382CEC51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00FD40-50A3-47C7-9A20-071E4399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B23BBB-8979-48D1-943F-3D873B4A0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EEBF28D-09E3-4269-B611-677C796B2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9EB7F71-D61A-449A-9AA2-9C2330CFF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20D9CA-FDD3-4EE2-A208-A1F6EFB0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0C33A9E-642E-423A-85DF-0643981E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AC0BE3F-AA49-40A9-8E3E-A53B66FF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08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1AF77E-436B-43E7-8CD8-7451D614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3C0A475-BECA-4B97-A5D3-8D216629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BA6CE79-CEEE-4F74-96AB-4E4A91AA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E82FD1-0343-4479-BE90-09D3C760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52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284A54C-5D01-4864-B87C-1B118E90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C5F5962-0456-4B1C-BF79-6AAA82B4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692B3A-6649-4672-BC1E-D9482D7F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86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331A4F-94F4-43ED-8D7E-98C0374F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D2831-0584-4841-8362-F8993AADF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3191A10-8375-47B4-B115-18909E48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FF5D02-6076-45D4-A31A-DA4574FE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A667B2-BA2E-4A11-ADE5-52FAF97E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B7BD9F-B8C2-47ED-8D85-B2283CFF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497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3F1A3C-A94D-43CD-A057-1C60ECB6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487E10D-2297-419A-8FD2-9BC80BC2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6EE2FB-0DFC-4D10-A3B9-CF76F4DDB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39CF72-89A4-4CD0-9A77-E14108FC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890DDCF-9691-429D-8140-635CAF30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5800FF-EA1D-4300-83ED-55EB42B1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8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714C86-AC7F-4D05-B4E0-54C9B1BD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F0952A-A3F8-4C52-AF46-8136705CD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152C05-FA57-4BA0-83B7-5E09016DA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5E77D7-CB32-47B6-BF9C-3E3E872F3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70EBFF-7F5F-4D6A-B721-964B87746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6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319536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89247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302810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6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0320" y="4930212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2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63ED633-9AB4-4AC4-9214-39FDBAED2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012" y="899469"/>
            <a:ext cx="4077331" cy="63348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A81A51A-ADC5-4C78-BDED-D28E985267EF}"/>
              </a:ext>
            </a:extLst>
          </p:cNvPr>
          <p:cNvSpPr txBox="1"/>
          <p:nvPr/>
        </p:nvSpPr>
        <p:spPr>
          <a:xfrm>
            <a:off x="3412539" y="1652801"/>
            <a:ext cx="3298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</a:rPr>
              <a:t>وقت التحدي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F24586-A3A2-4A4B-92CA-487B38A0696B}"/>
              </a:ext>
            </a:extLst>
          </p:cNvPr>
          <p:cNvSpPr txBox="1"/>
          <p:nvPr/>
        </p:nvSpPr>
        <p:spPr>
          <a:xfrm>
            <a:off x="1789043" y="3048946"/>
            <a:ext cx="675860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What did they cook ? 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ما الذي طبخوا ؟ </a:t>
            </a:r>
          </a:p>
          <a:p>
            <a:pPr algn="ctr" rtl="0"/>
            <a:endParaRPr lang="en-US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pPr algn="ctr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Listen to the chant and circle the words. Can you say what they cooked?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إلى الأنشودة ثم ضع دائرة حول الكلمات. هل يمكنك أن تحدد ما الذي طبخوه؟</a:t>
            </a:r>
            <a:endParaRPr lang="ar-SA" sz="28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66934E2-00E2-4F93-ABDE-E2148428CFEA}"/>
              </a:ext>
            </a:extLst>
          </p:cNvPr>
          <p:cNvSpPr/>
          <p:nvPr/>
        </p:nvSpPr>
        <p:spPr>
          <a:xfrm>
            <a:off x="1973058" y="2617569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3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6129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DAB9E2-44D4-4720-B5A6-242B96F7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840" y="983352"/>
            <a:ext cx="6543675" cy="5099396"/>
          </a:xfrm>
          <a:prstGeom prst="rect">
            <a:avLst/>
          </a:prstGeom>
        </p:spPr>
      </p:pic>
      <p:pic>
        <p:nvPicPr>
          <p:cNvPr id="5" name="We Can 6 (2020) SB_CD 1_25">
            <a:hlinkClick r:id="" action="ppaction://media"/>
            <a:extLst>
              <a:ext uri="{FF2B5EF4-FFF2-40B4-BE49-F238E27FC236}">
                <a16:creationId xmlns:a16="http://schemas.microsoft.com/office/drawing/2014/main" id="{C0476793-DA19-472C-AD08-FE7D6576B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207" y="983351"/>
            <a:ext cx="755375" cy="755375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6F7783AE-D42A-46A5-86E7-B7A381ED1C19}"/>
              </a:ext>
            </a:extLst>
          </p:cNvPr>
          <p:cNvSpPr/>
          <p:nvPr/>
        </p:nvSpPr>
        <p:spPr>
          <a:xfrm>
            <a:off x="3829879" y="1245704"/>
            <a:ext cx="741396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167B1A0-5968-44EA-A8B0-22B44265AC51}"/>
              </a:ext>
            </a:extLst>
          </p:cNvPr>
          <p:cNvSpPr/>
          <p:nvPr/>
        </p:nvSpPr>
        <p:spPr>
          <a:xfrm>
            <a:off x="4750178" y="1610138"/>
            <a:ext cx="914400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FF22389-C3F5-4750-A1D3-BCDA2B9C3302}"/>
              </a:ext>
            </a:extLst>
          </p:cNvPr>
          <p:cNvSpPr/>
          <p:nvPr/>
        </p:nvSpPr>
        <p:spPr>
          <a:xfrm>
            <a:off x="3868907" y="2133601"/>
            <a:ext cx="1060901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DF1D79E3-0DBB-438C-A0F0-4A61B4CB85C2}"/>
              </a:ext>
            </a:extLst>
          </p:cNvPr>
          <p:cNvSpPr/>
          <p:nvPr/>
        </p:nvSpPr>
        <p:spPr>
          <a:xfrm>
            <a:off x="4823065" y="2491407"/>
            <a:ext cx="1060901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9BAECCA-1331-445D-85ED-889D0A42CE06}"/>
              </a:ext>
            </a:extLst>
          </p:cNvPr>
          <p:cNvSpPr/>
          <p:nvPr/>
        </p:nvSpPr>
        <p:spPr>
          <a:xfrm>
            <a:off x="4823066" y="3021495"/>
            <a:ext cx="841512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AAB8DE0E-F9CF-4D8C-878D-24C51414384F}"/>
              </a:ext>
            </a:extLst>
          </p:cNvPr>
          <p:cNvSpPr/>
          <p:nvPr/>
        </p:nvSpPr>
        <p:spPr>
          <a:xfrm>
            <a:off x="5863363" y="3372676"/>
            <a:ext cx="914400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7835787-240E-49AE-8B4F-D570C8B4BF55}"/>
              </a:ext>
            </a:extLst>
          </p:cNvPr>
          <p:cNvSpPr/>
          <p:nvPr/>
        </p:nvSpPr>
        <p:spPr>
          <a:xfrm>
            <a:off x="4478510" y="3856380"/>
            <a:ext cx="642733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1F2FF3A-8910-4015-94AC-A1FCF4D2E89D}"/>
              </a:ext>
            </a:extLst>
          </p:cNvPr>
          <p:cNvSpPr/>
          <p:nvPr/>
        </p:nvSpPr>
        <p:spPr>
          <a:xfrm>
            <a:off x="4823064" y="4247319"/>
            <a:ext cx="642733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6CEC2C23-785C-436D-BFD8-5C91A003646B}"/>
              </a:ext>
            </a:extLst>
          </p:cNvPr>
          <p:cNvSpPr/>
          <p:nvPr/>
        </p:nvSpPr>
        <p:spPr>
          <a:xfrm>
            <a:off x="3849028" y="4770781"/>
            <a:ext cx="642733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62327118-E428-4104-8808-076585D81F97}"/>
              </a:ext>
            </a:extLst>
          </p:cNvPr>
          <p:cNvSpPr/>
          <p:nvPr/>
        </p:nvSpPr>
        <p:spPr>
          <a:xfrm>
            <a:off x="4750179" y="5102085"/>
            <a:ext cx="1060176" cy="410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52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E9C8271-C03E-4473-BED2-BDFD6077F78A}"/>
              </a:ext>
            </a:extLst>
          </p:cNvPr>
          <p:cNvSpPr txBox="1"/>
          <p:nvPr/>
        </p:nvSpPr>
        <p:spPr>
          <a:xfrm>
            <a:off x="1298713" y="808385"/>
            <a:ext cx="75404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Change the words and rewrite the chant with a partner. Exchange chants. What can you cook?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غيّر الكلمات وأعد كتابة الأنشودة مع زميلك ماذا يمكنك أن تطبخ؟</a:t>
            </a:r>
            <a:endParaRPr lang="ar-SA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D5292-60B1-418D-B703-41D96F0A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58" y="5393635"/>
            <a:ext cx="7732207" cy="80838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B3AD93-CC05-43C2-8571-6E5C9A36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6" y="1824037"/>
            <a:ext cx="6122504" cy="34889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88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047" y="1035740"/>
            <a:ext cx="4666681" cy="1800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272" y="2963249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1749287" y="1080052"/>
            <a:ext cx="7149054" cy="1775791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يعيد الطالب كتابة الأنشودة في الزمن المضارع أو الماضي </a:t>
            </a:r>
          </a:p>
          <a:p>
            <a:pPr algn="ctr"/>
            <a:r>
              <a:rPr lang="ar-SA" sz="2800" dirty="0">
                <a:cs typeface="+mj-cs"/>
              </a:rPr>
              <a:t>أن يكتب الطالب أنشودة جديدة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799618F-0F30-4AFA-B222-436345E0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75" y="3429000"/>
            <a:ext cx="705141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A3B27A6-7AA9-4C8A-B414-B7C7EF4006A4}"/>
              </a:ext>
            </a:extLst>
          </p:cNvPr>
          <p:cNvSpPr txBox="1"/>
          <p:nvPr/>
        </p:nvSpPr>
        <p:spPr>
          <a:xfrm>
            <a:off x="1245705" y="2598003"/>
            <a:ext cx="7610901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Life’s Ups and Downs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اللحظات الجيدة والسيئة في الحياة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364973" y="2551837"/>
            <a:ext cx="75021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Reading and Writing</a:t>
            </a:r>
          </a:p>
          <a:p>
            <a:pPr algn="ctr" rtl="0"/>
            <a:r>
              <a:rPr lang="ar-SA" sz="6000" b="1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القراءة والكتابة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338469" y="1736035"/>
            <a:ext cx="7407965" cy="3286539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 rtl="0"/>
            <a:endParaRPr lang="en-US" sz="3200" dirty="0">
              <a:latin typeface="Comic Sans MS" panose="030F0702030302020204" pitchFamily="66" charset="0"/>
            </a:endParaRP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Index cards or heavy construction paper for verb cards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a paper or plastic bag, cutouts of fruit, and a bottle of milk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5028341-12F4-43C5-8ECD-1C91429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01" y="4324647"/>
            <a:ext cx="6943985" cy="1874401"/>
          </a:xfrm>
          <a:prstGeom prst="rect">
            <a:avLst/>
          </a:prstGeom>
        </p:spPr>
      </p:pic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9E85EC75-4A14-461D-8A33-2FC9C0F1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C750499-0AF4-4D6E-843D-FD64AD859A5F}"/>
              </a:ext>
            </a:extLst>
          </p:cNvPr>
          <p:cNvSpPr txBox="1"/>
          <p:nvPr/>
        </p:nvSpPr>
        <p:spPr>
          <a:xfrm>
            <a:off x="2981739" y="4929811"/>
            <a:ext cx="46780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اقراء وأعيد كتابة الأنشودة باستعمال الأفعال في الزمن المضارع أو الماضي </a:t>
            </a:r>
          </a:p>
          <a:p>
            <a:r>
              <a:rPr lang="ar-SA" sz="2400" b="1" dirty="0"/>
              <a:t>اكتب انشودة جديدة باستعمال " بعض – أي "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58AA975-598F-4086-B0C7-9744A1409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80" y="1950350"/>
            <a:ext cx="6438577" cy="21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232451" y="1502396"/>
            <a:ext cx="7553739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 rtl="0"/>
            <a:r>
              <a:rPr lang="ar-SA" sz="54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54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232451" y="3429000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3ACA699-C05C-49DF-9DF4-1E7A1CD1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23" y="1547191"/>
            <a:ext cx="6447630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139689" y="1640253"/>
            <a:ext cx="128546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read. Then chant </a:t>
            </a:r>
          </a:p>
          <a:p>
            <a:pPr algn="ctr" rtl="0"/>
            <a:r>
              <a:rPr lang="ar-SA" sz="2000" dirty="0">
                <a:solidFill>
                  <a:srgbClr val="FF0000"/>
                </a:solidFill>
                <a:cs typeface="+mj-cs"/>
              </a:rPr>
              <a:t>استمع ، اقراء ، ثم ردد الأنشودة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509464" y="898131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DD2B18B-3CE4-4E6F-813C-CBEDDFAB7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678" y="898131"/>
            <a:ext cx="6348227" cy="5383399"/>
          </a:xfrm>
          <a:prstGeom prst="rect">
            <a:avLst/>
          </a:prstGeom>
        </p:spPr>
      </p:pic>
      <p:pic>
        <p:nvPicPr>
          <p:cNvPr id="7" name="We Can 6 (2020) SB_CD 1_23">
            <a:hlinkClick r:id="" action="ppaction://media"/>
            <a:extLst>
              <a:ext uri="{FF2B5EF4-FFF2-40B4-BE49-F238E27FC236}">
                <a16:creationId xmlns:a16="http://schemas.microsoft.com/office/drawing/2014/main" id="{D168577B-DC1C-40B6-B8BB-6FFEA3424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9464" y="4476912"/>
            <a:ext cx="740835" cy="7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698258" y="765611"/>
            <a:ext cx="72469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Practice in pairs. Then change the verb tense and chant.</a:t>
            </a:r>
          </a:p>
          <a:p>
            <a:pPr algn="l" rtl="0"/>
            <a:r>
              <a:rPr lang="ar-SA" sz="2000" dirty="0">
                <a:solidFill>
                  <a:srgbClr val="FF0000"/>
                </a:solidFill>
                <a:cs typeface="+mj-cs"/>
              </a:rPr>
              <a:t>تدرب على الأنشودة مع زميلك . ثم غير الأفعال وأعد الأنشودة مرة أخرى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152348" y="805367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388D876-EA8D-44E7-8ECB-BDEAB354D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052" y="1473497"/>
            <a:ext cx="6308035" cy="7078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26D740-4FED-4EE0-A4C1-C1503F207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22" y="2292626"/>
            <a:ext cx="5473147" cy="3844324"/>
          </a:xfrm>
          <a:prstGeom prst="rect">
            <a:avLst/>
          </a:prstGeom>
        </p:spPr>
      </p:pic>
      <p:pic>
        <p:nvPicPr>
          <p:cNvPr id="8" name="We Can 6 (2020) SB_CD 1_24">
            <a:hlinkClick r:id="" action="ppaction://media"/>
            <a:extLst>
              <a:ext uri="{FF2B5EF4-FFF2-40B4-BE49-F238E27FC236}">
                <a16:creationId xmlns:a16="http://schemas.microsoft.com/office/drawing/2014/main" id="{DC52299D-4899-4AB2-AC10-2CA5DA4F4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852" y="2292626"/>
            <a:ext cx="822226" cy="8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9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216</Words>
  <Application>Microsoft Office PowerPoint</Application>
  <PresentationFormat>عرض على الشاشة (4:3)</PresentationFormat>
  <Paragraphs>37</Paragraphs>
  <Slides>15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Calibri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67</cp:revision>
  <dcterms:created xsi:type="dcterms:W3CDTF">2020-07-29T08:50:48Z</dcterms:created>
  <dcterms:modified xsi:type="dcterms:W3CDTF">2020-12-20T15:00:36Z</dcterms:modified>
</cp:coreProperties>
</file>