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CDB"/>
          </a:solidFill>
        </a:fill>
      </a:tcStyle>
    </a:wholeTbl>
    <a:band2H>
      <a:tcTxStyle/>
      <a:tcStyle>
        <a:tcBdr/>
        <a:fill>
          <a:solidFill>
            <a:srgbClr val="FAE7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0F2"/>
          </a:solidFill>
        </a:fill>
      </a:tcStyle>
    </a:wholeTbl>
    <a:band2H>
      <a:tcTxStyle/>
      <a:tcStyle>
        <a:tcBdr/>
        <a:fill>
          <a:solidFill>
            <a:srgbClr val="E8F0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D4"/>
          </a:solidFill>
        </a:fill>
      </a:tcStyle>
    </a:wholeTbl>
    <a:band2H>
      <a:tcTxStyle/>
      <a:tcStyle>
        <a:tcBdr/>
        <a:fill>
          <a:solidFill>
            <a:srgbClr val="F7E8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flipH="1">
            <a:off x="2" y="2895217"/>
            <a:ext cx="12192000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flipH="1">
            <a:off x="-1" y="3466671"/>
            <a:ext cx="12192001" cy="3372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نص العنوان"/>
          <p:cNvSpPr txBox="1">
            <a:spLocks noGrp="1"/>
          </p:cNvSpPr>
          <p:nvPr>
            <p:ph type="title"/>
          </p:nvPr>
        </p:nvSpPr>
        <p:spPr>
          <a:xfrm>
            <a:off x="1422400" y="609601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22400" y="2012524"/>
            <a:ext cx="10363200" cy="810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  <a:lvl2pPr indent="457200">
              <a:defRPr>
                <a:solidFill>
                  <a:srgbClr val="888888"/>
                </a:solidFill>
              </a:defRPr>
            </a:lvl2pPr>
            <a:lvl3pPr indent="914400">
              <a:defRPr>
                <a:solidFill>
                  <a:srgbClr val="888888"/>
                </a:solidFill>
              </a:defRPr>
            </a:lvl3pPr>
            <a:lvl4pPr indent="1371600">
              <a:defRPr>
                <a:solidFill>
                  <a:srgbClr val="888888"/>
                </a:solidFill>
              </a:defRPr>
            </a:lvl4pPr>
            <a:lvl5pPr indent="1828800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نص العنوان"/>
          <p:cNvSpPr txBox="1"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1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673601" y="304800"/>
            <a:ext cx="69088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19200" y="1447800"/>
            <a:ext cx="3251200" cy="4568141"/>
          </a:xfrm>
          <a:prstGeom prst="rect">
            <a:avLst/>
          </a:prstGeom>
        </p:spPr>
        <p:txBody>
          <a:bodyPr/>
          <a:lstStyle/>
          <a:p>
            <a:pPr rtl="0"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11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نص العنوان"/>
          <p:cNvSpPr txBox="1"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2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38400" y="457200"/>
            <a:ext cx="7315200" cy="3962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181600" y="5291137"/>
            <a:ext cx="6807200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40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13"/>
          <p:cNvSpPr/>
          <p:nvPr/>
        </p:nvSpPr>
        <p:spPr>
          <a:xfrm flipH="1">
            <a:off x="2" y="2895217"/>
            <a:ext cx="12192000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Freeform 14"/>
          <p:cNvSpPr/>
          <p:nvPr/>
        </p:nvSpPr>
        <p:spPr>
          <a:xfrm flipH="1">
            <a:off x="-1" y="3466671"/>
            <a:ext cx="12192001" cy="3372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نص العنوان"/>
          <p:cNvSpPr txBox="1">
            <a:spLocks noGrp="1"/>
          </p:cNvSpPr>
          <p:nvPr>
            <p:ph type="title"/>
          </p:nvPr>
        </p:nvSpPr>
        <p:spPr>
          <a:xfrm>
            <a:off x="1422400" y="609601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5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22400" y="2012524"/>
            <a:ext cx="10363200" cy="810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  <a:lvl2pPr indent="457200">
              <a:defRPr>
                <a:solidFill>
                  <a:srgbClr val="888888"/>
                </a:solidFill>
              </a:defRPr>
            </a:lvl2pPr>
            <a:lvl3pPr indent="914400">
              <a:defRPr>
                <a:solidFill>
                  <a:srgbClr val="888888"/>
                </a:solidFill>
              </a:defRPr>
            </a:lvl3pPr>
            <a:lvl4pPr indent="1371600">
              <a:defRPr>
                <a:solidFill>
                  <a:srgbClr val="888888"/>
                </a:solidFill>
              </a:defRPr>
            </a:lvl4pPr>
            <a:lvl5pPr indent="1828800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e Title Slid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8"/>
          <p:cNvSpPr/>
          <p:nvPr/>
        </p:nvSpPr>
        <p:spPr>
          <a:xfrm>
            <a:off x="2" y="2914268"/>
            <a:ext cx="12205669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Freeform 9"/>
          <p:cNvSpPr/>
          <p:nvPr/>
        </p:nvSpPr>
        <p:spPr>
          <a:xfrm>
            <a:off x="-1" y="3485722"/>
            <a:ext cx="12205670" cy="3372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نص العنوان"/>
          <p:cNvSpPr txBox="1">
            <a:spLocks noGrp="1"/>
          </p:cNvSpPr>
          <p:nvPr>
            <p:ph type="title"/>
          </p:nvPr>
        </p:nvSpPr>
        <p:spPr>
          <a:xfrm>
            <a:off x="508000" y="838200"/>
            <a:ext cx="10363200" cy="1470026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6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08000" y="2249750"/>
            <a:ext cx="10363200" cy="81004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  <a:lvl2pPr indent="457200" algn="r">
              <a:defRPr>
                <a:solidFill>
                  <a:srgbClr val="888888"/>
                </a:solidFill>
              </a:defRPr>
            </a:lvl2pPr>
            <a:lvl3pPr indent="914400" algn="r">
              <a:defRPr>
                <a:solidFill>
                  <a:srgbClr val="888888"/>
                </a:solidFill>
              </a:defRPr>
            </a:lvl3pPr>
            <a:lvl4pPr indent="1371600" algn="r">
              <a:defRPr>
                <a:solidFill>
                  <a:srgbClr val="888888"/>
                </a:solidFill>
              </a:defRPr>
            </a:lvl4pPr>
            <a:lvl5pPr indent="1828800" algn="r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7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Font typeface="Arial"/>
              <a:buChar char="•"/>
            </a:lvl1pPr>
            <a:lvl2pPr marL="662940" indent="-20574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28775" indent="-257175">
              <a:buSzPct val="100000"/>
              <a:buFont typeface="Arial"/>
              <a:buChar char="•"/>
            </a:lvl4pPr>
            <a:lvl5pPr marL="2085975" indent="-257175">
              <a:buSzPct val="100000"/>
              <a:buFont typeface="Arial"/>
              <a:buChar char="•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8"/>
          <p:cNvSpPr/>
          <p:nvPr/>
        </p:nvSpPr>
        <p:spPr>
          <a:xfrm>
            <a:off x="2" y="2914268"/>
            <a:ext cx="12205669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Freeform 9"/>
          <p:cNvSpPr/>
          <p:nvPr/>
        </p:nvSpPr>
        <p:spPr>
          <a:xfrm>
            <a:off x="-1" y="3485722"/>
            <a:ext cx="12205670" cy="3372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نص العنوان"/>
          <p:cNvSpPr txBox="1">
            <a:spLocks noGrp="1"/>
          </p:cNvSpPr>
          <p:nvPr>
            <p:ph type="title"/>
          </p:nvPr>
        </p:nvSpPr>
        <p:spPr>
          <a:xfrm>
            <a:off x="508000" y="838200"/>
            <a:ext cx="10363200" cy="1470026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08000" y="2249750"/>
            <a:ext cx="10363200" cy="81004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  <a:lvl2pPr indent="457200" algn="r">
              <a:defRPr>
                <a:solidFill>
                  <a:srgbClr val="888888"/>
                </a:solidFill>
              </a:defRPr>
            </a:lvl2pPr>
            <a:lvl3pPr indent="914400" algn="r">
              <a:defRPr>
                <a:solidFill>
                  <a:srgbClr val="888888"/>
                </a:solidFill>
              </a:defRPr>
            </a:lvl3pPr>
            <a:lvl4pPr indent="1371600" algn="r">
              <a:defRPr>
                <a:solidFill>
                  <a:srgbClr val="888888"/>
                </a:solidFill>
              </a:defRPr>
            </a:lvl4pPr>
            <a:lvl5pPr indent="1828800" algn="r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Altern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94" name="Freeform 8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Freeform 9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نص العنوان"/>
          <p:cNvSpPr txBox="1">
            <a:spLocks noGrp="1"/>
          </p:cNvSpPr>
          <p:nvPr>
            <p:ph type="title"/>
          </p:nvPr>
        </p:nvSpPr>
        <p:spPr>
          <a:xfrm>
            <a:off x="1625600" y="4167187"/>
            <a:ext cx="9448800" cy="1362076"/>
          </a:xfrm>
          <a:prstGeom prst="rect">
            <a:avLst/>
          </a:prstGeom>
        </p:spPr>
        <p:txBody>
          <a:bodyPr anchor="t"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0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25600" y="2667000"/>
            <a:ext cx="9448800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indent="457200">
              <a:spcBef>
                <a:spcPts val="400"/>
              </a:spcBef>
              <a:defRPr sz="2000">
                <a:solidFill>
                  <a:srgbClr val="888888"/>
                </a:solidFill>
              </a:defRPr>
            </a:lvl2pPr>
            <a:lvl3pPr indent="914400">
              <a:spcBef>
                <a:spcPts val="400"/>
              </a:spcBef>
              <a:defRPr sz="2000">
                <a:solidFill>
                  <a:srgbClr val="888888"/>
                </a:solidFill>
              </a:defRPr>
            </a:lvl3pPr>
            <a:lvl4pPr indent="1371600">
              <a:spcBef>
                <a:spcPts val="400"/>
              </a:spcBef>
              <a:defRPr sz="2000">
                <a:solidFill>
                  <a:srgbClr val="888888"/>
                </a:solidFill>
              </a:defRPr>
            </a:lvl4pPr>
            <a:lvl5pPr indent="1828800">
              <a:spcBef>
                <a:spcPts val="400"/>
              </a:spcBef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50292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200"/>
            <a:ext cx="5281125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 b="1"/>
            </a:lvl1pPr>
            <a:lvl2pPr indent="457200">
              <a:spcBef>
                <a:spcPts val="400"/>
              </a:spcBef>
              <a:defRPr sz="2000" b="1"/>
            </a:lvl2pPr>
            <a:lvl3pPr indent="914400">
              <a:spcBef>
                <a:spcPts val="400"/>
              </a:spcBef>
              <a:defRPr sz="2000" b="1"/>
            </a:lvl3pPr>
            <a:lvl4pPr indent="1371600">
              <a:spcBef>
                <a:spcPts val="400"/>
              </a:spcBef>
              <a:defRPr sz="2000" b="1"/>
            </a:lvl4pPr>
            <a:lvl5pPr indent="1828800">
              <a:spcBef>
                <a:spcPts val="400"/>
              </a:spcBef>
              <a:defRPr sz="2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299200" y="1219200"/>
            <a:ext cx="5283200" cy="639763"/>
          </a:xfrm>
          <a:prstGeom prst="rect">
            <a:avLst/>
          </a:prstGeom>
        </p:spPr>
        <p:txBody>
          <a:bodyPr anchor="b"/>
          <a:lstStyle/>
          <a:p>
            <a:pPr rtl="0">
              <a:spcBef>
                <a:spcPts val="400"/>
              </a:spcBef>
              <a:defRPr sz="2000" b="1"/>
            </a:pPr>
            <a:endParaRPr/>
          </a:p>
        </p:txBody>
      </p:sp>
      <p:sp>
        <p:nvSpPr>
          <p:cNvPr id="22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نص العنوان"/>
          <p:cNvSpPr txBox="1"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5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673601" y="304800"/>
            <a:ext cx="69088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19200" y="1447800"/>
            <a:ext cx="3251200" cy="4568141"/>
          </a:xfrm>
          <a:prstGeom prst="rect">
            <a:avLst/>
          </a:prstGeom>
        </p:spPr>
        <p:txBody>
          <a:bodyPr/>
          <a:lstStyle/>
          <a:p>
            <a:pPr rtl="0"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26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نص العنوان"/>
          <p:cNvSpPr txBox="1"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7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38400" y="457200"/>
            <a:ext cx="7315200" cy="3962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181600" y="5291137"/>
            <a:ext cx="6807200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/Summary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0" y="1524000"/>
            <a:ext cx="6197600" cy="838200"/>
          </a:xfrm>
          <a:prstGeom prst="rect">
            <a:avLst/>
          </a:prstGeom>
        </p:spPr>
        <p:txBody>
          <a:bodyPr anchor="ctr"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572000" y="23622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 rtl="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4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572000" y="32004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 rtl="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572000" y="40386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 rtl="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8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009"/>
            <a:ext cx="4978400" cy="258987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>
              <a:spcBef>
                <a:spcPts val="600"/>
              </a:spcBef>
              <a:defRPr sz="2800"/>
            </a:lvl2pPr>
            <a:lvl3pPr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6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3505201"/>
            <a:ext cx="3454400" cy="2819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0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Freeform 13"/>
          <p:cNvSpPr/>
          <p:nvPr/>
        </p:nvSpPr>
        <p:spPr>
          <a:xfrm flipH="1">
            <a:off x="2" y="2895217"/>
            <a:ext cx="12192000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7" name="Freeform 14"/>
          <p:cNvSpPr/>
          <p:nvPr/>
        </p:nvSpPr>
        <p:spPr>
          <a:xfrm flipH="1">
            <a:off x="-1" y="3466671"/>
            <a:ext cx="12192001" cy="3372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" name="نص العنوان"/>
          <p:cNvSpPr txBox="1">
            <a:spLocks noGrp="1"/>
          </p:cNvSpPr>
          <p:nvPr>
            <p:ph type="title"/>
          </p:nvPr>
        </p:nvSpPr>
        <p:spPr>
          <a:xfrm>
            <a:off x="1422400" y="609601"/>
            <a:ext cx="10363200" cy="1470026"/>
          </a:xfrm>
          <a:prstGeom prst="rect">
            <a:avLst/>
          </a:prstGeom>
        </p:spPr>
        <p:txBody>
          <a:bodyPr/>
          <a:lstStyle>
            <a:lvl1pPr rtl="0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3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22400" y="2012524"/>
            <a:ext cx="10363200" cy="810045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rgbClr val="888888"/>
                </a:solidFill>
              </a:defRPr>
            </a:lvl1pPr>
            <a:lvl2pPr indent="457200" rtl="0">
              <a:defRPr>
                <a:solidFill>
                  <a:srgbClr val="888888"/>
                </a:solidFill>
              </a:defRPr>
            </a:lvl2pPr>
            <a:lvl3pPr indent="914400" rtl="0">
              <a:defRPr>
                <a:solidFill>
                  <a:srgbClr val="888888"/>
                </a:solidFill>
              </a:defRPr>
            </a:lvl3pPr>
            <a:lvl4pPr indent="1371600" rtl="0">
              <a:defRPr>
                <a:solidFill>
                  <a:srgbClr val="888888"/>
                </a:solidFill>
              </a:defRPr>
            </a:lvl4pPr>
            <a:lvl5pPr indent="1828800" rtl="0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فارغ">
    <p:bg>
      <p:bgPr>
        <a:solidFill>
          <a:srgbClr val="FFF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مستطيل 4"/>
          <p:cNvSpPr/>
          <p:nvPr/>
        </p:nvSpPr>
        <p:spPr>
          <a:xfrm>
            <a:off x="113538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مستطيل 5"/>
          <p:cNvSpPr/>
          <p:nvPr/>
        </p:nvSpPr>
        <p:spPr>
          <a:xfrm>
            <a:off x="104394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مستطيل 6"/>
          <p:cNvSpPr/>
          <p:nvPr/>
        </p:nvSpPr>
        <p:spPr>
          <a:xfrm>
            <a:off x="95250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مستطيل 7"/>
          <p:cNvSpPr/>
          <p:nvPr/>
        </p:nvSpPr>
        <p:spPr>
          <a:xfrm>
            <a:off x="86106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مستطيل 9"/>
          <p:cNvSpPr/>
          <p:nvPr/>
        </p:nvSpPr>
        <p:spPr>
          <a:xfrm>
            <a:off x="76962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مستطيل 10"/>
          <p:cNvSpPr/>
          <p:nvPr/>
        </p:nvSpPr>
        <p:spPr>
          <a:xfrm>
            <a:off x="67818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مستطيل 11"/>
          <p:cNvSpPr/>
          <p:nvPr/>
        </p:nvSpPr>
        <p:spPr>
          <a:xfrm>
            <a:off x="58674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مستطيل 12"/>
          <p:cNvSpPr/>
          <p:nvPr/>
        </p:nvSpPr>
        <p:spPr>
          <a:xfrm>
            <a:off x="49530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مستطيل 14"/>
          <p:cNvSpPr/>
          <p:nvPr/>
        </p:nvSpPr>
        <p:spPr>
          <a:xfrm>
            <a:off x="40386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مستطيل 15"/>
          <p:cNvSpPr/>
          <p:nvPr/>
        </p:nvSpPr>
        <p:spPr>
          <a:xfrm>
            <a:off x="31242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مستطيل 16"/>
          <p:cNvSpPr/>
          <p:nvPr/>
        </p:nvSpPr>
        <p:spPr>
          <a:xfrm>
            <a:off x="22098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مستطيل 17"/>
          <p:cNvSpPr/>
          <p:nvPr/>
        </p:nvSpPr>
        <p:spPr>
          <a:xfrm>
            <a:off x="12954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مستطيل 18"/>
          <p:cNvSpPr/>
          <p:nvPr/>
        </p:nvSpPr>
        <p:spPr>
          <a:xfrm>
            <a:off x="381000" y="0"/>
            <a:ext cx="457200" cy="6858000"/>
          </a:xfrm>
          <a:prstGeom prst="rect">
            <a:avLst/>
          </a:prstGeom>
          <a:solidFill>
            <a:srgbClr val="FFFE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42" name="مجموعة 19"/>
          <p:cNvGrpSpPr/>
          <p:nvPr/>
        </p:nvGrpSpPr>
        <p:grpSpPr>
          <a:xfrm>
            <a:off x="5413052" y="5936"/>
            <a:ext cx="1945329" cy="353253"/>
            <a:chOff x="0" y="0"/>
            <a:chExt cx="1945327" cy="353251"/>
          </a:xfrm>
        </p:grpSpPr>
        <p:sp>
          <p:nvSpPr>
            <p:cNvPr id="340" name="مستطيل 20"/>
            <p:cNvSpPr txBox="1"/>
            <p:nvPr/>
          </p:nvSpPr>
          <p:spPr>
            <a:xfrm>
              <a:off x="0" y="0"/>
              <a:ext cx="1918337" cy="353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0D0D0D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 كوكب المرح والمعرفة</a:t>
              </a:r>
            </a:p>
          </p:txBody>
        </p:sp>
        <p:pic>
          <p:nvPicPr>
            <p:cNvPr id="341" name="صورة 21" descr="صورة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5035">
              <a:off x="1707304" y="68574"/>
              <a:ext cx="232379" cy="216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Font typeface="Arial"/>
              <a:buChar char="•"/>
            </a:lvl1pPr>
            <a:lvl2pPr marL="662940" indent="-20574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28775" indent="-257175">
              <a:buSzPct val="100000"/>
              <a:buFont typeface="Arial"/>
              <a:buChar char="•"/>
            </a:lvl4pPr>
            <a:lvl5pPr marL="2085975" indent="-257175">
              <a:buSzPct val="100000"/>
              <a:buFont typeface="Arial"/>
              <a:buChar char="•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Altern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>
            <a:spLocks noGrp="1"/>
          </p:cNvSpPr>
          <p:nvPr>
            <p:ph type="title"/>
          </p:nvPr>
        </p:nvSpPr>
        <p:spPr>
          <a:xfrm>
            <a:off x="1625600" y="4167187"/>
            <a:ext cx="9448800" cy="1362076"/>
          </a:xfrm>
          <a:prstGeom prst="rect">
            <a:avLst/>
          </a:prstGeom>
        </p:spPr>
        <p:txBody>
          <a:bodyPr anchor="t"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25600" y="2667000"/>
            <a:ext cx="9448800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indent="457200">
              <a:spcBef>
                <a:spcPts val="400"/>
              </a:spcBef>
              <a:defRPr sz="2000">
                <a:solidFill>
                  <a:srgbClr val="888888"/>
                </a:solidFill>
              </a:defRPr>
            </a:lvl2pPr>
            <a:lvl3pPr indent="914400">
              <a:spcBef>
                <a:spcPts val="400"/>
              </a:spcBef>
              <a:defRPr sz="2000">
                <a:solidFill>
                  <a:srgbClr val="888888"/>
                </a:solidFill>
              </a:defRPr>
            </a:lvl3pPr>
            <a:lvl4pPr indent="1371600">
              <a:spcBef>
                <a:spcPts val="400"/>
              </a:spcBef>
              <a:defRPr sz="2000">
                <a:solidFill>
                  <a:srgbClr val="888888"/>
                </a:solidFill>
              </a:defRPr>
            </a:lvl4pPr>
            <a:lvl5pPr indent="1828800">
              <a:spcBef>
                <a:spcPts val="400"/>
              </a:spcBef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50292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200"/>
            <a:ext cx="5281125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 b="1"/>
            </a:lvl1pPr>
            <a:lvl2pPr indent="457200">
              <a:spcBef>
                <a:spcPts val="400"/>
              </a:spcBef>
              <a:defRPr sz="2000" b="1"/>
            </a:lvl2pPr>
            <a:lvl3pPr indent="914400">
              <a:spcBef>
                <a:spcPts val="400"/>
              </a:spcBef>
              <a:defRPr sz="2000" b="1"/>
            </a:lvl3pPr>
            <a:lvl4pPr indent="1371600">
              <a:spcBef>
                <a:spcPts val="400"/>
              </a:spcBef>
              <a:defRPr sz="2000" b="1"/>
            </a:lvl4pPr>
            <a:lvl5pPr indent="1828800">
              <a:spcBef>
                <a:spcPts val="400"/>
              </a:spcBef>
              <a:defRPr sz="2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299200" y="1219200"/>
            <a:ext cx="5283200" cy="639763"/>
          </a:xfrm>
          <a:prstGeom prst="rect">
            <a:avLst/>
          </a:prstGeom>
        </p:spPr>
        <p:txBody>
          <a:bodyPr anchor="b"/>
          <a:lstStyle/>
          <a:p>
            <a:pPr rtl="0">
              <a:spcBef>
                <a:spcPts val="400"/>
              </a:spcBef>
              <a:defRPr sz="2000" b="1"/>
            </a:pPr>
            <a:endParaRPr/>
          </a:p>
        </p:txBody>
      </p:sp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8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85000">
              <a:srgbClr val="F7DE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94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23478" y="6414761"/>
            <a:ext cx="258922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9pPr>
    </p:titleStyle>
    <p:bodyStyle>
      <a:lvl1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5pPr>
      <a:lvl6pPr marL="25603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6pPr>
      <a:lvl7pPr marL="30175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7pPr>
      <a:lvl8pPr marL="34747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8pPr>
      <a:lvl9pPr marL="39319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Box 4"/>
          <p:cNvSpPr txBox="1"/>
          <p:nvPr/>
        </p:nvSpPr>
        <p:spPr>
          <a:xfrm>
            <a:off x="9692164" y="3657600"/>
            <a:ext cx="3170872" cy="118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200" b="1">
                <a:ln w="6600" cap="flat">
                  <a:solidFill>
                    <a:schemeClr val="accent6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chemeClr val="accent2"/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Unit 7</a:t>
            </a:r>
          </a:p>
        </p:txBody>
      </p:sp>
      <p:sp>
        <p:nvSpPr>
          <p:cNvPr id="353" name="TextBox 6"/>
          <p:cNvSpPr txBox="1"/>
          <p:nvPr/>
        </p:nvSpPr>
        <p:spPr>
          <a:xfrm>
            <a:off x="7132319" y="4591734"/>
            <a:ext cx="7238401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400" b="1" spc="5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EFEFE"/>
                </a:solidFill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Fun on the weekend</a:t>
            </a:r>
          </a:p>
        </p:txBody>
      </p:sp>
      <p:sp>
        <p:nvSpPr>
          <p:cNvPr id="354" name="TextBox 6"/>
          <p:cNvSpPr txBox="1"/>
          <p:nvPr/>
        </p:nvSpPr>
        <p:spPr>
          <a:xfrm>
            <a:off x="8122920" y="5530768"/>
            <a:ext cx="4367077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spc="50">
                <a:ln w="9525" cap="flat">
                  <a:solidFill>
                    <a:srgbClr val="741A36"/>
                  </a:solidFill>
                  <a:prstDash val="solid"/>
                  <a:round/>
                </a:ln>
                <a:solidFill>
                  <a:srgbClr val="AD2851"/>
                </a:solidFill>
                <a:latin typeface="Krub Bold"/>
                <a:ea typeface="Krub Bold"/>
                <a:cs typeface="Krub Bold"/>
                <a:sym typeface="Krub Bold"/>
              </a:defRPr>
            </a:lvl1pPr>
          </a:lstStyle>
          <a:p>
            <a:pPr rtl="0">
              <a:defRPr/>
            </a:pPr>
            <a:r>
              <a:t>Grammar in Action</a:t>
            </a:r>
          </a:p>
        </p:txBody>
      </p:sp>
      <p:pic>
        <p:nvPicPr>
          <p:cNvPr id="355" name="صورة 3" descr="صورة 3"/>
          <p:cNvPicPr>
            <a:picLocks noChangeAspect="1"/>
          </p:cNvPicPr>
          <p:nvPr/>
        </p:nvPicPr>
        <p:blipFill>
          <a:blip r:embed="rId2"/>
          <a:srcRect r="4"/>
          <a:stretch>
            <a:fillRect/>
          </a:stretch>
        </p:blipFill>
        <p:spPr>
          <a:xfrm rot="20839488">
            <a:off x="1734038" y="847403"/>
            <a:ext cx="3841751" cy="4906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9" y="0"/>
                </a:moveTo>
                <a:cubicBezTo>
                  <a:pt x="1611" y="0"/>
                  <a:pt x="0" y="1261"/>
                  <a:pt x="0" y="2818"/>
                </a:cubicBezTo>
                <a:lnTo>
                  <a:pt x="0" y="21600"/>
                </a:lnTo>
                <a:lnTo>
                  <a:pt x="18001" y="21600"/>
                </a:lnTo>
                <a:cubicBezTo>
                  <a:pt x="19989" y="21600"/>
                  <a:pt x="21600" y="20337"/>
                  <a:pt x="21600" y="18780"/>
                </a:cubicBezTo>
                <a:lnTo>
                  <a:pt x="21600" y="0"/>
                </a:lnTo>
                <a:lnTo>
                  <a:pt x="3599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Freeform 2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419" name="Freeform 3"/>
          <p:cNvSpPr/>
          <p:nvPr/>
        </p:nvSpPr>
        <p:spPr>
          <a:xfrm>
            <a:off x="735335" y="-1065768"/>
            <a:ext cx="10770866" cy="879294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420" name="Freeform 6"/>
          <p:cNvSpPr/>
          <p:nvPr/>
        </p:nvSpPr>
        <p:spPr>
          <a:xfrm>
            <a:off x="9604099" y="3819202"/>
            <a:ext cx="4509200" cy="470599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421" name="Freeform 7"/>
          <p:cNvSpPr/>
          <p:nvPr/>
        </p:nvSpPr>
        <p:spPr>
          <a:xfrm rot="20851637">
            <a:off x="-1603110" y="5397605"/>
            <a:ext cx="4577820" cy="84774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422" name="Freeform 8"/>
          <p:cNvSpPr/>
          <p:nvPr/>
        </p:nvSpPr>
        <p:spPr>
          <a:xfrm rot="13071053">
            <a:off x="8472134" y="-533365"/>
            <a:ext cx="6773132" cy="243832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423" name="Freeform 9"/>
          <p:cNvSpPr/>
          <p:nvPr/>
        </p:nvSpPr>
        <p:spPr>
          <a:xfrm rot="20692427">
            <a:off x="-1889050" y="-641133"/>
            <a:ext cx="3778100" cy="394298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pic>
        <p:nvPicPr>
          <p:cNvPr id="424" name="Nessy Reading Strategy _ Adding '-ed' _ Past Tense Verbs _ Learn to Read" descr="Nessy Reading Strategy _ Adding '-ed' _ Past Tense Verbs _ Learn to Rea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2390" y="2022563"/>
            <a:ext cx="4509200" cy="3006134"/>
          </a:xfrm>
          <a:prstGeom prst="rect">
            <a:avLst/>
          </a:prstGeom>
          <a:ln w="25400" cap="sq">
            <a:solidFill>
              <a:srgbClr val="000000"/>
            </a:solidFill>
            <a:miter/>
          </a:ln>
          <a:effectLst>
            <a:outerShdw blurRad="25400" dist="254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75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52</a:t>
            </a:r>
          </a:p>
        </p:txBody>
      </p:sp>
      <p:pic>
        <p:nvPicPr>
          <p:cNvPr id="427" name="Picture 5" descr="Picture 5"/>
          <p:cNvPicPr>
            <a:picLocks noChangeAspect="1"/>
          </p:cNvPicPr>
          <p:nvPr/>
        </p:nvPicPr>
        <p:blipFill>
          <a:blip r:embed="rId4"/>
          <a:srcRect l="31536" t="16667" r="44374" b="68889"/>
          <a:stretch>
            <a:fillRect/>
          </a:stretch>
        </p:blipFill>
        <p:spPr>
          <a:xfrm>
            <a:off x="228600" y="990600"/>
            <a:ext cx="11658600" cy="3932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We Can 6 (2020) SB_CD 1_04" descr="We Can 6 (2020) SB_CD 1_0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34290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4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52</a:t>
            </a:r>
          </a:p>
        </p:txBody>
      </p:sp>
      <p:pic>
        <p:nvPicPr>
          <p:cNvPr id="431" name="Picture 2" descr="Picture 2"/>
          <p:cNvPicPr>
            <a:picLocks noChangeAspect="1"/>
          </p:cNvPicPr>
          <p:nvPr/>
        </p:nvPicPr>
        <p:blipFill>
          <a:blip r:embed="rId4"/>
          <a:srcRect l="59986" t="34095" r="31874" b="36742"/>
          <a:stretch>
            <a:fillRect/>
          </a:stretch>
        </p:blipFill>
        <p:spPr>
          <a:xfrm>
            <a:off x="9249306" y="1795129"/>
            <a:ext cx="2057401" cy="297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icture 1" descr="Picture 1"/>
          <p:cNvPicPr>
            <a:picLocks noChangeAspect="1"/>
          </p:cNvPicPr>
          <p:nvPr/>
        </p:nvPicPr>
        <p:blipFill>
          <a:blip r:embed="rId4"/>
          <a:srcRect l="32279" t="33155" r="38631" b="62243"/>
          <a:stretch>
            <a:fillRect/>
          </a:stretch>
        </p:blipFill>
        <p:spPr>
          <a:xfrm>
            <a:off x="13854" y="500239"/>
            <a:ext cx="7060452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icture 6" descr="Picture 6"/>
          <p:cNvPicPr>
            <a:picLocks noChangeAspect="1"/>
          </p:cNvPicPr>
          <p:nvPr/>
        </p:nvPicPr>
        <p:blipFill>
          <a:blip r:embed="rId4"/>
          <a:srcRect l="35112" t="37757" r="39659" b="36667"/>
          <a:stretch>
            <a:fillRect/>
          </a:stretch>
        </p:blipFill>
        <p:spPr>
          <a:xfrm>
            <a:off x="13854" y="1217369"/>
            <a:ext cx="9216980" cy="564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icture 5" descr="Picture 5"/>
          <p:cNvPicPr>
            <a:picLocks noChangeAspect="1"/>
          </p:cNvPicPr>
          <p:nvPr/>
        </p:nvPicPr>
        <p:blipFill>
          <a:blip r:embed="rId4"/>
          <a:srcRect l="55624" t="12223" r="31875" b="65905"/>
          <a:stretch>
            <a:fillRect/>
          </a:stretch>
        </p:blipFill>
        <p:spPr>
          <a:xfrm>
            <a:off x="8968219" y="500239"/>
            <a:ext cx="2320014" cy="12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icture 4" descr="Picture 4"/>
          <p:cNvPicPr>
            <a:picLocks noChangeAspect="1"/>
          </p:cNvPicPr>
          <p:nvPr/>
        </p:nvPicPr>
        <p:blipFill>
          <a:blip r:embed="rId4"/>
          <a:srcRect l="57079" t="62347" r="33328" b="6666"/>
          <a:stretch>
            <a:fillRect/>
          </a:stretch>
        </p:blipFill>
        <p:spPr>
          <a:xfrm>
            <a:off x="8382000" y="4730361"/>
            <a:ext cx="3364635" cy="209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We Can 6 (2020) SB_CD 1_05" descr="We Can 6 (2020) SB_CD 1_05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3362" y="17319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86" fill="hold"/>
                                        <p:tgtEl>
                                          <p:spTgt spid="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صورة 4" descr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591800" cy="518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صورة 4" descr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737"/>
            <a:ext cx="11045825" cy="4945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صورة 4" descr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10515600" cy="5004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صورة 4" descr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9753600" cy="5010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شكل حر: شكل 17"/>
          <p:cNvGrpSpPr/>
          <p:nvPr/>
        </p:nvGrpSpPr>
        <p:grpSpPr>
          <a:xfrm>
            <a:off x="4171600" y="1428085"/>
            <a:ext cx="3848800" cy="1815869"/>
            <a:chOff x="-537596" y="0"/>
            <a:chExt cx="3848798" cy="1815867"/>
          </a:xfrm>
        </p:grpSpPr>
        <p:sp>
          <p:nvSpPr>
            <p:cNvPr id="446" name="الشكل"/>
            <p:cNvSpPr/>
            <p:nvPr/>
          </p:nvSpPr>
          <p:spPr>
            <a:xfrm>
              <a:off x="-1" y="-1"/>
              <a:ext cx="2773608" cy="181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9598"/>
                    <a:pt x="21600" y="21439"/>
                  </a:cubicBezTo>
                  <a:lnTo>
                    <a:pt x="21596" y="21585"/>
                  </a:lnTo>
                  <a:lnTo>
                    <a:pt x="21513" y="21585"/>
                  </a:lnTo>
                  <a:lnTo>
                    <a:pt x="17976" y="17340"/>
                  </a:lnTo>
                  <a:lnTo>
                    <a:pt x="14439" y="21585"/>
                  </a:lnTo>
                  <a:lnTo>
                    <a:pt x="14244" y="21585"/>
                  </a:lnTo>
                  <a:lnTo>
                    <a:pt x="10707" y="17340"/>
                  </a:lnTo>
                  <a:lnTo>
                    <a:pt x="7166" y="21590"/>
                  </a:lnTo>
                  <a:lnTo>
                    <a:pt x="7156" y="21590"/>
                  </a:lnTo>
                  <a:lnTo>
                    <a:pt x="3615" y="17340"/>
                  </a:lnTo>
                  <a:lnTo>
                    <a:pt x="69" y="21596"/>
                  </a:lnTo>
                  <a:lnTo>
                    <a:pt x="2766" y="21596"/>
                  </a:lnTo>
                  <a:lnTo>
                    <a:pt x="4" y="21600"/>
                  </a:lnTo>
                  <a:lnTo>
                    <a:pt x="0" y="21439"/>
                  </a:lnTo>
                  <a:cubicBezTo>
                    <a:pt x="0" y="9598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5A25D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7" name="Practice"/>
            <p:cNvSpPr txBox="1"/>
            <p:nvPr/>
          </p:nvSpPr>
          <p:spPr>
            <a:xfrm>
              <a:off x="-537597" y="620913"/>
              <a:ext cx="3848800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2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Practice</a:t>
              </a:r>
            </a:p>
          </p:txBody>
        </p:sp>
      </p:grpSp>
      <p:grpSp>
        <p:nvGrpSpPr>
          <p:cNvPr id="451" name="شكل حر: شكل 7"/>
          <p:cNvGrpSpPr/>
          <p:nvPr/>
        </p:nvGrpSpPr>
        <p:grpSpPr>
          <a:xfrm>
            <a:off x="476040" y="4521980"/>
            <a:ext cx="2761490" cy="2160427"/>
            <a:chOff x="0" y="0"/>
            <a:chExt cx="2761488" cy="2160426"/>
          </a:xfrm>
        </p:grpSpPr>
        <p:sp>
          <p:nvSpPr>
            <p:cNvPr id="449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0" name="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ed</a:t>
              </a:r>
            </a:p>
          </p:txBody>
        </p:sp>
      </p:grpSp>
      <p:grpSp>
        <p:nvGrpSpPr>
          <p:cNvPr id="454" name="شكل حر: شكل 8"/>
          <p:cNvGrpSpPr/>
          <p:nvPr/>
        </p:nvGrpSpPr>
        <p:grpSpPr>
          <a:xfrm>
            <a:off x="8990825" y="4521980"/>
            <a:ext cx="2761489" cy="2160427"/>
            <a:chOff x="0" y="0"/>
            <a:chExt cx="2761488" cy="2160426"/>
          </a:xfrm>
        </p:grpSpPr>
        <p:sp>
          <p:nvSpPr>
            <p:cNvPr id="452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5A2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3" name="es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es</a:t>
              </a:r>
            </a:p>
          </p:txBody>
        </p:sp>
      </p:grpSp>
      <p:grpSp>
        <p:nvGrpSpPr>
          <p:cNvPr id="457" name="شكل حر: شكل 9"/>
          <p:cNvGrpSpPr/>
          <p:nvPr/>
        </p:nvGrpSpPr>
        <p:grpSpPr>
          <a:xfrm>
            <a:off x="6161489" y="4521980"/>
            <a:ext cx="2761489" cy="2160427"/>
            <a:chOff x="0" y="0"/>
            <a:chExt cx="2761488" cy="2160426"/>
          </a:xfrm>
        </p:grpSpPr>
        <p:sp>
          <p:nvSpPr>
            <p:cNvPr id="455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01C5C4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6" name="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d</a:t>
              </a:r>
            </a:p>
          </p:txBody>
        </p:sp>
      </p:grpSp>
      <p:grpSp>
        <p:nvGrpSpPr>
          <p:cNvPr id="460" name="شكل حر: شكل 10"/>
          <p:cNvGrpSpPr/>
          <p:nvPr/>
        </p:nvGrpSpPr>
        <p:grpSpPr>
          <a:xfrm>
            <a:off x="3306874" y="4521980"/>
            <a:ext cx="2761489" cy="2160427"/>
            <a:chOff x="0" y="0"/>
            <a:chExt cx="2761488" cy="2160426"/>
          </a:xfrm>
        </p:grpSpPr>
        <p:sp>
          <p:nvSpPr>
            <p:cNvPr id="458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FE0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9" name="i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ied</a:t>
              </a:r>
            </a:p>
          </p:txBody>
        </p:sp>
      </p:grpSp>
      <p:sp>
        <p:nvSpPr>
          <p:cNvPr id="461" name="مربع نص 13"/>
          <p:cNvSpPr txBox="1"/>
          <p:nvPr/>
        </p:nvSpPr>
        <p:spPr>
          <a:xfrm>
            <a:off x="12599669" y="5264930"/>
            <a:ext cx="6995161" cy="252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7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أحسنت إجابة صحيحة</a:t>
            </a:r>
          </a:p>
        </p:txBody>
      </p:sp>
      <p:sp>
        <p:nvSpPr>
          <p:cNvPr id="462" name="مربع نص 35"/>
          <p:cNvSpPr txBox="1"/>
          <p:nvPr/>
        </p:nvSpPr>
        <p:spPr>
          <a:xfrm>
            <a:off x="1944093" y="466544"/>
            <a:ext cx="738941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 What did you do over weekend ?</a:t>
            </a:r>
          </a:p>
        </p:txBody>
      </p:sp>
      <p:pic>
        <p:nvPicPr>
          <p:cNvPr id="463" name="Picture 2" descr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" y="394971"/>
            <a:ext cx="3896595" cy="3323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صورة 2" descr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989" y="568512"/>
            <a:ext cx="3015161" cy="353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18620 -0.234720" pathEditMode="relative">
                                      <p:cBhvr>
                                        <p:cTn id="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fill="hold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854678 0.003243" pathEditMode="relative">
                                      <p:cBhvr>
                                        <p:cTn id="21" dur="2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animBg="1" advAuto="0"/>
      <p:bldP spid="454" grpId="0" animBg="1" advAuto="0"/>
      <p:bldP spid="460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شكل حر: شكل 23"/>
          <p:cNvGrpSpPr/>
          <p:nvPr/>
        </p:nvGrpSpPr>
        <p:grpSpPr>
          <a:xfrm>
            <a:off x="476040" y="4521980"/>
            <a:ext cx="2761490" cy="2160427"/>
            <a:chOff x="0" y="0"/>
            <a:chExt cx="2761488" cy="2160426"/>
          </a:xfrm>
        </p:grpSpPr>
        <p:sp>
          <p:nvSpPr>
            <p:cNvPr id="466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7" name="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ed</a:t>
              </a:r>
            </a:p>
          </p:txBody>
        </p:sp>
      </p:grpSp>
      <p:grpSp>
        <p:nvGrpSpPr>
          <p:cNvPr id="471" name="شكل حر: شكل 18"/>
          <p:cNvGrpSpPr/>
          <p:nvPr/>
        </p:nvGrpSpPr>
        <p:grpSpPr>
          <a:xfrm>
            <a:off x="8990825" y="4521980"/>
            <a:ext cx="2761489" cy="2160427"/>
            <a:chOff x="0" y="0"/>
            <a:chExt cx="2761488" cy="2160426"/>
          </a:xfrm>
        </p:grpSpPr>
        <p:sp>
          <p:nvSpPr>
            <p:cNvPr id="469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5A2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0" name="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</a:t>
              </a:r>
            </a:p>
          </p:txBody>
        </p:sp>
      </p:grpSp>
      <p:grpSp>
        <p:nvGrpSpPr>
          <p:cNvPr id="474" name="شكل حر: شكل 19"/>
          <p:cNvGrpSpPr/>
          <p:nvPr/>
        </p:nvGrpSpPr>
        <p:grpSpPr>
          <a:xfrm>
            <a:off x="6161489" y="4521980"/>
            <a:ext cx="2761489" cy="2160427"/>
            <a:chOff x="0" y="0"/>
            <a:chExt cx="2761488" cy="2160426"/>
          </a:xfrm>
        </p:grpSpPr>
        <p:sp>
          <p:nvSpPr>
            <p:cNvPr id="472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01C5C4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3" name="i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ied</a:t>
              </a:r>
            </a:p>
          </p:txBody>
        </p:sp>
      </p:grpSp>
      <p:grpSp>
        <p:nvGrpSpPr>
          <p:cNvPr id="477" name="شكل حر: شكل 20"/>
          <p:cNvGrpSpPr/>
          <p:nvPr/>
        </p:nvGrpSpPr>
        <p:grpSpPr>
          <a:xfrm>
            <a:off x="4709197" y="1428085"/>
            <a:ext cx="2773607" cy="1815869"/>
            <a:chOff x="0" y="0"/>
            <a:chExt cx="2773606" cy="1815867"/>
          </a:xfrm>
        </p:grpSpPr>
        <p:sp>
          <p:nvSpPr>
            <p:cNvPr id="475" name="الشكل"/>
            <p:cNvSpPr/>
            <p:nvPr/>
          </p:nvSpPr>
          <p:spPr>
            <a:xfrm>
              <a:off x="-1" y="-1"/>
              <a:ext cx="2773608" cy="181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9598"/>
                    <a:pt x="21600" y="21439"/>
                  </a:cubicBezTo>
                  <a:lnTo>
                    <a:pt x="21596" y="21585"/>
                  </a:lnTo>
                  <a:lnTo>
                    <a:pt x="21513" y="21585"/>
                  </a:lnTo>
                  <a:lnTo>
                    <a:pt x="17976" y="17340"/>
                  </a:lnTo>
                  <a:lnTo>
                    <a:pt x="14439" y="21585"/>
                  </a:lnTo>
                  <a:lnTo>
                    <a:pt x="14244" y="21585"/>
                  </a:lnTo>
                  <a:lnTo>
                    <a:pt x="10707" y="17340"/>
                  </a:lnTo>
                  <a:lnTo>
                    <a:pt x="7166" y="21590"/>
                  </a:lnTo>
                  <a:lnTo>
                    <a:pt x="7156" y="21590"/>
                  </a:lnTo>
                  <a:lnTo>
                    <a:pt x="3615" y="17340"/>
                  </a:lnTo>
                  <a:lnTo>
                    <a:pt x="69" y="21596"/>
                  </a:lnTo>
                  <a:lnTo>
                    <a:pt x="2766" y="21596"/>
                  </a:lnTo>
                  <a:lnTo>
                    <a:pt x="4" y="21600"/>
                  </a:lnTo>
                  <a:lnTo>
                    <a:pt x="0" y="21439"/>
                  </a:lnTo>
                  <a:cubicBezTo>
                    <a:pt x="0" y="9598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01C5C4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6" name="play"/>
            <p:cNvSpPr txBox="1"/>
            <p:nvPr/>
          </p:nvSpPr>
          <p:spPr>
            <a:xfrm>
              <a:off x="45719" y="620913"/>
              <a:ext cx="2682168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2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play</a:t>
              </a:r>
            </a:p>
          </p:txBody>
        </p:sp>
      </p:grpSp>
      <p:grpSp>
        <p:nvGrpSpPr>
          <p:cNvPr id="480" name="شكل حر: شكل 21"/>
          <p:cNvGrpSpPr/>
          <p:nvPr/>
        </p:nvGrpSpPr>
        <p:grpSpPr>
          <a:xfrm>
            <a:off x="3306874" y="4521980"/>
            <a:ext cx="2761489" cy="2160427"/>
            <a:chOff x="0" y="0"/>
            <a:chExt cx="2761488" cy="2160426"/>
          </a:xfrm>
        </p:grpSpPr>
        <p:sp>
          <p:nvSpPr>
            <p:cNvPr id="478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FE0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9" name="ing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ing</a:t>
              </a:r>
            </a:p>
          </p:txBody>
        </p:sp>
      </p:grpSp>
      <p:sp>
        <p:nvSpPr>
          <p:cNvPr id="481" name="مربع نص 35"/>
          <p:cNvSpPr txBox="1"/>
          <p:nvPr/>
        </p:nvSpPr>
        <p:spPr>
          <a:xfrm>
            <a:off x="2858494" y="388089"/>
            <a:ext cx="647501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What did you do over weekend ?</a:t>
            </a:r>
          </a:p>
        </p:txBody>
      </p:sp>
      <p:sp>
        <p:nvSpPr>
          <p:cNvPr id="482" name="مربع نص 8"/>
          <p:cNvSpPr txBox="1"/>
          <p:nvPr/>
        </p:nvSpPr>
        <p:spPr>
          <a:xfrm>
            <a:off x="12599669" y="5264930"/>
            <a:ext cx="6995161" cy="252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7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أحسنت إجابة صحيحة</a:t>
            </a:r>
          </a:p>
        </p:txBody>
      </p:sp>
      <p:pic>
        <p:nvPicPr>
          <p:cNvPr id="483" name="صورة 7" descr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693" y="2229587"/>
            <a:ext cx="1690600" cy="198208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I"/>
          <p:cNvSpPr txBox="1"/>
          <p:nvPr/>
        </p:nvSpPr>
        <p:spPr>
          <a:xfrm>
            <a:off x="2347808" y="2048999"/>
            <a:ext cx="268216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</a:t>
            </a:r>
          </a:p>
        </p:txBody>
      </p:sp>
      <p:sp>
        <p:nvSpPr>
          <p:cNvPr id="485" name="computer game"/>
          <p:cNvSpPr txBox="1"/>
          <p:nvPr/>
        </p:nvSpPr>
        <p:spPr>
          <a:xfrm>
            <a:off x="7882964" y="1807699"/>
            <a:ext cx="268216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computer game </a:t>
            </a:r>
          </a:p>
        </p:txBody>
      </p:sp>
      <p:pic>
        <p:nvPicPr>
          <p:cNvPr id="486" name="Picture 4" descr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76122" y="1127039"/>
            <a:ext cx="3200244" cy="241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47794 -0.242600" pathEditMode="relative">
                                      <p:cBhvr>
                                        <p:cTn id="6" dur="2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fill="hold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854678 0.003243" pathEditMode="relative">
                                      <p:cBhvr>
                                        <p:cTn id="21" dur="2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 advAuto="0"/>
      <p:bldP spid="474" grpId="0" animBg="1" advAuto="0"/>
      <p:bldP spid="48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شكل حر: شكل 24"/>
          <p:cNvGrpSpPr/>
          <p:nvPr/>
        </p:nvGrpSpPr>
        <p:grpSpPr>
          <a:xfrm>
            <a:off x="4709197" y="1532650"/>
            <a:ext cx="2773607" cy="1815868"/>
            <a:chOff x="0" y="0"/>
            <a:chExt cx="2773606" cy="1815867"/>
          </a:xfrm>
        </p:grpSpPr>
        <p:sp>
          <p:nvSpPr>
            <p:cNvPr id="488" name="الشكل"/>
            <p:cNvSpPr/>
            <p:nvPr/>
          </p:nvSpPr>
          <p:spPr>
            <a:xfrm>
              <a:off x="-1" y="-1"/>
              <a:ext cx="2773608" cy="181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9598"/>
                    <a:pt x="21600" y="21439"/>
                  </a:cubicBezTo>
                  <a:lnTo>
                    <a:pt x="21596" y="21585"/>
                  </a:lnTo>
                  <a:lnTo>
                    <a:pt x="21513" y="21585"/>
                  </a:lnTo>
                  <a:lnTo>
                    <a:pt x="17976" y="17340"/>
                  </a:lnTo>
                  <a:lnTo>
                    <a:pt x="14439" y="21585"/>
                  </a:lnTo>
                  <a:lnTo>
                    <a:pt x="14244" y="21585"/>
                  </a:lnTo>
                  <a:lnTo>
                    <a:pt x="10707" y="17340"/>
                  </a:lnTo>
                  <a:lnTo>
                    <a:pt x="7166" y="21590"/>
                  </a:lnTo>
                  <a:lnTo>
                    <a:pt x="7156" y="21590"/>
                  </a:lnTo>
                  <a:lnTo>
                    <a:pt x="3615" y="17340"/>
                  </a:lnTo>
                  <a:lnTo>
                    <a:pt x="69" y="21596"/>
                  </a:lnTo>
                  <a:lnTo>
                    <a:pt x="2766" y="21596"/>
                  </a:lnTo>
                  <a:lnTo>
                    <a:pt x="4" y="21600"/>
                  </a:lnTo>
                  <a:lnTo>
                    <a:pt x="0" y="21439"/>
                  </a:lnTo>
                  <a:cubicBezTo>
                    <a:pt x="0" y="9598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9" name="study"/>
            <p:cNvSpPr txBox="1"/>
            <p:nvPr/>
          </p:nvSpPr>
          <p:spPr>
            <a:xfrm>
              <a:off x="45719" y="620913"/>
              <a:ext cx="2682168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2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study</a:t>
              </a:r>
            </a:p>
          </p:txBody>
        </p:sp>
      </p:grpSp>
      <p:sp>
        <p:nvSpPr>
          <p:cNvPr id="491" name="مربع نص 35"/>
          <p:cNvSpPr txBox="1"/>
          <p:nvPr/>
        </p:nvSpPr>
        <p:spPr>
          <a:xfrm>
            <a:off x="2858494" y="397271"/>
            <a:ext cx="647501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What did you do over weekend?</a:t>
            </a:r>
          </a:p>
        </p:txBody>
      </p:sp>
      <p:grpSp>
        <p:nvGrpSpPr>
          <p:cNvPr id="494" name="شكل حر: شكل 7"/>
          <p:cNvGrpSpPr/>
          <p:nvPr/>
        </p:nvGrpSpPr>
        <p:grpSpPr>
          <a:xfrm>
            <a:off x="476040" y="4521980"/>
            <a:ext cx="2761490" cy="2160427"/>
            <a:chOff x="0" y="0"/>
            <a:chExt cx="2761488" cy="2160426"/>
          </a:xfrm>
        </p:grpSpPr>
        <p:sp>
          <p:nvSpPr>
            <p:cNvPr id="492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ed"/>
            <p:cNvSpPr txBox="1"/>
            <p:nvPr/>
          </p:nvSpPr>
          <p:spPr>
            <a:xfrm>
              <a:off x="45719" y="418543"/>
              <a:ext cx="2670050" cy="1323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4000" b="1"/>
              </a:pPr>
              <a:endParaRPr>
                <a:solidFill>
                  <a:srgbClr val="FFFFFF"/>
                </a:solidFill>
              </a:endParaRPr>
            </a:p>
            <a:p>
              <a:pPr algn="ctr" rtl="0">
                <a:defRPr sz="4000" b="1"/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ed</a:t>
              </a:r>
            </a:p>
          </p:txBody>
        </p:sp>
      </p:grpSp>
      <p:grpSp>
        <p:nvGrpSpPr>
          <p:cNvPr id="497" name="شكل حر: شكل 8"/>
          <p:cNvGrpSpPr/>
          <p:nvPr/>
        </p:nvGrpSpPr>
        <p:grpSpPr>
          <a:xfrm>
            <a:off x="8990825" y="4521980"/>
            <a:ext cx="2761489" cy="2160427"/>
            <a:chOff x="0" y="0"/>
            <a:chExt cx="2761488" cy="2160426"/>
          </a:xfrm>
        </p:grpSpPr>
        <p:sp>
          <p:nvSpPr>
            <p:cNvPr id="495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5A2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6" name="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</a:t>
              </a:r>
            </a:p>
          </p:txBody>
        </p:sp>
      </p:grpSp>
      <p:grpSp>
        <p:nvGrpSpPr>
          <p:cNvPr id="500" name="شكل حر: شكل 9"/>
          <p:cNvGrpSpPr/>
          <p:nvPr/>
        </p:nvGrpSpPr>
        <p:grpSpPr>
          <a:xfrm>
            <a:off x="6161489" y="4521980"/>
            <a:ext cx="2761489" cy="2160427"/>
            <a:chOff x="0" y="0"/>
            <a:chExt cx="2761488" cy="2160426"/>
          </a:xfrm>
        </p:grpSpPr>
        <p:sp>
          <p:nvSpPr>
            <p:cNvPr id="498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01C5C4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9" name="S"/>
            <p:cNvSpPr txBox="1"/>
            <p:nvPr/>
          </p:nvSpPr>
          <p:spPr>
            <a:xfrm>
              <a:off x="45719" y="779401"/>
              <a:ext cx="2670050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S</a:t>
              </a:r>
            </a:p>
          </p:txBody>
        </p:sp>
      </p:grpSp>
      <p:grpSp>
        <p:nvGrpSpPr>
          <p:cNvPr id="503" name="شكل حر: شكل 10"/>
          <p:cNvGrpSpPr/>
          <p:nvPr/>
        </p:nvGrpSpPr>
        <p:grpSpPr>
          <a:xfrm>
            <a:off x="3306874" y="4521980"/>
            <a:ext cx="2761489" cy="2160427"/>
            <a:chOff x="0" y="0"/>
            <a:chExt cx="2761488" cy="2160426"/>
          </a:xfrm>
        </p:grpSpPr>
        <p:sp>
          <p:nvSpPr>
            <p:cNvPr id="501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FE0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2" name="i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ied</a:t>
              </a:r>
            </a:p>
          </p:txBody>
        </p:sp>
      </p:grpSp>
      <p:sp>
        <p:nvSpPr>
          <p:cNvPr id="504" name="مربع نص 13"/>
          <p:cNvSpPr txBox="1"/>
          <p:nvPr/>
        </p:nvSpPr>
        <p:spPr>
          <a:xfrm>
            <a:off x="12599669" y="5264930"/>
            <a:ext cx="6995161" cy="252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7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أحسنت إجابة صحيحة</a:t>
            </a:r>
          </a:p>
        </p:txBody>
      </p:sp>
      <p:pic>
        <p:nvPicPr>
          <p:cNvPr id="505" name="صورة 2" descr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4" y="94888"/>
            <a:ext cx="3015160" cy="353501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I"/>
          <p:cNvSpPr txBox="1"/>
          <p:nvPr/>
        </p:nvSpPr>
        <p:spPr>
          <a:xfrm>
            <a:off x="2209800" y="2153564"/>
            <a:ext cx="268216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I</a:t>
            </a:r>
          </a:p>
        </p:txBody>
      </p:sp>
      <p:pic>
        <p:nvPicPr>
          <p:cNvPr id="507" name="صورة 3" descr="صورة 3"/>
          <p:cNvPicPr>
            <a:picLocks noChangeAspect="1"/>
          </p:cNvPicPr>
          <p:nvPr/>
        </p:nvPicPr>
        <p:blipFill>
          <a:blip r:embed="rId3"/>
          <a:srcRect l="4912"/>
          <a:stretch>
            <a:fillRect/>
          </a:stretch>
        </p:blipFill>
        <p:spPr>
          <a:xfrm>
            <a:off x="8237735" y="1009395"/>
            <a:ext cx="3031883" cy="2517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5355 -0.236570" pathEditMode="relative">
                                      <p:cBhvr>
                                        <p:cTn id="6" dur="2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fill="hold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854678 0.003243" pathEditMode="relative">
                                      <p:cBhvr>
                                        <p:cTn id="21" dur="2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 advAuto="0"/>
      <p:bldP spid="497" grpId="0" animBg="1" advAuto="0"/>
      <p:bldP spid="50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/>
          <p:nvPr/>
        </p:nvSpPr>
        <p:spPr>
          <a:xfrm rot="18638648">
            <a:off x="-2440036" y="3717213"/>
            <a:ext cx="4880072" cy="559097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58" name="Freeform 20"/>
          <p:cNvSpPr/>
          <p:nvPr/>
        </p:nvSpPr>
        <p:spPr>
          <a:xfrm rot="825469" flipH="1">
            <a:off x="10862588" y="449578"/>
            <a:ext cx="950063" cy="8966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59" name="Freeform 21"/>
          <p:cNvSpPr/>
          <p:nvPr/>
        </p:nvSpPr>
        <p:spPr>
          <a:xfrm rot="20070125">
            <a:off x="9381262" y="4918766"/>
            <a:ext cx="3499813" cy="271673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60" name="Freeform 22"/>
          <p:cNvSpPr/>
          <p:nvPr/>
        </p:nvSpPr>
        <p:spPr>
          <a:xfrm rot="20251155" flipH="1">
            <a:off x="807152" y="1045461"/>
            <a:ext cx="950064" cy="8966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61" name="Freeform 23"/>
          <p:cNvSpPr/>
          <p:nvPr/>
        </p:nvSpPr>
        <p:spPr>
          <a:xfrm rot="17249097">
            <a:off x="12526954" y="1181109"/>
            <a:ext cx="4280621" cy="79270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62" name="Freeform 24"/>
          <p:cNvSpPr/>
          <p:nvPr/>
        </p:nvSpPr>
        <p:spPr>
          <a:xfrm rot="2213161">
            <a:off x="-2412656" y="2661959"/>
            <a:ext cx="3590272" cy="327612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pic>
        <p:nvPicPr>
          <p:cNvPr id="363" name="صورة 24" descr="صورة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125" y="2341599"/>
            <a:ext cx="3158714" cy="318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صورة 25" descr="صورة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74" y="2207279"/>
            <a:ext cx="3911601" cy="314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صورة 26" descr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199" y="667778"/>
            <a:ext cx="7104606" cy="882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 animBg="1" advAuto="0"/>
      <p:bldP spid="36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شكل حر: شكل 24"/>
          <p:cNvGrpSpPr/>
          <p:nvPr/>
        </p:nvGrpSpPr>
        <p:grpSpPr>
          <a:xfrm>
            <a:off x="4709197" y="1428085"/>
            <a:ext cx="2773607" cy="1815869"/>
            <a:chOff x="0" y="0"/>
            <a:chExt cx="2773606" cy="1815867"/>
          </a:xfrm>
        </p:grpSpPr>
        <p:sp>
          <p:nvSpPr>
            <p:cNvPr id="509" name="الشكل"/>
            <p:cNvSpPr/>
            <p:nvPr/>
          </p:nvSpPr>
          <p:spPr>
            <a:xfrm>
              <a:off x="-1" y="-1"/>
              <a:ext cx="2773608" cy="181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9598"/>
                    <a:pt x="21600" y="21439"/>
                  </a:cubicBezTo>
                  <a:lnTo>
                    <a:pt x="21596" y="21585"/>
                  </a:lnTo>
                  <a:lnTo>
                    <a:pt x="21513" y="21585"/>
                  </a:lnTo>
                  <a:lnTo>
                    <a:pt x="17976" y="17340"/>
                  </a:lnTo>
                  <a:lnTo>
                    <a:pt x="14439" y="21585"/>
                  </a:lnTo>
                  <a:lnTo>
                    <a:pt x="14244" y="21585"/>
                  </a:lnTo>
                  <a:lnTo>
                    <a:pt x="10707" y="17340"/>
                  </a:lnTo>
                  <a:lnTo>
                    <a:pt x="7166" y="21590"/>
                  </a:lnTo>
                  <a:lnTo>
                    <a:pt x="7156" y="21590"/>
                  </a:lnTo>
                  <a:lnTo>
                    <a:pt x="3615" y="17340"/>
                  </a:lnTo>
                  <a:lnTo>
                    <a:pt x="69" y="21596"/>
                  </a:lnTo>
                  <a:lnTo>
                    <a:pt x="2766" y="21596"/>
                  </a:lnTo>
                  <a:lnTo>
                    <a:pt x="4" y="21600"/>
                  </a:lnTo>
                  <a:lnTo>
                    <a:pt x="0" y="21439"/>
                  </a:lnTo>
                  <a:cubicBezTo>
                    <a:pt x="0" y="9598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Cook"/>
            <p:cNvSpPr txBox="1"/>
            <p:nvPr/>
          </p:nvSpPr>
          <p:spPr>
            <a:xfrm>
              <a:off x="45719" y="620913"/>
              <a:ext cx="2682168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2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Cook</a:t>
              </a:r>
            </a:p>
          </p:txBody>
        </p:sp>
      </p:grpSp>
      <p:grpSp>
        <p:nvGrpSpPr>
          <p:cNvPr id="514" name="شكل حر: شكل 7"/>
          <p:cNvGrpSpPr/>
          <p:nvPr/>
        </p:nvGrpSpPr>
        <p:grpSpPr>
          <a:xfrm>
            <a:off x="476040" y="4521980"/>
            <a:ext cx="2761490" cy="2160427"/>
            <a:chOff x="0" y="0"/>
            <a:chExt cx="2761488" cy="2160426"/>
          </a:xfrm>
        </p:grpSpPr>
        <p:sp>
          <p:nvSpPr>
            <p:cNvPr id="512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CCF6C8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3" name="ied"/>
            <p:cNvSpPr txBox="1"/>
            <p:nvPr/>
          </p:nvSpPr>
          <p:spPr>
            <a:xfrm>
              <a:off x="45719" y="418543"/>
              <a:ext cx="2670050" cy="1323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4000" b="1"/>
              </a:pPr>
              <a:endParaRPr>
                <a:solidFill>
                  <a:srgbClr val="FFFFFF"/>
                </a:solidFill>
              </a:endParaRPr>
            </a:p>
            <a:p>
              <a:pPr algn="ctr" rtl="0">
                <a:defRPr sz="4000" b="1"/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ied</a:t>
              </a:r>
            </a:p>
          </p:txBody>
        </p:sp>
      </p:grpSp>
      <p:grpSp>
        <p:nvGrpSpPr>
          <p:cNvPr id="517" name="شكل حر: شكل 8"/>
          <p:cNvGrpSpPr/>
          <p:nvPr/>
        </p:nvGrpSpPr>
        <p:grpSpPr>
          <a:xfrm>
            <a:off x="8990825" y="4521980"/>
            <a:ext cx="2761489" cy="2160427"/>
            <a:chOff x="0" y="0"/>
            <a:chExt cx="2761488" cy="2160426"/>
          </a:xfrm>
        </p:grpSpPr>
        <p:sp>
          <p:nvSpPr>
            <p:cNvPr id="515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5A2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ing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ing</a:t>
              </a:r>
            </a:p>
          </p:txBody>
        </p:sp>
      </p:grpSp>
      <p:grpSp>
        <p:nvGrpSpPr>
          <p:cNvPr id="520" name="شكل حر: شكل 9"/>
          <p:cNvGrpSpPr/>
          <p:nvPr/>
        </p:nvGrpSpPr>
        <p:grpSpPr>
          <a:xfrm>
            <a:off x="6161489" y="4521980"/>
            <a:ext cx="2761489" cy="2160427"/>
            <a:chOff x="0" y="0"/>
            <a:chExt cx="2761488" cy="2160426"/>
          </a:xfrm>
        </p:grpSpPr>
        <p:sp>
          <p:nvSpPr>
            <p:cNvPr id="518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01C5C4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9" name="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</a:t>
              </a:r>
            </a:p>
          </p:txBody>
        </p:sp>
      </p:grpSp>
      <p:grpSp>
        <p:nvGrpSpPr>
          <p:cNvPr id="523" name="شكل حر: شكل 10"/>
          <p:cNvGrpSpPr/>
          <p:nvPr/>
        </p:nvGrpSpPr>
        <p:grpSpPr>
          <a:xfrm>
            <a:off x="3306874" y="4521980"/>
            <a:ext cx="2761489" cy="2160427"/>
            <a:chOff x="0" y="0"/>
            <a:chExt cx="2761488" cy="2160426"/>
          </a:xfrm>
        </p:grpSpPr>
        <p:sp>
          <p:nvSpPr>
            <p:cNvPr id="521" name="الشكل"/>
            <p:cNvSpPr/>
            <p:nvPr/>
          </p:nvSpPr>
          <p:spPr>
            <a:xfrm>
              <a:off x="-1" y="-1"/>
              <a:ext cx="2761490" cy="216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9" y="0"/>
                  </a:moveTo>
                  <a:lnTo>
                    <a:pt x="14212" y="3568"/>
                  </a:lnTo>
                  <a:lnTo>
                    <a:pt x="14407" y="3568"/>
                  </a:lnTo>
                  <a:lnTo>
                    <a:pt x="17960" y="0"/>
                  </a:lnTo>
                  <a:lnTo>
                    <a:pt x="21512" y="3568"/>
                  </a:lnTo>
                  <a:lnTo>
                    <a:pt x="21596" y="3568"/>
                  </a:lnTo>
                  <a:lnTo>
                    <a:pt x="21598" y="3513"/>
                  </a:lnTo>
                  <a:lnTo>
                    <a:pt x="21600" y="3581"/>
                  </a:lnTo>
                  <a:cubicBezTo>
                    <a:pt x="21600" y="13532"/>
                    <a:pt x="16765" y="21600"/>
                    <a:pt x="10800" y="21600"/>
                  </a:cubicBezTo>
                  <a:cubicBezTo>
                    <a:pt x="4835" y="21600"/>
                    <a:pt x="0" y="13532"/>
                    <a:pt x="0" y="3581"/>
                  </a:cubicBezTo>
                  <a:lnTo>
                    <a:pt x="0" y="3580"/>
                  </a:lnTo>
                  <a:lnTo>
                    <a:pt x="2683" y="3577"/>
                  </a:lnTo>
                  <a:lnTo>
                    <a:pt x="0" y="3577"/>
                  </a:lnTo>
                  <a:lnTo>
                    <a:pt x="1" y="3551"/>
                  </a:lnTo>
                  <a:lnTo>
                    <a:pt x="3536" y="0"/>
                  </a:lnTo>
                  <a:lnTo>
                    <a:pt x="7093" y="3572"/>
                  </a:lnTo>
                  <a:lnTo>
                    <a:pt x="7103" y="3572"/>
                  </a:lnTo>
                  <a:close/>
                </a:path>
              </a:pathLst>
            </a:custGeom>
            <a:solidFill>
              <a:srgbClr val="FFE05D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2" name="ed"/>
            <p:cNvSpPr txBox="1"/>
            <p:nvPr/>
          </p:nvSpPr>
          <p:spPr>
            <a:xfrm>
              <a:off x="45719" y="729693"/>
              <a:ext cx="2670050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ed</a:t>
              </a:r>
            </a:p>
          </p:txBody>
        </p:sp>
      </p:grpSp>
      <p:sp>
        <p:nvSpPr>
          <p:cNvPr id="524" name="مربع نص 13"/>
          <p:cNvSpPr txBox="1"/>
          <p:nvPr/>
        </p:nvSpPr>
        <p:spPr>
          <a:xfrm>
            <a:off x="12599669" y="5264930"/>
            <a:ext cx="6995161" cy="252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7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أحسنت إجابة صحيحة</a:t>
            </a:r>
          </a:p>
        </p:txBody>
      </p:sp>
      <p:pic>
        <p:nvPicPr>
          <p:cNvPr id="525" name="صورة 2" descr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4" y="94888"/>
            <a:ext cx="3015160" cy="3535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icture 2" descr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25171" y="1057866"/>
            <a:ext cx="4070698" cy="3300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2" descr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25171" y="1057866"/>
            <a:ext cx="4070698" cy="3300566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e"/>
          <p:cNvSpPr txBox="1"/>
          <p:nvPr/>
        </p:nvSpPr>
        <p:spPr>
          <a:xfrm>
            <a:off x="3772175" y="1711630"/>
            <a:ext cx="990050" cy="1319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rtl="0">
              <a:defRPr sz="3200" b="1" u="sng">
                <a:latin typeface="+mj-lt"/>
                <a:ea typeface="+mj-ea"/>
                <a:cs typeface="+mj-cs"/>
                <a:sym typeface="Helvetica"/>
              </a:defRPr>
            </a:pPr>
            <a:r>
              <a:rPr u="none"/>
              <a:t>She</a:t>
            </a:r>
            <a:r>
              <a:t> </a:t>
            </a:r>
          </a:p>
        </p:txBody>
      </p:sp>
      <p:sp>
        <p:nvSpPr>
          <p:cNvPr id="529" name="مربع نص 35"/>
          <p:cNvSpPr txBox="1"/>
          <p:nvPr/>
        </p:nvSpPr>
        <p:spPr>
          <a:xfrm>
            <a:off x="2858494" y="388089"/>
            <a:ext cx="647501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What did you do over weekend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5355 -0.236570" pathEditMode="relative">
                                      <p:cBhvr>
                                        <p:cTn id="6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fill="hold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0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854678 0.003243" pathEditMode="relative">
                                      <p:cBhvr>
                                        <p:cTn id="21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 advAuto="0"/>
      <p:bldP spid="517" grpId="0" animBg="1" advAuto="0"/>
      <p:bldP spid="52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5" descr="Picture 5"/>
          <p:cNvPicPr>
            <a:picLocks noChangeAspect="1"/>
          </p:cNvPicPr>
          <p:nvPr/>
        </p:nvPicPr>
        <p:blipFill>
          <a:blip r:embed="rId4"/>
          <a:srcRect l="31250" t="64486" r="43125" b="9838"/>
          <a:stretch>
            <a:fillRect/>
          </a:stretch>
        </p:blipFill>
        <p:spPr>
          <a:xfrm>
            <a:off x="228600" y="304800"/>
            <a:ext cx="112014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52</a:t>
            </a:r>
          </a:p>
        </p:txBody>
      </p:sp>
      <p:pic>
        <p:nvPicPr>
          <p:cNvPr id="533" name="We Can 6 (2020) SB_CD 1_06" descr="We Can 6 (2020) SB_CD 1_06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895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3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2" descr="Picture 2"/>
          <p:cNvPicPr>
            <a:picLocks noChangeAspect="1"/>
          </p:cNvPicPr>
          <p:nvPr/>
        </p:nvPicPr>
        <p:blipFill>
          <a:blip r:embed="rId4"/>
          <a:srcRect l="31250" t="12221" r="33749" b="2444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53</a:t>
            </a:r>
          </a:p>
        </p:txBody>
      </p:sp>
      <p:pic>
        <p:nvPicPr>
          <p:cNvPr id="537" name="We Can 6 (2020) SB_CD 1_07" descr="We Can 6 (2020) SB_CD 1_07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36" y="10668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شكل بيضاوي 7"/>
          <p:cNvSpPr/>
          <p:nvPr/>
        </p:nvSpPr>
        <p:spPr>
          <a:xfrm>
            <a:off x="5410200" y="1752600"/>
            <a:ext cx="2133600" cy="6096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شكل بيضاوي 8"/>
          <p:cNvSpPr/>
          <p:nvPr/>
        </p:nvSpPr>
        <p:spPr>
          <a:xfrm flipH="1">
            <a:off x="8965096" y="1752600"/>
            <a:ext cx="1550505" cy="6096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شكل بيضاوي 9"/>
          <p:cNvSpPr/>
          <p:nvPr/>
        </p:nvSpPr>
        <p:spPr>
          <a:xfrm>
            <a:off x="5640883" y="2514600"/>
            <a:ext cx="1625049" cy="60960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شكل بيضاوي 10"/>
          <p:cNvSpPr/>
          <p:nvPr/>
        </p:nvSpPr>
        <p:spPr>
          <a:xfrm>
            <a:off x="2209800" y="1742661"/>
            <a:ext cx="1752601" cy="60960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2" name="شكل بيضاوي 11"/>
          <p:cNvSpPr/>
          <p:nvPr/>
        </p:nvSpPr>
        <p:spPr>
          <a:xfrm>
            <a:off x="8965096" y="3276601"/>
            <a:ext cx="1497497" cy="5334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3" name="شكل بيضاوي 12"/>
          <p:cNvSpPr/>
          <p:nvPr/>
        </p:nvSpPr>
        <p:spPr>
          <a:xfrm>
            <a:off x="2337353" y="2514600"/>
            <a:ext cx="1625049" cy="60960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4" name="مربع نص 5"/>
          <p:cNvSpPr txBox="1"/>
          <p:nvPr/>
        </p:nvSpPr>
        <p:spPr>
          <a:xfrm>
            <a:off x="2280566" y="4431724"/>
            <a:ext cx="168435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cooked</a:t>
            </a:r>
          </a:p>
        </p:txBody>
      </p:sp>
      <p:sp>
        <p:nvSpPr>
          <p:cNvPr id="545" name="مربع نص 6"/>
          <p:cNvSpPr txBox="1"/>
          <p:nvPr/>
        </p:nvSpPr>
        <p:spPr>
          <a:xfrm>
            <a:off x="5550342" y="4413589"/>
            <a:ext cx="19957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practiced</a:t>
            </a:r>
          </a:p>
        </p:txBody>
      </p:sp>
      <p:sp>
        <p:nvSpPr>
          <p:cNvPr id="546" name="مربع نص 7"/>
          <p:cNvSpPr txBox="1"/>
          <p:nvPr/>
        </p:nvSpPr>
        <p:spPr>
          <a:xfrm>
            <a:off x="8909774" y="4388103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played</a:t>
            </a:r>
          </a:p>
        </p:txBody>
      </p:sp>
      <p:sp>
        <p:nvSpPr>
          <p:cNvPr id="547" name="مربع نص 8"/>
          <p:cNvSpPr txBox="1"/>
          <p:nvPr/>
        </p:nvSpPr>
        <p:spPr>
          <a:xfrm>
            <a:off x="2104775" y="5134069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watched</a:t>
            </a:r>
          </a:p>
        </p:txBody>
      </p:sp>
      <p:sp>
        <p:nvSpPr>
          <p:cNvPr id="548" name="مربع نص 9"/>
          <p:cNvSpPr txBox="1"/>
          <p:nvPr/>
        </p:nvSpPr>
        <p:spPr>
          <a:xfrm>
            <a:off x="5401362" y="5174977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kicked</a:t>
            </a:r>
          </a:p>
        </p:txBody>
      </p:sp>
      <p:sp>
        <p:nvSpPr>
          <p:cNvPr id="549" name="مربع نص 10"/>
          <p:cNvSpPr txBox="1"/>
          <p:nvPr/>
        </p:nvSpPr>
        <p:spPr>
          <a:xfrm>
            <a:off x="8960925" y="5174977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studied</a:t>
            </a:r>
          </a:p>
        </p:txBody>
      </p:sp>
      <p:sp>
        <p:nvSpPr>
          <p:cNvPr id="550" name="مربع نص 11"/>
          <p:cNvSpPr txBox="1"/>
          <p:nvPr/>
        </p:nvSpPr>
        <p:spPr>
          <a:xfrm>
            <a:off x="5391427" y="5887489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cleaned</a:t>
            </a:r>
          </a:p>
        </p:txBody>
      </p:sp>
      <p:sp>
        <p:nvSpPr>
          <p:cNvPr id="551" name="مربع نص 12"/>
          <p:cNvSpPr txBox="1"/>
          <p:nvPr/>
        </p:nvSpPr>
        <p:spPr>
          <a:xfrm>
            <a:off x="8980797" y="5854151"/>
            <a:ext cx="19957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stayed</a:t>
            </a:r>
          </a:p>
        </p:txBody>
      </p:sp>
      <p:sp>
        <p:nvSpPr>
          <p:cNvPr id="552" name="نجمة: 5 نقاط 13"/>
          <p:cNvSpPr/>
          <p:nvPr/>
        </p:nvSpPr>
        <p:spPr>
          <a:xfrm>
            <a:off x="2819400" y="5879002"/>
            <a:ext cx="566528" cy="5847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3" name="شكل بيضاوي 14"/>
          <p:cNvSpPr/>
          <p:nvPr/>
        </p:nvSpPr>
        <p:spPr>
          <a:xfrm>
            <a:off x="5375514" y="5968634"/>
            <a:ext cx="2067345" cy="495145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شكل بيضاوي 15"/>
          <p:cNvSpPr/>
          <p:nvPr/>
        </p:nvSpPr>
        <p:spPr>
          <a:xfrm>
            <a:off x="2097154" y="5174977"/>
            <a:ext cx="2067345" cy="56322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5" name="شكل بيضاوي 16"/>
          <p:cNvSpPr/>
          <p:nvPr/>
        </p:nvSpPr>
        <p:spPr>
          <a:xfrm>
            <a:off x="8883926" y="4457701"/>
            <a:ext cx="2067345" cy="58556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شكل بيضاوي 17"/>
          <p:cNvSpPr/>
          <p:nvPr/>
        </p:nvSpPr>
        <p:spPr>
          <a:xfrm>
            <a:off x="8935077" y="5854151"/>
            <a:ext cx="2067345" cy="584778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7" name="شكل بيضاوي 18"/>
          <p:cNvSpPr/>
          <p:nvPr/>
        </p:nvSpPr>
        <p:spPr>
          <a:xfrm>
            <a:off x="2052428" y="4451075"/>
            <a:ext cx="2067345" cy="60960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شكل بيضاوي 19"/>
          <p:cNvSpPr/>
          <p:nvPr/>
        </p:nvSpPr>
        <p:spPr>
          <a:xfrm>
            <a:off x="5481073" y="4433668"/>
            <a:ext cx="2067345" cy="60960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شكل بيضاوي 20"/>
          <p:cNvSpPr/>
          <p:nvPr/>
        </p:nvSpPr>
        <p:spPr>
          <a:xfrm>
            <a:off x="8925142" y="5193198"/>
            <a:ext cx="2067345" cy="55746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شكل بيضاوي 21"/>
          <p:cNvSpPr/>
          <p:nvPr/>
        </p:nvSpPr>
        <p:spPr>
          <a:xfrm>
            <a:off x="5443327" y="5174977"/>
            <a:ext cx="2067345" cy="575685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</p:cTn>
                <p:tgtEl>
                  <p:spTgt spid="537"/>
                </p:tgtEl>
              </p:cMediaNode>
            </p:audio>
          </p:childTnLst>
        </p:cTn>
      </p:par>
    </p:tnLst>
    <p:bldLst>
      <p:bldP spid="538" grpId="0" animBg="1" advAuto="0"/>
      <p:bldP spid="539" grpId="0" animBg="1" advAuto="0"/>
      <p:bldP spid="540" grpId="0" animBg="1" advAuto="0"/>
      <p:bldP spid="541" grpId="0" animBg="1" advAuto="0"/>
      <p:bldP spid="542" grpId="0" animBg="1" advAuto="0"/>
      <p:bldP spid="543" grpId="0" animBg="1" advAuto="0"/>
      <p:bldP spid="544" grpId="0" animBg="1" advAuto="0"/>
      <p:bldP spid="545" grpId="0" animBg="1" advAuto="0"/>
      <p:bldP spid="546" grpId="0" animBg="1" advAuto="0"/>
      <p:bldP spid="547" grpId="0" animBg="1" advAuto="0"/>
      <p:bldP spid="548" grpId="0" animBg="1" advAuto="0"/>
      <p:bldP spid="549" grpId="0" animBg="1" advAuto="0"/>
      <p:bldP spid="550" grpId="0" animBg="1" advAuto="0"/>
      <p:bldP spid="551" grpId="0" animBg="1" advAuto="0"/>
      <p:bldP spid="552" grpId="0" animBg="1" advAuto="0"/>
      <p:bldP spid="553" grpId="0" animBg="1" advAuto="0"/>
      <p:bldP spid="554" grpId="0" animBg="1" advAuto="0"/>
      <p:bldP spid="555" grpId="0" animBg="1" advAuto="0"/>
      <p:bldP spid="556" grpId="0" animBg="1" advAuto="0"/>
      <p:bldP spid="557" grpId="0" animBg="1" advAuto="0"/>
      <p:bldP spid="558" grpId="0" animBg="1" advAuto="0"/>
      <p:bldP spid="559" grpId="0" animBg="1" advAuto="0"/>
      <p:bldP spid="56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53</a:t>
            </a:r>
          </a:p>
        </p:txBody>
      </p:sp>
      <p:pic>
        <p:nvPicPr>
          <p:cNvPr id="563" name="Picture 2" descr="Picture 2"/>
          <p:cNvPicPr>
            <a:picLocks noChangeAspect="1"/>
          </p:cNvPicPr>
          <p:nvPr/>
        </p:nvPicPr>
        <p:blipFill>
          <a:blip r:embed="rId2"/>
          <a:srcRect l="31250" t="75555" r="34375" b="7778"/>
          <a:stretch>
            <a:fillRect/>
          </a:stretch>
        </p:blipFill>
        <p:spPr>
          <a:xfrm>
            <a:off x="152400" y="1295400"/>
            <a:ext cx="11887200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angle 1"/>
          <p:cNvSpPr txBox="1"/>
          <p:nvPr/>
        </p:nvSpPr>
        <p:spPr>
          <a:xfrm>
            <a:off x="587165" y="5791200"/>
            <a:ext cx="29845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50">
                <a:ln w="9525" cap="flat">
                  <a:solidFill>
                    <a:schemeClr val="accent1"/>
                  </a:solidFill>
                  <a:prstDash val="solid"/>
                  <a:round/>
                </a:ln>
                <a:solidFill>
                  <a:srgbClr val="FEFEFE"/>
                </a:solidFill>
              </a:defRPr>
            </a:lvl1pPr>
          </a:lstStyle>
          <a:p>
            <a:pPr rtl="0">
              <a:defRPr/>
            </a:pPr>
            <a:r>
              <a:t>Notebook</a:t>
            </a:r>
          </a:p>
        </p:txBody>
      </p:sp>
      <p:sp>
        <p:nvSpPr>
          <p:cNvPr id="566" name="Title 1"/>
          <p:cNvSpPr txBox="1"/>
          <p:nvPr/>
        </p:nvSpPr>
        <p:spPr>
          <a:xfrm>
            <a:off x="3671185" y="58674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11</a:t>
            </a:r>
          </a:p>
        </p:txBody>
      </p:sp>
      <p:pic>
        <p:nvPicPr>
          <p:cNvPr id="567" name="Picture 4" descr="Picture 4"/>
          <p:cNvPicPr>
            <a:picLocks noChangeAspect="1"/>
          </p:cNvPicPr>
          <p:nvPr/>
        </p:nvPicPr>
        <p:blipFill>
          <a:blip r:embed="rId2"/>
          <a:srcRect l="33125" t="42222" r="43125" b="44418"/>
          <a:stretch>
            <a:fillRect/>
          </a:stretch>
        </p:blipFill>
        <p:spPr>
          <a:xfrm>
            <a:off x="132302" y="762000"/>
            <a:ext cx="11927396" cy="3774084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شكل بيضاوي 10"/>
          <p:cNvSpPr/>
          <p:nvPr/>
        </p:nvSpPr>
        <p:spPr>
          <a:xfrm>
            <a:off x="2514600" y="2133600"/>
            <a:ext cx="1752600" cy="60960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9" name="شكل بيضاوي 10"/>
          <p:cNvSpPr/>
          <p:nvPr/>
        </p:nvSpPr>
        <p:spPr>
          <a:xfrm>
            <a:off x="6400800" y="2971800"/>
            <a:ext cx="2133600" cy="60960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0" name="شكل بيضاوي 10"/>
          <p:cNvSpPr/>
          <p:nvPr/>
        </p:nvSpPr>
        <p:spPr>
          <a:xfrm>
            <a:off x="4419600" y="3810000"/>
            <a:ext cx="1752600" cy="60960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 animBg="1" advAuto="0"/>
      <p:bldP spid="569" grpId="0" animBg="1" advAuto="0"/>
      <p:bldP spid="570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Rectangle 1"/>
          <p:cNvSpPr txBox="1"/>
          <p:nvPr/>
        </p:nvSpPr>
        <p:spPr>
          <a:xfrm>
            <a:off x="587165" y="5791200"/>
            <a:ext cx="29845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50">
                <a:ln w="9525" cap="flat">
                  <a:solidFill>
                    <a:schemeClr val="accent1"/>
                  </a:solidFill>
                  <a:prstDash val="solid"/>
                  <a:round/>
                </a:ln>
                <a:solidFill>
                  <a:srgbClr val="FEFEFE"/>
                </a:solidFill>
              </a:defRPr>
            </a:lvl1pPr>
          </a:lstStyle>
          <a:p>
            <a:pPr rtl="0">
              <a:defRPr/>
            </a:pPr>
            <a:r>
              <a:t>Notebook</a:t>
            </a:r>
          </a:p>
        </p:txBody>
      </p:sp>
      <p:sp>
        <p:nvSpPr>
          <p:cNvPr id="573" name="Title 1"/>
          <p:cNvSpPr txBox="1"/>
          <p:nvPr/>
        </p:nvSpPr>
        <p:spPr>
          <a:xfrm>
            <a:off x="3671185" y="58674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11</a:t>
            </a:r>
          </a:p>
        </p:txBody>
      </p:sp>
      <p:pic>
        <p:nvPicPr>
          <p:cNvPr id="574" name="Picture 4" descr="Picture 4"/>
          <p:cNvPicPr>
            <a:picLocks noChangeAspect="1"/>
          </p:cNvPicPr>
          <p:nvPr/>
        </p:nvPicPr>
        <p:blipFill>
          <a:blip r:embed="rId2"/>
          <a:srcRect l="33749" t="55556" r="33750" b="25555"/>
          <a:stretch>
            <a:fillRect/>
          </a:stretch>
        </p:blipFill>
        <p:spPr>
          <a:xfrm>
            <a:off x="0" y="533400"/>
            <a:ext cx="12192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Rectangle 2"/>
          <p:cNvSpPr txBox="1"/>
          <p:nvPr/>
        </p:nvSpPr>
        <p:spPr>
          <a:xfrm>
            <a:off x="1373775" y="1137451"/>
            <a:ext cx="2844959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practiced</a:t>
            </a:r>
          </a:p>
        </p:txBody>
      </p:sp>
      <p:sp>
        <p:nvSpPr>
          <p:cNvPr id="576" name="Rectangle 5"/>
          <p:cNvSpPr txBox="1"/>
          <p:nvPr/>
        </p:nvSpPr>
        <p:spPr>
          <a:xfrm>
            <a:off x="1720431" y="1814394"/>
            <a:ext cx="2554000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cleaned</a:t>
            </a:r>
          </a:p>
        </p:txBody>
      </p:sp>
      <p:sp>
        <p:nvSpPr>
          <p:cNvPr id="577" name="Rectangle 6"/>
          <p:cNvSpPr txBox="1"/>
          <p:nvPr/>
        </p:nvSpPr>
        <p:spPr>
          <a:xfrm>
            <a:off x="1720639" y="2589439"/>
            <a:ext cx="2499083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studied</a:t>
            </a:r>
          </a:p>
        </p:txBody>
      </p:sp>
      <p:sp>
        <p:nvSpPr>
          <p:cNvPr id="578" name="Rectangle 7"/>
          <p:cNvSpPr txBox="1"/>
          <p:nvPr/>
        </p:nvSpPr>
        <p:spPr>
          <a:xfrm>
            <a:off x="1840394" y="3351438"/>
            <a:ext cx="220507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played</a:t>
            </a:r>
          </a:p>
        </p:txBody>
      </p:sp>
      <p:sp>
        <p:nvSpPr>
          <p:cNvPr id="579" name="Rectangle 8"/>
          <p:cNvSpPr txBox="1"/>
          <p:nvPr/>
        </p:nvSpPr>
        <p:spPr>
          <a:xfrm>
            <a:off x="1708452" y="4063305"/>
            <a:ext cx="217560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kicked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" grpId="0" animBg="1" advAuto="0"/>
      <p:bldP spid="576" grpId="0" animBg="1" advAuto="0"/>
      <p:bldP spid="577" grpId="0" animBg="1" advAuto="0"/>
      <p:bldP spid="578" grpId="0" animBg="1" advAuto="0"/>
      <p:bldP spid="57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 1"/>
          <p:cNvSpPr txBox="1"/>
          <p:nvPr/>
        </p:nvSpPr>
        <p:spPr>
          <a:xfrm>
            <a:off x="587165" y="5791200"/>
            <a:ext cx="29845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50">
                <a:ln w="9525" cap="flat">
                  <a:solidFill>
                    <a:schemeClr val="accent1"/>
                  </a:solidFill>
                  <a:prstDash val="solid"/>
                  <a:round/>
                </a:ln>
                <a:solidFill>
                  <a:srgbClr val="FEFEFE"/>
                </a:solidFill>
              </a:defRPr>
            </a:lvl1pPr>
          </a:lstStyle>
          <a:p>
            <a:pPr rtl="0">
              <a:defRPr/>
            </a:pPr>
            <a:r>
              <a:t>Notebook</a:t>
            </a:r>
          </a:p>
        </p:txBody>
      </p:sp>
      <p:sp>
        <p:nvSpPr>
          <p:cNvPr id="582" name="Title 1"/>
          <p:cNvSpPr txBox="1"/>
          <p:nvPr/>
        </p:nvSpPr>
        <p:spPr>
          <a:xfrm>
            <a:off x="3671185" y="58674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11</a:t>
            </a:r>
          </a:p>
        </p:txBody>
      </p:sp>
      <p:pic>
        <p:nvPicPr>
          <p:cNvPr id="583" name="Picture 4" descr="Picture 4"/>
          <p:cNvPicPr>
            <a:picLocks noChangeAspect="1"/>
          </p:cNvPicPr>
          <p:nvPr/>
        </p:nvPicPr>
        <p:blipFill>
          <a:blip r:embed="rId2"/>
          <a:srcRect l="34375" t="73333" r="34375" b="7778"/>
          <a:stretch>
            <a:fillRect/>
          </a:stretch>
        </p:blipFill>
        <p:spPr>
          <a:xfrm>
            <a:off x="174432" y="533398"/>
            <a:ext cx="11941369" cy="4060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Box 21"/>
          <p:cNvSpPr txBox="1"/>
          <p:nvPr/>
        </p:nvSpPr>
        <p:spPr>
          <a:xfrm>
            <a:off x="960119" y="2514600"/>
            <a:ext cx="6027035" cy="209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66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chtype"/>
                <a:ea typeface="Archtype"/>
                <a:cs typeface="Archtype"/>
                <a:sym typeface="Archtype"/>
              </a:defRPr>
            </a:lvl1pPr>
          </a:lstStyle>
          <a:p>
            <a:pPr rtl="0">
              <a:defRPr/>
            </a:pPr>
            <a:r>
              <a:t>Pages 189 &amp; 190</a:t>
            </a:r>
          </a:p>
        </p:txBody>
      </p:sp>
      <p:sp>
        <p:nvSpPr>
          <p:cNvPr id="586" name="Title 1"/>
          <p:cNvSpPr txBox="1"/>
          <p:nvPr/>
        </p:nvSpPr>
        <p:spPr>
          <a:xfrm>
            <a:off x="361572" y="359995"/>
            <a:ext cx="4489710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813816">
              <a:lnSpc>
                <a:spcPct val="80000"/>
              </a:lnSpc>
              <a:defRPr sz="5429">
                <a:solidFill>
                  <a:schemeClr val="accent1"/>
                </a:solidFill>
                <a:effectLst>
                  <a:outerShdw blurRad="33909" dist="22606" dir="5400000" rotWithShape="0">
                    <a:srgbClr val="6E747A">
                      <a:alpha val="43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Homework</a:t>
            </a:r>
          </a:p>
        </p:txBody>
      </p:sp>
      <p:pic>
        <p:nvPicPr>
          <p:cNvPr id="58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410" y="1143000"/>
            <a:ext cx="5051787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589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590" name="Page 189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pic>
        <p:nvPicPr>
          <p:cNvPr id="592" name="Picture 2" descr="Picture 2"/>
          <p:cNvPicPr>
            <a:picLocks noChangeAspect="1"/>
          </p:cNvPicPr>
          <p:nvPr/>
        </p:nvPicPr>
        <p:blipFill>
          <a:blip r:embed="rId4"/>
          <a:srcRect l="30000" t="11111" r="31250" b="64444"/>
          <a:stretch>
            <a:fillRect/>
          </a:stretch>
        </p:blipFill>
        <p:spPr>
          <a:xfrm>
            <a:off x="-4618" y="1142999"/>
            <a:ext cx="12039601" cy="427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We Can 6 (2020) WB_CD 3_04" descr="We Can 6 (2020) WB_CD 3_0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9922" y="1442884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5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9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2" descr="Picture 2"/>
          <p:cNvPicPr>
            <a:picLocks noChangeAspect="1"/>
          </p:cNvPicPr>
          <p:nvPr/>
        </p:nvPicPr>
        <p:blipFill>
          <a:blip r:embed="rId2"/>
          <a:srcRect l="32499" t="35555" r="31250" b="21111"/>
          <a:stretch>
            <a:fillRect/>
          </a:stretch>
        </p:blipFill>
        <p:spPr>
          <a:xfrm>
            <a:off x="0" y="152399"/>
            <a:ext cx="12039600" cy="6507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596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597" name="Page 189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sp>
        <p:nvSpPr>
          <p:cNvPr id="599" name="مربع نص 9"/>
          <p:cNvSpPr txBox="1"/>
          <p:nvPr/>
        </p:nvSpPr>
        <p:spPr>
          <a:xfrm>
            <a:off x="3093720" y="1163219"/>
            <a:ext cx="425196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practiced English</a:t>
            </a:r>
          </a:p>
        </p:txBody>
      </p:sp>
      <p:sp>
        <p:nvSpPr>
          <p:cNvPr id="600" name="مربع نص 12"/>
          <p:cNvSpPr txBox="1"/>
          <p:nvPr/>
        </p:nvSpPr>
        <p:spPr>
          <a:xfrm>
            <a:off x="3093719" y="2858234"/>
            <a:ext cx="540142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she cooked a big breakfast</a:t>
            </a:r>
          </a:p>
        </p:txBody>
      </p:sp>
      <p:sp>
        <p:nvSpPr>
          <p:cNvPr id="601" name="مربع نص 13"/>
          <p:cNvSpPr txBox="1"/>
          <p:nvPr/>
        </p:nvSpPr>
        <p:spPr>
          <a:xfrm>
            <a:off x="2941320" y="4174149"/>
            <a:ext cx="425195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he kicked football </a:t>
            </a:r>
          </a:p>
        </p:txBody>
      </p:sp>
      <p:sp>
        <p:nvSpPr>
          <p:cNvPr id="602" name="مربع نص 14"/>
          <p:cNvSpPr txBox="1"/>
          <p:nvPr/>
        </p:nvSpPr>
        <p:spPr>
          <a:xfrm>
            <a:off x="2941320" y="5564068"/>
            <a:ext cx="410360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We stayed home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0" animBg="1" advAuto="0"/>
      <p:bldP spid="600" grpId="0" animBg="1" advAuto="0"/>
      <p:bldP spid="601" grpId="0" animBg="1" advAuto="0"/>
      <p:bldP spid="60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1"/>
          <p:cNvSpPr txBox="1"/>
          <p:nvPr/>
        </p:nvSpPr>
        <p:spPr>
          <a:xfrm>
            <a:off x="361572" y="359995"/>
            <a:ext cx="4489710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813816">
              <a:lnSpc>
                <a:spcPct val="80000"/>
              </a:lnSpc>
              <a:defRPr sz="5429">
                <a:solidFill>
                  <a:schemeClr val="accent1"/>
                </a:solidFill>
                <a:effectLst>
                  <a:outerShdw blurRad="33909" dist="22606" dir="5400000" rotWithShape="0">
                    <a:srgbClr val="6E747A">
                      <a:alpha val="43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Homework</a:t>
            </a:r>
          </a:p>
        </p:txBody>
      </p:sp>
      <p:pic>
        <p:nvPicPr>
          <p:cNvPr id="36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410" y="1143000"/>
            <a:ext cx="5051787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604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605" name="Page 189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pic>
        <p:nvPicPr>
          <p:cNvPr id="607" name="Picture 2" descr="Picture 2"/>
          <p:cNvPicPr>
            <a:picLocks noChangeAspect="1"/>
          </p:cNvPicPr>
          <p:nvPr/>
        </p:nvPicPr>
        <p:blipFill>
          <a:blip r:embed="rId2"/>
          <a:srcRect l="33125" t="78363" r="41875" b="6666"/>
          <a:stretch>
            <a:fillRect/>
          </a:stretch>
        </p:blipFill>
        <p:spPr>
          <a:xfrm>
            <a:off x="228600" y="1600200"/>
            <a:ext cx="11582400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مربع نص 5"/>
          <p:cNvSpPr txBox="1"/>
          <p:nvPr/>
        </p:nvSpPr>
        <p:spPr>
          <a:xfrm>
            <a:off x="8199115" y="4058825"/>
            <a:ext cx="504714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609" name="مربع نص 6"/>
          <p:cNvSpPr txBox="1"/>
          <p:nvPr/>
        </p:nvSpPr>
        <p:spPr>
          <a:xfrm>
            <a:off x="8199119" y="2743200"/>
            <a:ext cx="50471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610" name="مربع نص 7"/>
          <p:cNvSpPr txBox="1"/>
          <p:nvPr/>
        </p:nvSpPr>
        <p:spPr>
          <a:xfrm>
            <a:off x="8187965" y="3388000"/>
            <a:ext cx="504714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 animBg="1" advAuto="0"/>
      <p:bldP spid="609" grpId="0" animBg="1" advAuto="0"/>
      <p:bldP spid="610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3" descr="Picture 3"/>
          <p:cNvPicPr>
            <a:picLocks noChangeAspect="1"/>
          </p:cNvPicPr>
          <p:nvPr/>
        </p:nvPicPr>
        <p:blipFill>
          <a:blip r:embed="rId4"/>
          <a:srcRect l="30000" t="11110" r="31874" b="52222"/>
          <a:stretch>
            <a:fillRect/>
          </a:stretch>
        </p:blipFill>
        <p:spPr>
          <a:xfrm>
            <a:off x="16164" y="152399"/>
            <a:ext cx="12023436" cy="6553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613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614" name="Page 190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  <p:pic>
        <p:nvPicPr>
          <p:cNvPr id="616" name="We Can 6 (2018) WB_CD 3_05" descr="We Can 6 (2018) WB_CD 3_05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5" y="1073502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مربع نص 6"/>
          <p:cNvSpPr txBox="1"/>
          <p:nvPr/>
        </p:nvSpPr>
        <p:spPr>
          <a:xfrm>
            <a:off x="8527116" y="4103818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1</a:t>
            </a:r>
          </a:p>
        </p:txBody>
      </p:sp>
      <p:sp>
        <p:nvSpPr>
          <p:cNvPr id="618" name="مربع نص 7"/>
          <p:cNvSpPr txBox="1"/>
          <p:nvPr/>
        </p:nvSpPr>
        <p:spPr>
          <a:xfrm>
            <a:off x="4001218" y="5946335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7</a:t>
            </a:r>
          </a:p>
        </p:txBody>
      </p:sp>
      <p:sp>
        <p:nvSpPr>
          <p:cNvPr id="619" name="مربع نص 8"/>
          <p:cNvSpPr txBox="1"/>
          <p:nvPr/>
        </p:nvSpPr>
        <p:spPr>
          <a:xfrm>
            <a:off x="6233998" y="4103818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5</a:t>
            </a:r>
          </a:p>
        </p:txBody>
      </p:sp>
      <p:sp>
        <p:nvSpPr>
          <p:cNvPr id="620" name="مربع نص 9"/>
          <p:cNvSpPr txBox="1"/>
          <p:nvPr/>
        </p:nvSpPr>
        <p:spPr>
          <a:xfrm>
            <a:off x="6233998" y="5943600"/>
            <a:ext cx="504714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3</a:t>
            </a:r>
          </a:p>
        </p:txBody>
      </p:sp>
      <p:sp>
        <p:nvSpPr>
          <p:cNvPr id="621" name="مربع نص 12"/>
          <p:cNvSpPr txBox="1"/>
          <p:nvPr/>
        </p:nvSpPr>
        <p:spPr>
          <a:xfrm>
            <a:off x="8527115" y="5943600"/>
            <a:ext cx="504714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622" name="مربع نص 13"/>
          <p:cNvSpPr txBox="1"/>
          <p:nvPr/>
        </p:nvSpPr>
        <p:spPr>
          <a:xfrm>
            <a:off x="1698826" y="4103818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8</a:t>
            </a:r>
          </a:p>
        </p:txBody>
      </p:sp>
      <p:sp>
        <p:nvSpPr>
          <p:cNvPr id="623" name="مربع نص 14"/>
          <p:cNvSpPr txBox="1"/>
          <p:nvPr/>
        </p:nvSpPr>
        <p:spPr>
          <a:xfrm>
            <a:off x="1698824" y="5943600"/>
            <a:ext cx="504714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6</a:t>
            </a:r>
          </a:p>
        </p:txBody>
      </p:sp>
      <p:sp>
        <p:nvSpPr>
          <p:cNvPr id="624" name="مربع نص 15"/>
          <p:cNvSpPr txBox="1"/>
          <p:nvPr/>
        </p:nvSpPr>
        <p:spPr>
          <a:xfrm>
            <a:off x="3966412" y="4103818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2" fill="hold"/>
                                        <p:tgtEl>
                                          <p:spTgt spid="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616"/>
                </p:tgtEl>
              </p:cMediaNode>
            </p:audio>
          </p:childTnLst>
        </p:cTn>
      </p:par>
    </p:tnLst>
    <p:bldLst>
      <p:bldP spid="617" grpId="0" animBg="1" advAuto="0"/>
      <p:bldP spid="618" grpId="0" animBg="1" advAuto="0"/>
      <p:bldP spid="619" grpId="0" animBg="1" advAuto="0"/>
      <p:bldP spid="620" grpId="0" animBg="1" advAuto="0"/>
      <p:bldP spid="621" grpId="0" animBg="1" advAuto="0"/>
      <p:bldP spid="622" grpId="0" animBg="1" advAuto="0"/>
      <p:bldP spid="623" grpId="0" animBg="1" advAuto="0"/>
      <p:bldP spid="624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3" descr="Picture 3"/>
          <p:cNvPicPr>
            <a:picLocks noChangeAspect="1"/>
          </p:cNvPicPr>
          <p:nvPr/>
        </p:nvPicPr>
        <p:blipFill>
          <a:blip r:embed="rId2"/>
          <a:srcRect l="32361" t="48247" r="36469" b="22719"/>
          <a:stretch>
            <a:fillRect/>
          </a:stretch>
        </p:blipFill>
        <p:spPr>
          <a:xfrm>
            <a:off x="457200" y="914400"/>
            <a:ext cx="10896600" cy="57522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9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627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628" name="Page 190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Picture 3" descr="Picture 3"/>
          <p:cNvPicPr>
            <a:picLocks noChangeAspect="1"/>
          </p:cNvPicPr>
          <p:nvPr/>
        </p:nvPicPr>
        <p:blipFill>
          <a:blip r:embed="rId2"/>
          <a:srcRect l="31054" t="78050" r="34328" b="8291"/>
          <a:stretch>
            <a:fillRect/>
          </a:stretch>
        </p:blipFill>
        <p:spPr>
          <a:xfrm>
            <a:off x="152399" y="1905000"/>
            <a:ext cx="11887201" cy="297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4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632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633" name="Page 190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  <p:sp>
        <p:nvSpPr>
          <p:cNvPr id="635" name="مربع نص 5"/>
          <p:cNvSpPr txBox="1"/>
          <p:nvPr/>
        </p:nvSpPr>
        <p:spPr>
          <a:xfrm>
            <a:off x="9646919" y="3276600"/>
            <a:ext cx="425758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636" name="مربع نص 6"/>
          <p:cNvSpPr txBox="1"/>
          <p:nvPr/>
        </p:nvSpPr>
        <p:spPr>
          <a:xfrm>
            <a:off x="9610232" y="2711604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637" name="مربع نص 7"/>
          <p:cNvSpPr txBox="1"/>
          <p:nvPr/>
        </p:nvSpPr>
        <p:spPr>
          <a:xfrm>
            <a:off x="9591166" y="3852748"/>
            <a:ext cx="50471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 advAuto="0"/>
      <p:bldP spid="636" grpId="0" animBg="1" advAuto="0"/>
      <p:bldP spid="63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6" descr="Picture 6"/>
          <p:cNvPicPr>
            <a:picLocks noChangeAspect="1"/>
          </p:cNvPicPr>
          <p:nvPr/>
        </p:nvPicPr>
        <p:blipFill>
          <a:blip r:embed="rId4"/>
          <a:srcRect l="33125" t="22222" r="31874" b="32222"/>
          <a:stretch>
            <a:fillRect/>
          </a:stretch>
        </p:blipFill>
        <p:spPr>
          <a:xfrm>
            <a:off x="152400" y="76198"/>
            <a:ext cx="11887201" cy="6638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371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372" name="Page 187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187</a:t>
              </a:r>
            </a:p>
          </p:txBody>
        </p:sp>
      </p:grpSp>
      <p:pic>
        <p:nvPicPr>
          <p:cNvPr id="374" name="We Can 6 (2020) WB_CD 3_02" descr="We Can 6 (2020) WB_CD 3_0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1148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مربع نص 1"/>
          <p:cNvSpPr txBox="1"/>
          <p:nvPr/>
        </p:nvSpPr>
        <p:spPr>
          <a:xfrm>
            <a:off x="7208519" y="2667000"/>
            <a:ext cx="1383352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cleaned</a:t>
            </a:r>
          </a:p>
        </p:txBody>
      </p:sp>
      <p:sp>
        <p:nvSpPr>
          <p:cNvPr id="376" name="مربع نص 7"/>
          <p:cNvSpPr txBox="1"/>
          <p:nvPr/>
        </p:nvSpPr>
        <p:spPr>
          <a:xfrm>
            <a:off x="4541520" y="5017530"/>
            <a:ext cx="114130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great</a:t>
            </a:r>
          </a:p>
        </p:txBody>
      </p:sp>
      <p:sp>
        <p:nvSpPr>
          <p:cNvPr id="377" name="مربع نص 8"/>
          <p:cNvSpPr txBox="1"/>
          <p:nvPr/>
        </p:nvSpPr>
        <p:spPr>
          <a:xfrm>
            <a:off x="7138799" y="3652346"/>
            <a:ext cx="1803623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spoke with my friends</a:t>
            </a:r>
          </a:p>
        </p:txBody>
      </p:sp>
      <p:sp>
        <p:nvSpPr>
          <p:cNvPr id="378" name="مربع نص 9"/>
          <p:cNvSpPr txBox="1"/>
          <p:nvPr/>
        </p:nvSpPr>
        <p:spPr>
          <a:xfrm>
            <a:off x="4646762" y="2967334"/>
            <a:ext cx="140351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boring</a:t>
            </a:r>
          </a:p>
        </p:txBody>
      </p:sp>
      <p:sp>
        <p:nvSpPr>
          <p:cNvPr id="379" name="مربع نص 12"/>
          <p:cNvSpPr txBox="1"/>
          <p:nvPr/>
        </p:nvSpPr>
        <p:spPr>
          <a:xfrm>
            <a:off x="7348933" y="4990724"/>
            <a:ext cx="138335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played</a:t>
            </a:r>
          </a:p>
        </p:txBody>
      </p:sp>
      <p:sp>
        <p:nvSpPr>
          <p:cNvPr id="380" name="مربع نص 13"/>
          <p:cNvSpPr txBox="1"/>
          <p:nvPr/>
        </p:nvSpPr>
        <p:spPr>
          <a:xfrm>
            <a:off x="4461860" y="4161070"/>
            <a:ext cx="158842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Fantastic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audio>
          </p:childTnLst>
        </p:cTn>
      </p:par>
    </p:tnLst>
    <p:bldLst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6" descr="Picture 6"/>
          <p:cNvPicPr>
            <a:picLocks noChangeAspect="1"/>
          </p:cNvPicPr>
          <p:nvPr/>
        </p:nvPicPr>
        <p:blipFill>
          <a:blip r:embed="rId2"/>
          <a:srcRect l="34999" t="66666" r="35625" b="6667"/>
          <a:stretch>
            <a:fillRect/>
          </a:stretch>
        </p:blipFill>
        <p:spPr>
          <a:xfrm>
            <a:off x="304798" y="381000"/>
            <a:ext cx="11506201" cy="5875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383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384" name="Page 187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187</a:t>
              </a:r>
            </a:p>
          </p:txBody>
        </p:sp>
      </p:grpSp>
      <p:sp>
        <p:nvSpPr>
          <p:cNvPr id="386" name="مربع نص 7"/>
          <p:cNvSpPr txBox="1"/>
          <p:nvPr/>
        </p:nvSpPr>
        <p:spPr>
          <a:xfrm>
            <a:off x="7741920" y="490419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387" name="مربع نص 8"/>
          <p:cNvSpPr txBox="1"/>
          <p:nvPr/>
        </p:nvSpPr>
        <p:spPr>
          <a:xfrm>
            <a:off x="7741919" y="441960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388" name="مربع نص 9"/>
          <p:cNvSpPr txBox="1"/>
          <p:nvPr/>
        </p:nvSpPr>
        <p:spPr>
          <a:xfrm>
            <a:off x="7741919" y="5516021"/>
            <a:ext cx="50471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7" grpId="0" animBg="1" advAuto="0"/>
      <p:bldP spid="38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Picture 2" descr="Picture 2"/>
          <p:cNvPicPr>
            <a:picLocks noChangeAspect="1"/>
          </p:cNvPicPr>
          <p:nvPr/>
        </p:nvPicPr>
        <p:blipFill>
          <a:blip r:embed="rId4"/>
          <a:srcRect l="32499" t="17778" r="32500" b="52222"/>
          <a:stretch>
            <a:fillRect/>
          </a:stretch>
        </p:blipFill>
        <p:spPr>
          <a:xfrm>
            <a:off x="54648" y="228600"/>
            <a:ext cx="11853334" cy="6324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" name="Title 1"/>
          <p:cNvGrpSpPr/>
          <p:nvPr/>
        </p:nvGrpSpPr>
        <p:grpSpPr>
          <a:xfrm>
            <a:off x="10079181" y="228599"/>
            <a:ext cx="1828801" cy="916232"/>
            <a:chOff x="0" y="0"/>
            <a:chExt cx="1828800" cy="916230"/>
          </a:xfrm>
        </p:grpSpPr>
        <p:sp>
          <p:nvSpPr>
            <p:cNvPr id="391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392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pic>
        <p:nvPicPr>
          <p:cNvPr id="394" name="We Can 6 (2020) WB_CD 3_03" descr="We Can 6 (2020) WB_CD 3_0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296319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6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/>
          <a:srcRect l="33749" t="46667" r="33750" b="21111"/>
          <a:stretch>
            <a:fillRect/>
          </a:stretch>
        </p:blipFill>
        <p:spPr>
          <a:xfrm>
            <a:off x="0" y="458113"/>
            <a:ext cx="12192000" cy="60188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9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397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398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sp>
        <p:nvSpPr>
          <p:cNvPr id="400" name="مربع نص 5"/>
          <p:cNvSpPr txBox="1"/>
          <p:nvPr/>
        </p:nvSpPr>
        <p:spPr>
          <a:xfrm>
            <a:off x="1645919" y="1676400"/>
            <a:ext cx="3220476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scary</a:t>
            </a:r>
          </a:p>
        </p:txBody>
      </p:sp>
      <p:sp>
        <p:nvSpPr>
          <p:cNvPr id="401" name="مربع نص 6"/>
          <p:cNvSpPr txBox="1"/>
          <p:nvPr/>
        </p:nvSpPr>
        <p:spPr>
          <a:xfrm>
            <a:off x="1936362" y="2633684"/>
            <a:ext cx="285197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boring</a:t>
            </a:r>
          </a:p>
        </p:txBody>
      </p:sp>
      <p:sp>
        <p:nvSpPr>
          <p:cNvPr id="402" name="مربع نص 7"/>
          <p:cNvSpPr txBox="1"/>
          <p:nvPr/>
        </p:nvSpPr>
        <p:spPr>
          <a:xfrm>
            <a:off x="1924956" y="3653804"/>
            <a:ext cx="266240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okay</a:t>
            </a:r>
          </a:p>
        </p:txBody>
      </p:sp>
      <p:sp>
        <p:nvSpPr>
          <p:cNvPr id="403" name="مربع نص 8"/>
          <p:cNvSpPr txBox="1"/>
          <p:nvPr/>
        </p:nvSpPr>
        <p:spPr>
          <a:xfrm>
            <a:off x="2184741" y="4555342"/>
            <a:ext cx="240261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great </a:t>
            </a:r>
          </a:p>
        </p:txBody>
      </p:sp>
      <p:sp>
        <p:nvSpPr>
          <p:cNvPr id="404" name="مربع نص 9"/>
          <p:cNvSpPr txBox="1"/>
          <p:nvPr/>
        </p:nvSpPr>
        <p:spPr>
          <a:xfrm>
            <a:off x="1764916" y="5615046"/>
            <a:ext cx="298248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fantastic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 advAuto="0"/>
      <p:bldP spid="401" grpId="0" animBg="1" advAuto="0"/>
      <p:bldP spid="402" grpId="0" animBg="1" advAuto="0"/>
      <p:bldP spid="403" grpId="0" animBg="1" advAuto="0"/>
      <p:bldP spid="40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406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407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pic>
        <p:nvPicPr>
          <p:cNvPr id="409" name="Picture 2" descr="Picture 2"/>
          <p:cNvPicPr>
            <a:picLocks noChangeAspect="1"/>
          </p:cNvPicPr>
          <p:nvPr/>
        </p:nvPicPr>
        <p:blipFill>
          <a:blip r:embed="rId2"/>
          <a:srcRect l="34375" t="77778" r="38140" b="6667"/>
          <a:stretch>
            <a:fillRect/>
          </a:stretch>
        </p:blipFill>
        <p:spPr>
          <a:xfrm>
            <a:off x="76200" y="1066800"/>
            <a:ext cx="12115800" cy="464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مربع نص 5"/>
          <p:cNvSpPr txBox="1"/>
          <p:nvPr/>
        </p:nvSpPr>
        <p:spPr>
          <a:xfrm>
            <a:off x="8961119" y="3553845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411" name="مربع نص 6"/>
          <p:cNvSpPr txBox="1"/>
          <p:nvPr/>
        </p:nvSpPr>
        <p:spPr>
          <a:xfrm>
            <a:off x="8961119" y="281940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12" name="مربع نص 7"/>
          <p:cNvSpPr txBox="1"/>
          <p:nvPr/>
        </p:nvSpPr>
        <p:spPr>
          <a:xfrm>
            <a:off x="8961118" y="4255963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 animBg="1" advAuto="0"/>
      <p:bldP spid="411" grpId="0" animBg="1" advAuto="0"/>
      <p:bldP spid="41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1"/>
          <p:cNvSpPr txBox="1"/>
          <p:nvPr/>
        </p:nvSpPr>
        <p:spPr>
          <a:xfrm>
            <a:off x="7665719" y="4768495"/>
            <a:ext cx="5318761" cy="14376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800" b="1" spc="50">
                <a:ln w="9525" cap="flat">
                  <a:solidFill>
                    <a:schemeClr val="accent1"/>
                  </a:solidFill>
                  <a:prstDash val="solid"/>
                  <a:round/>
                </a:ln>
                <a:solidFill>
                  <a:srgbClr val="FEFEFE"/>
                </a:solidFill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Warm up</a:t>
            </a:r>
          </a:p>
        </p:txBody>
      </p:sp>
      <p:pic>
        <p:nvPicPr>
          <p:cNvPr id="41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0" y="685800"/>
            <a:ext cx="6000173" cy="410408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Rectangle 3"/>
          <p:cNvSpPr txBox="1"/>
          <p:nvPr/>
        </p:nvSpPr>
        <p:spPr>
          <a:xfrm>
            <a:off x="807719" y="0"/>
            <a:ext cx="10576561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ln w="12700" cap="flat">
                  <a:solidFill>
                    <a:schemeClr val="accent1"/>
                  </a:solidFill>
                  <a:prstDash val="solid"/>
                  <a:round/>
                </a:ln>
                <a:blipFill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rotWithShape="0">
                    <a:schemeClr val="accent1"/>
                  </a:outerShdw>
                </a:effectLst>
              </a:defRPr>
            </a:lvl1pPr>
          </a:lstStyle>
          <a:p>
            <a:pPr rtl="0">
              <a:defRPr/>
            </a:pPr>
            <a:r>
              <a:t>What did you do over the weekend?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resenterMedia.com Animated Theme">
  <a:themeElements>
    <a:clrScheme name="PresenterMedia.com Animated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PresenterMedia.com Animated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esenterMedia.com Animated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erMedia.com Animated Theme">
  <a:themeElements>
    <a:clrScheme name="PresenterMedia.com Animated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PresenterMedia.com Animated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esenterMedia.com Animated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33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PresenterMedia.com Animated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1</cp:revision>
  <dcterms:modified xsi:type="dcterms:W3CDTF">2024-01-12T18:01:05Z</dcterms:modified>
</cp:coreProperties>
</file>