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200">
        <a:latin typeface="+mj-lt"/>
        <a:ea typeface="+mj-ea"/>
        <a:cs typeface="+mj-cs"/>
        <a:sym typeface="Calibri"/>
      </a:defRPr>
    </a:lvl1pPr>
    <a:lvl2pPr indent="228600" rtl="1" latinLnBrk="0">
      <a:defRPr sz="1200">
        <a:latin typeface="+mj-lt"/>
        <a:ea typeface="+mj-ea"/>
        <a:cs typeface="+mj-cs"/>
        <a:sym typeface="Calibri"/>
      </a:defRPr>
    </a:lvl2pPr>
    <a:lvl3pPr indent="457200" rtl="1" latinLnBrk="0">
      <a:defRPr sz="1200">
        <a:latin typeface="+mj-lt"/>
        <a:ea typeface="+mj-ea"/>
        <a:cs typeface="+mj-cs"/>
        <a:sym typeface="Calibri"/>
      </a:defRPr>
    </a:lvl3pPr>
    <a:lvl4pPr indent="685800" rtl="1" latinLnBrk="0">
      <a:defRPr sz="1200">
        <a:latin typeface="+mj-lt"/>
        <a:ea typeface="+mj-ea"/>
        <a:cs typeface="+mj-cs"/>
        <a:sym typeface="Calibri"/>
      </a:defRPr>
    </a:lvl4pPr>
    <a:lvl5pPr indent="914400" rtl="1" latinLnBrk="0">
      <a:defRPr sz="1200">
        <a:latin typeface="+mj-lt"/>
        <a:ea typeface="+mj-ea"/>
        <a:cs typeface="+mj-cs"/>
        <a:sym typeface="Calibri"/>
      </a:defRPr>
    </a:lvl5pPr>
    <a:lvl6pPr indent="1143000" rtl="1" latinLnBrk="0">
      <a:defRPr sz="1200">
        <a:latin typeface="+mj-lt"/>
        <a:ea typeface="+mj-ea"/>
        <a:cs typeface="+mj-cs"/>
        <a:sym typeface="Calibri"/>
      </a:defRPr>
    </a:lvl6pPr>
    <a:lvl7pPr indent="1371600" rtl="1" latinLnBrk="0">
      <a:defRPr sz="1200">
        <a:latin typeface="+mj-lt"/>
        <a:ea typeface="+mj-ea"/>
        <a:cs typeface="+mj-cs"/>
        <a:sym typeface="Calibri"/>
      </a:defRPr>
    </a:lvl7pPr>
    <a:lvl8pPr indent="1600200" rtl="1" latinLnBrk="0">
      <a:defRPr sz="1200">
        <a:latin typeface="+mj-lt"/>
        <a:ea typeface="+mj-ea"/>
        <a:cs typeface="+mj-cs"/>
        <a:sym typeface="Calibri"/>
      </a:defRPr>
    </a:lvl8pPr>
    <a:lvl9pPr indent="1828800" rtl="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gradFill flip="none" rotWithShape="1">
          <a:gsLst>
            <a:gs pos="0">
              <a:srgbClr val="FFFFFF"/>
            </a:gs>
            <a:gs pos="85000">
              <a:srgbClr val="F7DEE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reeform 13"/>
          <p:cNvSpPr/>
          <p:nvPr/>
        </p:nvSpPr>
        <p:spPr>
          <a:xfrm flipH="1">
            <a:off x="2" y="4342826"/>
            <a:ext cx="18288000" cy="5614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51" y="5"/>
                </a:moveTo>
                <a:cubicBezTo>
                  <a:pt x="7960" y="-285"/>
                  <a:pt x="11235" y="14843"/>
                  <a:pt x="14762" y="16013"/>
                </a:cubicBezTo>
                <a:cubicBezTo>
                  <a:pt x="17449" y="16904"/>
                  <a:pt x="19819" y="13547"/>
                  <a:pt x="21600" y="10949"/>
                </a:cubicBezTo>
                <a:lnTo>
                  <a:pt x="21600" y="18698"/>
                </a:lnTo>
                <a:cubicBezTo>
                  <a:pt x="17072" y="20284"/>
                  <a:pt x="4155" y="21315"/>
                  <a:pt x="0" y="18836"/>
                </a:cubicBezTo>
                <a:lnTo>
                  <a:pt x="0" y="863"/>
                </a:lnTo>
                <a:cubicBezTo>
                  <a:pt x="88" y="753"/>
                  <a:pt x="177" y="674"/>
                  <a:pt x="264" y="622"/>
                </a:cubicBezTo>
                <a:cubicBezTo>
                  <a:pt x="922" y="230"/>
                  <a:pt x="1550" y="35"/>
                  <a:pt x="2151" y="5"/>
                </a:cubicBezTo>
                <a:close/>
              </a:path>
            </a:pathLst>
          </a:custGeom>
          <a:solidFill>
            <a:srgbClr val="D54773"/>
          </a:solidFill>
          <a:ln w="12700">
            <a:miter lim="400000"/>
          </a:ln>
        </p:spPr>
        <p:txBody>
          <a:bodyPr lIns="68579" tIns="68579" rIns="68579" bIns="68579" anchor="ctr"/>
          <a:lstStyle/>
          <a:p>
            <a:pPr algn="ctr" defTabSz="1371600" rtl="0">
              <a:defRPr sz="2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" name="Freeform 14"/>
          <p:cNvSpPr/>
          <p:nvPr/>
        </p:nvSpPr>
        <p:spPr>
          <a:xfrm flipH="1">
            <a:off x="-1" y="5200007"/>
            <a:ext cx="18288001" cy="505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464" y="2"/>
                </a:moveTo>
                <a:cubicBezTo>
                  <a:pt x="7922" y="171"/>
                  <a:pt x="11149" y="14149"/>
                  <a:pt x="14555" y="15479"/>
                </a:cubicBezTo>
                <a:cubicBezTo>
                  <a:pt x="17213" y="16518"/>
                  <a:pt x="19865" y="13838"/>
                  <a:pt x="21600" y="11851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841"/>
                </a:lnTo>
                <a:cubicBezTo>
                  <a:pt x="871" y="232"/>
                  <a:pt x="1690" y="-22"/>
                  <a:pt x="2464" y="2"/>
                </a:cubicBezTo>
                <a:close/>
              </a:path>
            </a:pathLst>
          </a:custGeom>
          <a:gradFill>
            <a:gsLst>
              <a:gs pos="0">
                <a:srgbClr val="4D4D4D"/>
              </a:gs>
              <a:gs pos="100000">
                <a:srgbClr val="969696"/>
              </a:gs>
            </a:gsLst>
            <a:lin ang="5400000"/>
          </a:gradFill>
          <a:ln w="12700">
            <a:miter lim="400000"/>
          </a:ln>
        </p:spPr>
        <p:txBody>
          <a:bodyPr lIns="68579" tIns="68579" rIns="68579" bIns="68579" anchor="ctr"/>
          <a:lstStyle/>
          <a:p>
            <a:pPr algn="ctr" defTabSz="1371600" rtl="0">
              <a:defRPr sz="2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" name="نص العنوان"/>
          <p:cNvSpPr txBox="1">
            <a:spLocks noGrp="1"/>
          </p:cNvSpPr>
          <p:nvPr>
            <p:ph type="title"/>
          </p:nvPr>
        </p:nvSpPr>
        <p:spPr>
          <a:xfrm>
            <a:off x="2133600" y="914401"/>
            <a:ext cx="15544800" cy="2205039"/>
          </a:xfrm>
          <a:prstGeom prst="rect">
            <a:avLst/>
          </a:prstGeom>
        </p:spPr>
        <p:txBody>
          <a:bodyPr lIns="68579" tIns="68579" rIns="68579" bIns="68579" anchor="b"/>
          <a:lstStyle>
            <a:lvl1pPr algn="l" defTabSz="1371600">
              <a:defRPr sz="5400" b="1">
                <a:solidFill>
                  <a:srgbClr val="404040"/>
                </a:solidFill>
                <a:latin typeface="Franklin Gothic Heavy"/>
                <a:ea typeface="Franklin Gothic Heavy"/>
                <a:cs typeface="Franklin Gothic Heavy"/>
                <a:sym typeface="Franklin Gothic Heavy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5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133600" y="3018786"/>
            <a:ext cx="15544800" cy="1215067"/>
          </a:xfrm>
          <a:prstGeom prst="rect">
            <a:avLst/>
          </a:prstGeom>
        </p:spPr>
        <p:txBody>
          <a:bodyPr lIns="68579" tIns="68579" rIns="68579" bIns="68579"/>
          <a:lstStyle>
            <a:lvl1pPr marL="0" indent="0" defTabSz="1371600">
              <a:spcBef>
                <a:spcPts val="800"/>
              </a:spcBef>
              <a:buSzTx/>
              <a:buFontTx/>
              <a:buNone/>
              <a:defRPr sz="3600">
                <a:solidFill>
                  <a:srgbClr val="888888"/>
                </a:solidFill>
              </a:defRPr>
            </a:lvl1pPr>
            <a:lvl2pPr marL="0" indent="457200" defTabSz="1371600">
              <a:spcBef>
                <a:spcPts val="800"/>
              </a:spcBef>
              <a:buSzTx/>
              <a:buFontTx/>
              <a:buNone/>
              <a:defRPr sz="3600">
                <a:solidFill>
                  <a:srgbClr val="888888"/>
                </a:solidFill>
              </a:defRPr>
            </a:lvl2pPr>
            <a:lvl3pPr marL="0" indent="914400" defTabSz="1371600">
              <a:spcBef>
                <a:spcPts val="800"/>
              </a:spcBef>
              <a:buSzTx/>
              <a:buFontTx/>
              <a:buNone/>
              <a:defRPr sz="3600">
                <a:solidFill>
                  <a:srgbClr val="888888"/>
                </a:solidFill>
              </a:defRPr>
            </a:lvl3pPr>
            <a:lvl4pPr marL="0" indent="1371600" defTabSz="1371600">
              <a:spcBef>
                <a:spcPts val="800"/>
              </a:spcBef>
              <a:buSzTx/>
              <a:buFontTx/>
              <a:buNone/>
              <a:defRPr sz="3600">
                <a:solidFill>
                  <a:srgbClr val="888888"/>
                </a:solidFill>
              </a:defRPr>
            </a:lvl4pPr>
            <a:lvl5pPr marL="0" indent="1828800" defTabSz="1371600">
              <a:spcBef>
                <a:spcPts val="800"/>
              </a:spcBef>
              <a:buSzTx/>
              <a:buFontTx/>
              <a:buNone/>
              <a:defRPr sz="3600">
                <a:solidFill>
                  <a:srgbClr val="888888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6991568" y="9618967"/>
            <a:ext cx="382033" cy="378808"/>
          </a:xfrm>
          <a:prstGeom prst="rect">
            <a:avLst/>
          </a:prstGeom>
        </p:spPr>
        <p:txBody>
          <a:bodyPr lIns="68579" tIns="68579" rIns="68579" bIns="68579"/>
          <a:lstStyle>
            <a:lvl1pPr defTabSz="1371600">
              <a:defRPr sz="1800"/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نص العنوان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427878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5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2" Type="http://schemas.openxmlformats.org/officeDocument/2006/relationships/image" Target="../media/image20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3.png"/><Relationship Id="rId7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6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8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5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9.png"/><Relationship Id="rId5" Type="http://schemas.openxmlformats.org/officeDocument/2006/relationships/image" Target="../media/image6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1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12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4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4"/>
          <p:cNvSpPr txBox="1"/>
          <p:nvPr/>
        </p:nvSpPr>
        <p:spPr>
          <a:xfrm>
            <a:off x="14538247" y="5486400"/>
            <a:ext cx="4756308" cy="178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defTabSz="1371600">
              <a:defRPr sz="10800" b="1">
                <a:ln w="6600" cap="flat">
                  <a:solidFill>
                    <a:srgbClr val="D54773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dist="38100" dir="2700000" rotWithShape="0">
                    <a:srgbClr val="C830CC"/>
                  </a:outerShdw>
                </a:effectLst>
                <a:latin typeface="Oregano"/>
                <a:ea typeface="Oregano"/>
                <a:cs typeface="Oregano"/>
                <a:sym typeface="Oregano"/>
              </a:defRPr>
            </a:lvl1pPr>
          </a:lstStyle>
          <a:p>
            <a:pPr rtl="0">
              <a:defRPr/>
            </a:pPr>
            <a:r>
              <a:t>Unit 7</a:t>
            </a:r>
          </a:p>
        </p:txBody>
      </p:sp>
      <p:sp>
        <p:nvSpPr>
          <p:cNvPr id="106" name="TextBox 6"/>
          <p:cNvSpPr txBox="1"/>
          <p:nvPr/>
        </p:nvSpPr>
        <p:spPr>
          <a:xfrm>
            <a:off x="9154406" y="7051037"/>
            <a:ext cx="10857601" cy="1356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defTabSz="1371600">
              <a:defRPr sz="8000" b="1" spc="74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EFEFE"/>
                </a:solidFill>
                <a:latin typeface="Oregano"/>
                <a:ea typeface="Oregano"/>
                <a:cs typeface="Oregano"/>
                <a:sym typeface="Oregano"/>
              </a:defRPr>
            </a:lvl1pPr>
          </a:lstStyle>
          <a:p>
            <a:pPr rtl="0">
              <a:defRPr/>
            </a:pPr>
            <a:r>
              <a:t>Fun on the weekend</a:t>
            </a:r>
          </a:p>
        </p:txBody>
      </p:sp>
      <p:sp>
        <p:nvSpPr>
          <p:cNvPr id="107" name="TextBox 6"/>
          <p:cNvSpPr txBox="1"/>
          <p:nvPr/>
        </p:nvSpPr>
        <p:spPr>
          <a:xfrm>
            <a:off x="10887359" y="8604967"/>
            <a:ext cx="6550614" cy="924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defTabSz="1371600" rtl="0">
              <a:defRPr sz="4800" spc="75">
                <a:ln w="9525" cap="flat">
                  <a:solidFill>
                    <a:srgbClr val="741A36"/>
                  </a:solidFill>
                  <a:prstDash val="solid"/>
                  <a:round/>
                </a:ln>
                <a:solidFill>
                  <a:srgbClr val="AD2851"/>
                </a:solidFill>
                <a:latin typeface="Krub Bold"/>
                <a:ea typeface="Krub Bold"/>
                <a:cs typeface="Krub Bold"/>
                <a:sym typeface="Krub Bold"/>
              </a:defRPr>
            </a:lvl1pPr>
          </a:lstStyle>
          <a:p>
            <a:r>
              <a:t>Rythms and Reading</a:t>
            </a:r>
          </a:p>
        </p:txBody>
      </p:sp>
      <p:pic>
        <p:nvPicPr>
          <p:cNvPr id="108" name="صورة 3" descr="صورة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839488">
            <a:off x="2601054" y="1271079"/>
            <a:ext cx="5762862" cy="7359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0" y="0"/>
                </a:moveTo>
                <a:cubicBezTo>
                  <a:pt x="1612" y="0"/>
                  <a:pt x="0" y="1262"/>
                  <a:pt x="0" y="2819"/>
                </a:cubicBezTo>
                <a:lnTo>
                  <a:pt x="0" y="21600"/>
                </a:lnTo>
                <a:lnTo>
                  <a:pt x="17999" y="21600"/>
                </a:lnTo>
                <a:cubicBezTo>
                  <a:pt x="19987" y="21600"/>
                  <a:pt x="21600" y="20338"/>
                  <a:pt x="21600" y="18781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0" cap="sq">
            <a:solidFill>
              <a:srgbClr val="FFFFFF"/>
            </a:solidFill>
            <a:miter/>
          </a:ln>
          <a:effectLst>
            <a:outerShdw blurRad="381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74" name="Freeform 18"/>
          <p:cNvSpPr/>
          <p:nvPr/>
        </p:nvSpPr>
        <p:spPr>
          <a:xfrm rot="1329291">
            <a:off x="-2618242" y="7964968"/>
            <a:ext cx="6482954" cy="529244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75" name="Freeform 19"/>
          <p:cNvSpPr/>
          <p:nvPr/>
        </p:nvSpPr>
        <p:spPr>
          <a:xfrm rot="9756921">
            <a:off x="-2917841" y="-7153189"/>
            <a:ext cx="4955161" cy="917622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76" name="Freeform 20"/>
          <p:cNvSpPr/>
          <p:nvPr/>
        </p:nvSpPr>
        <p:spPr>
          <a:xfrm>
            <a:off x="14638354" y="-3198145"/>
            <a:ext cx="6482954" cy="529244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77" name="Freeform 21"/>
          <p:cNvSpPr/>
          <p:nvPr/>
        </p:nvSpPr>
        <p:spPr>
          <a:xfrm rot="20245970">
            <a:off x="16584297" y="8553219"/>
            <a:ext cx="4779109" cy="885020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78" name="صورة 4" descr="صورة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2642" y="269711"/>
            <a:ext cx="15086310" cy="9792604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مربع نص 8"/>
          <p:cNvSpPr txBox="1"/>
          <p:nvPr/>
        </p:nvSpPr>
        <p:spPr>
          <a:xfrm>
            <a:off x="7490743" y="9219542"/>
            <a:ext cx="1509334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54</a:t>
            </a:r>
          </a:p>
        </p:txBody>
      </p:sp>
      <p:sp>
        <p:nvSpPr>
          <p:cNvPr id="180" name="مربع نص 9"/>
          <p:cNvSpPr txBox="1"/>
          <p:nvPr/>
        </p:nvSpPr>
        <p:spPr>
          <a:xfrm>
            <a:off x="9091516" y="9207107"/>
            <a:ext cx="901839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55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83" name="Freeform 5"/>
          <p:cNvSpPr/>
          <p:nvPr/>
        </p:nvSpPr>
        <p:spPr>
          <a:xfrm>
            <a:off x="-2791352" y="-2284359"/>
            <a:ext cx="6763800" cy="70589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84" name="Freeform 6"/>
          <p:cNvSpPr/>
          <p:nvPr/>
        </p:nvSpPr>
        <p:spPr>
          <a:xfrm>
            <a:off x="1879800" y="-905468"/>
            <a:ext cx="4185294" cy="283030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85" name="Freeform 7"/>
          <p:cNvSpPr/>
          <p:nvPr/>
        </p:nvSpPr>
        <p:spPr>
          <a:xfrm rot="21239857" flipH="1">
            <a:off x="8578043" y="459597"/>
            <a:ext cx="1425093" cy="134493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86" name="Freeform 8"/>
          <p:cNvSpPr/>
          <p:nvPr/>
        </p:nvSpPr>
        <p:spPr>
          <a:xfrm>
            <a:off x="14004695" y="6653799"/>
            <a:ext cx="5249720" cy="407509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87" name="Freeform 9"/>
          <p:cNvSpPr/>
          <p:nvPr/>
        </p:nvSpPr>
        <p:spPr>
          <a:xfrm rot="19397309" flipH="1">
            <a:off x="12779567" y="7911748"/>
            <a:ext cx="4134792" cy="25259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88" name="Freeform 10"/>
          <p:cNvSpPr/>
          <p:nvPr/>
        </p:nvSpPr>
        <p:spPr>
          <a:xfrm>
            <a:off x="-2270844" y="6869579"/>
            <a:ext cx="7767244" cy="634089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89" name="Freeform 11"/>
          <p:cNvSpPr/>
          <p:nvPr/>
        </p:nvSpPr>
        <p:spPr>
          <a:xfrm rot="1705122">
            <a:off x="-3093526" y="5493913"/>
            <a:ext cx="4318351" cy="7996945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90" name="Freeform 12"/>
          <p:cNvSpPr/>
          <p:nvPr/>
        </p:nvSpPr>
        <p:spPr>
          <a:xfrm rot="16103837">
            <a:off x="8753453" y="6819705"/>
            <a:ext cx="848748" cy="209567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91" name="Freeform 13"/>
          <p:cNvSpPr/>
          <p:nvPr/>
        </p:nvSpPr>
        <p:spPr>
          <a:xfrm rot="16200000" flipH="1" flipV="1">
            <a:off x="-5521946" y="96089"/>
            <a:ext cx="10159698" cy="365749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92" name="Freeform 14"/>
          <p:cNvSpPr/>
          <p:nvPr/>
        </p:nvSpPr>
        <p:spPr>
          <a:xfrm rot="10378544">
            <a:off x="15000031" y="-2489386"/>
            <a:ext cx="5634217" cy="1043373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93" name="Freeform 15"/>
          <p:cNvSpPr/>
          <p:nvPr/>
        </p:nvSpPr>
        <p:spPr>
          <a:xfrm rot="18345969">
            <a:off x="14805429" y="-2271347"/>
            <a:ext cx="9577625" cy="732062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94" name="Freeform 16"/>
          <p:cNvSpPr/>
          <p:nvPr/>
        </p:nvSpPr>
        <p:spPr>
          <a:xfrm rot="1534140">
            <a:off x="12123011" y="-3546034"/>
            <a:ext cx="6205091" cy="5662144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95" name="صورة 16" descr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7436" y="2645742"/>
            <a:ext cx="13241164" cy="3985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98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99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0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01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856" y="3127168"/>
            <a:ext cx="6467476" cy="4032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113" y="1437868"/>
            <a:ext cx="8537164" cy="7411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5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6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7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08" name="صورة 6" descr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235" y="2583396"/>
            <a:ext cx="7062900" cy="1244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صورة 9" descr="صورة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0866" y="2577954"/>
            <a:ext cx="6483558" cy="1244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صورة 10" descr="صورة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19995" y="73101"/>
            <a:ext cx="1367214" cy="2488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صورة 11" descr="صورة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3409" y="-32446"/>
            <a:ext cx="1689919" cy="2699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صورة 12" descr="صورة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9596" y="3854753"/>
            <a:ext cx="1823135" cy="3213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صورة 13" descr="صورة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4529" y="4063286"/>
            <a:ext cx="2992766" cy="3213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صورة 14" descr="صورة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4196" y="6095027"/>
            <a:ext cx="2621450" cy="3307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صورة 15" descr="صورة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7939" y="6683061"/>
            <a:ext cx="3197707" cy="2719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صورة 17" descr="صورة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3523" y="4143235"/>
            <a:ext cx="3600954" cy="2000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صورة 18" descr="صورة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68286" y="4005946"/>
            <a:ext cx="3111935" cy="2000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صورة 20" descr="صورة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1340" y="377682"/>
            <a:ext cx="2519145" cy="1660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54508 -0.001226" pathEditMode="relative">
                                      <p:cBhvr>
                                        <p:cTn id="10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41930 0.002785" pathEditMode="relative">
                                      <p:cBhvr>
                                        <p:cTn id="18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50000 0.000000" pathEditMode="relative">
                                      <p:cBhvr>
                                        <p:cTn id="27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74831 -0.000310" pathEditMode="relative">
                                      <p:cBhvr>
                                        <p:cTn id="3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79170 0.000000" pathEditMode="relative">
                                      <p:cBhvr>
                                        <p:cTn id="44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70142 -0.004156" pathEditMode="relative">
                                      <p:cBhvr>
                                        <p:cTn id="53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 advAuto="0"/>
      <p:bldP spid="213" grpId="0" animBg="1" advAuto="0"/>
      <p:bldP spid="214" grpId="0" animBg="1" advAuto="0"/>
      <p:bldP spid="215" grpId="0" animBg="1" advAuto="0"/>
      <p:bldP spid="216" grpId="0" animBg="1" advAuto="0"/>
      <p:bldP spid="21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1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2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3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24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3127168"/>
            <a:ext cx="6467475" cy="4032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881" y="1437868"/>
            <a:ext cx="6499628" cy="7411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8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9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30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31" name="صورة 10" descr="صورة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5962" y="87939"/>
            <a:ext cx="1082389" cy="1970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صورة 11" descr="صورة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732" y="-2"/>
            <a:ext cx="1288302" cy="2058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صورة 12" descr="صورة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5435" y="2471225"/>
            <a:ext cx="1082389" cy="1907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صورة 15" descr="صورة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460" y="4226317"/>
            <a:ext cx="1917121" cy="1630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صورة 18" descr="صورة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5388" y="5975925"/>
            <a:ext cx="2360281" cy="15173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" name="صورة 20"/>
          <p:cNvGrpSpPr/>
          <p:nvPr/>
        </p:nvGrpSpPr>
        <p:grpSpPr>
          <a:xfrm>
            <a:off x="7388910" y="690554"/>
            <a:ext cx="2274869" cy="1499914"/>
            <a:chOff x="0" y="0"/>
            <a:chExt cx="2274867" cy="1499913"/>
          </a:xfrm>
        </p:grpSpPr>
        <p:sp>
          <p:nvSpPr>
            <p:cNvPr id="236" name="مستطيل"/>
            <p:cNvSpPr/>
            <p:nvPr/>
          </p:nvSpPr>
          <p:spPr>
            <a:xfrm>
              <a:off x="0" y="0"/>
              <a:ext cx="2274868" cy="1499914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37" name="image69.png" descr="image69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2274868" cy="1499914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  <p:pic>
        <p:nvPicPr>
          <p:cNvPr id="239" name="صورة 2" descr="صورة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2387" y="945382"/>
            <a:ext cx="2738933" cy="1064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صورة 4" descr="صورة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42025" y="780131"/>
            <a:ext cx="3008970" cy="131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صورة 7" descr="صورة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1609" y="3072273"/>
            <a:ext cx="8768862" cy="115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صورة 16" descr="صورة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79919" y="4579696"/>
            <a:ext cx="11217877" cy="1222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صورة 21" descr="صورة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60914" y="6136916"/>
            <a:ext cx="11509324" cy="1034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صورة 27" descr="صورة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39868" y="7829926"/>
            <a:ext cx="10572951" cy="1034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صورة 28" descr="صورة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1018" y="7447522"/>
            <a:ext cx="1620782" cy="192122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مربع نص 29"/>
          <p:cNvSpPr txBox="1"/>
          <p:nvPr/>
        </p:nvSpPr>
        <p:spPr>
          <a:xfrm>
            <a:off x="8091694" y="2701919"/>
            <a:ext cx="2875659" cy="165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800">
                <a:solidFill>
                  <a:srgbClr val="0097B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some</a:t>
            </a:r>
          </a:p>
        </p:txBody>
      </p:sp>
      <p:sp>
        <p:nvSpPr>
          <p:cNvPr id="247" name="مربع نص 30"/>
          <p:cNvSpPr txBox="1"/>
          <p:nvPr/>
        </p:nvSpPr>
        <p:spPr>
          <a:xfrm>
            <a:off x="7528956" y="7400004"/>
            <a:ext cx="2875659" cy="165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800">
                <a:solidFill>
                  <a:srgbClr val="0097B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some</a:t>
            </a:r>
          </a:p>
        </p:txBody>
      </p:sp>
      <p:sp>
        <p:nvSpPr>
          <p:cNvPr id="248" name="مربع نص 31"/>
          <p:cNvSpPr txBox="1"/>
          <p:nvPr/>
        </p:nvSpPr>
        <p:spPr>
          <a:xfrm>
            <a:off x="8274909" y="4190360"/>
            <a:ext cx="2875659" cy="165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800">
                <a:solidFill>
                  <a:srgbClr val="FFBD5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any</a:t>
            </a:r>
          </a:p>
        </p:txBody>
      </p:sp>
      <p:sp>
        <p:nvSpPr>
          <p:cNvPr id="249" name="مربع نص 32"/>
          <p:cNvSpPr txBox="1"/>
          <p:nvPr/>
        </p:nvSpPr>
        <p:spPr>
          <a:xfrm>
            <a:off x="8206575" y="5733227"/>
            <a:ext cx="2875659" cy="165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800">
                <a:solidFill>
                  <a:srgbClr val="FFBD5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any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 advAuto="0"/>
      <p:bldP spid="234" grpId="0" animBg="1" advAuto="0"/>
      <p:bldP spid="235" grpId="0" animBg="1" advAuto="0"/>
      <p:bldP spid="241" grpId="0" animBg="1" advAuto="0"/>
      <p:bldP spid="242" grpId="0" animBg="1" advAuto="0"/>
      <p:bldP spid="243" grpId="0" animBg="1" advAuto="0"/>
      <p:bldP spid="244" grpId="0" animBg="1" advAuto="0"/>
      <p:bldP spid="245" grpId="0" animBg="1" advAuto="0"/>
      <p:bldP spid="246" grpId="0" animBg="1" advAuto="0"/>
      <p:bldP spid="247" grpId="0" animBg="1" advAuto="0"/>
      <p:bldP spid="248" grpId="0" animBg="1" advAuto="0"/>
      <p:bldP spid="249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52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53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54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1576" y="449220"/>
            <a:ext cx="12954001" cy="9193657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56" name="We Can 6 (2020) SB_CD 1_09" descr="We Can 6 (2020) SB_CD 1_09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51439" y="633781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مستطيل: زوايا مستديرة 9"/>
          <p:cNvSpPr/>
          <p:nvPr/>
        </p:nvSpPr>
        <p:spPr>
          <a:xfrm>
            <a:off x="6096000" y="5161567"/>
            <a:ext cx="1600200" cy="499519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8" name="مستطيل: زوايا مستديرة 10"/>
          <p:cNvSpPr/>
          <p:nvPr/>
        </p:nvSpPr>
        <p:spPr>
          <a:xfrm>
            <a:off x="8229599" y="5740951"/>
            <a:ext cx="1341560" cy="499519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9" name="مستطيل: زوايا مستديرة 11"/>
          <p:cNvSpPr/>
          <p:nvPr/>
        </p:nvSpPr>
        <p:spPr>
          <a:xfrm>
            <a:off x="9623149" y="6962826"/>
            <a:ext cx="794300" cy="499519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0" name="مستطيل: زوايا مستديرة 12"/>
          <p:cNvSpPr/>
          <p:nvPr/>
        </p:nvSpPr>
        <p:spPr>
          <a:xfrm>
            <a:off x="9677400" y="7505700"/>
            <a:ext cx="685800" cy="533400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79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</p:cTn>
                <p:tgtEl>
                  <p:spTgt spid="256"/>
                </p:tgtEl>
              </p:cMediaNode>
            </p:audio>
          </p:childTnLst>
        </p:cTn>
      </p:par>
    </p:tnLst>
    <p:bldLst>
      <p:bldP spid="257" grpId="0" animBg="1" advAuto="0"/>
      <p:bldP spid="258" grpId="0" animBg="1" advAuto="0"/>
      <p:bldP spid="259" grpId="0" animBg="1" advAuto="0"/>
      <p:bldP spid="260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3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4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65" name="صورة 7" descr="صورة 7"/>
          <p:cNvPicPr>
            <a:picLocks noChangeAspect="1"/>
          </p:cNvPicPr>
          <p:nvPr/>
        </p:nvPicPr>
        <p:blipFill>
          <a:blip r:embed="rId6"/>
          <a:srcRect t="10447"/>
          <a:stretch>
            <a:fillRect/>
          </a:stretch>
        </p:blipFill>
        <p:spPr>
          <a:xfrm>
            <a:off x="2361576" y="1409699"/>
            <a:ext cx="12954001" cy="8233178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67" name="We Can 6 (2020) SB_CD 1_10" descr="We Can 6 (2020) SB_CD 1_1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15444" y="658284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مستطيل: زوايا مستديرة 2"/>
          <p:cNvSpPr/>
          <p:nvPr/>
        </p:nvSpPr>
        <p:spPr>
          <a:xfrm>
            <a:off x="11963400" y="4629248"/>
            <a:ext cx="857594" cy="457488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مستطيل: زوايا مستديرة 3"/>
          <p:cNvSpPr/>
          <p:nvPr/>
        </p:nvSpPr>
        <p:spPr>
          <a:xfrm>
            <a:off x="11963400" y="5822320"/>
            <a:ext cx="857594" cy="457488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0" name="مستطيل: زوايا مستديرة 4"/>
          <p:cNvSpPr/>
          <p:nvPr/>
        </p:nvSpPr>
        <p:spPr>
          <a:xfrm>
            <a:off x="11963400" y="6375972"/>
            <a:ext cx="857594" cy="457488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1" name="مستطيل: زوايا مستديرة 5"/>
          <p:cNvSpPr/>
          <p:nvPr/>
        </p:nvSpPr>
        <p:spPr>
          <a:xfrm>
            <a:off x="13503919" y="6943118"/>
            <a:ext cx="857595" cy="457488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2" name="مستطيل: زوايا مستديرة 6"/>
          <p:cNvSpPr/>
          <p:nvPr/>
        </p:nvSpPr>
        <p:spPr>
          <a:xfrm>
            <a:off x="13503919" y="7507685"/>
            <a:ext cx="857595" cy="457488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3" name="صورة 14" descr="صورة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4933" y="136294"/>
            <a:ext cx="11041330" cy="1219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00" fill="hold"/>
                                        <p:tgtEl>
                                          <p:spTgt spid="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</p:cTn>
                <p:tgtEl>
                  <p:spTgt spid="267"/>
                </p:tgtEl>
              </p:cMediaNode>
            </p:audio>
          </p:childTnLst>
        </p:cTn>
      </p:par>
    </p:tnLst>
    <p:bldLst>
      <p:bldP spid="268" grpId="0" animBg="1" advAuto="0"/>
      <p:bldP spid="269" grpId="0" animBg="1" advAuto="0"/>
      <p:bldP spid="270" grpId="0" animBg="1" advAuto="0"/>
      <p:bldP spid="271" grpId="0" animBg="1" advAuto="0"/>
      <p:bldP spid="272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76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77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78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79" name="صورة 1" descr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257" y="3397591"/>
            <a:ext cx="13077737" cy="2215486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مربع نص 2"/>
          <p:cNvSpPr txBox="1"/>
          <p:nvPr/>
        </p:nvSpPr>
        <p:spPr>
          <a:xfrm>
            <a:off x="4282104" y="3438404"/>
            <a:ext cx="3759245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some flour</a:t>
            </a:r>
          </a:p>
        </p:txBody>
      </p:sp>
      <p:sp>
        <p:nvSpPr>
          <p:cNvPr id="281" name="مربع نص 3"/>
          <p:cNvSpPr txBox="1"/>
          <p:nvPr/>
        </p:nvSpPr>
        <p:spPr>
          <a:xfrm>
            <a:off x="12281925" y="3445090"/>
            <a:ext cx="2683755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any oil</a:t>
            </a:r>
          </a:p>
        </p:txBody>
      </p:sp>
      <p:pic>
        <p:nvPicPr>
          <p:cNvPr id="282" name="صورة 5" descr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221" y="1714500"/>
            <a:ext cx="11963400" cy="1147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343" y="5653890"/>
            <a:ext cx="2621450" cy="3307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صورة 9" descr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8422" y="7119439"/>
            <a:ext cx="3446311" cy="2215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صورة 11" descr="صورة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6091" y="7100747"/>
            <a:ext cx="3197707" cy="2719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صورة 13" descr="صورة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11400" y="1714500"/>
            <a:ext cx="2190588" cy="3861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صورة 15" descr="صورة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15182" y="5844426"/>
            <a:ext cx="3339603" cy="3586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صورة 17" descr="صورة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262" y="5359036"/>
            <a:ext cx="2710946" cy="3213464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مربع نص 18"/>
          <p:cNvSpPr txBox="1"/>
          <p:nvPr/>
        </p:nvSpPr>
        <p:spPr>
          <a:xfrm>
            <a:off x="3095323" y="4606780"/>
            <a:ext cx="3759244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some ………</a:t>
            </a:r>
          </a:p>
        </p:txBody>
      </p:sp>
      <p:sp>
        <p:nvSpPr>
          <p:cNvPr id="290" name="مربع نص 19"/>
          <p:cNvSpPr txBox="1"/>
          <p:nvPr/>
        </p:nvSpPr>
        <p:spPr>
          <a:xfrm>
            <a:off x="7395810" y="4606780"/>
            <a:ext cx="2683755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any ………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animBg="1" advAuto="0"/>
      <p:bldP spid="281" grpId="0" animBg="1" advAuto="0"/>
      <p:bldP spid="289" grpId="0" animBg="1" advAuto="0"/>
      <p:bldP spid="290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93" name="Freeform 3"/>
          <p:cNvSpPr/>
          <p:nvPr/>
        </p:nvSpPr>
        <p:spPr>
          <a:xfrm>
            <a:off x="1103002" y="-1598651"/>
            <a:ext cx="16156299" cy="1318941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94" name="Freeform 6"/>
          <p:cNvSpPr/>
          <p:nvPr/>
        </p:nvSpPr>
        <p:spPr>
          <a:xfrm>
            <a:off x="14406150" y="5728803"/>
            <a:ext cx="6763799" cy="705899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95" name="Freeform 7"/>
          <p:cNvSpPr/>
          <p:nvPr/>
        </p:nvSpPr>
        <p:spPr>
          <a:xfrm rot="20851637">
            <a:off x="-2404665" y="8096408"/>
            <a:ext cx="6866730" cy="1271616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96" name="Freeform 8"/>
          <p:cNvSpPr/>
          <p:nvPr/>
        </p:nvSpPr>
        <p:spPr>
          <a:xfrm rot="2271053" flipH="1" flipV="1">
            <a:off x="12708202" y="-800047"/>
            <a:ext cx="10159697" cy="365749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97" name="Freeform 9"/>
          <p:cNvSpPr/>
          <p:nvPr/>
        </p:nvSpPr>
        <p:spPr>
          <a:xfrm rot="20692427">
            <a:off x="-2833575" y="-961698"/>
            <a:ext cx="5667150" cy="591448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98" name="[Order] May I take your order I'd like a pizza. (At the Restaurant) - Easy Engli" descr="[Order] May I take your order I'd like a pizza. (At the Restaurant) - Easy Engli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60968" y="2846795"/>
            <a:ext cx="8166064" cy="4593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08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98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reeform 6"/>
          <p:cNvSpPr/>
          <p:nvPr/>
        </p:nvSpPr>
        <p:spPr>
          <a:xfrm rot="18638648">
            <a:off x="-3660053" y="5575819"/>
            <a:ext cx="7320106" cy="838646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1" name="Freeform 20"/>
          <p:cNvSpPr/>
          <p:nvPr/>
        </p:nvSpPr>
        <p:spPr>
          <a:xfrm rot="825469" flipH="1">
            <a:off x="16293881" y="674368"/>
            <a:ext cx="1425094" cy="13449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2" name="Freeform 21"/>
          <p:cNvSpPr/>
          <p:nvPr/>
        </p:nvSpPr>
        <p:spPr>
          <a:xfrm rot="20070125">
            <a:off x="14071893" y="7378148"/>
            <a:ext cx="5249720" cy="407509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3" name="Freeform 22"/>
          <p:cNvSpPr/>
          <p:nvPr/>
        </p:nvSpPr>
        <p:spPr>
          <a:xfrm rot="20251155" flipH="1">
            <a:off x="1210729" y="1568192"/>
            <a:ext cx="1425094" cy="134493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4" name="Freeform 23"/>
          <p:cNvSpPr/>
          <p:nvPr/>
        </p:nvSpPr>
        <p:spPr>
          <a:xfrm rot="17249097">
            <a:off x="18790431" y="1771663"/>
            <a:ext cx="6420931" cy="1189061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5" name="Freeform 24"/>
          <p:cNvSpPr/>
          <p:nvPr/>
        </p:nvSpPr>
        <p:spPr>
          <a:xfrm rot="2213161">
            <a:off x="-3618983" y="3992938"/>
            <a:ext cx="5385407" cy="491418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16" name="صورة 24" descr="صورة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688" y="3512399"/>
            <a:ext cx="4738070" cy="4779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صورة 25" descr="صورة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6062" y="3310918"/>
            <a:ext cx="5867401" cy="4710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صورة 26" descr="صورة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2800" y="1001668"/>
            <a:ext cx="10656907" cy="1323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 advAuto="0"/>
      <p:bldP spid="117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01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02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03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04" name="صورة 2" descr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282" y="419100"/>
            <a:ext cx="7738909" cy="1107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صورة 4" descr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063" y="1526919"/>
            <a:ext cx="10766005" cy="1914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صورة 6" descr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616" y="3458609"/>
            <a:ext cx="6763695" cy="6430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09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10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11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12" name="صورة 2" descr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419" y="-5401498"/>
            <a:ext cx="7738909" cy="1107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صورة 4" descr="صورة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200" y="-4293680"/>
            <a:ext cx="10766005" cy="1914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صورة 6" descr="صورة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3841" y="163546"/>
            <a:ext cx="10361511" cy="9850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We Can 6 (2020) SB_CD 1_11" descr="We Can 6 (2020) SB_CD 1_11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6308" y="4561987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85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18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19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20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21" name="صورة 4" descr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481" y="454280"/>
            <a:ext cx="6277206" cy="8880221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322" name="صورة 6" descr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4964" y="3827357"/>
            <a:ext cx="6114415" cy="581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صورة 8" descr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1391" y="1606175"/>
            <a:ext cx="4768330" cy="22592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Freeform 3"/>
          <p:cNvSpPr/>
          <p:nvPr/>
        </p:nvSpPr>
        <p:spPr>
          <a:xfrm rot="10800000">
            <a:off x="-1851991" y="-108874"/>
            <a:ext cx="5249721" cy="407509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26" name="Freeform 4"/>
          <p:cNvSpPr/>
          <p:nvPr/>
        </p:nvSpPr>
        <p:spPr>
          <a:xfrm rot="4778910">
            <a:off x="-2044238" y="-5325740"/>
            <a:ext cx="5634216" cy="1043373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27" name="Freeform 5"/>
          <p:cNvSpPr/>
          <p:nvPr/>
        </p:nvSpPr>
        <p:spPr>
          <a:xfrm rot="6376132">
            <a:off x="-1680690" y="5885569"/>
            <a:ext cx="10156836" cy="1219738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28" name="Freeform 6"/>
          <p:cNvSpPr/>
          <p:nvPr/>
        </p:nvSpPr>
        <p:spPr>
          <a:xfrm rot="12334141">
            <a:off x="2480804" y="9421152"/>
            <a:ext cx="6205089" cy="566214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29" name="Freeform 7"/>
          <p:cNvSpPr/>
          <p:nvPr/>
        </p:nvSpPr>
        <p:spPr>
          <a:xfrm rot="16096172" flipH="1">
            <a:off x="1843532" y="2895380"/>
            <a:ext cx="1650515" cy="100831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30" name="Freeform 13"/>
          <p:cNvSpPr/>
          <p:nvPr/>
        </p:nvSpPr>
        <p:spPr>
          <a:xfrm rot="6106150" flipH="1">
            <a:off x="14326713" y="5072541"/>
            <a:ext cx="1906827" cy="116489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31" name="صورة 9" descr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7636" y="3495466"/>
            <a:ext cx="12453357" cy="2541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صورة 14" descr="صورة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205" y="747408"/>
            <a:ext cx="2819795" cy="2362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صورة 17" descr="صورة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4051" y="5034238"/>
            <a:ext cx="3427166" cy="340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صورة 21" descr="صورة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2698" y="6285720"/>
            <a:ext cx="3449499" cy="2632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صورة 25" descr="صورة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9800" y="6796382"/>
            <a:ext cx="3449499" cy="2623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صورة 29" descr="صورة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44488" y="7173331"/>
            <a:ext cx="3038900" cy="2372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صورة 31" descr="صورة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78715" y="989298"/>
            <a:ext cx="3219900" cy="2257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صورة 33" descr="صورة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863937" y="2559430"/>
            <a:ext cx="2488175" cy="2541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صورة 35" descr="صورة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90019" y="361819"/>
            <a:ext cx="3467585" cy="2638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صورة 3" descr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222" y="1811507"/>
            <a:ext cx="12268201" cy="1101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صورة 9" descr="صورة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3914" y="-177156"/>
            <a:ext cx="15245223" cy="3845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صورة 11" descr="صورة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8452" y="-177156"/>
            <a:ext cx="2789548" cy="10573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صورة 15" descr="صورة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6051215"/>
            <a:ext cx="4886965" cy="3677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صورة 17" descr="صورة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822" y="3580269"/>
            <a:ext cx="5715001" cy="5400676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0" animBg="1" advAuto="0"/>
      <p:bldP spid="345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Freeform 5"/>
          <p:cNvSpPr/>
          <p:nvPr/>
        </p:nvSpPr>
        <p:spPr>
          <a:xfrm rot="7545969">
            <a:off x="14971850" y="-3862659"/>
            <a:ext cx="10392033" cy="1184277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48" name="Freeform 14"/>
          <p:cNvSpPr/>
          <p:nvPr/>
        </p:nvSpPr>
        <p:spPr>
          <a:xfrm rot="3670384">
            <a:off x="-1524001" y="7048499"/>
            <a:ext cx="5249719" cy="40750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49" name="Freeform 15"/>
          <p:cNvSpPr/>
          <p:nvPr/>
        </p:nvSpPr>
        <p:spPr>
          <a:xfrm rot="4778910">
            <a:off x="-2780932" y="-5173641"/>
            <a:ext cx="5634216" cy="10433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50" name="صورة 2" descr="صورة 2"/>
          <p:cNvPicPr>
            <a:picLocks noChangeAspect="1"/>
          </p:cNvPicPr>
          <p:nvPr/>
        </p:nvPicPr>
        <p:blipFill>
          <a:blip r:embed="rId5"/>
          <a:srcRect l="9437" t="5358" r="11480" b="18889"/>
          <a:stretch>
            <a:fillRect/>
          </a:stretch>
        </p:blipFill>
        <p:spPr>
          <a:xfrm>
            <a:off x="9043355" y="1247176"/>
            <a:ext cx="6101344" cy="7792647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grpSp>
        <p:nvGrpSpPr>
          <p:cNvPr id="353" name="صورة 6"/>
          <p:cNvGrpSpPr/>
          <p:nvPr/>
        </p:nvGrpSpPr>
        <p:grpSpPr>
          <a:xfrm>
            <a:off x="953376" y="3314699"/>
            <a:ext cx="7166865" cy="4076701"/>
            <a:chOff x="0" y="0"/>
            <a:chExt cx="7166864" cy="4076699"/>
          </a:xfrm>
        </p:grpSpPr>
        <p:sp>
          <p:nvSpPr>
            <p:cNvPr id="351" name="مستطيل"/>
            <p:cNvSpPr/>
            <p:nvPr/>
          </p:nvSpPr>
          <p:spPr>
            <a:xfrm>
              <a:off x="0" y="0"/>
              <a:ext cx="7166865" cy="4076699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52" name="image107.jpeg" descr="image107.jpeg"/>
            <p:cNvPicPr>
              <a:picLocks noChangeAspect="1"/>
            </p:cNvPicPr>
            <p:nvPr/>
          </p:nvPicPr>
          <p:blipFill>
            <a:blip r:embed="rId6"/>
            <a:srcRect t="31961" b="11155"/>
            <a:stretch>
              <a:fillRect/>
            </a:stretch>
          </p:blipFill>
          <p:spPr>
            <a:xfrm>
              <a:off x="0" y="0"/>
              <a:ext cx="7166865" cy="4076700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 3"/>
          <p:cNvSpPr/>
          <p:nvPr/>
        </p:nvSpPr>
        <p:spPr>
          <a:xfrm rot="10800000">
            <a:off x="14541693" y="5491770"/>
            <a:ext cx="6763799" cy="705899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6" name="Freeform 4"/>
          <p:cNvSpPr/>
          <p:nvPr/>
        </p:nvSpPr>
        <p:spPr>
          <a:xfrm rot="10800000">
            <a:off x="12449048" y="8341570"/>
            <a:ext cx="4185293" cy="283030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7" name="Freeform 5"/>
          <p:cNvSpPr/>
          <p:nvPr/>
        </p:nvSpPr>
        <p:spPr>
          <a:xfrm rot="10800000">
            <a:off x="-740272" y="-462489"/>
            <a:ext cx="5249719" cy="407509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8" name="Freeform 6"/>
          <p:cNvSpPr/>
          <p:nvPr/>
        </p:nvSpPr>
        <p:spPr>
          <a:xfrm rot="8597308" flipH="1">
            <a:off x="1631178" y="37385"/>
            <a:ext cx="3314815" cy="202505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9" name="Freeform 7"/>
          <p:cNvSpPr/>
          <p:nvPr/>
        </p:nvSpPr>
        <p:spPr>
          <a:xfrm rot="10800000">
            <a:off x="13017740" y="-2944068"/>
            <a:ext cx="7767245" cy="634089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60" name="Freeform 8"/>
          <p:cNvSpPr/>
          <p:nvPr/>
        </p:nvSpPr>
        <p:spPr>
          <a:xfrm rot="12505124">
            <a:off x="17289318" y="-3224452"/>
            <a:ext cx="4318351" cy="799694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61" name="Freeform 9"/>
          <p:cNvSpPr/>
          <p:nvPr/>
        </p:nvSpPr>
        <p:spPr>
          <a:xfrm rot="5400000" flipH="1" flipV="1">
            <a:off x="13876391" y="6512825"/>
            <a:ext cx="10159697" cy="365749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62" name="Freeform 10"/>
          <p:cNvSpPr/>
          <p:nvPr/>
        </p:nvSpPr>
        <p:spPr>
          <a:xfrm rot="21178544">
            <a:off x="-2120107" y="2322059"/>
            <a:ext cx="5634218" cy="104337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63" name="Freeform 11"/>
          <p:cNvSpPr/>
          <p:nvPr/>
        </p:nvSpPr>
        <p:spPr>
          <a:xfrm rot="7545969">
            <a:off x="-5868912" y="5217128"/>
            <a:ext cx="9577624" cy="732062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64" name="Freeform 12"/>
          <p:cNvSpPr/>
          <p:nvPr/>
        </p:nvSpPr>
        <p:spPr>
          <a:xfrm rot="12334141">
            <a:off x="186040" y="8150296"/>
            <a:ext cx="6205091" cy="566214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65" name="Freeform 15"/>
          <p:cNvSpPr/>
          <p:nvPr/>
        </p:nvSpPr>
        <p:spPr>
          <a:xfrm rot="16103837">
            <a:off x="9021953" y="7829604"/>
            <a:ext cx="848748" cy="2095673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66" name="Freeform 16"/>
          <p:cNvSpPr/>
          <p:nvPr/>
        </p:nvSpPr>
        <p:spPr>
          <a:xfrm rot="21239857" flipH="1">
            <a:off x="11510994" y="600956"/>
            <a:ext cx="1425094" cy="1344931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67" name="صورة 16" descr="صورة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6487" y="1203359"/>
            <a:ext cx="10173784" cy="6835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70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71" name="صورة 2" descr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111" y="454280"/>
            <a:ext cx="14334770" cy="9295536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73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74" name="مربع نص 4"/>
          <p:cNvSpPr txBox="1"/>
          <p:nvPr/>
        </p:nvSpPr>
        <p:spPr>
          <a:xfrm>
            <a:off x="7370443" y="8929592"/>
            <a:ext cx="1509334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191</a:t>
            </a:r>
          </a:p>
        </p:txBody>
      </p:sp>
      <p:sp>
        <p:nvSpPr>
          <p:cNvPr id="375" name="مربع نص 6"/>
          <p:cNvSpPr txBox="1"/>
          <p:nvPr/>
        </p:nvSpPr>
        <p:spPr>
          <a:xfrm>
            <a:off x="8998215" y="8921960"/>
            <a:ext cx="1509334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192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Freeform 15"/>
          <p:cNvSpPr/>
          <p:nvPr/>
        </p:nvSpPr>
        <p:spPr>
          <a:xfrm rot="4778910">
            <a:off x="-2780932" y="-5173641"/>
            <a:ext cx="5634216" cy="1043373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78" name="صورة 7" descr="صورة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09700"/>
            <a:ext cx="15649571" cy="7086600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Freeform 5"/>
          <p:cNvSpPr/>
          <p:nvPr/>
        </p:nvSpPr>
        <p:spPr>
          <a:xfrm rot="7545969">
            <a:off x="14971850" y="-3862659"/>
            <a:ext cx="10392033" cy="1184277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80" name="Freeform 14"/>
          <p:cNvSpPr/>
          <p:nvPr/>
        </p:nvSpPr>
        <p:spPr>
          <a:xfrm rot="3670384">
            <a:off x="-1524001" y="7048499"/>
            <a:ext cx="5249719" cy="407509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81" name="مربع نص 8"/>
          <p:cNvSpPr txBox="1"/>
          <p:nvPr/>
        </p:nvSpPr>
        <p:spPr>
          <a:xfrm>
            <a:off x="4445879" y="3395345"/>
            <a:ext cx="2850344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much</a:t>
            </a:r>
          </a:p>
        </p:txBody>
      </p:sp>
      <p:sp>
        <p:nvSpPr>
          <p:cNvPr id="382" name="مربع نص 9"/>
          <p:cNvSpPr txBox="1"/>
          <p:nvPr/>
        </p:nvSpPr>
        <p:spPr>
          <a:xfrm>
            <a:off x="4523578" y="4281716"/>
            <a:ext cx="2850344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many</a:t>
            </a:r>
          </a:p>
        </p:txBody>
      </p:sp>
      <p:sp>
        <p:nvSpPr>
          <p:cNvPr id="383" name="مربع نص 10"/>
          <p:cNvSpPr txBox="1"/>
          <p:nvPr/>
        </p:nvSpPr>
        <p:spPr>
          <a:xfrm>
            <a:off x="4445879" y="5150384"/>
            <a:ext cx="2928044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many</a:t>
            </a:r>
          </a:p>
        </p:txBody>
      </p:sp>
      <p:sp>
        <p:nvSpPr>
          <p:cNvPr id="384" name="مربع نص 11"/>
          <p:cNvSpPr txBox="1"/>
          <p:nvPr/>
        </p:nvSpPr>
        <p:spPr>
          <a:xfrm>
            <a:off x="4503556" y="6069901"/>
            <a:ext cx="2936861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much</a:t>
            </a:r>
          </a:p>
        </p:txBody>
      </p:sp>
      <p:sp>
        <p:nvSpPr>
          <p:cNvPr id="385" name="مربع نص 12"/>
          <p:cNvSpPr txBox="1"/>
          <p:nvPr/>
        </p:nvSpPr>
        <p:spPr>
          <a:xfrm>
            <a:off x="4535557" y="6923127"/>
            <a:ext cx="2757505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many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" grpId="0" animBg="1" advAuto="0"/>
      <p:bldP spid="382" grpId="0" animBg="1" advAuto="0"/>
      <p:bldP spid="383" grpId="0" animBg="1" advAuto="0"/>
      <p:bldP spid="384" grpId="0" animBg="1" advAuto="0"/>
      <p:bldP spid="385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Freeform 5"/>
          <p:cNvSpPr/>
          <p:nvPr/>
        </p:nvSpPr>
        <p:spPr>
          <a:xfrm rot="7545969">
            <a:off x="14971850" y="-3862659"/>
            <a:ext cx="10392033" cy="1184277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88" name="Freeform 14"/>
          <p:cNvSpPr/>
          <p:nvPr/>
        </p:nvSpPr>
        <p:spPr>
          <a:xfrm rot="3670384">
            <a:off x="-1683955" y="7257332"/>
            <a:ext cx="5249719" cy="407509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89" name="صورة 2" descr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635593"/>
            <a:ext cx="15576216" cy="6864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We Can 6 (2020) WB_CD 3_06" descr="We Can 6 (2020) WB_CD 3_06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63800" y="80763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مربع نص 11"/>
          <p:cNvSpPr txBox="1"/>
          <p:nvPr/>
        </p:nvSpPr>
        <p:spPr>
          <a:xfrm>
            <a:off x="4875181" y="5375907"/>
            <a:ext cx="4391207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some</a:t>
            </a:r>
          </a:p>
        </p:txBody>
      </p:sp>
      <p:sp>
        <p:nvSpPr>
          <p:cNvPr id="392" name="Freeform 15"/>
          <p:cNvSpPr/>
          <p:nvPr/>
        </p:nvSpPr>
        <p:spPr>
          <a:xfrm rot="4778910">
            <a:off x="-3534712" y="-5658671"/>
            <a:ext cx="5634216" cy="10433734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93" name="مربع نص 12"/>
          <p:cNvSpPr txBox="1"/>
          <p:nvPr/>
        </p:nvSpPr>
        <p:spPr>
          <a:xfrm>
            <a:off x="4966268" y="3767382"/>
            <a:ext cx="4391207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some</a:t>
            </a:r>
          </a:p>
        </p:txBody>
      </p:sp>
      <p:sp>
        <p:nvSpPr>
          <p:cNvPr id="394" name="مربع نص 15"/>
          <p:cNvSpPr txBox="1"/>
          <p:nvPr/>
        </p:nvSpPr>
        <p:spPr>
          <a:xfrm>
            <a:off x="5639716" y="6327533"/>
            <a:ext cx="2936083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any</a:t>
            </a:r>
          </a:p>
        </p:txBody>
      </p:sp>
      <p:sp>
        <p:nvSpPr>
          <p:cNvPr id="395" name="مربع نص 16"/>
          <p:cNvSpPr txBox="1"/>
          <p:nvPr/>
        </p:nvSpPr>
        <p:spPr>
          <a:xfrm>
            <a:off x="5193955" y="7287768"/>
            <a:ext cx="4391207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some</a:t>
            </a:r>
          </a:p>
        </p:txBody>
      </p:sp>
      <p:sp>
        <p:nvSpPr>
          <p:cNvPr id="396" name="مربع نص 17"/>
          <p:cNvSpPr txBox="1"/>
          <p:nvPr/>
        </p:nvSpPr>
        <p:spPr>
          <a:xfrm>
            <a:off x="5061796" y="2851474"/>
            <a:ext cx="3777292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some</a:t>
            </a:r>
          </a:p>
        </p:txBody>
      </p:sp>
      <p:sp>
        <p:nvSpPr>
          <p:cNvPr id="397" name="مربع نص 18"/>
          <p:cNvSpPr txBox="1"/>
          <p:nvPr/>
        </p:nvSpPr>
        <p:spPr>
          <a:xfrm>
            <a:off x="13732574" y="2659385"/>
            <a:ext cx="3321920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any</a:t>
            </a:r>
          </a:p>
        </p:txBody>
      </p:sp>
      <p:sp>
        <p:nvSpPr>
          <p:cNvPr id="398" name="مربع نص 19"/>
          <p:cNvSpPr txBox="1"/>
          <p:nvPr/>
        </p:nvSpPr>
        <p:spPr>
          <a:xfrm>
            <a:off x="13875886" y="3751200"/>
            <a:ext cx="3035297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any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50" fill="hold"/>
                                        <p:tgtEl>
                                          <p:spTgt spid="3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</p:cTn>
                <p:tgtEl>
                  <p:spTgt spid="390"/>
                </p:tgtEl>
              </p:cMediaNode>
            </p:audio>
          </p:childTnLst>
        </p:cTn>
      </p:par>
    </p:tnLst>
    <p:bldLst>
      <p:bldP spid="391" grpId="0" animBg="1" advAuto="0"/>
      <p:bldP spid="393" grpId="0" animBg="1" advAuto="0"/>
      <p:bldP spid="394" grpId="0" animBg="1" advAuto="0"/>
      <p:bldP spid="395" grpId="0" animBg="1" advAuto="0"/>
      <p:bldP spid="396" grpId="0" animBg="1" advAuto="0"/>
      <p:bldP spid="397" grpId="0" animBg="1" advAuto="0"/>
      <p:bldP spid="398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/>
          <p:cNvSpPr txBox="1"/>
          <p:nvPr/>
        </p:nvSpPr>
        <p:spPr>
          <a:xfrm>
            <a:off x="542358" y="539992"/>
            <a:ext cx="6734565" cy="1374346"/>
          </a:xfrm>
          <a:prstGeom prst="rect">
            <a:avLst/>
          </a:prstGeom>
          <a:ln w="12700">
            <a:miter lim="400000"/>
          </a:ln>
          <a:effectLst>
            <a:outerShdw blurRad="76200" dist="508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 anchor="ctr">
            <a:normAutofit/>
          </a:bodyPr>
          <a:lstStyle>
            <a:lvl1pPr defTabSz="1234439">
              <a:lnSpc>
                <a:spcPct val="80000"/>
              </a:lnSpc>
              <a:defRPr sz="8100">
                <a:solidFill>
                  <a:srgbClr val="E32D91"/>
                </a:solidFill>
                <a:effectLst>
                  <a:outerShdw blurRad="34289" dist="22860" dir="5400000" rotWithShape="0">
                    <a:srgbClr val="6E747A">
                      <a:alpha val="43000"/>
                    </a:srgbClr>
                  </a:outerShdw>
                </a:effectLst>
                <a:latin typeface="Oregano"/>
                <a:ea typeface="Oregano"/>
                <a:cs typeface="Oregano"/>
                <a:sym typeface="Oregano"/>
              </a:defRPr>
            </a:lvl1pPr>
          </a:lstStyle>
          <a:p>
            <a:pPr rtl="0">
              <a:defRPr/>
            </a:pPr>
            <a:r>
              <a:t>Homework</a:t>
            </a:r>
          </a:p>
        </p:txBody>
      </p:sp>
      <p:pic>
        <p:nvPicPr>
          <p:cNvPr id="12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4615" y="1714500"/>
            <a:ext cx="7577679" cy="6972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Freeform 15"/>
          <p:cNvSpPr/>
          <p:nvPr/>
        </p:nvSpPr>
        <p:spPr>
          <a:xfrm rot="4778910">
            <a:off x="-2780932" y="-5173641"/>
            <a:ext cx="5634216" cy="1043373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01" name="Freeform 14"/>
          <p:cNvSpPr/>
          <p:nvPr/>
        </p:nvSpPr>
        <p:spPr>
          <a:xfrm rot="3670384">
            <a:off x="-1524001" y="7048499"/>
            <a:ext cx="5249719" cy="40750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402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212" y="1345021"/>
            <a:ext cx="7037259" cy="1464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25" y="2606498"/>
            <a:ext cx="17034150" cy="5524501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مربع نص 3"/>
          <p:cNvSpPr txBox="1"/>
          <p:nvPr/>
        </p:nvSpPr>
        <p:spPr>
          <a:xfrm>
            <a:off x="8966145" y="4639460"/>
            <a:ext cx="719190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</a:t>
            </a:r>
          </a:p>
        </p:txBody>
      </p:sp>
      <p:sp>
        <p:nvSpPr>
          <p:cNvPr id="405" name="Freeform 5"/>
          <p:cNvSpPr/>
          <p:nvPr/>
        </p:nvSpPr>
        <p:spPr>
          <a:xfrm rot="7545969">
            <a:off x="14971850" y="-3862659"/>
            <a:ext cx="10392033" cy="1184277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06" name="مربع نص 5"/>
          <p:cNvSpPr txBox="1"/>
          <p:nvPr/>
        </p:nvSpPr>
        <p:spPr>
          <a:xfrm>
            <a:off x="8995485" y="3436797"/>
            <a:ext cx="719190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B</a:t>
            </a:r>
          </a:p>
        </p:txBody>
      </p:sp>
      <p:sp>
        <p:nvSpPr>
          <p:cNvPr id="407" name="مربع نص 6"/>
          <p:cNvSpPr txBox="1"/>
          <p:nvPr/>
        </p:nvSpPr>
        <p:spPr>
          <a:xfrm>
            <a:off x="8966145" y="5804024"/>
            <a:ext cx="719190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" grpId="0" animBg="1" advAuto="0"/>
      <p:bldP spid="406" grpId="0" animBg="1" advAuto="0"/>
      <p:bldP spid="407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Freeform 15"/>
          <p:cNvSpPr/>
          <p:nvPr/>
        </p:nvSpPr>
        <p:spPr>
          <a:xfrm rot="4778910">
            <a:off x="-2780932" y="-5173641"/>
            <a:ext cx="5634216" cy="10433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10" name="Freeform 5"/>
          <p:cNvSpPr/>
          <p:nvPr/>
        </p:nvSpPr>
        <p:spPr>
          <a:xfrm rot="7545969">
            <a:off x="14971850" y="-3862659"/>
            <a:ext cx="10392033" cy="1184277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11" name="Freeform 14"/>
          <p:cNvSpPr/>
          <p:nvPr/>
        </p:nvSpPr>
        <p:spPr>
          <a:xfrm rot="3670384">
            <a:off x="-1524001" y="7048499"/>
            <a:ext cx="5249719" cy="407509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412" name="صورة 2" descr="صورة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753" y="3238500"/>
            <a:ext cx="15084493" cy="4293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We Can 6 (2018) WB_CD 3_07" descr="We Can 6 (2018) WB_CD 3_07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87600" y="7927396"/>
            <a:ext cx="1" cy="1"/>
          </a:xfrm>
          <a:prstGeom prst="rect">
            <a:avLst/>
          </a:prstGeom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</p:pic>
      <p:sp>
        <p:nvSpPr>
          <p:cNvPr id="414" name="مربع نص 5"/>
          <p:cNvSpPr txBox="1"/>
          <p:nvPr/>
        </p:nvSpPr>
        <p:spPr>
          <a:xfrm>
            <a:off x="5121604" y="4219802"/>
            <a:ext cx="3174079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rtl="0">
              <a:defRPr sz="8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would</a:t>
            </a:r>
            <a:r>
              <a:rPr sz="6600"/>
              <a:t> </a:t>
            </a:r>
          </a:p>
        </p:txBody>
      </p:sp>
      <p:sp>
        <p:nvSpPr>
          <p:cNvPr id="415" name="مربع نص 6"/>
          <p:cNvSpPr txBox="1"/>
          <p:nvPr/>
        </p:nvSpPr>
        <p:spPr>
          <a:xfrm>
            <a:off x="10532678" y="5175191"/>
            <a:ext cx="3587124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fries </a:t>
            </a:r>
          </a:p>
        </p:txBody>
      </p:sp>
      <p:sp>
        <p:nvSpPr>
          <p:cNvPr id="416" name="مربع نص 7"/>
          <p:cNvSpPr txBox="1"/>
          <p:nvPr/>
        </p:nvSpPr>
        <p:spPr>
          <a:xfrm>
            <a:off x="5788372" y="5149498"/>
            <a:ext cx="4075250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burger </a:t>
            </a:r>
          </a:p>
        </p:txBody>
      </p:sp>
      <p:sp>
        <p:nvSpPr>
          <p:cNvPr id="417" name="مربع نص 8"/>
          <p:cNvSpPr txBox="1"/>
          <p:nvPr/>
        </p:nvSpPr>
        <p:spPr>
          <a:xfrm>
            <a:off x="6241567" y="6279136"/>
            <a:ext cx="4447833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moment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4" fill="hold"/>
                                        <p:tgtEl>
                                          <p:spTgt spid="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</p:cTn>
                <p:tgtEl>
                  <p:spTgt spid="413"/>
                </p:tgtEl>
              </p:cMediaNode>
            </p:audio>
          </p:childTnLst>
        </p:cTn>
      </p:par>
    </p:tnLst>
    <p:bldLst>
      <p:bldP spid="414" grpId="0" animBg="1" advAuto="0"/>
      <p:bldP spid="415" grpId="0" animBg="1" advAuto="0"/>
      <p:bldP spid="416" grpId="0" animBg="1" advAuto="0"/>
      <p:bldP spid="417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Freeform 15"/>
          <p:cNvSpPr/>
          <p:nvPr/>
        </p:nvSpPr>
        <p:spPr>
          <a:xfrm rot="4778910">
            <a:off x="-4526540" y="-5463985"/>
            <a:ext cx="5634216" cy="1043373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20" name="Freeform 5"/>
          <p:cNvSpPr/>
          <p:nvPr/>
        </p:nvSpPr>
        <p:spPr>
          <a:xfrm rot="7545969">
            <a:off x="14676372" y="-4191509"/>
            <a:ext cx="10392033" cy="1184277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21" name="Freeform 14"/>
          <p:cNvSpPr/>
          <p:nvPr/>
        </p:nvSpPr>
        <p:spPr>
          <a:xfrm rot="3670384">
            <a:off x="-1524001" y="7048499"/>
            <a:ext cx="5249719" cy="407509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422" name="صورة 2" descr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791" y="578469"/>
            <a:ext cx="12342417" cy="9157276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مربع نص 3"/>
          <p:cNvSpPr txBox="1"/>
          <p:nvPr/>
        </p:nvSpPr>
        <p:spPr>
          <a:xfrm>
            <a:off x="6256371" y="1729877"/>
            <a:ext cx="3060129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would</a:t>
            </a:r>
          </a:p>
        </p:txBody>
      </p:sp>
      <p:sp>
        <p:nvSpPr>
          <p:cNvPr id="424" name="مربع نص 5"/>
          <p:cNvSpPr txBox="1"/>
          <p:nvPr/>
        </p:nvSpPr>
        <p:spPr>
          <a:xfrm>
            <a:off x="3548955" y="2488289"/>
            <a:ext cx="5668798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I’d like kabsa </a:t>
            </a:r>
          </a:p>
        </p:txBody>
      </p:sp>
      <p:sp>
        <p:nvSpPr>
          <p:cNvPr id="425" name="مربع نص 6"/>
          <p:cNvSpPr txBox="1"/>
          <p:nvPr/>
        </p:nvSpPr>
        <p:spPr>
          <a:xfrm>
            <a:off x="8993790" y="2538209"/>
            <a:ext cx="5098845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soda please </a:t>
            </a:r>
          </a:p>
        </p:txBody>
      </p:sp>
      <p:sp>
        <p:nvSpPr>
          <p:cNvPr id="426" name="مربع نص 7"/>
          <p:cNvSpPr txBox="1"/>
          <p:nvPr/>
        </p:nvSpPr>
        <p:spPr>
          <a:xfrm>
            <a:off x="5343147" y="3157821"/>
            <a:ext cx="6021541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Just a moment</a:t>
            </a:r>
          </a:p>
        </p:txBody>
      </p:sp>
      <p:sp>
        <p:nvSpPr>
          <p:cNvPr id="427" name="مربع نص 8"/>
          <p:cNvSpPr txBox="1"/>
          <p:nvPr/>
        </p:nvSpPr>
        <p:spPr>
          <a:xfrm>
            <a:off x="4244612" y="3910552"/>
            <a:ext cx="4097940" cy="1056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What </a:t>
            </a:r>
          </a:p>
        </p:txBody>
      </p:sp>
      <p:sp>
        <p:nvSpPr>
          <p:cNvPr id="428" name="مربع نص 9"/>
          <p:cNvSpPr txBox="1"/>
          <p:nvPr/>
        </p:nvSpPr>
        <p:spPr>
          <a:xfrm>
            <a:off x="8805135" y="3921381"/>
            <a:ext cx="4097940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would</a:t>
            </a:r>
          </a:p>
        </p:txBody>
      </p:sp>
      <p:sp>
        <p:nvSpPr>
          <p:cNvPr id="429" name="مربع نص 10"/>
          <p:cNvSpPr txBox="1"/>
          <p:nvPr/>
        </p:nvSpPr>
        <p:spPr>
          <a:xfrm>
            <a:off x="5579848" y="4653157"/>
            <a:ext cx="4553739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pizza</a:t>
            </a:r>
          </a:p>
        </p:txBody>
      </p:sp>
      <p:sp>
        <p:nvSpPr>
          <p:cNvPr id="430" name="مربع نص 11"/>
          <p:cNvSpPr txBox="1"/>
          <p:nvPr/>
        </p:nvSpPr>
        <p:spPr>
          <a:xfrm>
            <a:off x="10656592" y="4635667"/>
            <a:ext cx="6009904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 salad please </a:t>
            </a:r>
          </a:p>
        </p:txBody>
      </p:sp>
      <p:sp>
        <p:nvSpPr>
          <p:cNvPr id="431" name="مربع نص 12"/>
          <p:cNvSpPr txBox="1"/>
          <p:nvPr/>
        </p:nvSpPr>
        <p:spPr>
          <a:xfrm>
            <a:off x="4505743" y="5351483"/>
            <a:ext cx="3836808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sure</a:t>
            </a:r>
          </a:p>
        </p:txBody>
      </p:sp>
      <p:sp>
        <p:nvSpPr>
          <p:cNvPr id="432" name="مربع نص 15"/>
          <p:cNvSpPr txBox="1"/>
          <p:nvPr/>
        </p:nvSpPr>
        <p:spPr>
          <a:xfrm>
            <a:off x="8864274" y="5396245"/>
            <a:ext cx="5668799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moment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0" animBg="1" advAuto="0"/>
      <p:bldP spid="424" grpId="0" animBg="1" advAuto="0"/>
      <p:bldP spid="425" grpId="0" animBg="1" advAuto="0"/>
      <p:bldP spid="426" grpId="0" animBg="1" advAuto="0"/>
      <p:bldP spid="427" grpId="0" animBg="1" advAuto="0"/>
      <p:bldP spid="428" grpId="0" animBg="1" advAuto="0"/>
      <p:bldP spid="429" grpId="0" animBg="1" advAuto="0"/>
      <p:bldP spid="430" grpId="0" animBg="1" advAuto="0"/>
      <p:bldP spid="431" grpId="0" animBg="1" advAuto="0"/>
      <p:bldP spid="432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Freeform 15"/>
          <p:cNvSpPr/>
          <p:nvPr/>
        </p:nvSpPr>
        <p:spPr>
          <a:xfrm rot="4778910">
            <a:off x="-2780932" y="-5173641"/>
            <a:ext cx="5634216" cy="1043373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35" name="Freeform 14"/>
          <p:cNvSpPr/>
          <p:nvPr/>
        </p:nvSpPr>
        <p:spPr>
          <a:xfrm rot="3670384">
            <a:off x="-1524001" y="7048499"/>
            <a:ext cx="5249719" cy="40750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436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962" y="961591"/>
            <a:ext cx="7858646" cy="1584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540813"/>
            <a:ext cx="16867219" cy="5205374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مربع نص 3"/>
          <p:cNvSpPr txBox="1"/>
          <p:nvPr/>
        </p:nvSpPr>
        <p:spPr>
          <a:xfrm>
            <a:off x="12727576" y="4595176"/>
            <a:ext cx="722436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C</a:t>
            </a:r>
          </a:p>
        </p:txBody>
      </p:sp>
      <p:sp>
        <p:nvSpPr>
          <p:cNvPr id="439" name="مربع نص 5"/>
          <p:cNvSpPr txBox="1"/>
          <p:nvPr/>
        </p:nvSpPr>
        <p:spPr>
          <a:xfrm>
            <a:off x="12694918" y="3496455"/>
            <a:ext cx="722436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sz="48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B</a:t>
            </a:r>
            <a:r>
              <a:rPr sz="5400"/>
              <a:t> </a:t>
            </a:r>
          </a:p>
        </p:txBody>
      </p:sp>
      <p:sp>
        <p:nvSpPr>
          <p:cNvPr id="440" name="Freeform 5"/>
          <p:cNvSpPr/>
          <p:nvPr/>
        </p:nvSpPr>
        <p:spPr>
          <a:xfrm rot="7545969">
            <a:off x="14971850" y="-3862659"/>
            <a:ext cx="10392033" cy="1184277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1" name="مربع نص 6"/>
          <p:cNvSpPr txBox="1"/>
          <p:nvPr/>
        </p:nvSpPr>
        <p:spPr>
          <a:xfrm>
            <a:off x="12694919" y="5804024"/>
            <a:ext cx="722436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0" animBg="1" advAuto="0"/>
      <p:bldP spid="439" grpId="0" animBg="1" advAuto="0"/>
      <p:bldP spid="441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4" name="TextBox 3"/>
          <p:cNvSpPr txBox="1"/>
          <p:nvPr/>
        </p:nvSpPr>
        <p:spPr>
          <a:xfrm>
            <a:off x="2728454" y="4269335"/>
            <a:ext cx="12831092" cy="204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4800"/>
              </a:lnSpc>
              <a:defRPr sz="18600" spc="-465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defRPr>
            </a:lvl1pPr>
          </a:lstStyle>
          <a:p>
            <a:pPr rtl="0">
              <a:defRPr/>
            </a:pPr>
            <a:r>
              <a:t>Thank you!</a:t>
            </a:r>
          </a:p>
        </p:txBody>
      </p:sp>
      <p:sp>
        <p:nvSpPr>
          <p:cNvPr id="445" name="Freeform 5"/>
          <p:cNvSpPr/>
          <p:nvPr/>
        </p:nvSpPr>
        <p:spPr>
          <a:xfrm>
            <a:off x="-2791352" y="-2284359"/>
            <a:ext cx="6763800" cy="70589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6" name="Freeform 6"/>
          <p:cNvSpPr/>
          <p:nvPr/>
        </p:nvSpPr>
        <p:spPr>
          <a:xfrm>
            <a:off x="1879800" y="-905468"/>
            <a:ext cx="4185294" cy="283030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7" name="Freeform 7"/>
          <p:cNvSpPr/>
          <p:nvPr/>
        </p:nvSpPr>
        <p:spPr>
          <a:xfrm rot="21239857" flipH="1">
            <a:off x="8465280" y="2505437"/>
            <a:ext cx="1425094" cy="134493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8" name="Freeform 8"/>
          <p:cNvSpPr/>
          <p:nvPr/>
        </p:nvSpPr>
        <p:spPr>
          <a:xfrm>
            <a:off x="14004695" y="6653799"/>
            <a:ext cx="5249720" cy="407509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9" name="Freeform 9"/>
          <p:cNvSpPr/>
          <p:nvPr/>
        </p:nvSpPr>
        <p:spPr>
          <a:xfrm rot="19397309" flipH="1">
            <a:off x="12779567" y="7911748"/>
            <a:ext cx="4134792" cy="25259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50" name="Freeform 10"/>
          <p:cNvSpPr/>
          <p:nvPr/>
        </p:nvSpPr>
        <p:spPr>
          <a:xfrm>
            <a:off x="-2270844" y="6869579"/>
            <a:ext cx="7767244" cy="634089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51" name="Freeform 11"/>
          <p:cNvSpPr/>
          <p:nvPr/>
        </p:nvSpPr>
        <p:spPr>
          <a:xfrm rot="1705122">
            <a:off x="-3093526" y="5493913"/>
            <a:ext cx="4318351" cy="7996945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52" name="Freeform 12"/>
          <p:cNvSpPr/>
          <p:nvPr/>
        </p:nvSpPr>
        <p:spPr>
          <a:xfrm rot="16103837">
            <a:off x="8753453" y="6819705"/>
            <a:ext cx="848748" cy="209567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53" name="Freeform 13"/>
          <p:cNvSpPr/>
          <p:nvPr/>
        </p:nvSpPr>
        <p:spPr>
          <a:xfrm rot="16200000" flipH="1" flipV="1">
            <a:off x="-5521946" y="96089"/>
            <a:ext cx="10159698" cy="365749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54" name="Freeform 14"/>
          <p:cNvSpPr/>
          <p:nvPr/>
        </p:nvSpPr>
        <p:spPr>
          <a:xfrm rot="10378544">
            <a:off x="15000031" y="-2489386"/>
            <a:ext cx="5634217" cy="1043373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55" name="Freeform 15"/>
          <p:cNvSpPr/>
          <p:nvPr/>
        </p:nvSpPr>
        <p:spPr>
          <a:xfrm rot="18345969">
            <a:off x="14805429" y="-2271347"/>
            <a:ext cx="9577625" cy="732062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56" name="Freeform 16"/>
          <p:cNvSpPr/>
          <p:nvPr/>
        </p:nvSpPr>
        <p:spPr>
          <a:xfrm rot="1534140">
            <a:off x="12123011" y="-3546034"/>
            <a:ext cx="6205091" cy="5662144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Title 1"/>
          <p:cNvGrpSpPr/>
          <p:nvPr/>
        </p:nvGrpSpPr>
        <p:grpSpPr>
          <a:xfrm>
            <a:off x="15087600" y="114298"/>
            <a:ext cx="2743200" cy="1374346"/>
            <a:chOff x="0" y="0"/>
            <a:chExt cx="2743200" cy="1374344"/>
          </a:xfrm>
        </p:grpSpPr>
        <p:sp>
          <p:nvSpPr>
            <p:cNvPr id="123" name="مستطيل"/>
            <p:cNvSpPr/>
            <p:nvPr/>
          </p:nvSpPr>
          <p:spPr>
            <a:xfrm>
              <a:off x="0" y="-1"/>
              <a:ext cx="2743200" cy="1374346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E32D91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ctr">
              <a:noAutofit/>
            </a:bodyPr>
            <a:lstStyle/>
            <a:p>
              <a:pPr defTabSz="1371600" rtl="0">
                <a:defRPr sz="54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124" name="Page 189"/>
            <p:cNvSpPr txBox="1"/>
            <p:nvPr/>
          </p:nvSpPr>
          <p:spPr>
            <a:xfrm>
              <a:off x="87629" y="19049"/>
              <a:ext cx="2567942" cy="1336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tIns="68579" rIns="68579" bIns="68579" numCol="1" anchor="ctr">
              <a:normAutofit/>
            </a:bodyPr>
            <a:lstStyle>
              <a:lvl1pPr defTabSz="1371600">
                <a:defRPr sz="4200">
                  <a:solidFill>
                    <a:srgbClr val="E32D9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189</a:t>
              </a:r>
            </a:p>
          </p:txBody>
        </p:sp>
      </p:grpSp>
      <p:pic>
        <p:nvPicPr>
          <p:cNvPr id="126" name="Picture 2" descr="Picture 2"/>
          <p:cNvPicPr>
            <a:picLocks noChangeAspect="1"/>
          </p:cNvPicPr>
          <p:nvPr/>
        </p:nvPicPr>
        <p:blipFill>
          <a:blip r:embed="rId4"/>
          <a:srcRect l="30000" t="11110" r="31250" b="64444"/>
          <a:stretch>
            <a:fillRect/>
          </a:stretch>
        </p:blipFill>
        <p:spPr>
          <a:xfrm>
            <a:off x="-6927" y="1714499"/>
            <a:ext cx="18059401" cy="6408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We Can 6 (2020) WB_CD 3_04" descr="We Can 6 (2020) WB_CD 3_04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04884" y="2164326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2" descr="Picture 2"/>
          <p:cNvPicPr>
            <a:picLocks noChangeAspect="1"/>
          </p:cNvPicPr>
          <p:nvPr/>
        </p:nvPicPr>
        <p:blipFill>
          <a:blip r:embed="rId2"/>
          <a:srcRect l="32499" t="35555" r="31250" b="21111"/>
          <a:stretch>
            <a:fillRect/>
          </a:stretch>
        </p:blipFill>
        <p:spPr>
          <a:xfrm>
            <a:off x="0" y="228598"/>
            <a:ext cx="18059400" cy="97608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" name="Title 1"/>
          <p:cNvGrpSpPr/>
          <p:nvPr/>
        </p:nvGrpSpPr>
        <p:grpSpPr>
          <a:xfrm>
            <a:off x="15087600" y="114298"/>
            <a:ext cx="2743200" cy="1374346"/>
            <a:chOff x="0" y="0"/>
            <a:chExt cx="2743200" cy="1374344"/>
          </a:xfrm>
        </p:grpSpPr>
        <p:sp>
          <p:nvSpPr>
            <p:cNvPr id="130" name="مستطيل"/>
            <p:cNvSpPr/>
            <p:nvPr/>
          </p:nvSpPr>
          <p:spPr>
            <a:xfrm>
              <a:off x="0" y="-1"/>
              <a:ext cx="2743200" cy="1374346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E32D91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ctr">
              <a:noAutofit/>
            </a:bodyPr>
            <a:lstStyle/>
            <a:p>
              <a:pPr defTabSz="1371600" rtl="0">
                <a:defRPr sz="54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131" name="Page 189"/>
            <p:cNvSpPr txBox="1"/>
            <p:nvPr/>
          </p:nvSpPr>
          <p:spPr>
            <a:xfrm>
              <a:off x="87629" y="19049"/>
              <a:ext cx="2567942" cy="1336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tIns="68579" rIns="68579" bIns="68579" numCol="1" anchor="ctr">
              <a:normAutofit/>
            </a:bodyPr>
            <a:lstStyle>
              <a:lvl1pPr defTabSz="1371600">
                <a:defRPr sz="4200">
                  <a:solidFill>
                    <a:srgbClr val="E32D9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189</a:t>
              </a:r>
            </a:p>
          </p:txBody>
        </p:sp>
      </p:grpSp>
      <p:sp>
        <p:nvSpPr>
          <p:cNvPr id="133" name="مربع نص 9"/>
          <p:cNvSpPr txBox="1"/>
          <p:nvPr/>
        </p:nvSpPr>
        <p:spPr>
          <a:xfrm>
            <a:off x="4640580" y="1744828"/>
            <a:ext cx="6377941" cy="988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800">
                <a:solidFill>
                  <a:srgbClr val="351D8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I practiced English</a:t>
            </a:r>
          </a:p>
        </p:txBody>
      </p:sp>
      <p:sp>
        <p:nvSpPr>
          <p:cNvPr id="134" name="مربع نص 12"/>
          <p:cNvSpPr txBox="1"/>
          <p:nvPr/>
        </p:nvSpPr>
        <p:spPr>
          <a:xfrm>
            <a:off x="4640579" y="4287351"/>
            <a:ext cx="8102136" cy="988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800">
                <a:solidFill>
                  <a:srgbClr val="351D8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she cooked a big breakfast</a:t>
            </a:r>
          </a:p>
        </p:txBody>
      </p:sp>
      <p:sp>
        <p:nvSpPr>
          <p:cNvPr id="135" name="مربع نص 13"/>
          <p:cNvSpPr txBox="1"/>
          <p:nvPr/>
        </p:nvSpPr>
        <p:spPr>
          <a:xfrm>
            <a:off x="4411980" y="6261224"/>
            <a:ext cx="6377939" cy="988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800">
                <a:solidFill>
                  <a:srgbClr val="351D8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he kicked football </a:t>
            </a:r>
          </a:p>
        </p:txBody>
      </p:sp>
      <p:sp>
        <p:nvSpPr>
          <p:cNvPr id="136" name="مربع نص 14"/>
          <p:cNvSpPr txBox="1"/>
          <p:nvPr/>
        </p:nvSpPr>
        <p:spPr>
          <a:xfrm>
            <a:off x="4411980" y="8346102"/>
            <a:ext cx="6155414" cy="988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800">
                <a:solidFill>
                  <a:srgbClr val="351D8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We stayed home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 advAuto="0"/>
      <p:bldP spid="134" grpId="0" animBg="1" advAuto="0"/>
      <p:bldP spid="135" grpId="0" animBg="1" advAuto="0"/>
      <p:bldP spid="136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Title 1"/>
          <p:cNvGrpSpPr/>
          <p:nvPr/>
        </p:nvGrpSpPr>
        <p:grpSpPr>
          <a:xfrm>
            <a:off x="15087600" y="114298"/>
            <a:ext cx="2743200" cy="1374346"/>
            <a:chOff x="0" y="0"/>
            <a:chExt cx="2743200" cy="1374344"/>
          </a:xfrm>
        </p:grpSpPr>
        <p:sp>
          <p:nvSpPr>
            <p:cNvPr id="138" name="مستطيل"/>
            <p:cNvSpPr/>
            <p:nvPr/>
          </p:nvSpPr>
          <p:spPr>
            <a:xfrm>
              <a:off x="0" y="-1"/>
              <a:ext cx="2743200" cy="1374346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E32D91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ctr">
              <a:noAutofit/>
            </a:bodyPr>
            <a:lstStyle/>
            <a:p>
              <a:pPr defTabSz="1371600" rtl="0">
                <a:defRPr sz="54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139" name="Page 189"/>
            <p:cNvSpPr txBox="1"/>
            <p:nvPr/>
          </p:nvSpPr>
          <p:spPr>
            <a:xfrm>
              <a:off x="87629" y="19049"/>
              <a:ext cx="2567942" cy="1336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tIns="68579" rIns="68579" bIns="68579" numCol="1" anchor="ctr">
              <a:normAutofit/>
            </a:bodyPr>
            <a:lstStyle>
              <a:lvl1pPr defTabSz="1371600">
                <a:defRPr sz="4200">
                  <a:solidFill>
                    <a:srgbClr val="E32D9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189</a:t>
              </a:r>
            </a:p>
          </p:txBody>
        </p:sp>
      </p:grpSp>
      <p:pic>
        <p:nvPicPr>
          <p:cNvPr id="141" name="Picture 2" descr="Picture 2"/>
          <p:cNvPicPr>
            <a:picLocks noChangeAspect="1"/>
          </p:cNvPicPr>
          <p:nvPr/>
        </p:nvPicPr>
        <p:blipFill>
          <a:blip r:embed="rId2"/>
          <a:srcRect l="33125" t="78363" r="41875" b="6667"/>
          <a:stretch>
            <a:fillRect/>
          </a:stretch>
        </p:blipFill>
        <p:spPr>
          <a:xfrm>
            <a:off x="342900" y="2400300"/>
            <a:ext cx="17373600" cy="585216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مربع نص 5"/>
          <p:cNvSpPr txBox="1"/>
          <p:nvPr/>
        </p:nvSpPr>
        <p:spPr>
          <a:xfrm>
            <a:off x="12298674" y="6088238"/>
            <a:ext cx="757070" cy="751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A</a:t>
            </a:r>
          </a:p>
        </p:txBody>
      </p:sp>
      <p:sp>
        <p:nvSpPr>
          <p:cNvPr id="143" name="مربع نص 6"/>
          <p:cNvSpPr txBox="1"/>
          <p:nvPr/>
        </p:nvSpPr>
        <p:spPr>
          <a:xfrm>
            <a:off x="12298679" y="4114800"/>
            <a:ext cx="757071" cy="751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B</a:t>
            </a:r>
          </a:p>
        </p:txBody>
      </p:sp>
      <p:sp>
        <p:nvSpPr>
          <p:cNvPr id="144" name="مربع نص 7"/>
          <p:cNvSpPr txBox="1"/>
          <p:nvPr/>
        </p:nvSpPr>
        <p:spPr>
          <a:xfrm>
            <a:off x="12281947" y="5082001"/>
            <a:ext cx="757071" cy="751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 advAuto="0"/>
      <p:bldP spid="143" grpId="0" animBg="1" advAuto="0"/>
      <p:bldP spid="144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3" descr="Picture 3"/>
          <p:cNvPicPr>
            <a:picLocks noChangeAspect="1"/>
          </p:cNvPicPr>
          <p:nvPr/>
        </p:nvPicPr>
        <p:blipFill>
          <a:blip r:embed="rId4"/>
          <a:srcRect l="30000" t="11110" r="31874" b="52222"/>
          <a:stretch>
            <a:fillRect/>
          </a:stretch>
        </p:blipFill>
        <p:spPr>
          <a:xfrm>
            <a:off x="24246" y="228598"/>
            <a:ext cx="18035154" cy="98298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" name="Title 1"/>
          <p:cNvGrpSpPr/>
          <p:nvPr/>
        </p:nvGrpSpPr>
        <p:grpSpPr>
          <a:xfrm>
            <a:off x="15087600" y="114298"/>
            <a:ext cx="2743200" cy="1374346"/>
            <a:chOff x="0" y="0"/>
            <a:chExt cx="2743200" cy="1374344"/>
          </a:xfrm>
        </p:grpSpPr>
        <p:sp>
          <p:nvSpPr>
            <p:cNvPr id="147" name="مستطيل"/>
            <p:cNvSpPr/>
            <p:nvPr/>
          </p:nvSpPr>
          <p:spPr>
            <a:xfrm>
              <a:off x="0" y="-1"/>
              <a:ext cx="2743200" cy="1374346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E32D91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ctr">
              <a:noAutofit/>
            </a:bodyPr>
            <a:lstStyle/>
            <a:p>
              <a:pPr defTabSz="1371600" rtl="0">
                <a:defRPr sz="54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148" name="Page 190"/>
            <p:cNvSpPr txBox="1"/>
            <p:nvPr/>
          </p:nvSpPr>
          <p:spPr>
            <a:xfrm>
              <a:off x="87629" y="19049"/>
              <a:ext cx="2567942" cy="1336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tIns="68579" rIns="68579" bIns="68579" numCol="1" anchor="ctr">
              <a:normAutofit/>
            </a:bodyPr>
            <a:lstStyle>
              <a:lvl1pPr defTabSz="1371600">
                <a:defRPr sz="4200">
                  <a:solidFill>
                    <a:srgbClr val="E32D9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190</a:t>
              </a:r>
            </a:p>
          </p:txBody>
        </p:sp>
      </p:grpSp>
      <p:pic>
        <p:nvPicPr>
          <p:cNvPr id="150" name="We Can 6 (2018) WB_CD 3_05" descr="We Can 6 (2018) WB_CD 3_05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87687" y="1610253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مربع نص 6"/>
          <p:cNvSpPr txBox="1"/>
          <p:nvPr/>
        </p:nvSpPr>
        <p:spPr>
          <a:xfrm>
            <a:off x="12790675" y="6155727"/>
            <a:ext cx="757070" cy="679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2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1</a:t>
            </a:r>
          </a:p>
        </p:txBody>
      </p:sp>
      <p:sp>
        <p:nvSpPr>
          <p:cNvPr id="152" name="مربع نص 7"/>
          <p:cNvSpPr txBox="1"/>
          <p:nvPr/>
        </p:nvSpPr>
        <p:spPr>
          <a:xfrm>
            <a:off x="6001828" y="8919502"/>
            <a:ext cx="757070" cy="679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2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7</a:t>
            </a:r>
          </a:p>
        </p:txBody>
      </p:sp>
      <p:sp>
        <p:nvSpPr>
          <p:cNvPr id="153" name="مربع نص 8"/>
          <p:cNvSpPr txBox="1"/>
          <p:nvPr/>
        </p:nvSpPr>
        <p:spPr>
          <a:xfrm>
            <a:off x="9350997" y="6155727"/>
            <a:ext cx="757070" cy="679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2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5</a:t>
            </a:r>
          </a:p>
        </p:txBody>
      </p:sp>
      <p:sp>
        <p:nvSpPr>
          <p:cNvPr id="154" name="مربع نص 9"/>
          <p:cNvSpPr txBox="1"/>
          <p:nvPr/>
        </p:nvSpPr>
        <p:spPr>
          <a:xfrm>
            <a:off x="9350997" y="8915400"/>
            <a:ext cx="757070" cy="67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2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3</a:t>
            </a:r>
          </a:p>
        </p:txBody>
      </p:sp>
      <p:sp>
        <p:nvSpPr>
          <p:cNvPr id="155" name="مربع نص 12"/>
          <p:cNvSpPr txBox="1"/>
          <p:nvPr/>
        </p:nvSpPr>
        <p:spPr>
          <a:xfrm>
            <a:off x="12790673" y="8915400"/>
            <a:ext cx="757071" cy="67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2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2</a:t>
            </a:r>
          </a:p>
        </p:txBody>
      </p:sp>
      <p:sp>
        <p:nvSpPr>
          <p:cNvPr id="156" name="مربع نص 13"/>
          <p:cNvSpPr txBox="1"/>
          <p:nvPr/>
        </p:nvSpPr>
        <p:spPr>
          <a:xfrm>
            <a:off x="2548239" y="6155727"/>
            <a:ext cx="757070" cy="679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2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8</a:t>
            </a:r>
          </a:p>
        </p:txBody>
      </p:sp>
      <p:sp>
        <p:nvSpPr>
          <p:cNvPr id="157" name="مربع نص 14"/>
          <p:cNvSpPr txBox="1"/>
          <p:nvPr/>
        </p:nvSpPr>
        <p:spPr>
          <a:xfrm>
            <a:off x="2548237" y="8915400"/>
            <a:ext cx="757070" cy="67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2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6</a:t>
            </a:r>
          </a:p>
        </p:txBody>
      </p:sp>
      <p:sp>
        <p:nvSpPr>
          <p:cNvPr id="158" name="مربع نص 15"/>
          <p:cNvSpPr txBox="1"/>
          <p:nvPr/>
        </p:nvSpPr>
        <p:spPr>
          <a:xfrm>
            <a:off x="5949618" y="6155727"/>
            <a:ext cx="757070" cy="679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2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72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audio>
          </p:childTnLst>
        </p:cTn>
      </p:par>
    </p:tnLst>
    <p:bldLst>
      <p:bldP spid="151" grpId="0" animBg="1" advAuto="0"/>
      <p:bldP spid="152" grpId="0" animBg="1" advAuto="0"/>
      <p:bldP spid="153" grpId="0" animBg="1" advAuto="0"/>
      <p:bldP spid="154" grpId="0" animBg="1" advAuto="0"/>
      <p:bldP spid="155" grpId="0" animBg="1" advAuto="0"/>
      <p:bldP spid="156" grpId="0" animBg="1" advAuto="0"/>
      <p:bldP spid="157" grpId="0" animBg="1" advAuto="0"/>
      <p:bldP spid="158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3" descr="Picture 3"/>
          <p:cNvPicPr>
            <a:picLocks noChangeAspect="1"/>
          </p:cNvPicPr>
          <p:nvPr/>
        </p:nvPicPr>
        <p:blipFill>
          <a:blip r:embed="rId2"/>
          <a:srcRect l="32360" t="48247" r="36469" b="22718"/>
          <a:stretch>
            <a:fillRect/>
          </a:stretch>
        </p:blipFill>
        <p:spPr>
          <a:xfrm>
            <a:off x="685800" y="1371600"/>
            <a:ext cx="16344900" cy="86283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Title 1"/>
          <p:cNvGrpSpPr/>
          <p:nvPr/>
        </p:nvGrpSpPr>
        <p:grpSpPr>
          <a:xfrm>
            <a:off x="15087600" y="114298"/>
            <a:ext cx="2743200" cy="1374346"/>
            <a:chOff x="0" y="0"/>
            <a:chExt cx="2743200" cy="1374344"/>
          </a:xfrm>
        </p:grpSpPr>
        <p:sp>
          <p:nvSpPr>
            <p:cNvPr id="161" name="مستطيل"/>
            <p:cNvSpPr/>
            <p:nvPr/>
          </p:nvSpPr>
          <p:spPr>
            <a:xfrm>
              <a:off x="0" y="-1"/>
              <a:ext cx="2743200" cy="1374346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E32D91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ctr">
              <a:noAutofit/>
            </a:bodyPr>
            <a:lstStyle/>
            <a:p>
              <a:pPr defTabSz="1371600" rtl="0">
                <a:defRPr sz="54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162" name="Page 190"/>
            <p:cNvSpPr txBox="1"/>
            <p:nvPr/>
          </p:nvSpPr>
          <p:spPr>
            <a:xfrm>
              <a:off x="87629" y="19049"/>
              <a:ext cx="2567942" cy="1336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tIns="68579" rIns="68579" bIns="68579" numCol="1" anchor="ctr">
              <a:normAutofit/>
            </a:bodyPr>
            <a:lstStyle>
              <a:lvl1pPr defTabSz="1371600">
                <a:defRPr sz="4200">
                  <a:solidFill>
                    <a:srgbClr val="E32D9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190</a:t>
              </a:r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3" descr="Picture 3"/>
          <p:cNvPicPr>
            <a:picLocks noChangeAspect="1"/>
          </p:cNvPicPr>
          <p:nvPr/>
        </p:nvPicPr>
        <p:blipFill>
          <a:blip r:embed="rId2"/>
          <a:srcRect l="31054" t="78050" r="34327" b="8291"/>
          <a:stretch>
            <a:fillRect/>
          </a:stretch>
        </p:blipFill>
        <p:spPr>
          <a:xfrm>
            <a:off x="228598" y="2857500"/>
            <a:ext cx="17830802" cy="44577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" name="Title 1"/>
          <p:cNvGrpSpPr/>
          <p:nvPr/>
        </p:nvGrpSpPr>
        <p:grpSpPr>
          <a:xfrm>
            <a:off x="15087600" y="114298"/>
            <a:ext cx="2743200" cy="1374346"/>
            <a:chOff x="0" y="0"/>
            <a:chExt cx="2743200" cy="1374344"/>
          </a:xfrm>
        </p:grpSpPr>
        <p:sp>
          <p:nvSpPr>
            <p:cNvPr id="166" name="مستطيل"/>
            <p:cNvSpPr/>
            <p:nvPr/>
          </p:nvSpPr>
          <p:spPr>
            <a:xfrm>
              <a:off x="0" y="-1"/>
              <a:ext cx="2743200" cy="1374346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E32D91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ctr">
              <a:noAutofit/>
            </a:bodyPr>
            <a:lstStyle/>
            <a:p>
              <a:pPr defTabSz="1371600" rtl="0">
                <a:defRPr sz="54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167" name="Page 190"/>
            <p:cNvSpPr txBox="1"/>
            <p:nvPr/>
          </p:nvSpPr>
          <p:spPr>
            <a:xfrm>
              <a:off x="87629" y="19049"/>
              <a:ext cx="2567942" cy="1336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tIns="68579" rIns="68579" bIns="68579" numCol="1" anchor="ctr">
              <a:normAutofit/>
            </a:bodyPr>
            <a:lstStyle>
              <a:lvl1pPr defTabSz="1371600">
                <a:defRPr sz="4200">
                  <a:solidFill>
                    <a:srgbClr val="E32D9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190</a:t>
              </a:r>
            </a:p>
          </p:txBody>
        </p:sp>
      </p:grpSp>
      <p:sp>
        <p:nvSpPr>
          <p:cNvPr id="169" name="مربع نص 5"/>
          <p:cNvSpPr txBox="1"/>
          <p:nvPr/>
        </p:nvSpPr>
        <p:spPr>
          <a:xfrm>
            <a:off x="14470378" y="4914900"/>
            <a:ext cx="638637" cy="67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2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A</a:t>
            </a:r>
          </a:p>
        </p:txBody>
      </p:sp>
      <p:sp>
        <p:nvSpPr>
          <p:cNvPr id="170" name="مربع نص 6"/>
          <p:cNvSpPr txBox="1"/>
          <p:nvPr/>
        </p:nvSpPr>
        <p:spPr>
          <a:xfrm>
            <a:off x="14415349" y="4067405"/>
            <a:ext cx="757071" cy="679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2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B</a:t>
            </a:r>
          </a:p>
        </p:txBody>
      </p:sp>
      <p:sp>
        <p:nvSpPr>
          <p:cNvPr id="171" name="مربع نص 7"/>
          <p:cNvSpPr txBox="1"/>
          <p:nvPr/>
        </p:nvSpPr>
        <p:spPr>
          <a:xfrm>
            <a:off x="14386749" y="5779122"/>
            <a:ext cx="757071" cy="679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1371600">
              <a:defRPr sz="42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 advAuto="0"/>
      <p:bldP spid="170" grpId="0" animBg="1" advAuto="0"/>
      <p:bldP spid="171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مخصص</PresentationFormat>
  <Slides>34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35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T.Huda Alsubhi</cp:lastModifiedBy>
  <cp:revision>2</cp:revision>
  <dcterms:modified xsi:type="dcterms:W3CDTF">2024-01-12T18:06:36Z</dcterms:modified>
</cp:coreProperties>
</file>