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0" r:id="rId4"/>
    <p:sldId id="259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9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78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F0759-D1E1-40D0-9BB3-84D75CAC3E28}" v="312" dt="2024-01-19T18:10:41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7A8F0759-D1E1-40D0-9BB3-84D75CAC3E28}"/>
    <pc:docChg chg="undo redo custSel addSld delSld modSld sldOrd addMainMaster delMainMaster modMainMaster">
      <pc:chgData name="حصه بنت سودان العتيبي" userId="c1fe605c-1aaf-4791-a440-af891effc177" providerId="ADAL" clId="{7A8F0759-D1E1-40D0-9BB3-84D75CAC3E28}" dt="2024-01-19T18:10:41.821" v="1154"/>
      <pc:docMkLst>
        <pc:docMk/>
      </pc:docMkLst>
      <pc:sldChg chg="new del">
        <pc:chgData name="حصه بنت سودان العتيبي" userId="c1fe605c-1aaf-4791-a440-af891effc177" providerId="ADAL" clId="{7A8F0759-D1E1-40D0-9BB3-84D75CAC3E28}" dt="2024-01-19T14:56:13.914" v="44" actId="47"/>
        <pc:sldMkLst>
          <pc:docMk/>
          <pc:sldMk cId="2162194598" sldId="256"/>
        </pc:sldMkLst>
      </pc:sldChg>
      <pc:sldChg chg="add">
        <pc:chgData name="حصه بنت سودان العتيبي" userId="c1fe605c-1aaf-4791-a440-af891effc177" providerId="ADAL" clId="{7A8F0759-D1E1-40D0-9BB3-84D75CAC3E28}" dt="2024-01-19T14:53:13.486" v="2"/>
        <pc:sldMkLst>
          <pc:docMk/>
          <pc:sldMk cId="3946180162" sldId="257"/>
        </pc:sldMkLst>
      </pc:sldChg>
      <pc:sldChg chg="modSp add mod">
        <pc:chgData name="حصه بنت سودان العتيبي" userId="c1fe605c-1aaf-4791-a440-af891effc177" providerId="ADAL" clId="{7A8F0759-D1E1-40D0-9BB3-84D75CAC3E28}" dt="2024-01-19T14:58:57.578" v="57" actId="20577"/>
        <pc:sldMkLst>
          <pc:docMk/>
          <pc:sldMk cId="1942026059" sldId="258"/>
        </pc:sldMkLst>
        <pc:spChg chg="mod">
          <ac:chgData name="حصه بنت سودان العتيبي" userId="c1fe605c-1aaf-4791-a440-af891effc177" providerId="ADAL" clId="{7A8F0759-D1E1-40D0-9BB3-84D75CAC3E28}" dt="2024-01-19T14:58:57.578" v="57" actId="20577"/>
          <ac:spMkLst>
            <pc:docMk/>
            <pc:sldMk cId="1942026059" sldId="258"/>
            <ac:spMk id="13" creationId="{304875A7-64A5-D04B-A42F-76011B8AAF4D}"/>
          </ac:spMkLst>
        </pc:spChg>
      </pc:sldChg>
      <pc:sldChg chg="modSp add mod">
        <pc:chgData name="حصه بنت سودان العتيبي" userId="c1fe605c-1aaf-4791-a440-af891effc177" providerId="ADAL" clId="{7A8F0759-D1E1-40D0-9BB3-84D75CAC3E28}" dt="2024-01-19T15:07:50.532" v="144" actId="12"/>
        <pc:sldMkLst>
          <pc:docMk/>
          <pc:sldMk cId="3197763602" sldId="259"/>
        </pc:sldMkLst>
        <pc:spChg chg="mod">
          <ac:chgData name="حصه بنت سودان العتيبي" userId="c1fe605c-1aaf-4791-a440-af891effc177" providerId="ADAL" clId="{7A8F0759-D1E1-40D0-9BB3-84D75CAC3E28}" dt="2024-01-19T15:07:50.532" v="144" actId="12"/>
          <ac:spMkLst>
            <pc:docMk/>
            <pc:sldMk cId="3197763602" sldId="259"/>
            <ac:spMk id="11" creationId="{89B29641-1101-8D50-E6EB-BABCC098B8B7}"/>
          </ac:spMkLst>
        </pc:spChg>
        <pc:spChg chg="mod">
          <ac:chgData name="حصه بنت سودان العتيبي" userId="c1fe605c-1aaf-4791-a440-af891effc177" providerId="ADAL" clId="{7A8F0759-D1E1-40D0-9BB3-84D75CAC3E28}" dt="2024-01-19T15:07:50.532" v="144" actId="12"/>
          <ac:spMkLst>
            <pc:docMk/>
            <pc:sldMk cId="3197763602" sldId="259"/>
            <ac:spMk id="13" creationId="{EF86F523-38FD-9FAB-EBCE-0C51CF5AC54D}"/>
          </ac:spMkLst>
        </pc:spChg>
        <pc:spChg chg="mod">
          <ac:chgData name="حصه بنت سودان العتيبي" userId="c1fe605c-1aaf-4791-a440-af891effc177" providerId="ADAL" clId="{7A8F0759-D1E1-40D0-9BB3-84D75CAC3E28}" dt="2024-01-19T15:07:50.532" v="144" actId="12"/>
          <ac:spMkLst>
            <pc:docMk/>
            <pc:sldMk cId="3197763602" sldId="259"/>
            <ac:spMk id="15" creationId="{437DE9F7-6A14-23FD-C202-3C18470C15BE}"/>
          </ac:spMkLst>
        </pc:spChg>
        <pc:spChg chg="mod">
          <ac:chgData name="حصه بنت سودان العتيبي" userId="c1fe605c-1aaf-4791-a440-af891effc177" providerId="ADAL" clId="{7A8F0759-D1E1-40D0-9BB3-84D75CAC3E28}" dt="2024-01-19T15:07:50.532" v="144" actId="12"/>
          <ac:spMkLst>
            <pc:docMk/>
            <pc:sldMk cId="3197763602" sldId="259"/>
            <ac:spMk id="17" creationId="{E86AADCB-988C-5544-E4F5-752ED0CB0B84}"/>
          </ac:spMkLst>
        </pc:spChg>
        <pc:spChg chg="mod">
          <ac:chgData name="حصه بنت سودان العتيبي" userId="c1fe605c-1aaf-4791-a440-af891effc177" providerId="ADAL" clId="{7A8F0759-D1E1-40D0-9BB3-84D75CAC3E28}" dt="2024-01-19T15:07:50.532" v="144" actId="12"/>
          <ac:spMkLst>
            <pc:docMk/>
            <pc:sldMk cId="3197763602" sldId="259"/>
            <ac:spMk id="19" creationId="{81C18CC7-D5EB-CEC6-C837-C85C7890A07F}"/>
          </ac:spMkLst>
        </pc:spChg>
      </pc:sldChg>
      <pc:sldChg chg="modSp add mod ord">
        <pc:chgData name="حصه بنت سودان العتيبي" userId="c1fe605c-1aaf-4791-a440-af891effc177" providerId="ADAL" clId="{7A8F0759-D1E1-40D0-9BB3-84D75CAC3E28}" dt="2024-01-19T15:01:56.962" v="103" actId="2085"/>
        <pc:sldMkLst>
          <pc:docMk/>
          <pc:sldMk cId="4148102753" sldId="260"/>
        </pc:sldMkLst>
        <pc:spChg chg="mod">
          <ac:chgData name="حصه بنت سودان العتيبي" userId="c1fe605c-1aaf-4791-a440-af891effc177" providerId="ADAL" clId="{7A8F0759-D1E1-40D0-9BB3-84D75CAC3E28}" dt="2024-01-19T15:01:56.962" v="103" actId="2085"/>
          <ac:spMkLst>
            <pc:docMk/>
            <pc:sldMk cId="4148102753" sldId="260"/>
            <ac:spMk id="13" creationId="{304875A7-64A5-D04B-A42F-76011B8AAF4D}"/>
          </ac:spMkLst>
        </pc:spChg>
      </pc:sldChg>
      <pc:sldChg chg="addSp modSp add del mod">
        <pc:chgData name="حصه بنت سودان العتيبي" userId="c1fe605c-1aaf-4791-a440-af891effc177" providerId="ADAL" clId="{7A8F0759-D1E1-40D0-9BB3-84D75CAC3E28}" dt="2024-01-19T14:56:28.353" v="48" actId="47"/>
        <pc:sldMkLst>
          <pc:docMk/>
          <pc:sldMk cId="1594094387" sldId="261"/>
        </pc:sldMkLst>
        <pc:spChg chg="add mod">
          <ac:chgData name="حصه بنت سودان العتيبي" userId="c1fe605c-1aaf-4791-a440-af891effc177" providerId="ADAL" clId="{7A8F0759-D1E1-40D0-9BB3-84D75CAC3E28}" dt="2024-01-19T14:55:01.820" v="37" actId="207"/>
          <ac:spMkLst>
            <pc:docMk/>
            <pc:sldMk cId="1594094387" sldId="261"/>
            <ac:spMk id="2" creationId="{85E8DD15-1123-493C-E5A4-650866B0F686}"/>
          </ac:spMkLst>
        </pc:spChg>
      </pc:sldChg>
      <pc:sldChg chg="new ord modTransition">
        <pc:chgData name="حصه بنت سودان العتيبي" userId="c1fe605c-1aaf-4791-a440-af891effc177" providerId="ADAL" clId="{7A8F0759-D1E1-40D0-9BB3-84D75CAC3E28}" dt="2024-01-19T18:04:53.774" v="1115"/>
        <pc:sldMkLst>
          <pc:docMk/>
          <pc:sldMk cId="1305289717" sldId="262"/>
        </pc:sldMkLst>
      </pc:sldChg>
      <pc:sldChg chg="addSp delSp modSp new mod modTransition modAnim">
        <pc:chgData name="حصه بنت سودان العتيبي" userId="c1fe605c-1aaf-4791-a440-af891effc177" providerId="ADAL" clId="{7A8F0759-D1E1-40D0-9BB3-84D75CAC3E28}" dt="2024-01-19T18:06:25.732" v="1131" actId="1076"/>
        <pc:sldMkLst>
          <pc:docMk/>
          <pc:sldMk cId="4023874271" sldId="263"/>
        </pc:sldMkLst>
        <pc:spChg chg="del">
          <ac:chgData name="حصه بنت سودان العتيبي" userId="c1fe605c-1aaf-4791-a440-af891effc177" providerId="ADAL" clId="{7A8F0759-D1E1-40D0-9BB3-84D75CAC3E28}" dt="2024-01-19T15:09:42.109" v="146" actId="478"/>
          <ac:spMkLst>
            <pc:docMk/>
            <pc:sldMk cId="4023874271" sldId="263"/>
            <ac:spMk id="2" creationId="{C183C241-3081-E830-8334-5B7CC79945BF}"/>
          </ac:spMkLst>
        </pc:spChg>
        <pc:spChg chg="del">
          <ac:chgData name="حصه بنت سودان العتيبي" userId="c1fe605c-1aaf-4791-a440-af891effc177" providerId="ADAL" clId="{7A8F0759-D1E1-40D0-9BB3-84D75CAC3E28}" dt="2024-01-19T15:09:42.109" v="146" actId="478"/>
          <ac:spMkLst>
            <pc:docMk/>
            <pc:sldMk cId="4023874271" sldId="263"/>
            <ac:spMk id="3" creationId="{2B3EE7DA-0017-184A-DCB1-77E0CA568E7F}"/>
          </ac:spMkLst>
        </pc:spChg>
        <pc:spChg chg="del">
          <ac:chgData name="حصه بنت سودان العتيبي" userId="c1fe605c-1aaf-4791-a440-af891effc177" providerId="ADAL" clId="{7A8F0759-D1E1-40D0-9BB3-84D75CAC3E28}" dt="2024-01-19T15:09:42.109" v="146" actId="478"/>
          <ac:spMkLst>
            <pc:docMk/>
            <pc:sldMk cId="4023874271" sldId="263"/>
            <ac:spMk id="4" creationId="{2F47F62D-B34B-123A-D2F8-99D1A52ACE9D}"/>
          </ac:spMkLst>
        </pc:spChg>
        <pc:spChg chg="del">
          <ac:chgData name="حصه بنت سودان العتيبي" userId="c1fe605c-1aaf-4791-a440-af891effc177" providerId="ADAL" clId="{7A8F0759-D1E1-40D0-9BB3-84D75CAC3E28}" dt="2024-01-19T15:09:42.109" v="146" actId="478"/>
          <ac:spMkLst>
            <pc:docMk/>
            <pc:sldMk cId="4023874271" sldId="263"/>
            <ac:spMk id="5" creationId="{D2B502D3-ED21-8DFB-9B89-F98068BB4B27}"/>
          </ac:spMkLst>
        </pc:spChg>
        <pc:spChg chg="del">
          <ac:chgData name="حصه بنت سودان العتيبي" userId="c1fe605c-1aaf-4791-a440-af891effc177" providerId="ADAL" clId="{7A8F0759-D1E1-40D0-9BB3-84D75CAC3E28}" dt="2024-01-19T15:09:42.109" v="146" actId="478"/>
          <ac:spMkLst>
            <pc:docMk/>
            <pc:sldMk cId="4023874271" sldId="263"/>
            <ac:spMk id="6" creationId="{442F9614-77FA-A814-5C86-F50AF62C9C53}"/>
          </ac:spMkLst>
        </pc:spChg>
        <pc:spChg chg="add mod">
          <ac:chgData name="حصه بنت سودان العتيبي" userId="c1fe605c-1aaf-4791-a440-af891effc177" providerId="ADAL" clId="{7A8F0759-D1E1-40D0-9BB3-84D75CAC3E28}" dt="2024-01-19T15:26:10.402" v="255" actId="207"/>
          <ac:spMkLst>
            <pc:docMk/>
            <pc:sldMk cId="4023874271" sldId="263"/>
            <ac:spMk id="11" creationId="{7B5A4FD1-3961-0A29-DB12-0799B2DA6380}"/>
          </ac:spMkLst>
        </pc:spChg>
        <pc:spChg chg="add del mod">
          <ac:chgData name="حصه بنت سودان العتيبي" userId="c1fe605c-1aaf-4791-a440-af891effc177" providerId="ADAL" clId="{7A8F0759-D1E1-40D0-9BB3-84D75CAC3E28}" dt="2024-01-19T18:05:55.014" v="1125"/>
          <ac:spMkLst>
            <pc:docMk/>
            <pc:sldMk cId="4023874271" sldId="263"/>
            <ac:spMk id="12" creationId="{8EFA4887-B26A-7184-600F-776E4EB46AA9}"/>
          </ac:spMkLst>
        </pc:spChg>
        <pc:spChg chg="add mod">
          <ac:chgData name="حصه بنت سودان العتيبي" userId="c1fe605c-1aaf-4791-a440-af891effc177" providerId="ADAL" clId="{7A8F0759-D1E1-40D0-9BB3-84D75CAC3E28}" dt="2024-01-19T15:26:14.820" v="256" actId="207"/>
          <ac:spMkLst>
            <pc:docMk/>
            <pc:sldMk cId="4023874271" sldId="263"/>
            <ac:spMk id="13" creationId="{7B96D797-B607-E07E-1F4A-95B816D84F57}"/>
          </ac:spMkLst>
        </pc:spChg>
        <pc:spChg chg="add mod">
          <ac:chgData name="حصه بنت سودان العتيبي" userId="c1fe605c-1aaf-4791-a440-af891effc177" providerId="ADAL" clId="{7A8F0759-D1E1-40D0-9BB3-84D75CAC3E28}" dt="2024-01-19T15:25:57.764" v="254" actId="14100"/>
          <ac:spMkLst>
            <pc:docMk/>
            <pc:sldMk cId="4023874271" sldId="263"/>
            <ac:spMk id="14" creationId="{48101C23-E3B9-74DC-AED2-133CD9DB276B}"/>
          </ac:spMkLst>
        </pc:spChg>
        <pc:spChg chg="mod">
          <ac:chgData name="حصه بنت سودان العتيبي" userId="c1fe605c-1aaf-4791-a440-af891effc177" providerId="ADAL" clId="{7A8F0759-D1E1-40D0-9BB3-84D75CAC3E28}" dt="2024-01-19T18:05:53.408" v="1123" actId="20577"/>
          <ac:spMkLst>
            <pc:docMk/>
            <pc:sldMk cId="4023874271" sldId="263"/>
            <ac:spMk id="17" creationId="{F1D6E68D-473C-2160-1946-B697610432E2}"/>
          </ac:spMkLst>
        </pc:spChg>
        <pc:grpChg chg="add mod">
          <ac:chgData name="حصه بنت سودان العتيبي" userId="c1fe605c-1aaf-4791-a440-af891effc177" providerId="ADAL" clId="{7A8F0759-D1E1-40D0-9BB3-84D75CAC3E28}" dt="2024-01-19T18:06:25.732" v="1131" actId="1076"/>
          <ac:grpSpMkLst>
            <pc:docMk/>
            <pc:sldMk cId="4023874271" sldId="263"/>
            <ac:grpSpMk id="15" creationId="{709C307A-3B53-B90B-0811-B977CBB1B920}"/>
          </ac:grpSpMkLst>
        </pc:grpChg>
        <pc:picChg chg="add del mod modCrop">
          <ac:chgData name="حصه بنت سودان العتيبي" userId="c1fe605c-1aaf-4791-a440-af891effc177" providerId="ADAL" clId="{7A8F0759-D1E1-40D0-9BB3-84D75CAC3E28}" dt="2024-01-19T18:02:36.257" v="1100" actId="478"/>
          <ac:picMkLst>
            <pc:docMk/>
            <pc:sldMk cId="4023874271" sldId="263"/>
            <ac:picMk id="8" creationId="{725F24A8-6BA5-E328-33B4-D29820CA6382}"/>
          </ac:picMkLst>
        </pc:picChg>
        <pc:picChg chg="add del mod">
          <ac:chgData name="حصه بنت سودان العتيبي" userId="c1fe605c-1aaf-4791-a440-af891effc177" providerId="ADAL" clId="{7A8F0759-D1E1-40D0-9BB3-84D75CAC3E28}" dt="2024-01-19T18:02:39.418" v="1101" actId="478"/>
          <ac:picMkLst>
            <pc:docMk/>
            <pc:sldMk cId="4023874271" sldId="263"/>
            <ac:picMk id="9" creationId="{E4F6F1AA-D114-D721-F6E0-B442D015554A}"/>
          </ac:picMkLst>
        </pc:picChg>
        <pc:picChg chg="mod">
          <ac:chgData name="حصه بنت سودان العتيبي" userId="c1fe605c-1aaf-4791-a440-af891effc177" providerId="ADAL" clId="{7A8F0759-D1E1-40D0-9BB3-84D75CAC3E28}" dt="2024-01-19T18:05:34.648" v="1120"/>
          <ac:picMkLst>
            <pc:docMk/>
            <pc:sldMk cId="4023874271" sldId="263"/>
            <ac:picMk id="16" creationId="{74C304DD-A5A4-C7AD-7046-CC96B1ADE75A}"/>
          </ac:picMkLst>
        </pc:picChg>
        <pc:picChg chg="add mod">
          <ac:chgData name="حصه بنت سودان العتيبي" userId="c1fe605c-1aaf-4791-a440-af891effc177" providerId="ADAL" clId="{7A8F0759-D1E1-40D0-9BB3-84D75CAC3E28}" dt="2024-01-19T18:05:15.595" v="1116" actId="1076"/>
          <ac:picMkLst>
            <pc:docMk/>
            <pc:sldMk cId="4023874271" sldId="263"/>
            <ac:picMk id="1026" creationId="{668A8941-92FF-464D-11C8-2E13FB15C751}"/>
          </ac:picMkLst>
        </pc:picChg>
      </pc:sldChg>
      <pc:sldChg chg="modSp add mod ord">
        <pc:chgData name="حصه بنت سودان العتيبي" userId="c1fe605c-1aaf-4791-a440-af891effc177" providerId="ADAL" clId="{7A8F0759-D1E1-40D0-9BB3-84D75CAC3E28}" dt="2024-01-19T15:17:56.392" v="169" actId="20577"/>
        <pc:sldMkLst>
          <pc:docMk/>
          <pc:sldMk cId="60870158" sldId="264"/>
        </pc:sldMkLst>
        <pc:spChg chg="mod">
          <ac:chgData name="حصه بنت سودان العتيبي" userId="c1fe605c-1aaf-4791-a440-af891effc177" providerId="ADAL" clId="{7A8F0759-D1E1-40D0-9BB3-84D75CAC3E28}" dt="2024-01-19T15:17:56.392" v="169" actId="20577"/>
          <ac:spMkLst>
            <pc:docMk/>
            <pc:sldMk cId="60870158" sldId="264"/>
            <ac:spMk id="13" creationId="{304875A7-64A5-D04B-A42F-76011B8AAF4D}"/>
          </ac:spMkLst>
        </pc:spChg>
      </pc:sldChg>
      <pc:sldChg chg="addSp delSp modSp add mod modTransition">
        <pc:chgData name="حصه بنت سودان العتيبي" userId="c1fe605c-1aaf-4791-a440-af891effc177" providerId="ADAL" clId="{7A8F0759-D1E1-40D0-9BB3-84D75CAC3E28}" dt="2024-01-19T18:05:32.589" v="1119" actId="21"/>
        <pc:sldMkLst>
          <pc:docMk/>
          <pc:sldMk cId="1149919867" sldId="265"/>
        </pc:sldMkLst>
        <pc:spChg chg="add del mod">
          <ac:chgData name="حصه بنت سودان العتيبي" userId="c1fe605c-1aaf-4791-a440-af891effc177" providerId="ADAL" clId="{7A8F0759-D1E1-40D0-9BB3-84D75CAC3E28}" dt="2024-01-19T15:29:40.808" v="284" actId="478"/>
          <ac:spMkLst>
            <pc:docMk/>
            <pc:sldMk cId="1149919867" sldId="265"/>
            <ac:spMk id="3" creationId="{076DB020-46CB-19B7-A4C4-8B81617E65C5}"/>
          </ac:spMkLst>
        </pc:spChg>
        <pc:spChg chg="add mod">
          <ac:chgData name="حصه بنت سودان العتيبي" userId="c1fe605c-1aaf-4791-a440-af891effc177" providerId="ADAL" clId="{7A8F0759-D1E1-40D0-9BB3-84D75CAC3E28}" dt="2024-01-19T15:31:40.432" v="301" actId="164"/>
          <ac:spMkLst>
            <pc:docMk/>
            <pc:sldMk cId="1149919867" sldId="265"/>
            <ac:spMk id="5" creationId="{D1E28F3C-0092-5C3C-D0F3-3542195B8E7A}"/>
          </ac:spMkLst>
        </pc:spChg>
        <pc:spChg chg="mod">
          <ac:chgData name="حصه بنت سودان العتيبي" userId="c1fe605c-1aaf-4791-a440-af891effc177" providerId="ADAL" clId="{7A8F0759-D1E1-40D0-9BB3-84D75CAC3E28}" dt="2024-01-19T15:31:51.972" v="304" actId="1076"/>
          <ac:spMkLst>
            <pc:docMk/>
            <pc:sldMk cId="1149919867" sldId="265"/>
            <ac:spMk id="11" creationId="{7B5A4FD1-3961-0A29-DB12-0799B2DA6380}"/>
          </ac:spMkLst>
        </pc:spChg>
        <pc:spChg chg="del">
          <ac:chgData name="حصه بنت سودان العتيبي" userId="c1fe605c-1aaf-4791-a440-af891effc177" providerId="ADAL" clId="{7A8F0759-D1E1-40D0-9BB3-84D75CAC3E28}" dt="2024-01-19T15:29:13.274" v="277" actId="478"/>
          <ac:spMkLst>
            <pc:docMk/>
            <pc:sldMk cId="1149919867" sldId="265"/>
            <ac:spMk id="12" creationId="{8EFA4887-B26A-7184-600F-776E4EB46AA9}"/>
          </ac:spMkLst>
        </pc:spChg>
        <pc:spChg chg="mod">
          <ac:chgData name="حصه بنت سودان العتيبي" userId="c1fe605c-1aaf-4791-a440-af891effc177" providerId="ADAL" clId="{7A8F0759-D1E1-40D0-9BB3-84D75CAC3E28}" dt="2024-01-19T15:38:20.620" v="306" actId="1076"/>
          <ac:spMkLst>
            <pc:docMk/>
            <pc:sldMk cId="1149919867" sldId="265"/>
            <ac:spMk id="13" creationId="{7B96D797-B607-E07E-1F4A-95B816D84F57}"/>
          </ac:spMkLst>
        </pc:spChg>
        <pc:spChg chg="del">
          <ac:chgData name="حصه بنت سودان العتيبي" userId="c1fe605c-1aaf-4791-a440-af891effc177" providerId="ADAL" clId="{7A8F0759-D1E1-40D0-9BB3-84D75CAC3E28}" dt="2024-01-19T15:29:15.052" v="278" actId="478"/>
          <ac:spMkLst>
            <pc:docMk/>
            <pc:sldMk cId="1149919867" sldId="265"/>
            <ac:spMk id="14" creationId="{48101C23-E3B9-74DC-AED2-133CD9DB276B}"/>
          </ac:spMkLst>
        </pc:spChg>
        <pc:spChg chg="mod">
          <ac:chgData name="حصه بنت سودان العتيبي" userId="c1fe605c-1aaf-4791-a440-af891effc177" providerId="ADAL" clId="{7A8F0759-D1E1-40D0-9BB3-84D75CAC3E28}" dt="2024-01-19T18:05:27.455" v="1118"/>
          <ac:spMkLst>
            <pc:docMk/>
            <pc:sldMk cId="1149919867" sldId="265"/>
            <ac:spMk id="15" creationId="{F1D6E68D-473C-2160-1946-B697610432E2}"/>
          </ac:spMkLst>
        </pc:spChg>
        <pc:grpChg chg="add mod">
          <ac:chgData name="حصه بنت سودان العتيبي" userId="c1fe605c-1aaf-4791-a440-af891effc177" providerId="ADAL" clId="{7A8F0759-D1E1-40D0-9BB3-84D75CAC3E28}" dt="2024-01-19T15:31:40.432" v="301" actId="164"/>
          <ac:grpSpMkLst>
            <pc:docMk/>
            <pc:sldMk cId="1149919867" sldId="265"/>
            <ac:grpSpMk id="6" creationId="{E2ED6079-C754-905B-129A-3AC9011B379C}"/>
          </ac:grpSpMkLst>
        </pc:grpChg>
        <pc:grpChg chg="add del mod">
          <ac:chgData name="حصه بنت سودان العتيبي" userId="c1fe605c-1aaf-4791-a440-af891effc177" providerId="ADAL" clId="{7A8F0759-D1E1-40D0-9BB3-84D75CAC3E28}" dt="2024-01-19T18:05:32.589" v="1119" actId="21"/>
          <ac:grpSpMkLst>
            <pc:docMk/>
            <pc:sldMk cId="1149919867" sldId="265"/>
            <ac:grpSpMk id="7" creationId="{709C307A-3B53-B90B-0811-B977CBB1B920}"/>
          </ac:grpSpMkLst>
        </pc:grpChg>
        <pc:picChg chg="mod modCrop">
          <ac:chgData name="حصه بنت سودان العتيبي" userId="c1fe605c-1aaf-4791-a440-af891effc177" providerId="ADAL" clId="{7A8F0759-D1E1-40D0-9BB3-84D75CAC3E28}" dt="2024-01-19T15:31:40.432" v="301" actId="164"/>
          <ac:picMkLst>
            <pc:docMk/>
            <pc:sldMk cId="1149919867" sldId="265"/>
            <ac:picMk id="8" creationId="{725F24A8-6BA5-E328-33B4-D29820CA6382}"/>
          </ac:picMkLst>
        </pc:picChg>
        <pc:picChg chg="del">
          <ac:chgData name="حصه بنت سودان العتيبي" userId="c1fe605c-1aaf-4791-a440-af891effc177" providerId="ADAL" clId="{7A8F0759-D1E1-40D0-9BB3-84D75CAC3E28}" dt="2024-01-19T15:30:21.482" v="289" actId="478"/>
          <ac:picMkLst>
            <pc:docMk/>
            <pc:sldMk cId="1149919867" sldId="265"/>
            <ac:picMk id="9" creationId="{E4F6F1AA-D114-D721-F6E0-B442D015554A}"/>
          </ac:picMkLst>
        </pc:picChg>
        <pc:picChg chg="mod">
          <ac:chgData name="حصه بنت سودان العتيبي" userId="c1fe605c-1aaf-4791-a440-af891effc177" providerId="ADAL" clId="{7A8F0759-D1E1-40D0-9BB3-84D75CAC3E28}" dt="2024-01-19T18:05:27.455" v="1118"/>
          <ac:picMkLst>
            <pc:docMk/>
            <pc:sldMk cId="1149919867" sldId="265"/>
            <ac:picMk id="10" creationId="{74C304DD-A5A4-C7AD-7046-CC96B1ADE75A}"/>
          </ac:picMkLst>
        </pc:picChg>
        <pc:picChg chg="mod">
          <ac:chgData name="حصه بنت سودان العتيبي" userId="c1fe605c-1aaf-4791-a440-af891effc177" providerId="ADAL" clId="{7A8F0759-D1E1-40D0-9BB3-84D75CAC3E28}" dt="2024-01-19T15:31:47.557" v="302" actId="1076"/>
          <ac:picMkLst>
            <pc:docMk/>
            <pc:sldMk cId="1149919867" sldId="265"/>
            <ac:picMk id="1026" creationId="{668A8941-92FF-464D-11C8-2E13FB15C751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7A8F0759-D1E1-40D0-9BB3-84D75CAC3E28}" dt="2024-01-19T18:07:00.977" v="1136"/>
        <pc:sldMkLst>
          <pc:docMk/>
          <pc:sldMk cId="1175804402" sldId="266"/>
        </pc:sldMkLst>
        <pc:spChg chg="del">
          <ac:chgData name="حصه بنت سودان العتيبي" userId="c1fe605c-1aaf-4791-a440-af891effc177" providerId="ADAL" clId="{7A8F0759-D1E1-40D0-9BB3-84D75CAC3E28}" dt="2024-01-19T15:38:33.833" v="308" actId="478"/>
          <ac:spMkLst>
            <pc:docMk/>
            <pc:sldMk cId="1175804402" sldId="266"/>
            <ac:spMk id="2" creationId="{43B64DB0-8303-E2E9-47A3-1A9EB2CF29F5}"/>
          </ac:spMkLst>
        </pc:spChg>
        <pc:spChg chg="del">
          <ac:chgData name="حصه بنت سودان العتيبي" userId="c1fe605c-1aaf-4791-a440-af891effc177" providerId="ADAL" clId="{7A8F0759-D1E1-40D0-9BB3-84D75CAC3E28}" dt="2024-01-19T15:38:33.833" v="308" actId="478"/>
          <ac:spMkLst>
            <pc:docMk/>
            <pc:sldMk cId="1175804402" sldId="266"/>
            <ac:spMk id="3" creationId="{789E3F21-DC88-88D7-EAC9-8B26A7010DB1}"/>
          </ac:spMkLst>
        </pc:spChg>
        <pc:spChg chg="del">
          <ac:chgData name="حصه بنت سودان العتيبي" userId="c1fe605c-1aaf-4791-a440-af891effc177" providerId="ADAL" clId="{7A8F0759-D1E1-40D0-9BB3-84D75CAC3E28}" dt="2024-01-19T15:38:33.833" v="308" actId="478"/>
          <ac:spMkLst>
            <pc:docMk/>
            <pc:sldMk cId="1175804402" sldId="266"/>
            <ac:spMk id="4" creationId="{32162F9B-3862-FD4E-B15C-45E3BA567FCE}"/>
          </ac:spMkLst>
        </pc:spChg>
        <pc:spChg chg="del">
          <ac:chgData name="حصه بنت سودان العتيبي" userId="c1fe605c-1aaf-4791-a440-af891effc177" providerId="ADAL" clId="{7A8F0759-D1E1-40D0-9BB3-84D75CAC3E28}" dt="2024-01-19T15:38:33.833" v="308" actId="478"/>
          <ac:spMkLst>
            <pc:docMk/>
            <pc:sldMk cId="1175804402" sldId="266"/>
            <ac:spMk id="5" creationId="{6618586F-BBF1-D011-45A9-44F4AE9A69C4}"/>
          </ac:spMkLst>
        </pc:spChg>
        <pc:spChg chg="del">
          <ac:chgData name="حصه بنت سودان العتيبي" userId="c1fe605c-1aaf-4791-a440-af891effc177" providerId="ADAL" clId="{7A8F0759-D1E1-40D0-9BB3-84D75CAC3E28}" dt="2024-01-19T15:38:33.833" v="308" actId="478"/>
          <ac:spMkLst>
            <pc:docMk/>
            <pc:sldMk cId="1175804402" sldId="266"/>
            <ac:spMk id="6" creationId="{F165DEEE-0E8B-B265-6D6D-F4C85BD80437}"/>
          </ac:spMkLst>
        </pc:spChg>
        <pc:spChg chg="add mod">
          <ac:chgData name="حصه بنت سودان العتيبي" userId="c1fe605c-1aaf-4791-a440-af891effc177" providerId="ADAL" clId="{7A8F0759-D1E1-40D0-9BB3-84D75CAC3E28}" dt="2024-01-19T16:25:04.087" v="402" actId="1076"/>
          <ac:spMkLst>
            <pc:docMk/>
            <pc:sldMk cId="1175804402" sldId="266"/>
            <ac:spMk id="8" creationId="{7A9F28AD-8DCB-E03B-6C46-2C9D77AB27B3}"/>
          </ac:spMkLst>
        </pc:spChg>
        <pc:spChg chg="add mod">
          <ac:chgData name="حصه بنت سودان العتيبي" userId="c1fe605c-1aaf-4791-a440-af891effc177" providerId="ADAL" clId="{7A8F0759-D1E1-40D0-9BB3-84D75CAC3E28}" dt="2024-01-19T15:46:20.426" v="378" actId="207"/>
          <ac:spMkLst>
            <pc:docMk/>
            <pc:sldMk cId="1175804402" sldId="266"/>
            <ac:spMk id="9" creationId="{EF8C3476-6EAC-0A9D-7432-A987FFB82E3E}"/>
          </ac:spMkLst>
        </pc:spChg>
        <pc:spChg chg="add mod">
          <ac:chgData name="حصه بنت سودان العتيبي" userId="c1fe605c-1aaf-4791-a440-af891effc177" providerId="ADAL" clId="{7A8F0759-D1E1-40D0-9BB3-84D75CAC3E28}" dt="2024-01-19T16:25:01.296" v="401"/>
          <ac:spMkLst>
            <pc:docMk/>
            <pc:sldMk cId="1175804402" sldId="266"/>
            <ac:spMk id="10" creationId="{DEEC06EE-D9B2-19BD-341A-69DD10F02B7A}"/>
          </ac:spMkLst>
        </pc:spChg>
        <pc:picChg chg="add mod">
          <ac:chgData name="حصه بنت سودان العتيبي" userId="c1fe605c-1aaf-4791-a440-af891effc177" providerId="ADAL" clId="{7A8F0759-D1E1-40D0-9BB3-84D75CAC3E28}" dt="2024-01-19T16:25:05.313" v="403" actId="1076"/>
          <ac:picMkLst>
            <pc:docMk/>
            <pc:sldMk cId="1175804402" sldId="266"/>
            <ac:picMk id="2050" creationId="{AA91FEDD-888D-A31B-920D-1B374C8448DA}"/>
          </ac:picMkLst>
        </pc:picChg>
        <pc:picChg chg="add mod">
          <ac:chgData name="حصه بنت سودان العتيبي" userId="c1fe605c-1aaf-4791-a440-af891effc177" providerId="ADAL" clId="{7A8F0759-D1E1-40D0-9BB3-84D75CAC3E28}" dt="2024-01-19T15:42:55.244" v="347" actId="1076"/>
          <ac:picMkLst>
            <pc:docMk/>
            <pc:sldMk cId="1175804402" sldId="266"/>
            <ac:picMk id="2052" creationId="{F92BE473-ECDA-8BD8-BA5D-9B5E68F92FE5}"/>
          </ac:picMkLst>
        </pc:picChg>
      </pc:sldChg>
      <pc:sldChg chg="addSp delSp modSp add mod modTransition modAnim">
        <pc:chgData name="حصه بنت سودان العتيبي" userId="c1fe605c-1aaf-4791-a440-af891effc177" providerId="ADAL" clId="{7A8F0759-D1E1-40D0-9BB3-84D75CAC3E28}" dt="2024-01-19T18:07:12.317" v="1137"/>
        <pc:sldMkLst>
          <pc:docMk/>
          <pc:sldMk cId="1916236371" sldId="267"/>
        </pc:sldMkLst>
        <pc:spChg chg="add del mod">
          <ac:chgData name="حصه بنت سودان العتيبي" userId="c1fe605c-1aaf-4791-a440-af891effc177" providerId="ADAL" clId="{7A8F0759-D1E1-40D0-9BB3-84D75CAC3E28}" dt="2024-01-19T16:24:59.369" v="400" actId="21"/>
          <ac:spMkLst>
            <pc:docMk/>
            <pc:sldMk cId="1916236371" sldId="267"/>
            <ac:spMk id="3" creationId="{DEEC06EE-D9B2-19BD-341A-69DD10F02B7A}"/>
          </ac:spMkLst>
        </pc:spChg>
        <pc:spChg chg="add mod">
          <ac:chgData name="حصه بنت سودان العتيبي" userId="c1fe605c-1aaf-4791-a440-af891effc177" providerId="ADAL" clId="{7A8F0759-D1E1-40D0-9BB3-84D75CAC3E28}" dt="2024-01-19T16:25:34.202" v="407" actId="1076"/>
          <ac:spMkLst>
            <pc:docMk/>
            <pc:sldMk cId="1916236371" sldId="267"/>
            <ac:spMk id="4" creationId="{82FBE94F-2D5A-79FC-ABDC-FDA98BC51E65}"/>
          </ac:spMkLst>
        </pc:spChg>
        <pc:spChg chg="add mod">
          <ac:chgData name="حصه بنت سودان العتيبي" userId="c1fe605c-1aaf-4791-a440-af891effc177" providerId="ADAL" clId="{7A8F0759-D1E1-40D0-9BB3-84D75CAC3E28}" dt="2024-01-19T16:25:36.197" v="408" actId="1076"/>
          <ac:spMkLst>
            <pc:docMk/>
            <pc:sldMk cId="1916236371" sldId="267"/>
            <ac:spMk id="5" creationId="{1DBE7067-0CD5-87D9-9444-DD7A00107763}"/>
          </ac:spMkLst>
        </pc:spChg>
        <pc:spChg chg="mod">
          <ac:chgData name="حصه بنت سودان العتيبي" userId="c1fe605c-1aaf-4791-a440-af891effc177" providerId="ADAL" clId="{7A8F0759-D1E1-40D0-9BB3-84D75CAC3E28}" dt="2024-01-19T16:25:38.597" v="409" actId="1076"/>
          <ac:spMkLst>
            <pc:docMk/>
            <pc:sldMk cId="1916236371" sldId="267"/>
            <ac:spMk id="8" creationId="{7A9F28AD-8DCB-E03B-6C46-2C9D77AB27B3}"/>
          </ac:spMkLst>
        </pc:spChg>
        <pc:spChg chg="mod">
          <ac:chgData name="حصه بنت سودان العتيبي" userId="c1fe605c-1aaf-4791-a440-af891effc177" providerId="ADAL" clId="{7A8F0759-D1E1-40D0-9BB3-84D75CAC3E28}" dt="2024-01-19T16:25:48.710" v="413" actId="1076"/>
          <ac:spMkLst>
            <pc:docMk/>
            <pc:sldMk cId="1916236371" sldId="267"/>
            <ac:spMk id="9" creationId="{EF8C3476-6EAC-0A9D-7432-A987FFB82E3E}"/>
          </ac:spMkLst>
        </pc:spChg>
        <pc:picChg chg="mod">
          <ac:chgData name="حصه بنت سودان العتيبي" userId="c1fe605c-1aaf-4791-a440-af891effc177" providerId="ADAL" clId="{7A8F0759-D1E1-40D0-9BB3-84D75CAC3E28}" dt="2024-01-19T16:25:43.958" v="411" actId="1076"/>
          <ac:picMkLst>
            <pc:docMk/>
            <pc:sldMk cId="1916236371" sldId="267"/>
            <ac:picMk id="2050" creationId="{AA91FEDD-888D-A31B-920D-1B374C8448DA}"/>
          </ac:picMkLst>
        </pc:picChg>
        <pc:picChg chg="mod">
          <ac:chgData name="حصه بنت سودان العتيبي" userId="c1fe605c-1aaf-4791-a440-af891effc177" providerId="ADAL" clId="{7A8F0759-D1E1-40D0-9BB3-84D75CAC3E28}" dt="2024-01-19T16:25:45.507" v="412" actId="1076"/>
          <ac:picMkLst>
            <pc:docMk/>
            <pc:sldMk cId="1916236371" sldId="267"/>
            <ac:picMk id="2052" creationId="{F92BE473-ECDA-8BD8-BA5D-9B5E68F92FE5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7A8F0759-D1E1-40D0-9BB3-84D75CAC3E28}" dt="2024-01-19T18:07:36.357" v="1141"/>
        <pc:sldMkLst>
          <pc:docMk/>
          <pc:sldMk cId="895199301" sldId="268"/>
        </pc:sldMkLst>
        <pc:spChg chg="del">
          <ac:chgData name="حصه بنت سودان العتيبي" userId="c1fe605c-1aaf-4791-a440-af891effc177" providerId="ADAL" clId="{7A8F0759-D1E1-40D0-9BB3-84D75CAC3E28}" dt="2024-01-19T16:26:25.566" v="415" actId="478"/>
          <ac:spMkLst>
            <pc:docMk/>
            <pc:sldMk cId="895199301" sldId="268"/>
            <ac:spMk id="2" creationId="{8ABB80EA-6411-EF24-10B2-03679B89E442}"/>
          </ac:spMkLst>
        </pc:spChg>
        <pc:spChg chg="del">
          <ac:chgData name="حصه بنت سودان العتيبي" userId="c1fe605c-1aaf-4791-a440-af891effc177" providerId="ADAL" clId="{7A8F0759-D1E1-40D0-9BB3-84D75CAC3E28}" dt="2024-01-19T16:26:25.566" v="415" actId="478"/>
          <ac:spMkLst>
            <pc:docMk/>
            <pc:sldMk cId="895199301" sldId="268"/>
            <ac:spMk id="3" creationId="{77A15E0A-6174-CE38-44BA-90BD44598B66}"/>
          </ac:spMkLst>
        </pc:spChg>
        <pc:spChg chg="del">
          <ac:chgData name="حصه بنت سودان العتيبي" userId="c1fe605c-1aaf-4791-a440-af891effc177" providerId="ADAL" clId="{7A8F0759-D1E1-40D0-9BB3-84D75CAC3E28}" dt="2024-01-19T16:26:25.566" v="415" actId="478"/>
          <ac:spMkLst>
            <pc:docMk/>
            <pc:sldMk cId="895199301" sldId="268"/>
            <ac:spMk id="4" creationId="{B1176211-7394-6DCE-B3DE-8E26D4F16760}"/>
          </ac:spMkLst>
        </pc:spChg>
        <pc:spChg chg="del">
          <ac:chgData name="حصه بنت سودان العتيبي" userId="c1fe605c-1aaf-4791-a440-af891effc177" providerId="ADAL" clId="{7A8F0759-D1E1-40D0-9BB3-84D75CAC3E28}" dt="2024-01-19T16:26:25.566" v="415" actId="478"/>
          <ac:spMkLst>
            <pc:docMk/>
            <pc:sldMk cId="895199301" sldId="268"/>
            <ac:spMk id="5" creationId="{942732CF-66E2-4330-41EC-F4E97EE53194}"/>
          </ac:spMkLst>
        </pc:spChg>
        <pc:spChg chg="del">
          <ac:chgData name="حصه بنت سودان العتيبي" userId="c1fe605c-1aaf-4791-a440-af891effc177" providerId="ADAL" clId="{7A8F0759-D1E1-40D0-9BB3-84D75CAC3E28}" dt="2024-01-19T16:26:25.566" v="415" actId="478"/>
          <ac:spMkLst>
            <pc:docMk/>
            <pc:sldMk cId="895199301" sldId="268"/>
            <ac:spMk id="6" creationId="{54904D4F-EC01-BD02-1290-34ECC5AA16B5}"/>
          </ac:spMkLst>
        </pc:spChg>
        <pc:spChg chg="add mod">
          <ac:chgData name="حصه بنت سودان العتيبي" userId="c1fe605c-1aaf-4791-a440-af891effc177" providerId="ADAL" clId="{7A8F0759-D1E1-40D0-9BB3-84D75CAC3E28}" dt="2024-01-19T16:33:49.816" v="469" actId="1076"/>
          <ac:spMkLst>
            <pc:docMk/>
            <pc:sldMk cId="895199301" sldId="268"/>
            <ac:spMk id="8" creationId="{29EB6BDB-439C-284C-E62F-967C9CE578F5}"/>
          </ac:spMkLst>
        </pc:spChg>
        <pc:spChg chg="add mod">
          <ac:chgData name="حصه بنت سودان العتيبي" userId="c1fe605c-1aaf-4791-a440-af891effc177" providerId="ADAL" clId="{7A8F0759-D1E1-40D0-9BB3-84D75CAC3E28}" dt="2024-01-19T16:33:47.348" v="468" actId="1076"/>
          <ac:spMkLst>
            <pc:docMk/>
            <pc:sldMk cId="895199301" sldId="268"/>
            <ac:spMk id="9" creationId="{3B28C47B-CCB9-3327-E30F-139A7353CF43}"/>
          </ac:spMkLst>
        </pc:spChg>
        <pc:spChg chg="add mod">
          <ac:chgData name="حصه بنت سودان العتيبي" userId="c1fe605c-1aaf-4791-a440-af891effc177" providerId="ADAL" clId="{7A8F0759-D1E1-40D0-9BB3-84D75CAC3E28}" dt="2024-01-19T16:35:47.234" v="476" actId="113"/>
          <ac:spMkLst>
            <pc:docMk/>
            <pc:sldMk cId="895199301" sldId="268"/>
            <ac:spMk id="11" creationId="{CE52B13F-5E85-6F15-E85D-C7C19F75DD59}"/>
          </ac:spMkLst>
        </pc:spChg>
        <pc:grpChg chg="add mod">
          <ac:chgData name="حصه بنت سودان العتيبي" userId="c1fe605c-1aaf-4791-a440-af891effc177" providerId="ADAL" clId="{7A8F0759-D1E1-40D0-9BB3-84D75CAC3E28}" dt="2024-01-19T16:30:59.637" v="447" actId="164"/>
          <ac:grpSpMkLst>
            <pc:docMk/>
            <pc:sldMk cId="895199301" sldId="268"/>
            <ac:grpSpMk id="10" creationId="{CCBBD527-A5EC-935C-111C-6F49B1BC8975}"/>
          </ac:grpSpMkLst>
        </pc:grpChg>
        <pc:picChg chg="add mod">
          <ac:chgData name="حصه بنت سودان العتيبي" userId="c1fe605c-1aaf-4791-a440-af891effc177" providerId="ADAL" clId="{7A8F0759-D1E1-40D0-9BB3-84D75CAC3E28}" dt="2024-01-19T16:30:59.637" v="447" actId="164"/>
          <ac:picMkLst>
            <pc:docMk/>
            <pc:sldMk cId="895199301" sldId="268"/>
            <ac:picMk id="3074" creationId="{A8946A14-4445-FEFE-2020-C84682D078BF}"/>
          </ac:picMkLst>
        </pc:picChg>
        <pc:picChg chg="add mod">
          <ac:chgData name="حصه بنت سودان العتيبي" userId="c1fe605c-1aaf-4791-a440-af891effc177" providerId="ADAL" clId="{7A8F0759-D1E1-40D0-9BB3-84D75CAC3E28}" dt="2024-01-19T16:30:59.637" v="447" actId="164"/>
          <ac:picMkLst>
            <pc:docMk/>
            <pc:sldMk cId="895199301" sldId="268"/>
            <ac:picMk id="3076" creationId="{62C641CA-07BA-DD56-A48F-0CD5AA9A2396}"/>
          </ac:picMkLst>
        </pc:picChg>
        <pc:picChg chg="add mod">
          <ac:chgData name="حصه بنت سودان العتيبي" userId="c1fe605c-1aaf-4791-a440-af891effc177" providerId="ADAL" clId="{7A8F0759-D1E1-40D0-9BB3-84D75CAC3E28}" dt="2024-01-19T16:33:45.324" v="467" actId="1076"/>
          <ac:picMkLst>
            <pc:docMk/>
            <pc:sldMk cId="895199301" sldId="268"/>
            <ac:picMk id="3078" creationId="{60520CB3-14E4-7F62-7966-97C02CBDEA8A}"/>
          </ac:picMkLst>
        </pc:picChg>
      </pc:sldChg>
      <pc:sldChg chg="addSp modSp add mod modTransition modAnim">
        <pc:chgData name="حصه بنت سودان العتيبي" userId="c1fe605c-1aaf-4791-a440-af891effc177" providerId="ADAL" clId="{7A8F0759-D1E1-40D0-9BB3-84D75CAC3E28}" dt="2024-01-19T18:07:42.578" v="1142"/>
        <pc:sldMkLst>
          <pc:docMk/>
          <pc:sldMk cId="3763389883" sldId="269"/>
        </pc:sldMkLst>
        <pc:spChg chg="add mod">
          <ac:chgData name="حصه بنت سودان العتيبي" userId="c1fe605c-1aaf-4791-a440-af891effc177" providerId="ADAL" clId="{7A8F0759-D1E1-40D0-9BB3-84D75CAC3E28}" dt="2024-01-19T16:36:48.622" v="489" actId="1076"/>
          <ac:spMkLst>
            <pc:docMk/>
            <pc:sldMk cId="3763389883" sldId="269"/>
            <ac:spMk id="2" creationId="{2C373675-3A81-9295-DAC3-D5040DE90689}"/>
          </ac:spMkLst>
        </pc:spChg>
        <pc:spChg chg="mod">
          <ac:chgData name="حصه بنت سودان العتيبي" userId="c1fe605c-1aaf-4791-a440-af891effc177" providerId="ADAL" clId="{7A8F0759-D1E1-40D0-9BB3-84D75CAC3E28}" dt="2024-01-19T16:36:24.950" v="486" actId="1076"/>
          <ac:spMkLst>
            <pc:docMk/>
            <pc:sldMk cId="3763389883" sldId="269"/>
            <ac:spMk id="8" creationId="{29EB6BDB-439C-284C-E62F-967C9CE578F5}"/>
          </ac:spMkLst>
        </pc:spChg>
        <pc:spChg chg="mod">
          <ac:chgData name="حصه بنت سودان العتيبي" userId="c1fe605c-1aaf-4791-a440-af891effc177" providerId="ADAL" clId="{7A8F0759-D1E1-40D0-9BB3-84D75CAC3E28}" dt="2024-01-19T16:36:21.388" v="485" actId="404"/>
          <ac:spMkLst>
            <pc:docMk/>
            <pc:sldMk cId="3763389883" sldId="269"/>
            <ac:spMk id="9" creationId="{3B28C47B-CCB9-3327-E30F-139A7353CF43}"/>
          </ac:spMkLst>
        </pc:spChg>
        <pc:spChg chg="mod">
          <ac:chgData name="حصه بنت سودان العتيبي" userId="c1fe605c-1aaf-4791-a440-af891effc177" providerId="ADAL" clId="{7A8F0759-D1E1-40D0-9BB3-84D75CAC3E28}" dt="2024-01-19T16:36:29.038" v="487" actId="1076"/>
          <ac:spMkLst>
            <pc:docMk/>
            <pc:sldMk cId="3763389883" sldId="269"/>
            <ac:spMk id="11" creationId="{CE52B13F-5E85-6F15-E85D-C7C19F75DD59}"/>
          </ac:spMkLst>
        </pc:spChg>
        <pc:grpChg chg="mod">
          <ac:chgData name="حصه بنت سودان العتيبي" userId="c1fe605c-1aaf-4791-a440-af891effc177" providerId="ADAL" clId="{7A8F0759-D1E1-40D0-9BB3-84D75CAC3E28}" dt="2024-01-19T16:36:13.491" v="482" actId="1076"/>
          <ac:grpSpMkLst>
            <pc:docMk/>
            <pc:sldMk cId="3763389883" sldId="269"/>
            <ac:grpSpMk id="10" creationId="{CCBBD527-A5EC-935C-111C-6F49B1BC8975}"/>
          </ac:grpSpMkLst>
        </pc:grpChg>
        <pc:picChg chg="mod">
          <ac:chgData name="حصه بنت سودان العتيبي" userId="c1fe605c-1aaf-4791-a440-af891effc177" providerId="ADAL" clId="{7A8F0759-D1E1-40D0-9BB3-84D75CAC3E28}" dt="2024-01-19T16:36:13.491" v="482" actId="1076"/>
          <ac:picMkLst>
            <pc:docMk/>
            <pc:sldMk cId="3763389883" sldId="269"/>
            <ac:picMk id="3074" creationId="{A8946A14-4445-FEFE-2020-C84682D078BF}"/>
          </ac:picMkLst>
        </pc:picChg>
        <pc:picChg chg="mod">
          <ac:chgData name="حصه بنت سودان العتيبي" userId="c1fe605c-1aaf-4791-a440-af891effc177" providerId="ADAL" clId="{7A8F0759-D1E1-40D0-9BB3-84D75CAC3E28}" dt="2024-01-19T16:36:13.491" v="482" actId="1076"/>
          <ac:picMkLst>
            <pc:docMk/>
            <pc:sldMk cId="3763389883" sldId="269"/>
            <ac:picMk id="3076" creationId="{62C641CA-07BA-DD56-A48F-0CD5AA9A2396}"/>
          </ac:picMkLst>
        </pc:picChg>
        <pc:picChg chg="mod">
          <ac:chgData name="حصه بنت سودان العتيبي" userId="c1fe605c-1aaf-4791-a440-af891effc177" providerId="ADAL" clId="{7A8F0759-D1E1-40D0-9BB3-84D75CAC3E28}" dt="2024-01-19T16:36:11.996" v="481" actId="1076"/>
          <ac:picMkLst>
            <pc:docMk/>
            <pc:sldMk cId="3763389883" sldId="269"/>
            <ac:picMk id="3078" creationId="{60520CB3-14E4-7F62-7966-97C02CBDEA8A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7A8F0759-D1E1-40D0-9BB3-84D75CAC3E28}" dt="2024-01-19T18:10:41.821" v="1154"/>
        <pc:sldMkLst>
          <pc:docMk/>
          <pc:sldMk cId="2940325385" sldId="270"/>
        </pc:sldMkLst>
        <pc:spChg chg="del">
          <ac:chgData name="حصه بنت سودان العتيبي" userId="c1fe605c-1aaf-4791-a440-af891effc177" providerId="ADAL" clId="{7A8F0759-D1E1-40D0-9BB3-84D75CAC3E28}" dt="2024-01-19T16:39:21.779" v="492" actId="478"/>
          <ac:spMkLst>
            <pc:docMk/>
            <pc:sldMk cId="2940325385" sldId="270"/>
            <ac:spMk id="2" creationId="{6A87A408-220F-E014-C894-208EB5C65563}"/>
          </ac:spMkLst>
        </pc:spChg>
        <pc:spChg chg="del">
          <ac:chgData name="حصه بنت سودان العتيبي" userId="c1fe605c-1aaf-4791-a440-af891effc177" providerId="ADAL" clId="{7A8F0759-D1E1-40D0-9BB3-84D75CAC3E28}" dt="2024-01-19T16:39:21.779" v="492" actId="478"/>
          <ac:spMkLst>
            <pc:docMk/>
            <pc:sldMk cId="2940325385" sldId="270"/>
            <ac:spMk id="3" creationId="{2C51FE6B-AB35-8622-0362-96B20359B8DB}"/>
          </ac:spMkLst>
        </pc:spChg>
        <pc:spChg chg="del">
          <ac:chgData name="حصه بنت سودان العتيبي" userId="c1fe605c-1aaf-4791-a440-af891effc177" providerId="ADAL" clId="{7A8F0759-D1E1-40D0-9BB3-84D75CAC3E28}" dt="2024-01-19T16:39:21.779" v="492" actId="478"/>
          <ac:spMkLst>
            <pc:docMk/>
            <pc:sldMk cId="2940325385" sldId="270"/>
            <ac:spMk id="4" creationId="{B755BDC7-50F3-B238-0219-EAF29025B53C}"/>
          </ac:spMkLst>
        </pc:spChg>
        <pc:spChg chg="del">
          <ac:chgData name="حصه بنت سودان العتيبي" userId="c1fe605c-1aaf-4791-a440-af891effc177" providerId="ADAL" clId="{7A8F0759-D1E1-40D0-9BB3-84D75CAC3E28}" dt="2024-01-19T16:39:21.779" v="492" actId="478"/>
          <ac:spMkLst>
            <pc:docMk/>
            <pc:sldMk cId="2940325385" sldId="270"/>
            <ac:spMk id="5" creationId="{20D5C826-F9B6-989B-3E18-81D8E859D9C6}"/>
          </ac:spMkLst>
        </pc:spChg>
        <pc:spChg chg="del">
          <ac:chgData name="حصه بنت سودان العتيبي" userId="c1fe605c-1aaf-4791-a440-af891effc177" providerId="ADAL" clId="{7A8F0759-D1E1-40D0-9BB3-84D75CAC3E28}" dt="2024-01-19T16:39:21.779" v="492" actId="478"/>
          <ac:spMkLst>
            <pc:docMk/>
            <pc:sldMk cId="2940325385" sldId="270"/>
            <ac:spMk id="6" creationId="{576D6CF0-A89B-7DBC-64AC-FE8B1FD84297}"/>
          </ac:spMkLst>
        </pc:spChg>
        <pc:spChg chg="add mod">
          <ac:chgData name="حصه بنت سودان العتيبي" userId="c1fe605c-1aaf-4791-a440-af891effc177" providerId="ADAL" clId="{7A8F0759-D1E1-40D0-9BB3-84D75CAC3E28}" dt="2024-01-19T16:44:06.090" v="531" actId="207"/>
          <ac:spMkLst>
            <pc:docMk/>
            <pc:sldMk cId="2940325385" sldId="270"/>
            <ac:spMk id="8" creationId="{38E09C83-FA6C-E5AC-CCAF-45C7E6FEF202}"/>
          </ac:spMkLst>
        </pc:spChg>
        <pc:spChg chg="add mod">
          <ac:chgData name="حصه بنت سودان العتيبي" userId="c1fe605c-1aaf-4791-a440-af891effc177" providerId="ADAL" clId="{7A8F0759-D1E1-40D0-9BB3-84D75CAC3E28}" dt="2024-01-19T16:44:09.639" v="532" actId="207"/>
          <ac:spMkLst>
            <pc:docMk/>
            <pc:sldMk cId="2940325385" sldId="270"/>
            <ac:spMk id="9" creationId="{45C91316-6991-F213-12DA-6CEE0AC886BD}"/>
          </ac:spMkLst>
        </pc:spChg>
        <pc:spChg chg="add mod">
          <ac:chgData name="حصه بنت سودان العتيبي" userId="c1fe605c-1aaf-4791-a440-af891effc177" providerId="ADAL" clId="{7A8F0759-D1E1-40D0-9BB3-84D75CAC3E28}" dt="2024-01-19T16:43:38.319" v="527" actId="207"/>
          <ac:spMkLst>
            <pc:docMk/>
            <pc:sldMk cId="2940325385" sldId="270"/>
            <ac:spMk id="11" creationId="{4790498C-9A57-E502-32D9-6FD6F6AD0A69}"/>
          </ac:spMkLst>
        </pc:spChg>
        <pc:picChg chg="add mod">
          <ac:chgData name="حصه بنت سودان العتيبي" userId="c1fe605c-1aaf-4791-a440-af891effc177" providerId="ADAL" clId="{7A8F0759-D1E1-40D0-9BB3-84D75CAC3E28}" dt="2024-01-19T16:42:41.675" v="518" actId="1076"/>
          <ac:picMkLst>
            <pc:docMk/>
            <pc:sldMk cId="2940325385" sldId="270"/>
            <ac:picMk id="5122" creationId="{6346CA4A-5DD0-6B64-8607-8ACCB8948F84}"/>
          </ac:picMkLst>
        </pc:picChg>
        <pc:picChg chg="add mod">
          <ac:chgData name="حصه بنت سودان العتيبي" userId="c1fe605c-1aaf-4791-a440-af891effc177" providerId="ADAL" clId="{7A8F0759-D1E1-40D0-9BB3-84D75CAC3E28}" dt="2024-01-19T16:45:03.009" v="537" actId="1076"/>
          <ac:picMkLst>
            <pc:docMk/>
            <pc:sldMk cId="2940325385" sldId="270"/>
            <ac:picMk id="5124" creationId="{7E16BB6E-BFE5-5127-22B7-3DFC796B3C6C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7A8F0759-D1E1-40D0-9BB3-84D75CAC3E28}" dt="2024-01-19T18:09:00.411" v="1152"/>
        <pc:sldMkLst>
          <pc:docMk/>
          <pc:sldMk cId="628111732" sldId="271"/>
        </pc:sldMkLst>
        <pc:spChg chg="del">
          <ac:chgData name="حصه بنت سودان العتيبي" userId="c1fe605c-1aaf-4791-a440-af891effc177" providerId="ADAL" clId="{7A8F0759-D1E1-40D0-9BB3-84D75CAC3E28}" dt="2024-01-19T16:45:37.783" v="539" actId="478"/>
          <ac:spMkLst>
            <pc:docMk/>
            <pc:sldMk cId="628111732" sldId="271"/>
            <ac:spMk id="2" creationId="{4AC0C142-32D7-6B98-73A4-31679C6DFB8E}"/>
          </ac:spMkLst>
        </pc:spChg>
        <pc:spChg chg="del">
          <ac:chgData name="حصه بنت سودان العتيبي" userId="c1fe605c-1aaf-4791-a440-af891effc177" providerId="ADAL" clId="{7A8F0759-D1E1-40D0-9BB3-84D75CAC3E28}" dt="2024-01-19T16:45:37.783" v="539" actId="478"/>
          <ac:spMkLst>
            <pc:docMk/>
            <pc:sldMk cId="628111732" sldId="271"/>
            <ac:spMk id="3" creationId="{5A14C554-3A94-C2BB-5001-53FF2498BC15}"/>
          </ac:spMkLst>
        </pc:spChg>
        <pc:spChg chg="del">
          <ac:chgData name="حصه بنت سودان العتيبي" userId="c1fe605c-1aaf-4791-a440-af891effc177" providerId="ADAL" clId="{7A8F0759-D1E1-40D0-9BB3-84D75CAC3E28}" dt="2024-01-19T16:45:37.783" v="539" actId="478"/>
          <ac:spMkLst>
            <pc:docMk/>
            <pc:sldMk cId="628111732" sldId="271"/>
            <ac:spMk id="4" creationId="{2ABA226A-0867-57F9-4643-849499E651C5}"/>
          </ac:spMkLst>
        </pc:spChg>
        <pc:spChg chg="del">
          <ac:chgData name="حصه بنت سودان العتيبي" userId="c1fe605c-1aaf-4791-a440-af891effc177" providerId="ADAL" clId="{7A8F0759-D1E1-40D0-9BB3-84D75CAC3E28}" dt="2024-01-19T16:45:37.783" v="539" actId="478"/>
          <ac:spMkLst>
            <pc:docMk/>
            <pc:sldMk cId="628111732" sldId="271"/>
            <ac:spMk id="5" creationId="{69491768-EEA9-18EB-EC84-F513F75F1310}"/>
          </ac:spMkLst>
        </pc:spChg>
        <pc:spChg chg="del">
          <ac:chgData name="حصه بنت سودان العتيبي" userId="c1fe605c-1aaf-4791-a440-af891effc177" providerId="ADAL" clId="{7A8F0759-D1E1-40D0-9BB3-84D75CAC3E28}" dt="2024-01-19T16:45:37.783" v="539" actId="478"/>
          <ac:spMkLst>
            <pc:docMk/>
            <pc:sldMk cId="628111732" sldId="271"/>
            <ac:spMk id="6" creationId="{ECBFBDAA-3DBD-F58B-994E-757D7F8F4FDF}"/>
          </ac:spMkLst>
        </pc:spChg>
        <pc:spChg chg="add mod">
          <ac:chgData name="حصه بنت سودان العتيبي" userId="c1fe605c-1aaf-4791-a440-af891effc177" providerId="ADAL" clId="{7A8F0759-D1E1-40D0-9BB3-84D75CAC3E28}" dt="2024-01-19T16:50:39.165" v="589" actId="1076"/>
          <ac:spMkLst>
            <pc:docMk/>
            <pc:sldMk cId="628111732" sldId="271"/>
            <ac:spMk id="8" creationId="{DA94DB88-3C81-843A-BA31-BF5BC5F8E996}"/>
          </ac:spMkLst>
        </pc:spChg>
        <pc:spChg chg="add mod">
          <ac:chgData name="حصه بنت سودان العتيبي" userId="c1fe605c-1aaf-4791-a440-af891effc177" providerId="ADAL" clId="{7A8F0759-D1E1-40D0-9BB3-84D75CAC3E28}" dt="2024-01-19T16:50:26.800" v="587" actId="207"/>
          <ac:spMkLst>
            <pc:docMk/>
            <pc:sldMk cId="628111732" sldId="271"/>
            <ac:spMk id="10" creationId="{434B0816-BD68-C063-8488-9C76428D9033}"/>
          </ac:spMkLst>
        </pc:spChg>
        <pc:spChg chg="add mod">
          <ac:chgData name="حصه بنت سودان العتيبي" userId="c1fe605c-1aaf-4791-a440-af891effc177" providerId="ADAL" clId="{7A8F0759-D1E1-40D0-9BB3-84D75CAC3E28}" dt="2024-01-19T16:55:55.881" v="592" actId="1076"/>
          <ac:spMkLst>
            <pc:docMk/>
            <pc:sldMk cId="628111732" sldId="271"/>
            <ac:spMk id="11" creationId="{301A7876-48DE-C61F-8364-0520507720FD}"/>
          </ac:spMkLst>
        </pc:spChg>
        <pc:spChg chg="add mod">
          <ac:chgData name="حصه بنت سودان العتيبي" userId="c1fe605c-1aaf-4791-a440-af891effc177" providerId="ADAL" clId="{7A8F0759-D1E1-40D0-9BB3-84D75CAC3E28}" dt="2024-01-19T16:57:02.627" v="605" actId="207"/>
          <ac:spMkLst>
            <pc:docMk/>
            <pc:sldMk cId="628111732" sldId="271"/>
            <ac:spMk id="13" creationId="{E158AFD2-9285-7EA2-C634-A0B9900C146F}"/>
          </ac:spMkLst>
        </pc:spChg>
        <pc:picChg chg="add mod">
          <ac:chgData name="حصه بنت سودان العتيبي" userId="c1fe605c-1aaf-4791-a440-af891effc177" providerId="ADAL" clId="{7A8F0759-D1E1-40D0-9BB3-84D75CAC3E28}" dt="2024-01-19T16:47:39.764" v="564" actId="1076"/>
          <ac:picMkLst>
            <pc:docMk/>
            <pc:sldMk cId="628111732" sldId="271"/>
            <ac:picMk id="7170" creationId="{6332F880-280D-DB04-8803-9FF13EB2EB19}"/>
          </ac:picMkLst>
        </pc:picChg>
        <pc:picChg chg="add mod">
          <ac:chgData name="حصه بنت سودان العتيبي" userId="c1fe605c-1aaf-4791-a440-af891effc177" providerId="ADAL" clId="{7A8F0759-D1E1-40D0-9BB3-84D75CAC3E28}" dt="2024-01-19T16:49:09.022" v="576" actId="1076"/>
          <ac:picMkLst>
            <pc:docMk/>
            <pc:sldMk cId="628111732" sldId="271"/>
            <ac:picMk id="7172" creationId="{F77082D8-2C82-9697-9706-8CE3ABCCE2F4}"/>
          </ac:picMkLst>
        </pc:picChg>
      </pc:sldChg>
      <pc:sldChg chg="addSp delSp modSp new mod modTransition delAnim modAnim">
        <pc:chgData name="حصه بنت سودان العتيبي" userId="c1fe605c-1aaf-4791-a440-af891effc177" providerId="ADAL" clId="{7A8F0759-D1E1-40D0-9BB3-84D75CAC3E28}" dt="2024-01-19T18:03:44.482" v="1108"/>
        <pc:sldMkLst>
          <pc:docMk/>
          <pc:sldMk cId="4071532838" sldId="272"/>
        </pc:sldMkLst>
        <pc:spChg chg="del">
          <ac:chgData name="حصه بنت سودان العتيبي" userId="c1fe605c-1aaf-4791-a440-af891effc177" providerId="ADAL" clId="{7A8F0759-D1E1-40D0-9BB3-84D75CAC3E28}" dt="2024-01-19T16:55:22.988" v="591" actId="478"/>
          <ac:spMkLst>
            <pc:docMk/>
            <pc:sldMk cId="4071532838" sldId="272"/>
            <ac:spMk id="2" creationId="{B63D6243-792A-4096-AA41-5F1520D7F4E7}"/>
          </ac:spMkLst>
        </pc:spChg>
        <pc:spChg chg="del">
          <ac:chgData name="حصه بنت سودان العتيبي" userId="c1fe605c-1aaf-4791-a440-af891effc177" providerId="ADAL" clId="{7A8F0759-D1E1-40D0-9BB3-84D75CAC3E28}" dt="2024-01-19T16:55:22.988" v="591" actId="478"/>
          <ac:spMkLst>
            <pc:docMk/>
            <pc:sldMk cId="4071532838" sldId="272"/>
            <ac:spMk id="3" creationId="{9124CD99-5973-99BA-8D77-824E251D2D01}"/>
          </ac:spMkLst>
        </pc:spChg>
        <pc:spChg chg="del">
          <ac:chgData name="حصه بنت سودان العتيبي" userId="c1fe605c-1aaf-4791-a440-af891effc177" providerId="ADAL" clId="{7A8F0759-D1E1-40D0-9BB3-84D75CAC3E28}" dt="2024-01-19T16:55:22.988" v="591" actId="478"/>
          <ac:spMkLst>
            <pc:docMk/>
            <pc:sldMk cId="4071532838" sldId="272"/>
            <ac:spMk id="4" creationId="{EDA39D3E-01BA-E543-94E9-AE9B2E8BF491}"/>
          </ac:spMkLst>
        </pc:spChg>
        <pc:spChg chg="del">
          <ac:chgData name="حصه بنت سودان العتيبي" userId="c1fe605c-1aaf-4791-a440-af891effc177" providerId="ADAL" clId="{7A8F0759-D1E1-40D0-9BB3-84D75CAC3E28}" dt="2024-01-19T16:55:22.988" v="591" actId="478"/>
          <ac:spMkLst>
            <pc:docMk/>
            <pc:sldMk cId="4071532838" sldId="272"/>
            <ac:spMk id="5" creationId="{769D6CE2-11C7-8AE4-0F19-68D931CE2C39}"/>
          </ac:spMkLst>
        </pc:spChg>
        <pc:spChg chg="del">
          <ac:chgData name="حصه بنت سودان العتيبي" userId="c1fe605c-1aaf-4791-a440-af891effc177" providerId="ADAL" clId="{7A8F0759-D1E1-40D0-9BB3-84D75CAC3E28}" dt="2024-01-19T16:55:22.988" v="591" actId="478"/>
          <ac:spMkLst>
            <pc:docMk/>
            <pc:sldMk cId="4071532838" sldId="272"/>
            <ac:spMk id="6" creationId="{847D02BB-0241-1202-D136-7C0AA5348BF2}"/>
          </ac:spMkLst>
        </pc:spChg>
        <pc:spChg chg="add mod">
          <ac:chgData name="حصه بنت سودان العتيبي" userId="c1fe605c-1aaf-4791-a440-af891effc177" providerId="ADAL" clId="{7A8F0759-D1E1-40D0-9BB3-84D75CAC3E28}" dt="2024-01-19T17:04:13.615" v="682"/>
          <ac:spMkLst>
            <pc:docMk/>
            <pc:sldMk cId="4071532838" sldId="272"/>
            <ac:spMk id="8" creationId="{B86F7D1A-FB5F-E102-4365-8FEE575996AC}"/>
          </ac:spMkLst>
        </pc:spChg>
        <pc:spChg chg="add mod">
          <ac:chgData name="حصه بنت سودان العتيبي" userId="c1fe605c-1aaf-4791-a440-af891effc177" providerId="ADAL" clId="{7A8F0759-D1E1-40D0-9BB3-84D75CAC3E28}" dt="2024-01-19T17:10:31.079" v="698" actId="207"/>
          <ac:spMkLst>
            <pc:docMk/>
            <pc:sldMk cId="4071532838" sldId="272"/>
            <ac:spMk id="10" creationId="{90986EF3-68BB-0D59-9D42-27FBCF69B616}"/>
          </ac:spMkLst>
        </pc:spChg>
        <pc:spChg chg="add del mod">
          <ac:chgData name="حصه بنت سودان العتيبي" userId="c1fe605c-1aaf-4791-a440-af891effc177" providerId="ADAL" clId="{7A8F0759-D1E1-40D0-9BB3-84D75CAC3E28}" dt="2024-01-19T17:11:02.030" v="707" actId="478"/>
          <ac:spMkLst>
            <pc:docMk/>
            <pc:sldMk cId="4071532838" sldId="272"/>
            <ac:spMk id="11" creationId="{3E55A6DD-0884-E051-73BD-EE0651CC08F8}"/>
          </ac:spMkLst>
        </pc:spChg>
        <pc:spChg chg="add del mod">
          <ac:chgData name="حصه بنت سودان العتيبي" userId="c1fe605c-1aaf-4791-a440-af891effc177" providerId="ADAL" clId="{7A8F0759-D1E1-40D0-9BB3-84D75CAC3E28}" dt="2024-01-19T17:14:53.356" v="759" actId="478"/>
          <ac:spMkLst>
            <pc:docMk/>
            <pc:sldMk cId="4071532838" sldId="272"/>
            <ac:spMk id="12" creationId="{DAB7FDE8-13A6-63AE-41EE-4727A060FD17}"/>
          </ac:spMkLst>
        </pc:spChg>
        <pc:spChg chg="add mod">
          <ac:chgData name="حصه بنت سودان العتيبي" userId="c1fe605c-1aaf-4791-a440-af891effc177" providerId="ADAL" clId="{7A8F0759-D1E1-40D0-9BB3-84D75CAC3E28}" dt="2024-01-19T17:12:14.123" v="723" actId="1076"/>
          <ac:spMkLst>
            <pc:docMk/>
            <pc:sldMk cId="4071532838" sldId="272"/>
            <ac:spMk id="13" creationId="{844297A0-A88B-11BE-F007-5D9D174153EF}"/>
          </ac:spMkLst>
        </pc:spChg>
        <pc:spChg chg="add mod">
          <ac:chgData name="حصه بنت سودان العتيبي" userId="c1fe605c-1aaf-4791-a440-af891effc177" providerId="ADAL" clId="{7A8F0759-D1E1-40D0-9BB3-84D75CAC3E28}" dt="2024-01-19T17:12:50.682" v="732" actId="21"/>
          <ac:spMkLst>
            <pc:docMk/>
            <pc:sldMk cId="4071532838" sldId="272"/>
            <ac:spMk id="14" creationId="{302A3D5E-6AED-6419-6C61-040375F9FE59}"/>
          </ac:spMkLst>
        </pc:spChg>
        <pc:spChg chg="add mod">
          <ac:chgData name="حصه بنت سودان العتيبي" userId="c1fe605c-1aaf-4791-a440-af891effc177" providerId="ADAL" clId="{7A8F0759-D1E1-40D0-9BB3-84D75CAC3E28}" dt="2024-01-19T17:12:57.451" v="736" actId="14100"/>
          <ac:spMkLst>
            <pc:docMk/>
            <pc:sldMk cId="4071532838" sldId="272"/>
            <ac:spMk id="15" creationId="{9407B129-B0B1-6308-7FE2-E3299CF212AE}"/>
          </ac:spMkLst>
        </pc:spChg>
        <pc:spChg chg="add mod">
          <ac:chgData name="حصه بنت سودان العتيبي" userId="c1fe605c-1aaf-4791-a440-af891effc177" providerId="ADAL" clId="{7A8F0759-D1E1-40D0-9BB3-84D75CAC3E28}" dt="2024-01-19T17:13:16.563" v="739" actId="1076"/>
          <ac:spMkLst>
            <pc:docMk/>
            <pc:sldMk cId="4071532838" sldId="272"/>
            <ac:spMk id="16" creationId="{0B04DBA6-F904-653B-2D45-99DE6B203592}"/>
          </ac:spMkLst>
        </pc:spChg>
        <pc:spChg chg="add mod">
          <ac:chgData name="حصه بنت سودان العتيبي" userId="c1fe605c-1aaf-4791-a440-af891effc177" providerId="ADAL" clId="{7A8F0759-D1E1-40D0-9BB3-84D75CAC3E28}" dt="2024-01-19T17:13:20.717" v="741" actId="1076"/>
          <ac:spMkLst>
            <pc:docMk/>
            <pc:sldMk cId="4071532838" sldId="272"/>
            <ac:spMk id="17" creationId="{A0C33650-F999-87F6-AEEC-882540A5F439}"/>
          </ac:spMkLst>
        </pc:spChg>
        <pc:spChg chg="add mod">
          <ac:chgData name="حصه بنت سودان العتيبي" userId="c1fe605c-1aaf-4791-a440-af891effc177" providerId="ADAL" clId="{7A8F0759-D1E1-40D0-9BB3-84D75CAC3E28}" dt="2024-01-19T17:13:58.717" v="748" actId="14100"/>
          <ac:spMkLst>
            <pc:docMk/>
            <pc:sldMk cId="4071532838" sldId="272"/>
            <ac:spMk id="18" creationId="{0CB507D6-29FA-49B6-C5B7-60D8677ECBB8}"/>
          </ac:spMkLst>
        </pc:spChg>
        <pc:spChg chg="add mod">
          <ac:chgData name="حصه بنت سودان العتيبي" userId="c1fe605c-1aaf-4791-a440-af891effc177" providerId="ADAL" clId="{7A8F0759-D1E1-40D0-9BB3-84D75CAC3E28}" dt="2024-01-19T17:14:12.007" v="751" actId="20577"/>
          <ac:spMkLst>
            <pc:docMk/>
            <pc:sldMk cId="4071532838" sldId="272"/>
            <ac:spMk id="19" creationId="{D90CC824-DF03-F60F-5292-DA34213704A9}"/>
          </ac:spMkLst>
        </pc:spChg>
        <pc:spChg chg="add mod">
          <ac:chgData name="حصه بنت سودان العتيبي" userId="c1fe605c-1aaf-4791-a440-af891effc177" providerId="ADAL" clId="{7A8F0759-D1E1-40D0-9BB3-84D75CAC3E28}" dt="2024-01-19T17:14:35.596" v="754" actId="1076"/>
          <ac:spMkLst>
            <pc:docMk/>
            <pc:sldMk cId="4071532838" sldId="272"/>
            <ac:spMk id="20" creationId="{FF604F4B-679E-4402-16E4-670AAE0E1137}"/>
          </ac:spMkLst>
        </pc:spChg>
        <pc:spChg chg="add mod">
          <ac:chgData name="حصه بنت سودان العتيبي" userId="c1fe605c-1aaf-4791-a440-af891effc177" providerId="ADAL" clId="{7A8F0759-D1E1-40D0-9BB3-84D75CAC3E28}" dt="2024-01-19T17:14:51.115" v="758"/>
          <ac:spMkLst>
            <pc:docMk/>
            <pc:sldMk cId="4071532838" sldId="272"/>
            <ac:spMk id="21" creationId="{D4511C5A-9BDB-1EC7-DB5E-101C05AD418A}"/>
          </ac:spMkLst>
        </pc:spChg>
        <pc:picChg chg="add del mod">
          <ac:chgData name="حصه بنت سودان العتيبي" userId="c1fe605c-1aaf-4791-a440-af891effc177" providerId="ADAL" clId="{7A8F0759-D1E1-40D0-9BB3-84D75CAC3E28}" dt="2024-01-19T17:16:39.537" v="769" actId="478"/>
          <ac:picMkLst>
            <pc:docMk/>
            <pc:sldMk cId="4071532838" sldId="272"/>
            <ac:picMk id="23" creationId="{6CA7D967-A7F5-7F5E-C2F4-51A83CA70E90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7A8F0759-D1E1-40D0-9BB3-84D75CAC3E28}" dt="2024-01-19T18:03:48.003" v="1109"/>
        <pc:sldMkLst>
          <pc:docMk/>
          <pc:sldMk cId="718787291" sldId="273"/>
        </pc:sldMkLst>
        <pc:spChg chg="del">
          <ac:chgData name="حصه بنت سودان العتيبي" userId="c1fe605c-1aaf-4791-a440-af891effc177" providerId="ADAL" clId="{7A8F0759-D1E1-40D0-9BB3-84D75CAC3E28}" dt="2024-01-19T17:18:21.499" v="771" actId="478"/>
          <ac:spMkLst>
            <pc:docMk/>
            <pc:sldMk cId="718787291" sldId="273"/>
            <ac:spMk id="2" creationId="{48B123C8-8776-9C4B-6D4D-813B1B254A7A}"/>
          </ac:spMkLst>
        </pc:spChg>
        <pc:spChg chg="del">
          <ac:chgData name="حصه بنت سودان العتيبي" userId="c1fe605c-1aaf-4791-a440-af891effc177" providerId="ADAL" clId="{7A8F0759-D1E1-40D0-9BB3-84D75CAC3E28}" dt="2024-01-19T17:18:21.499" v="771" actId="478"/>
          <ac:spMkLst>
            <pc:docMk/>
            <pc:sldMk cId="718787291" sldId="273"/>
            <ac:spMk id="3" creationId="{A47B6134-367C-86E0-F5A1-3B16F5CC17B9}"/>
          </ac:spMkLst>
        </pc:spChg>
        <pc:spChg chg="del">
          <ac:chgData name="حصه بنت سودان العتيبي" userId="c1fe605c-1aaf-4791-a440-af891effc177" providerId="ADAL" clId="{7A8F0759-D1E1-40D0-9BB3-84D75CAC3E28}" dt="2024-01-19T17:18:21.499" v="771" actId="478"/>
          <ac:spMkLst>
            <pc:docMk/>
            <pc:sldMk cId="718787291" sldId="273"/>
            <ac:spMk id="4" creationId="{44D6B4D8-9886-FDC7-9C4F-3BC05E21F4C7}"/>
          </ac:spMkLst>
        </pc:spChg>
        <pc:spChg chg="del">
          <ac:chgData name="حصه بنت سودان العتيبي" userId="c1fe605c-1aaf-4791-a440-af891effc177" providerId="ADAL" clId="{7A8F0759-D1E1-40D0-9BB3-84D75CAC3E28}" dt="2024-01-19T17:18:21.499" v="771" actId="478"/>
          <ac:spMkLst>
            <pc:docMk/>
            <pc:sldMk cId="718787291" sldId="273"/>
            <ac:spMk id="5" creationId="{50AFC56B-695F-80FA-C1B8-7CCD574EA18E}"/>
          </ac:spMkLst>
        </pc:spChg>
        <pc:spChg chg="del">
          <ac:chgData name="حصه بنت سودان العتيبي" userId="c1fe605c-1aaf-4791-a440-af891effc177" providerId="ADAL" clId="{7A8F0759-D1E1-40D0-9BB3-84D75CAC3E28}" dt="2024-01-19T17:18:21.499" v="771" actId="478"/>
          <ac:spMkLst>
            <pc:docMk/>
            <pc:sldMk cId="718787291" sldId="273"/>
            <ac:spMk id="6" creationId="{8F81A570-3611-5E10-7C73-CBF48765FB72}"/>
          </ac:spMkLst>
        </pc:spChg>
        <pc:spChg chg="add mod">
          <ac:chgData name="حصه بنت سودان العتيبي" userId="c1fe605c-1aaf-4791-a440-af891effc177" providerId="ADAL" clId="{7A8F0759-D1E1-40D0-9BB3-84D75CAC3E28}" dt="2024-01-19T17:22:38.274" v="813" actId="14100"/>
          <ac:spMkLst>
            <pc:docMk/>
            <pc:sldMk cId="718787291" sldId="273"/>
            <ac:spMk id="12" creationId="{066E948F-4022-EA8D-5780-6DB1106194E0}"/>
          </ac:spMkLst>
        </pc:spChg>
        <pc:spChg chg="add mod">
          <ac:chgData name="حصه بنت سودان العتيبي" userId="c1fe605c-1aaf-4791-a440-af891effc177" providerId="ADAL" clId="{7A8F0759-D1E1-40D0-9BB3-84D75CAC3E28}" dt="2024-01-19T17:22:45.743" v="816" actId="20577"/>
          <ac:spMkLst>
            <pc:docMk/>
            <pc:sldMk cId="718787291" sldId="273"/>
            <ac:spMk id="13" creationId="{B328377E-1660-88BB-3B1F-51521EBAE9A3}"/>
          </ac:spMkLst>
        </pc:spChg>
        <pc:spChg chg="add mod">
          <ac:chgData name="حصه بنت سودان العتيبي" userId="c1fe605c-1aaf-4791-a440-af891effc177" providerId="ADAL" clId="{7A8F0759-D1E1-40D0-9BB3-84D75CAC3E28}" dt="2024-01-19T17:22:52.203" v="818" actId="20577"/>
          <ac:spMkLst>
            <pc:docMk/>
            <pc:sldMk cId="718787291" sldId="273"/>
            <ac:spMk id="14" creationId="{FC89C9A0-ABE6-8A1A-B735-B4B5D03DB760}"/>
          </ac:spMkLst>
        </pc:spChg>
        <pc:spChg chg="add mod">
          <ac:chgData name="حصه بنت سودان العتيبي" userId="c1fe605c-1aaf-4791-a440-af891effc177" providerId="ADAL" clId="{7A8F0759-D1E1-40D0-9BB3-84D75CAC3E28}" dt="2024-01-19T17:23:14.686" v="822" actId="1076"/>
          <ac:spMkLst>
            <pc:docMk/>
            <pc:sldMk cId="718787291" sldId="273"/>
            <ac:spMk id="15" creationId="{31B9811B-E0B6-4C8D-939D-F6792CFDCDF1}"/>
          </ac:spMkLst>
        </pc:spChg>
        <pc:spChg chg="add mod">
          <ac:chgData name="حصه بنت سودان العتيبي" userId="c1fe605c-1aaf-4791-a440-af891effc177" providerId="ADAL" clId="{7A8F0759-D1E1-40D0-9BB3-84D75CAC3E28}" dt="2024-01-19T17:23:24.019" v="825" actId="1076"/>
          <ac:spMkLst>
            <pc:docMk/>
            <pc:sldMk cId="718787291" sldId="273"/>
            <ac:spMk id="16" creationId="{81F32EE1-D60D-8FFA-BED8-FE557F420FAC}"/>
          </ac:spMkLst>
        </pc:spChg>
        <pc:spChg chg="add mod">
          <ac:chgData name="حصه بنت سودان العتيبي" userId="c1fe605c-1aaf-4791-a440-af891effc177" providerId="ADAL" clId="{7A8F0759-D1E1-40D0-9BB3-84D75CAC3E28}" dt="2024-01-19T17:23:29.564" v="827" actId="20577"/>
          <ac:spMkLst>
            <pc:docMk/>
            <pc:sldMk cId="718787291" sldId="273"/>
            <ac:spMk id="17" creationId="{881AF983-9CD7-A01D-2D29-06DA934EF7B2}"/>
          </ac:spMkLst>
        </pc:spChg>
        <pc:picChg chg="add mod">
          <ac:chgData name="حصه بنت سودان العتيبي" userId="c1fe605c-1aaf-4791-a440-af891effc177" providerId="ADAL" clId="{7A8F0759-D1E1-40D0-9BB3-84D75CAC3E28}" dt="2024-01-19T17:20:07.785" v="792" actId="1076"/>
          <ac:picMkLst>
            <pc:docMk/>
            <pc:sldMk cId="718787291" sldId="273"/>
            <ac:picMk id="8" creationId="{C936C705-911E-87F6-9683-2559AA411CC3}"/>
          </ac:picMkLst>
        </pc:picChg>
        <pc:picChg chg="add mod ord">
          <ac:chgData name="حصه بنت سودان العتيبي" userId="c1fe605c-1aaf-4791-a440-af891effc177" providerId="ADAL" clId="{7A8F0759-D1E1-40D0-9BB3-84D75CAC3E28}" dt="2024-01-19T17:19:53.728" v="785" actId="688"/>
          <ac:picMkLst>
            <pc:docMk/>
            <pc:sldMk cId="718787291" sldId="273"/>
            <ac:picMk id="9" creationId="{3A703E73-4499-18E2-7CE7-A44A02592188}"/>
          </ac:picMkLst>
        </pc:picChg>
        <pc:picChg chg="add del mod">
          <ac:chgData name="حصه بنت سودان العتيبي" userId="c1fe605c-1aaf-4791-a440-af891effc177" providerId="ADAL" clId="{7A8F0759-D1E1-40D0-9BB3-84D75CAC3E28}" dt="2024-01-19T17:23:38.866" v="828" actId="478"/>
          <ac:picMkLst>
            <pc:docMk/>
            <pc:sldMk cId="718787291" sldId="273"/>
            <ac:picMk id="11" creationId="{0021AFC2-DBFD-80EE-7CCE-EDFF060260F2}"/>
          </ac:picMkLst>
        </pc:picChg>
      </pc:sldChg>
      <pc:sldChg chg="addSp delSp modSp add mod modTransition modAnim">
        <pc:chgData name="حصه بنت سودان العتيبي" userId="c1fe605c-1aaf-4791-a440-af891effc177" providerId="ADAL" clId="{7A8F0759-D1E1-40D0-9BB3-84D75CAC3E28}" dt="2024-01-19T18:04:03.993" v="1110" actId="207"/>
        <pc:sldMkLst>
          <pc:docMk/>
          <pc:sldMk cId="3553770351" sldId="274"/>
        </pc:sldMkLst>
        <pc:spChg chg="mod">
          <ac:chgData name="حصه بنت سودان العتيبي" userId="c1fe605c-1aaf-4791-a440-af891effc177" providerId="ADAL" clId="{7A8F0759-D1E1-40D0-9BB3-84D75CAC3E28}" dt="2024-01-19T18:04:03.993" v="1110" actId="207"/>
          <ac:spMkLst>
            <pc:docMk/>
            <pc:sldMk cId="3553770351" sldId="274"/>
            <ac:spMk id="12" creationId="{066E948F-4022-EA8D-5780-6DB1106194E0}"/>
          </ac:spMkLst>
        </pc:spChg>
        <pc:spChg chg="mod">
          <ac:chgData name="حصه بنت سودان العتيبي" userId="c1fe605c-1aaf-4791-a440-af891effc177" providerId="ADAL" clId="{7A8F0759-D1E1-40D0-9BB3-84D75CAC3E28}" dt="2024-01-19T18:04:03.993" v="1110" actId="207"/>
          <ac:spMkLst>
            <pc:docMk/>
            <pc:sldMk cId="3553770351" sldId="274"/>
            <ac:spMk id="13" creationId="{B328377E-1660-88BB-3B1F-51521EBAE9A3}"/>
          </ac:spMkLst>
        </pc:spChg>
        <pc:spChg chg="mod">
          <ac:chgData name="حصه بنت سودان العتيبي" userId="c1fe605c-1aaf-4791-a440-af891effc177" providerId="ADAL" clId="{7A8F0759-D1E1-40D0-9BB3-84D75CAC3E28}" dt="2024-01-19T18:04:03.993" v="1110" actId="207"/>
          <ac:spMkLst>
            <pc:docMk/>
            <pc:sldMk cId="3553770351" sldId="274"/>
            <ac:spMk id="14" creationId="{FC89C9A0-ABE6-8A1A-B735-B4B5D03DB760}"/>
          </ac:spMkLst>
        </pc:spChg>
        <pc:spChg chg="mod">
          <ac:chgData name="حصه بنت سودان العتيبي" userId="c1fe605c-1aaf-4791-a440-af891effc177" providerId="ADAL" clId="{7A8F0759-D1E1-40D0-9BB3-84D75CAC3E28}" dt="2024-01-19T18:04:03.993" v="1110" actId="207"/>
          <ac:spMkLst>
            <pc:docMk/>
            <pc:sldMk cId="3553770351" sldId="274"/>
            <ac:spMk id="15" creationId="{31B9811B-E0B6-4C8D-939D-F6792CFDCDF1}"/>
          </ac:spMkLst>
        </pc:spChg>
        <pc:spChg chg="mod">
          <ac:chgData name="حصه بنت سودان العتيبي" userId="c1fe605c-1aaf-4791-a440-af891effc177" providerId="ADAL" clId="{7A8F0759-D1E1-40D0-9BB3-84D75CAC3E28}" dt="2024-01-19T18:04:03.993" v="1110" actId="207"/>
          <ac:spMkLst>
            <pc:docMk/>
            <pc:sldMk cId="3553770351" sldId="274"/>
            <ac:spMk id="16" creationId="{81F32EE1-D60D-8FFA-BED8-FE557F420FAC}"/>
          </ac:spMkLst>
        </pc:spChg>
        <pc:spChg chg="mod">
          <ac:chgData name="حصه بنت سودان العتيبي" userId="c1fe605c-1aaf-4791-a440-af891effc177" providerId="ADAL" clId="{7A8F0759-D1E1-40D0-9BB3-84D75CAC3E28}" dt="2024-01-19T18:04:03.993" v="1110" actId="207"/>
          <ac:spMkLst>
            <pc:docMk/>
            <pc:sldMk cId="3553770351" sldId="274"/>
            <ac:spMk id="17" creationId="{881AF983-9CD7-A01D-2D29-06DA934EF7B2}"/>
          </ac:spMkLst>
        </pc:spChg>
        <pc:picChg chg="add del mod">
          <ac:chgData name="حصه بنت سودان العتيبي" userId="c1fe605c-1aaf-4791-a440-af891effc177" providerId="ADAL" clId="{7A8F0759-D1E1-40D0-9BB3-84D75CAC3E28}" dt="2024-01-19T17:26:13.913" v="847" actId="478"/>
          <ac:picMkLst>
            <pc:docMk/>
            <pc:sldMk cId="3553770351" sldId="274"/>
            <ac:picMk id="3" creationId="{888ECFBF-A0ED-49D7-679A-AF3F8FC5D284}"/>
          </ac:picMkLst>
        </pc:picChg>
        <pc:picChg chg="add mod">
          <ac:chgData name="حصه بنت سودان العتيبي" userId="c1fe605c-1aaf-4791-a440-af891effc177" providerId="ADAL" clId="{7A8F0759-D1E1-40D0-9BB3-84D75CAC3E28}" dt="2024-01-19T17:26:24.296" v="853" actId="14100"/>
          <ac:picMkLst>
            <pc:docMk/>
            <pc:sldMk cId="3553770351" sldId="274"/>
            <ac:picMk id="5" creationId="{3864C16E-7392-12E9-2535-9B078F61FA18}"/>
          </ac:picMkLst>
        </pc:picChg>
        <pc:picChg chg="mod">
          <ac:chgData name="حصه بنت سودان العتيبي" userId="c1fe605c-1aaf-4791-a440-af891effc177" providerId="ADAL" clId="{7A8F0759-D1E1-40D0-9BB3-84D75CAC3E28}" dt="2024-01-19T17:24:33.169" v="834" actId="14100"/>
          <ac:picMkLst>
            <pc:docMk/>
            <pc:sldMk cId="3553770351" sldId="274"/>
            <ac:picMk id="8" creationId="{C936C705-911E-87F6-9683-2559AA411CC3}"/>
          </ac:picMkLst>
        </pc:picChg>
      </pc:sldChg>
      <pc:sldChg chg="modSp add mod ord">
        <pc:chgData name="حصه بنت سودان العتيبي" userId="c1fe605c-1aaf-4791-a440-af891effc177" providerId="ADAL" clId="{7A8F0759-D1E1-40D0-9BB3-84D75CAC3E28}" dt="2024-01-19T17:29:22.924" v="859" actId="20577"/>
        <pc:sldMkLst>
          <pc:docMk/>
          <pc:sldMk cId="4172387546" sldId="275"/>
        </pc:sldMkLst>
        <pc:spChg chg="mod">
          <ac:chgData name="حصه بنت سودان العتيبي" userId="c1fe605c-1aaf-4791-a440-af891effc177" providerId="ADAL" clId="{7A8F0759-D1E1-40D0-9BB3-84D75CAC3E28}" dt="2024-01-19T17:29:22.924" v="859" actId="20577"/>
          <ac:spMkLst>
            <pc:docMk/>
            <pc:sldMk cId="4172387546" sldId="275"/>
            <ac:spMk id="13" creationId="{304875A7-64A5-D04B-A42F-76011B8AAF4D}"/>
          </ac:spMkLst>
        </pc:spChg>
      </pc:sldChg>
      <pc:sldChg chg="addSp delSp modSp new mod modTransition modAnim">
        <pc:chgData name="حصه بنت سودان العتيبي" userId="c1fe605c-1aaf-4791-a440-af891effc177" providerId="ADAL" clId="{7A8F0759-D1E1-40D0-9BB3-84D75CAC3E28}" dt="2024-01-19T18:04:24.223" v="1111"/>
        <pc:sldMkLst>
          <pc:docMk/>
          <pc:sldMk cId="4173100634" sldId="276"/>
        </pc:sldMkLst>
        <pc:spChg chg="del">
          <ac:chgData name="حصه بنت سودان العتيبي" userId="c1fe605c-1aaf-4791-a440-af891effc177" providerId="ADAL" clId="{7A8F0759-D1E1-40D0-9BB3-84D75CAC3E28}" dt="2024-01-19T17:29:31.885" v="861" actId="478"/>
          <ac:spMkLst>
            <pc:docMk/>
            <pc:sldMk cId="4173100634" sldId="276"/>
            <ac:spMk id="2" creationId="{6BA3E6CA-CF14-8877-AC91-9DA6BEAFFA22}"/>
          </ac:spMkLst>
        </pc:spChg>
        <pc:spChg chg="del">
          <ac:chgData name="حصه بنت سودان العتيبي" userId="c1fe605c-1aaf-4791-a440-af891effc177" providerId="ADAL" clId="{7A8F0759-D1E1-40D0-9BB3-84D75CAC3E28}" dt="2024-01-19T17:29:31.885" v="861" actId="478"/>
          <ac:spMkLst>
            <pc:docMk/>
            <pc:sldMk cId="4173100634" sldId="276"/>
            <ac:spMk id="3" creationId="{DA69BCC5-760A-277D-B6B6-E643F0B573F5}"/>
          </ac:spMkLst>
        </pc:spChg>
        <pc:spChg chg="del">
          <ac:chgData name="حصه بنت سودان العتيبي" userId="c1fe605c-1aaf-4791-a440-af891effc177" providerId="ADAL" clId="{7A8F0759-D1E1-40D0-9BB3-84D75CAC3E28}" dt="2024-01-19T17:29:31.885" v="861" actId="478"/>
          <ac:spMkLst>
            <pc:docMk/>
            <pc:sldMk cId="4173100634" sldId="276"/>
            <ac:spMk id="4" creationId="{4973AA51-0880-BCB1-68EA-85DE977F41B9}"/>
          </ac:spMkLst>
        </pc:spChg>
        <pc:spChg chg="del">
          <ac:chgData name="حصه بنت سودان العتيبي" userId="c1fe605c-1aaf-4791-a440-af891effc177" providerId="ADAL" clId="{7A8F0759-D1E1-40D0-9BB3-84D75CAC3E28}" dt="2024-01-19T17:29:31.885" v="861" actId="478"/>
          <ac:spMkLst>
            <pc:docMk/>
            <pc:sldMk cId="4173100634" sldId="276"/>
            <ac:spMk id="5" creationId="{AC9BF28F-9032-68F3-D6B7-ED795D418AEE}"/>
          </ac:spMkLst>
        </pc:spChg>
        <pc:spChg chg="del">
          <ac:chgData name="حصه بنت سودان العتيبي" userId="c1fe605c-1aaf-4791-a440-af891effc177" providerId="ADAL" clId="{7A8F0759-D1E1-40D0-9BB3-84D75CAC3E28}" dt="2024-01-19T17:29:31.885" v="861" actId="478"/>
          <ac:spMkLst>
            <pc:docMk/>
            <pc:sldMk cId="4173100634" sldId="276"/>
            <ac:spMk id="6" creationId="{EFCBF332-06BF-CF65-F5B7-FD59FFB7E4C5}"/>
          </ac:spMkLst>
        </pc:spChg>
        <pc:spChg chg="add mod">
          <ac:chgData name="حصه بنت سودان العتيبي" userId="c1fe605c-1aaf-4791-a440-af891effc177" providerId="ADAL" clId="{7A8F0759-D1E1-40D0-9BB3-84D75CAC3E28}" dt="2024-01-19T17:31:18.365" v="885" actId="1076"/>
          <ac:spMkLst>
            <pc:docMk/>
            <pc:sldMk cId="4173100634" sldId="276"/>
            <ac:spMk id="8" creationId="{E714EC82-4B84-20B5-5414-DACBC473DA0D}"/>
          </ac:spMkLst>
        </pc:spChg>
        <pc:spChg chg="add mod">
          <ac:chgData name="حصه بنت سودان العتيبي" userId="c1fe605c-1aaf-4791-a440-af891effc177" providerId="ADAL" clId="{7A8F0759-D1E1-40D0-9BB3-84D75CAC3E28}" dt="2024-01-19T17:33:41.938" v="906" actId="1076"/>
          <ac:spMkLst>
            <pc:docMk/>
            <pc:sldMk cId="4173100634" sldId="276"/>
            <ac:spMk id="9" creationId="{D1793154-F6F4-24C7-A686-A8A559BFD82C}"/>
          </ac:spMkLst>
        </pc:spChg>
        <pc:spChg chg="add mod">
          <ac:chgData name="حصه بنت سودان العتيبي" userId="c1fe605c-1aaf-4791-a440-af891effc177" providerId="ADAL" clId="{7A8F0759-D1E1-40D0-9BB3-84D75CAC3E28}" dt="2024-01-19T17:40:41.706" v="967" actId="208"/>
          <ac:spMkLst>
            <pc:docMk/>
            <pc:sldMk cId="4173100634" sldId="276"/>
            <ac:spMk id="10" creationId="{4FB630AD-E397-9FE8-9975-176B349973F5}"/>
          </ac:spMkLst>
        </pc:spChg>
        <pc:spChg chg="add mod">
          <ac:chgData name="حصه بنت سودان العتيبي" userId="c1fe605c-1aaf-4791-a440-af891effc177" providerId="ADAL" clId="{7A8F0759-D1E1-40D0-9BB3-84D75CAC3E28}" dt="2024-01-19T17:34:33.842" v="921" actId="14100"/>
          <ac:spMkLst>
            <pc:docMk/>
            <pc:sldMk cId="4173100634" sldId="276"/>
            <ac:spMk id="12" creationId="{BE9ADAF5-F644-F290-22DC-10A1AC776A33}"/>
          </ac:spMkLst>
        </pc:spChg>
        <pc:spChg chg="add mod">
          <ac:chgData name="حصه بنت سودان العتيبي" userId="c1fe605c-1aaf-4791-a440-af891effc177" providerId="ADAL" clId="{7A8F0759-D1E1-40D0-9BB3-84D75CAC3E28}" dt="2024-01-19T17:36:15.344" v="937" actId="115"/>
          <ac:spMkLst>
            <pc:docMk/>
            <pc:sldMk cId="4173100634" sldId="276"/>
            <ac:spMk id="13" creationId="{E358DEAE-ABDB-52A9-1B37-BFA9059766AE}"/>
          </ac:spMkLst>
        </pc:spChg>
        <pc:spChg chg="add mod">
          <ac:chgData name="حصه بنت سودان العتيبي" userId="c1fe605c-1aaf-4791-a440-af891effc177" providerId="ADAL" clId="{7A8F0759-D1E1-40D0-9BB3-84D75CAC3E28}" dt="2024-01-19T17:40:41.706" v="967" actId="208"/>
          <ac:spMkLst>
            <pc:docMk/>
            <pc:sldMk cId="4173100634" sldId="276"/>
            <ac:spMk id="14" creationId="{FE053017-BE72-8093-B506-2C55FB29892F}"/>
          </ac:spMkLst>
        </pc:spChg>
        <pc:spChg chg="add del mod">
          <ac:chgData name="حصه بنت سودان العتيبي" userId="c1fe605c-1aaf-4791-a440-af891effc177" providerId="ADAL" clId="{7A8F0759-D1E1-40D0-9BB3-84D75CAC3E28}" dt="2024-01-19T17:36:23.722" v="938" actId="478"/>
          <ac:spMkLst>
            <pc:docMk/>
            <pc:sldMk cId="4173100634" sldId="276"/>
            <ac:spMk id="16" creationId="{5F1ADED6-5642-A3CB-C913-A038B4FB9A4D}"/>
          </ac:spMkLst>
        </pc:spChg>
        <pc:picChg chg="add del mod">
          <ac:chgData name="حصه بنت سودان العتيبي" userId="c1fe605c-1aaf-4791-a440-af891effc177" providerId="ADAL" clId="{7A8F0759-D1E1-40D0-9BB3-84D75CAC3E28}" dt="2024-01-19T17:38:27.817" v="958" actId="478"/>
          <ac:picMkLst>
            <pc:docMk/>
            <pc:sldMk cId="4173100634" sldId="276"/>
            <ac:picMk id="18" creationId="{F198845F-4814-589A-4E65-312CDD9DE63D}"/>
          </ac:picMkLst>
        </pc:picChg>
        <pc:picChg chg="add del mod">
          <ac:chgData name="حصه بنت سودان العتيبي" userId="c1fe605c-1aaf-4791-a440-af891effc177" providerId="ADAL" clId="{7A8F0759-D1E1-40D0-9BB3-84D75CAC3E28}" dt="2024-01-19T17:40:14.215" v="961" actId="478"/>
          <ac:picMkLst>
            <pc:docMk/>
            <pc:sldMk cId="4173100634" sldId="276"/>
            <ac:picMk id="20" creationId="{938C640A-BC0C-25A9-7483-7D2DC4B7C1A0}"/>
          </ac:picMkLst>
        </pc:picChg>
        <pc:picChg chg="add mod">
          <ac:chgData name="حصه بنت سودان العتيبي" userId="c1fe605c-1aaf-4791-a440-af891effc177" providerId="ADAL" clId="{7A8F0759-D1E1-40D0-9BB3-84D75CAC3E28}" dt="2024-01-19T17:42:16.913" v="974" actId="1076"/>
          <ac:picMkLst>
            <pc:docMk/>
            <pc:sldMk cId="4173100634" sldId="276"/>
            <ac:picMk id="22" creationId="{25CCE2DA-87A2-B067-1533-2356C139C52F}"/>
          </ac:picMkLst>
        </pc:picChg>
        <pc:picChg chg="add mod">
          <ac:chgData name="حصه بنت سودان العتيبي" userId="c1fe605c-1aaf-4791-a440-af891effc177" providerId="ADAL" clId="{7A8F0759-D1E1-40D0-9BB3-84D75CAC3E28}" dt="2024-01-19T17:42:29.804" v="977" actId="1076"/>
          <ac:picMkLst>
            <pc:docMk/>
            <pc:sldMk cId="4173100634" sldId="276"/>
            <ac:picMk id="23" creationId="{5E7CA8A4-C231-6DBF-1D62-34B13FBA6E58}"/>
          </ac:picMkLst>
        </pc:picChg>
      </pc:sldChg>
      <pc:sldChg chg="new del">
        <pc:chgData name="حصه بنت سودان العتيبي" userId="c1fe605c-1aaf-4791-a440-af891effc177" providerId="ADAL" clId="{7A8F0759-D1E1-40D0-9BB3-84D75CAC3E28}" dt="2024-01-19T17:45:37.042" v="982" actId="680"/>
        <pc:sldMkLst>
          <pc:docMk/>
          <pc:sldMk cId="2038572648" sldId="277"/>
        </pc:sldMkLst>
      </pc:sldChg>
      <pc:sldChg chg="addSp delSp modSp new mod modTransition modAnim">
        <pc:chgData name="حصه بنت سودان العتيبي" userId="c1fe605c-1aaf-4791-a440-af891effc177" providerId="ADAL" clId="{7A8F0759-D1E1-40D0-9BB3-84D75CAC3E28}" dt="2024-01-19T18:04:30.614" v="1112"/>
        <pc:sldMkLst>
          <pc:docMk/>
          <pc:sldMk cId="2787260264" sldId="277"/>
        </pc:sldMkLst>
        <pc:spChg chg="del">
          <ac:chgData name="حصه بنت سودان العتيبي" userId="c1fe605c-1aaf-4791-a440-af891effc177" providerId="ADAL" clId="{7A8F0759-D1E1-40D0-9BB3-84D75CAC3E28}" dt="2024-01-19T17:45:50.849" v="984" actId="478"/>
          <ac:spMkLst>
            <pc:docMk/>
            <pc:sldMk cId="2787260264" sldId="277"/>
            <ac:spMk id="2" creationId="{9F14AEDA-5475-5031-6B30-54BEEF6BCE13}"/>
          </ac:spMkLst>
        </pc:spChg>
        <pc:spChg chg="del">
          <ac:chgData name="حصه بنت سودان العتيبي" userId="c1fe605c-1aaf-4791-a440-af891effc177" providerId="ADAL" clId="{7A8F0759-D1E1-40D0-9BB3-84D75CAC3E28}" dt="2024-01-19T17:45:50.849" v="984" actId="478"/>
          <ac:spMkLst>
            <pc:docMk/>
            <pc:sldMk cId="2787260264" sldId="277"/>
            <ac:spMk id="3" creationId="{075C8997-E0AF-42EB-ABFA-3F245E98965D}"/>
          </ac:spMkLst>
        </pc:spChg>
        <pc:spChg chg="del">
          <ac:chgData name="حصه بنت سودان العتيبي" userId="c1fe605c-1aaf-4791-a440-af891effc177" providerId="ADAL" clId="{7A8F0759-D1E1-40D0-9BB3-84D75CAC3E28}" dt="2024-01-19T17:45:50.849" v="984" actId="478"/>
          <ac:spMkLst>
            <pc:docMk/>
            <pc:sldMk cId="2787260264" sldId="277"/>
            <ac:spMk id="4" creationId="{96311589-6394-A964-914A-C982E8A501D6}"/>
          </ac:spMkLst>
        </pc:spChg>
        <pc:spChg chg="add mod">
          <ac:chgData name="حصه بنت سودان العتيبي" userId="c1fe605c-1aaf-4791-a440-af891effc177" providerId="ADAL" clId="{7A8F0759-D1E1-40D0-9BB3-84D75CAC3E28}" dt="2024-01-19T17:49:20.253" v="1013" actId="20577"/>
          <ac:spMkLst>
            <pc:docMk/>
            <pc:sldMk cId="2787260264" sldId="277"/>
            <ac:spMk id="6" creationId="{40A42F07-96AA-C6F7-CD38-701011129071}"/>
          </ac:spMkLst>
        </pc:spChg>
        <pc:spChg chg="add mod">
          <ac:chgData name="حصه بنت سودان العتيبي" userId="c1fe605c-1aaf-4791-a440-af891effc177" providerId="ADAL" clId="{7A8F0759-D1E1-40D0-9BB3-84D75CAC3E28}" dt="2024-01-19T17:50:45.005" v="1030" actId="1076"/>
          <ac:spMkLst>
            <pc:docMk/>
            <pc:sldMk cId="2787260264" sldId="277"/>
            <ac:spMk id="7" creationId="{59FC127D-A612-251B-64CB-F540D68B6A20}"/>
          </ac:spMkLst>
        </pc:spChg>
        <pc:spChg chg="add mod">
          <ac:chgData name="حصه بنت سودان العتيبي" userId="c1fe605c-1aaf-4791-a440-af891effc177" providerId="ADAL" clId="{7A8F0759-D1E1-40D0-9BB3-84D75CAC3E28}" dt="2024-01-19T17:49:34.178" v="1016" actId="1076"/>
          <ac:spMkLst>
            <pc:docMk/>
            <pc:sldMk cId="2787260264" sldId="277"/>
            <ac:spMk id="8" creationId="{96BEDC06-45D5-6E55-CD9F-9B08C69773FB}"/>
          </ac:spMkLst>
        </pc:spChg>
        <pc:spChg chg="add mod">
          <ac:chgData name="حصه بنت سودان العتيبي" userId="c1fe605c-1aaf-4791-a440-af891effc177" providerId="ADAL" clId="{7A8F0759-D1E1-40D0-9BB3-84D75CAC3E28}" dt="2024-01-19T17:50:14.952" v="1027" actId="20577"/>
          <ac:spMkLst>
            <pc:docMk/>
            <pc:sldMk cId="2787260264" sldId="277"/>
            <ac:spMk id="9" creationId="{A2897610-F797-E65B-1CFE-93DDCB1C8D7F}"/>
          </ac:spMkLst>
        </pc:spChg>
        <pc:spChg chg="add mod">
          <ac:chgData name="حصه بنت سودان العتيبي" userId="c1fe605c-1aaf-4791-a440-af891effc177" providerId="ADAL" clId="{7A8F0759-D1E1-40D0-9BB3-84D75CAC3E28}" dt="2024-01-19T17:51:26.173" v="1042" actId="14100"/>
          <ac:spMkLst>
            <pc:docMk/>
            <pc:sldMk cId="2787260264" sldId="277"/>
            <ac:spMk id="10" creationId="{B365C821-20DD-FFD4-DD3A-448DEED9F8CE}"/>
          </ac:spMkLst>
        </pc:spChg>
        <pc:spChg chg="add mod">
          <ac:chgData name="حصه بنت سودان العتيبي" userId="c1fe605c-1aaf-4791-a440-af891effc177" providerId="ADAL" clId="{7A8F0759-D1E1-40D0-9BB3-84D75CAC3E28}" dt="2024-01-19T17:51:14.580" v="1037" actId="14100"/>
          <ac:spMkLst>
            <pc:docMk/>
            <pc:sldMk cId="2787260264" sldId="277"/>
            <ac:spMk id="11" creationId="{B1E4106C-F8B9-717B-49F2-FBB6C8889F21}"/>
          </ac:spMkLst>
        </pc:spChg>
      </pc:sldChg>
      <pc:sldChg chg="addSp delSp modSp new mod modTransition modAnim">
        <pc:chgData name="حصه بنت سودان العتيبي" userId="c1fe605c-1aaf-4791-a440-af891effc177" providerId="ADAL" clId="{7A8F0759-D1E1-40D0-9BB3-84D75CAC3E28}" dt="2024-01-19T18:04:43.307" v="1114"/>
        <pc:sldMkLst>
          <pc:docMk/>
          <pc:sldMk cId="2265163989" sldId="278"/>
        </pc:sldMkLst>
        <pc:spChg chg="del">
          <ac:chgData name="حصه بنت سودان العتيبي" userId="c1fe605c-1aaf-4791-a440-af891effc177" providerId="ADAL" clId="{7A8F0759-D1E1-40D0-9BB3-84D75CAC3E28}" dt="2024-01-19T17:53:28.331" v="1047" actId="478"/>
          <ac:spMkLst>
            <pc:docMk/>
            <pc:sldMk cId="2265163989" sldId="278"/>
            <ac:spMk id="2" creationId="{40588CE2-06BB-CF23-53E4-897CE8F7B0D3}"/>
          </ac:spMkLst>
        </pc:spChg>
        <pc:spChg chg="del">
          <ac:chgData name="حصه بنت سودان العتيبي" userId="c1fe605c-1aaf-4791-a440-af891effc177" providerId="ADAL" clId="{7A8F0759-D1E1-40D0-9BB3-84D75CAC3E28}" dt="2024-01-19T17:53:28.331" v="1047" actId="478"/>
          <ac:spMkLst>
            <pc:docMk/>
            <pc:sldMk cId="2265163989" sldId="278"/>
            <ac:spMk id="3" creationId="{4D259DE3-F7A4-C375-7E5C-AC39EA4B3878}"/>
          </ac:spMkLst>
        </pc:spChg>
        <pc:spChg chg="del">
          <ac:chgData name="حصه بنت سودان العتيبي" userId="c1fe605c-1aaf-4791-a440-af891effc177" providerId="ADAL" clId="{7A8F0759-D1E1-40D0-9BB3-84D75CAC3E28}" dt="2024-01-19T17:53:28.331" v="1047" actId="478"/>
          <ac:spMkLst>
            <pc:docMk/>
            <pc:sldMk cId="2265163989" sldId="278"/>
            <ac:spMk id="4" creationId="{D1408685-5F85-1BBF-F948-C1C7768CE18C}"/>
          </ac:spMkLst>
        </pc:spChg>
        <pc:spChg chg="del">
          <ac:chgData name="حصه بنت سودان العتيبي" userId="c1fe605c-1aaf-4791-a440-af891effc177" providerId="ADAL" clId="{7A8F0759-D1E1-40D0-9BB3-84D75CAC3E28}" dt="2024-01-19T17:53:28.331" v="1047" actId="478"/>
          <ac:spMkLst>
            <pc:docMk/>
            <pc:sldMk cId="2265163989" sldId="278"/>
            <ac:spMk id="5" creationId="{E10684A3-3F33-6DEE-45E3-0C1A476AAAB8}"/>
          </ac:spMkLst>
        </pc:spChg>
        <pc:spChg chg="del">
          <ac:chgData name="حصه بنت سودان العتيبي" userId="c1fe605c-1aaf-4791-a440-af891effc177" providerId="ADAL" clId="{7A8F0759-D1E1-40D0-9BB3-84D75CAC3E28}" dt="2024-01-19T17:53:28.331" v="1047" actId="478"/>
          <ac:spMkLst>
            <pc:docMk/>
            <pc:sldMk cId="2265163989" sldId="278"/>
            <ac:spMk id="6" creationId="{9685B424-D778-0F16-384D-A8621AC2E6C9}"/>
          </ac:spMkLst>
        </pc:spChg>
        <pc:spChg chg="add mod">
          <ac:chgData name="حصه بنت سودان العتيبي" userId="c1fe605c-1aaf-4791-a440-af891effc177" providerId="ADAL" clId="{7A8F0759-D1E1-40D0-9BB3-84D75CAC3E28}" dt="2024-01-19T17:56:29.863" v="1082" actId="1076"/>
          <ac:spMkLst>
            <pc:docMk/>
            <pc:sldMk cId="2265163989" sldId="278"/>
            <ac:spMk id="10" creationId="{1A3AC1E3-0111-F2C2-84BB-E89FEB00248F}"/>
          </ac:spMkLst>
        </pc:spChg>
        <pc:picChg chg="add mod">
          <ac:chgData name="حصه بنت سودان العتيبي" userId="c1fe605c-1aaf-4791-a440-af891effc177" providerId="ADAL" clId="{7A8F0759-D1E1-40D0-9BB3-84D75CAC3E28}" dt="2024-01-19T17:54:19.733" v="1055" actId="1076"/>
          <ac:picMkLst>
            <pc:docMk/>
            <pc:sldMk cId="2265163989" sldId="278"/>
            <ac:picMk id="8" creationId="{2F797CAC-93E7-2E13-2449-FAFC4BF967A5}"/>
          </ac:picMkLst>
        </pc:picChg>
      </pc:sldChg>
      <pc:sldChg chg="addSp delSp modSp new mod modTransition">
        <pc:chgData name="حصه بنت سودان العتيبي" userId="c1fe605c-1aaf-4791-a440-af891effc177" providerId="ADAL" clId="{7A8F0759-D1E1-40D0-9BB3-84D75CAC3E28}" dt="2024-01-19T18:03:39.852" v="1107"/>
        <pc:sldMkLst>
          <pc:docMk/>
          <pc:sldMk cId="2273003038" sldId="279"/>
        </pc:sldMkLst>
        <pc:spChg chg="del">
          <ac:chgData name="حصه بنت سودان العتيبي" userId="c1fe605c-1aaf-4791-a440-af891effc177" providerId="ADAL" clId="{7A8F0759-D1E1-40D0-9BB3-84D75CAC3E28}" dt="2024-01-19T17:57:44.952" v="1084" actId="478"/>
          <ac:spMkLst>
            <pc:docMk/>
            <pc:sldMk cId="2273003038" sldId="279"/>
            <ac:spMk id="2" creationId="{56D20AE1-48A4-A363-8E80-A2C1F5F68B23}"/>
          </ac:spMkLst>
        </pc:spChg>
        <pc:spChg chg="del">
          <ac:chgData name="حصه بنت سودان العتيبي" userId="c1fe605c-1aaf-4791-a440-af891effc177" providerId="ADAL" clId="{7A8F0759-D1E1-40D0-9BB3-84D75CAC3E28}" dt="2024-01-19T17:57:44.952" v="1084" actId="478"/>
          <ac:spMkLst>
            <pc:docMk/>
            <pc:sldMk cId="2273003038" sldId="279"/>
            <ac:spMk id="3" creationId="{0666EE8E-5948-6C10-959D-DCA9DAF00511}"/>
          </ac:spMkLst>
        </pc:spChg>
        <pc:spChg chg="del">
          <ac:chgData name="حصه بنت سودان العتيبي" userId="c1fe605c-1aaf-4791-a440-af891effc177" providerId="ADAL" clId="{7A8F0759-D1E1-40D0-9BB3-84D75CAC3E28}" dt="2024-01-19T17:57:44.952" v="1084" actId="478"/>
          <ac:spMkLst>
            <pc:docMk/>
            <pc:sldMk cId="2273003038" sldId="279"/>
            <ac:spMk id="4" creationId="{3B51E8F3-8706-FA4C-A453-4F15FECAFB65}"/>
          </ac:spMkLst>
        </pc:spChg>
        <pc:spChg chg="del">
          <ac:chgData name="حصه بنت سودان العتيبي" userId="c1fe605c-1aaf-4791-a440-af891effc177" providerId="ADAL" clId="{7A8F0759-D1E1-40D0-9BB3-84D75CAC3E28}" dt="2024-01-19T17:57:44.952" v="1084" actId="478"/>
          <ac:spMkLst>
            <pc:docMk/>
            <pc:sldMk cId="2273003038" sldId="279"/>
            <ac:spMk id="5" creationId="{25CC472D-6F28-7490-9E8C-67C3938ACF9D}"/>
          </ac:spMkLst>
        </pc:spChg>
        <pc:spChg chg="del">
          <ac:chgData name="حصه بنت سودان العتيبي" userId="c1fe605c-1aaf-4791-a440-af891effc177" providerId="ADAL" clId="{7A8F0759-D1E1-40D0-9BB3-84D75CAC3E28}" dt="2024-01-19T17:57:44.952" v="1084" actId="478"/>
          <ac:spMkLst>
            <pc:docMk/>
            <pc:sldMk cId="2273003038" sldId="279"/>
            <ac:spMk id="6" creationId="{84DD0C2C-B6E1-0B6D-6ADB-491A7D3C02B5}"/>
          </ac:spMkLst>
        </pc:spChg>
        <pc:spChg chg="del">
          <ac:chgData name="حصه بنت سودان العتيبي" userId="c1fe605c-1aaf-4791-a440-af891effc177" providerId="ADAL" clId="{7A8F0759-D1E1-40D0-9BB3-84D75CAC3E28}" dt="2024-01-19T17:57:44.952" v="1084" actId="478"/>
          <ac:spMkLst>
            <pc:docMk/>
            <pc:sldMk cId="2273003038" sldId="279"/>
            <ac:spMk id="7" creationId="{8B1A121C-30F7-A48A-CFF5-79D8E12298F9}"/>
          </ac:spMkLst>
        </pc:spChg>
        <pc:picChg chg="add del mod">
          <ac:chgData name="حصه بنت سودان العتيبي" userId="c1fe605c-1aaf-4791-a440-af891effc177" providerId="ADAL" clId="{7A8F0759-D1E1-40D0-9BB3-84D75CAC3E28}" dt="2024-01-19T17:59:38.981" v="1089" actId="478"/>
          <ac:picMkLst>
            <pc:docMk/>
            <pc:sldMk cId="2273003038" sldId="279"/>
            <ac:picMk id="9" creationId="{0ED17143-07AD-1433-BEFB-8DC2BD1A5205}"/>
          </ac:picMkLst>
        </pc:picChg>
        <pc:picChg chg="add mod">
          <ac:chgData name="حصه بنت سودان العتيبي" userId="c1fe605c-1aaf-4791-a440-af891effc177" providerId="ADAL" clId="{7A8F0759-D1E1-40D0-9BB3-84D75CAC3E28}" dt="2024-01-19T18:00:07.367" v="1096" actId="1076"/>
          <ac:picMkLst>
            <pc:docMk/>
            <pc:sldMk cId="2273003038" sldId="279"/>
            <ac:picMk id="8194" creationId="{37389BA1-AE90-0A9C-F775-F3267F82D1C2}"/>
          </ac:picMkLst>
        </pc:picChg>
      </pc:sldChg>
      <pc:sldChg chg="add ord modTransition">
        <pc:chgData name="حصه بنت سودان العتيبي" userId="c1fe605c-1aaf-4791-a440-af891effc177" providerId="ADAL" clId="{7A8F0759-D1E1-40D0-9BB3-84D75CAC3E28}" dt="2024-01-19T18:04:37.270" v="1113"/>
        <pc:sldMkLst>
          <pc:docMk/>
          <pc:sldMk cId="2958715660" sldId="280"/>
        </pc:sldMkLst>
      </pc:sldChg>
      <pc:sldMasterChg chg="add addSldLayout modSldLayout">
        <pc:chgData name="حصه بنت سودان العتيبي" userId="c1fe605c-1aaf-4791-a440-af891effc177" providerId="ADAL" clId="{7A8F0759-D1E1-40D0-9BB3-84D75CAC3E28}" dt="2024-01-19T14:55:59.703" v="43"/>
        <pc:sldMasterMkLst>
          <pc:docMk/>
          <pc:sldMasterMk cId="2464305198" sldId="2147483648"/>
        </pc:sldMasterMkLst>
        <pc:sldLayoutChg chg="add">
          <pc:chgData name="حصه بنت سودان العتيبي" userId="c1fe605c-1aaf-4791-a440-af891effc177" providerId="ADAL" clId="{7A8F0759-D1E1-40D0-9BB3-84D75CAC3E28}" dt="2024-01-19T14:53:13.486" v="1" actId="27028"/>
          <pc:sldLayoutMkLst>
            <pc:docMk/>
            <pc:sldMasterMk cId="2464305198" sldId="2147483648"/>
            <pc:sldLayoutMk cId="3839583478" sldId="2147483649"/>
          </pc:sldLayoutMkLst>
        </pc:sldLayoutChg>
        <pc:sldLayoutChg chg="add">
          <pc:chgData name="حصه بنت سودان العتيبي" userId="c1fe605c-1aaf-4791-a440-af891effc177" providerId="ADAL" clId="{7A8F0759-D1E1-40D0-9BB3-84D75CAC3E28}" dt="2024-01-19T14:53:16.733" v="3" actId="27028"/>
          <pc:sldLayoutMkLst>
            <pc:docMk/>
            <pc:sldMasterMk cId="2464305198" sldId="2147483648"/>
            <pc:sldLayoutMk cId="2618329781" sldId="2147483665"/>
          </pc:sldLayoutMkLst>
        </pc:sldLayoutChg>
        <pc:sldLayoutChg chg="addSp delSp modSp add mod">
          <pc:chgData name="حصه بنت سودان العتيبي" userId="c1fe605c-1aaf-4791-a440-af891effc177" providerId="ADAL" clId="{7A8F0759-D1E1-40D0-9BB3-84D75CAC3E28}" dt="2024-01-19T14:55:59.703" v="43"/>
          <pc:sldLayoutMkLst>
            <pc:docMk/>
            <pc:sldMasterMk cId="2464305198" sldId="2147483648"/>
            <pc:sldLayoutMk cId="1963672163" sldId="2147483674"/>
          </pc:sldLayoutMkLst>
          <pc:spChg chg="add del">
            <ac:chgData name="حصه بنت سودان العتيبي" userId="c1fe605c-1aaf-4791-a440-af891effc177" providerId="ADAL" clId="{7A8F0759-D1E1-40D0-9BB3-84D75CAC3E28}" dt="2024-01-19T14:55:52.619" v="42" actId="478"/>
            <ac:spMkLst>
              <pc:docMk/>
              <pc:sldMasterMk cId="2464305198" sldId="2147483648"/>
              <pc:sldLayoutMk cId="1963672163" sldId="2147483674"/>
              <ac:spMk id="3" creationId="{D77FFB71-D3BF-4723-8C5E-44AD8F0E924D}"/>
            </ac:spMkLst>
          </pc:spChg>
          <pc:spChg chg="add del">
            <ac:chgData name="حصه بنت سودان العتيبي" userId="c1fe605c-1aaf-4791-a440-af891effc177" providerId="ADAL" clId="{7A8F0759-D1E1-40D0-9BB3-84D75CAC3E28}" dt="2024-01-19T14:55:52.619" v="42" actId="478"/>
            <ac:spMkLst>
              <pc:docMk/>
              <pc:sldMasterMk cId="2464305198" sldId="2147483648"/>
              <pc:sldLayoutMk cId="1963672163" sldId="2147483674"/>
              <ac:spMk id="4" creationId="{A91BC8B9-8F2B-4131-A090-0ACBEEE80BB7}"/>
            </ac:spMkLst>
          </pc:spChg>
          <pc:spChg chg="add del">
            <ac:chgData name="حصه بنت سودان العتيبي" userId="c1fe605c-1aaf-4791-a440-af891effc177" providerId="ADAL" clId="{7A8F0759-D1E1-40D0-9BB3-84D75CAC3E28}" dt="2024-01-19T14:55:52.619" v="42" actId="478"/>
            <ac:spMkLst>
              <pc:docMk/>
              <pc:sldMasterMk cId="2464305198" sldId="2147483648"/>
              <pc:sldLayoutMk cId="1963672163" sldId="2147483674"/>
              <ac:spMk id="5" creationId="{1714E40B-C52C-407A-9311-46FDCD84CB5A}"/>
            </ac:spMkLst>
          </pc:spChg>
          <pc:spChg chg="add del">
            <ac:chgData name="حصه بنت سودان العتيبي" userId="c1fe605c-1aaf-4791-a440-af891effc177" providerId="ADAL" clId="{7A8F0759-D1E1-40D0-9BB3-84D75CAC3E28}" dt="2024-01-19T14:55:52.619" v="42" actId="478"/>
            <ac:spMkLst>
              <pc:docMk/>
              <pc:sldMasterMk cId="2464305198" sldId="2147483648"/>
              <pc:sldLayoutMk cId="1963672163" sldId="2147483674"/>
              <ac:spMk id="6" creationId="{0596ED23-22F0-421E-849C-630BEABF8BD0}"/>
            </ac:spMkLst>
          </pc:spChg>
          <pc:spChg chg="add del">
            <ac:chgData name="حصه بنت سودان العتيبي" userId="c1fe605c-1aaf-4791-a440-af891effc177" providerId="ADAL" clId="{7A8F0759-D1E1-40D0-9BB3-84D75CAC3E28}" dt="2024-01-19T14:55:52.619" v="42" actId="478"/>
            <ac:spMkLst>
              <pc:docMk/>
              <pc:sldMasterMk cId="2464305198" sldId="2147483648"/>
              <pc:sldLayoutMk cId="1963672163" sldId="2147483674"/>
              <ac:spMk id="7" creationId="{860A2F77-6CFB-4347-9224-EFAA0C0EF3DB}"/>
            </ac:spMkLst>
          </pc:spChg>
          <pc:spChg chg="add del">
            <ac:chgData name="حصه بنت سودان العتيبي" userId="c1fe605c-1aaf-4791-a440-af891effc177" providerId="ADAL" clId="{7A8F0759-D1E1-40D0-9BB3-84D75CAC3E28}" dt="2024-01-19T14:55:52.619" v="42" actId="478"/>
            <ac:spMkLst>
              <pc:docMk/>
              <pc:sldMasterMk cId="2464305198" sldId="2147483648"/>
              <pc:sldLayoutMk cId="1963672163" sldId="2147483674"/>
              <ac:spMk id="8" creationId="{97C1F45E-8700-4861-AD21-BB7A09E1305A}"/>
            </ac:spMkLst>
          </pc:spChg>
          <pc:spChg chg="add del">
            <ac:chgData name="حصه بنت سودان العتيبي" userId="c1fe605c-1aaf-4791-a440-af891effc177" providerId="ADAL" clId="{7A8F0759-D1E1-40D0-9BB3-84D75CAC3E28}" dt="2024-01-19T14:55:52.619" v="42" actId="478"/>
            <ac:spMkLst>
              <pc:docMk/>
              <pc:sldMasterMk cId="2464305198" sldId="2147483648"/>
              <pc:sldLayoutMk cId="1963672163" sldId="2147483674"/>
              <ac:spMk id="9" creationId="{B7283171-31EE-44C7-A031-9F840EDEC10C}"/>
            </ac:spMkLst>
          </pc:spChg>
          <pc:spChg chg="add mod">
            <ac:chgData name="حصه بنت سودان العتيبي" userId="c1fe605c-1aaf-4791-a440-af891effc177" providerId="ADAL" clId="{7A8F0759-D1E1-40D0-9BB3-84D75CAC3E28}" dt="2024-01-19T14:55:59.703" v="43"/>
            <ac:spMkLst>
              <pc:docMk/>
              <pc:sldMasterMk cId="2464305198" sldId="2147483648"/>
              <pc:sldLayoutMk cId="1963672163" sldId="2147483674"/>
              <ac:spMk id="10" creationId="{E57161C3-0FF0-4BD1-B379-367380C24A57}"/>
            </ac:spMkLst>
          </pc:spChg>
          <pc:spChg chg="add del">
            <ac:chgData name="حصه بنت سودان العتيبي" userId="c1fe605c-1aaf-4791-a440-af891effc177" providerId="ADAL" clId="{7A8F0759-D1E1-40D0-9BB3-84D75CAC3E28}" dt="2024-01-19T14:55:52.619" v="42" actId="478"/>
            <ac:spMkLst>
              <pc:docMk/>
              <pc:sldMasterMk cId="2464305198" sldId="2147483648"/>
              <pc:sldLayoutMk cId="1963672163" sldId="2147483674"/>
              <ac:spMk id="12" creationId="{DE97EF55-0D4D-4801-869B-04ED682D62D9}"/>
            </ac:spMkLst>
          </pc:spChg>
          <pc:spChg chg="add del">
            <ac:chgData name="حصه بنت سودان العتيبي" userId="c1fe605c-1aaf-4791-a440-af891effc177" providerId="ADAL" clId="{7A8F0759-D1E1-40D0-9BB3-84D75CAC3E28}" dt="2024-01-19T14:55:48.469" v="41" actId="478"/>
            <ac:spMkLst>
              <pc:docMk/>
              <pc:sldMasterMk cId="2464305198" sldId="2147483648"/>
              <pc:sldLayoutMk cId="1963672163" sldId="2147483674"/>
              <ac:spMk id="14" creationId="{F1584ECC-FA3B-4A7A-A456-6472AE8B1DA3}"/>
            </ac:spMkLst>
          </pc:spChg>
          <pc:spChg chg="add del">
            <ac:chgData name="حصه بنت سودان العتيبي" userId="c1fe605c-1aaf-4791-a440-af891effc177" providerId="ADAL" clId="{7A8F0759-D1E1-40D0-9BB3-84D75CAC3E28}" dt="2024-01-19T14:55:52.619" v="42" actId="478"/>
            <ac:spMkLst>
              <pc:docMk/>
              <pc:sldMasterMk cId="2464305198" sldId="2147483648"/>
              <pc:sldLayoutMk cId="1963672163" sldId="2147483674"/>
              <ac:spMk id="15" creationId="{6A8F5C17-5DF3-42C2-B87F-A2F50BE0466C}"/>
            </ac:spMkLst>
          </pc:spChg>
          <pc:picChg chg="add mod">
            <ac:chgData name="حصه بنت سودان العتيبي" userId="c1fe605c-1aaf-4791-a440-af891effc177" providerId="ADAL" clId="{7A8F0759-D1E1-40D0-9BB3-84D75CAC3E28}" dt="2024-01-19T14:55:59.703" v="43"/>
            <ac:picMkLst>
              <pc:docMk/>
              <pc:sldMasterMk cId="2464305198" sldId="2147483648"/>
              <pc:sldLayoutMk cId="1963672163" sldId="2147483674"/>
              <ac:picMk id="2" creationId="{A5B52744-D325-88E1-13AB-29C415E1EA28}"/>
            </ac:picMkLst>
          </pc:picChg>
          <pc:picChg chg="mod">
            <ac:chgData name="حصه بنت سودان العتيبي" userId="c1fe605c-1aaf-4791-a440-af891effc177" providerId="ADAL" clId="{7A8F0759-D1E1-40D0-9BB3-84D75CAC3E28}" dt="2024-01-19T14:55:39.176" v="39" actId="1076"/>
            <ac:picMkLst>
              <pc:docMk/>
              <pc:sldMasterMk cId="2464305198" sldId="2147483648"/>
              <pc:sldLayoutMk cId="1963672163" sldId="2147483674"/>
              <ac:picMk id="13" creationId="{729C024A-3DD8-474A-848D-7BCCC032BC7C}"/>
            </ac:picMkLst>
          </pc:picChg>
        </pc:sldLayoutChg>
        <pc:sldLayoutChg chg="add">
          <pc:chgData name="حصه بنت سودان العتيبي" userId="c1fe605c-1aaf-4791-a440-af891effc177" providerId="ADAL" clId="{7A8F0759-D1E1-40D0-9BB3-84D75CAC3E28}" dt="2024-01-19T14:53:23.730" v="5" actId="27028"/>
          <pc:sldLayoutMkLst>
            <pc:docMk/>
            <pc:sldMasterMk cId="2464305198" sldId="2147483648"/>
            <pc:sldLayoutMk cId="3925025053" sldId="2147483675"/>
          </pc:sldLayoutMkLst>
        </pc:sldLayoutChg>
      </pc:sldMasterChg>
      <pc:sldMasterChg chg="del replId delSldLayout modSldLayout">
        <pc:chgData name="حصه بنت سودان العتيبي" userId="c1fe605c-1aaf-4791-a440-af891effc177" providerId="ADAL" clId="{7A8F0759-D1E1-40D0-9BB3-84D75CAC3E28}" dt="2024-01-19T14:56:13.914" v="44" actId="47"/>
        <pc:sldMasterMkLst>
          <pc:docMk/>
          <pc:sldMasterMk cId="1963319694" sldId="2147483660"/>
        </pc:sldMasterMkLst>
        <pc:sldLayoutChg chg="del">
          <pc:chgData name="حصه بنت سودان العتيبي" userId="c1fe605c-1aaf-4791-a440-af891effc177" providerId="ADAL" clId="{7A8F0759-D1E1-40D0-9BB3-84D75CAC3E28}" dt="2024-01-19T14:56:13.914" v="44" actId="47"/>
          <pc:sldLayoutMkLst>
            <pc:docMk/>
            <pc:sldMasterMk cId="1963319694" sldId="2147483660"/>
            <pc:sldLayoutMk cId="319008853" sldId="2147483650"/>
          </pc:sldLayoutMkLst>
        </pc:sldLayoutChg>
        <pc:sldLayoutChg chg="del">
          <pc:chgData name="حصه بنت سودان العتيبي" userId="c1fe605c-1aaf-4791-a440-af891effc177" providerId="ADAL" clId="{7A8F0759-D1E1-40D0-9BB3-84D75CAC3E28}" dt="2024-01-19T14:56:13.914" v="44" actId="47"/>
          <pc:sldLayoutMkLst>
            <pc:docMk/>
            <pc:sldMasterMk cId="1963319694" sldId="2147483660"/>
            <pc:sldLayoutMk cId="2746558163" sldId="2147483651"/>
          </pc:sldLayoutMkLst>
        </pc:sldLayoutChg>
        <pc:sldLayoutChg chg="del">
          <pc:chgData name="حصه بنت سودان العتيبي" userId="c1fe605c-1aaf-4791-a440-af891effc177" providerId="ADAL" clId="{7A8F0759-D1E1-40D0-9BB3-84D75CAC3E28}" dt="2024-01-19T14:56:13.914" v="44" actId="47"/>
          <pc:sldLayoutMkLst>
            <pc:docMk/>
            <pc:sldMasterMk cId="1963319694" sldId="2147483660"/>
            <pc:sldLayoutMk cId="3358608986" sldId="2147483652"/>
          </pc:sldLayoutMkLst>
        </pc:sldLayoutChg>
        <pc:sldLayoutChg chg="del">
          <pc:chgData name="حصه بنت سودان العتيبي" userId="c1fe605c-1aaf-4791-a440-af891effc177" providerId="ADAL" clId="{7A8F0759-D1E1-40D0-9BB3-84D75CAC3E28}" dt="2024-01-19T14:56:13.914" v="44" actId="47"/>
          <pc:sldLayoutMkLst>
            <pc:docMk/>
            <pc:sldMasterMk cId="1963319694" sldId="2147483660"/>
            <pc:sldLayoutMk cId="4221576431" sldId="2147483653"/>
          </pc:sldLayoutMkLst>
        </pc:sldLayoutChg>
        <pc:sldLayoutChg chg="del">
          <pc:chgData name="حصه بنت سودان العتيبي" userId="c1fe605c-1aaf-4791-a440-af891effc177" providerId="ADAL" clId="{7A8F0759-D1E1-40D0-9BB3-84D75CAC3E28}" dt="2024-01-19T14:56:13.914" v="44" actId="47"/>
          <pc:sldLayoutMkLst>
            <pc:docMk/>
            <pc:sldMasterMk cId="1963319694" sldId="2147483660"/>
            <pc:sldLayoutMk cId="4008107498" sldId="2147483654"/>
          </pc:sldLayoutMkLst>
        </pc:sldLayoutChg>
        <pc:sldLayoutChg chg="del">
          <pc:chgData name="حصه بنت سودان العتيبي" userId="c1fe605c-1aaf-4791-a440-af891effc177" providerId="ADAL" clId="{7A8F0759-D1E1-40D0-9BB3-84D75CAC3E28}" dt="2024-01-19T14:56:13.914" v="44" actId="47"/>
          <pc:sldLayoutMkLst>
            <pc:docMk/>
            <pc:sldMasterMk cId="1963319694" sldId="2147483660"/>
            <pc:sldLayoutMk cId="419924134" sldId="2147483655"/>
          </pc:sldLayoutMkLst>
        </pc:sldLayoutChg>
        <pc:sldLayoutChg chg="del">
          <pc:chgData name="حصه بنت سودان العتيبي" userId="c1fe605c-1aaf-4791-a440-af891effc177" providerId="ADAL" clId="{7A8F0759-D1E1-40D0-9BB3-84D75CAC3E28}" dt="2024-01-19T14:56:13.914" v="44" actId="47"/>
          <pc:sldLayoutMkLst>
            <pc:docMk/>
            <pc:sldMasterMk cId="1963319694" sldId="2147483660"/>
            <pc:sldLayoutMk cId="2964161010" sldId="2147483656"/>
          </pc:sldLayoutMkLst>
        </pc:sldLayoutChg>
        <pc:sldLayoutChg chg="del">
          <pc:chgData name="حصه بنت سودان العتيبي" userId="c1fe605c-1aaf-4791-a440-af891effc177" providerId="ADAL" clId="{7A8F0759-D1E1-40D0-9BB3-84D75CAC3E28}" dt="2024-01-19T14:56:13.914" v="44" actId="47"/>
          <pc:sldLayoutMkLst>
            <pc:docMk/>
            <pc:sldMasterMk cId="1963319694" sldId="2147483660"/>
            <pc:sldLayoutMk cId="2630136843" sldId="2147483657"/>
          </pc:sldLayoutMkLst>
        </pc:sldLayoutChg>
        <pc:sldLayoutChg chg="del">
          <pc:chgData name="حصه بنت سودان العتيبي" userId="c1fe605c-1aaf-4791-a440-af891effc177" providerId="ADAL" clId="{7A8F0759-D1E1-40D0-9BB3-84D75CAC3E28}" dt="2024-01-19T14:56:13.914" v="44" actId="47"/>
          <pc:sldLayoutMkLst>
            <pc:docMk/>
            <pc:sldMasterMk cId="1963319694" sldId="2147483660"/>
            <pc:sldLayoutMk cId="1076156442" sldId="2147483658"/>
          </pc:sldLayoutMkLst>
        </pc:sldLayoutChg>
        <pc:sldLayoutChg chg="del">
          <pc:chgData name="حصه بنت سودان العتيبي" userId="c1fe605c-1aaf-4791-a440-af891effc177" providerId="ADAL" clId="{7A8F0759-D1E1-40D0-9BB3-84D75CAC3E28}" dt="2024-01-19T14:56:13.914" v="44" actId="47"/>
          <pc:sldLayoutMkLst>
            <pc:docMk/>
            <pc:sldMasterMk cId="1963319694" sldId="2147483660"/>
            <pc:sldLayoutMk cId="1377783123" sldId="2147483659"/>
          </pc:sldLayoutMkLst>
        </pc:sldLayoutChg>
        <pc:sldLayoutChg chg="del replId">
          <pc:chgData name="حصه بنت سودان العتيبي" userId="c1fe605c-1aaf-4791-a440-af891effc177" providerId="ADAL" clId="{7A8F0759-D1E1-40D0-9BB3-84D75CAC3E28}" dt="2024-01-19T14:56:13.914" v="44" actId="47"/>
          <pc:sldLayoutMkLst>
            <pc:docMk/>
            <pc:sldMasterMk cId="1963319694" sldId="2147483660"/>
            <pc:sldLayoutMk cId="939004348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D3DE2-0A1B-4400-8261-48B8356E7425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29B59-F165-4C7D-8C0F-5E4EA87CB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29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4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2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2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9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68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4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8" descr="photo of laptop keyboard bordered by 2 palm leaves&#10;">
            <a:extLst>
              <a:ext uri="{FF2B5EF4-FFF2-40B4-BE49-F238E27FC236}">
                <a16:creationId xmlns:a16="http://schemas.microsoft.com/office/drawing/2014/main" id="{729C024A-3DD8-474A-848D-7BCCC032B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584ECC-FA3B-4A7A-A456-6472AE8B1DA3}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pic>
        <p:nvPicPr>
          <p:cNvPr id="2" name="Picture 1" descr="A cartoon of a person waving&#10;&#10;Description automatically generated">
            <a:extLst>
              <a:ext uri="{FF2B5EF4-FFF2-40B4-BE49-F238E27FC236}">
                <a16:creationId xmlns:a16="http://schemas.microsoft.com/office/drawing/2014/main" id="{A5B52744-D325-88E1-13AB-29C415E1EA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0880" y="914400"/>
            <a:ext cx="4226560" cy="518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7161C3-0FF0-4BD1-B379-367380C24A57}"/>
              </a:ext>
            </a:extLst>
          </p:cNvPr>
          <p:cNvSpPr txBox="1"/>
          <p:nvPr userDrawn="1"/>
        </p:nvSpPr>
        <p:spPr>
          <a:xfrm>
            <a:off x="1724628" y="3105834"/>
            <a:ext cx="402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96367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8">
            <a:extLst>
              <a:ext uri="{FF2B5EF4-FFF2-40B4-BE49-F238E27FC236}">
                <a16:creationId xmlns:a16="http://schemas.microsoft.com/office/drawing/2014/main" id="{FCA6EB2C-E8DA-46AE-AD91-63B890E4A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SmartArt Placeholder 20">
            <a:extLst>
              <a:ext uri="{FF2B5EF4-FFF2-40B4-BE49-F238E27FC236}">
                <a16:creationId xmlns:a16="http://schemas.microsoft.com/office/drawing/2014/main" id="{22DDECCB-0586-4A4E-B5E8-F4F3A0C4DD2C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1088136" y="2039112"/>
            <a:ext cx="10515600" cy="3960812"/>
          </a:xfrm>
        </p:spPr>
        <p:txBody>
          <a:bodyPr rtlCol="0"/>
          <a:lstStyle/>
          <a:p>
            <a:pPr rtl="0"/>
            <a:r>
              <a:rPr lang="en-GB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92502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Photo of palm tree leaves&#10;">
            <a:extLst>
              <a:ext uri="{FF2B5EF4-FFF2-40B4-BE49-F238E27FC236}">
                <a16:creationId xmlns:a16="http://schemas.microsoft.com/office/drawing/2014/main" id="{A048BE5A-008A-4FF6-883D-F5F006940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81EE29-7D44-4587-82CF-1233814B7533}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9DE5763-72AE-43A2-A15B-0A85851E82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777240"/>
            <a:ext cx="5184648" cy="530352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828800"/>
            <a:ext cx="4087368" cy="841248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3040" y="2799983"/>
            <a:ext cx="4087368" cy="2203704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832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 descr="photo of palm leaf on pink background&#10;">
            <a:extLst>
              <a:ext uri="{FF2B5EF4-FFF2-40B4-BE49-F238E27FC236}">
                <a16:creationId xmlns:a16="http://schemas.microsoft.com/office/drawing/2014/main" id="{E987AC57-CBB8-467C-8A39-019EA33D0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1192F3-A424-430E-B4BC-525DF06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584" y="1901952"/>
            <a:ext cx="3937416" cy="2387600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FD8B2AA-F7CC-4211-87D1-ABF49E999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0584" y="4379976"/>
            <a:ext cx="3937416" cy="572798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AF1BA5-EAFF-4D55-A445-675B1CEF48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3825" y="1143000"/>
            <a:ext cx="5029200" cy="457200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029"/>
            <a:ext cx="10515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E1B5B-7FD8-0AC5-2692-21B8D8A77FEB}"/>
              </a:ext>
            </a:extLst>
          </p:cNvPr>
          <p:cNvSpPr txBox="1"/>
          <p:nvPr userDrawn="1"/>
        </p:nvSpPr>
        <p:spPr>
          <a:xfrm>
            <a:off x="119269" y="6858000"/>
            <a:ext cx="308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5" r:id="rId3"/>
    <p:sldLayoutId id="214748364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5184" userDrawn="1">
          <p15:clr>
            <a:srgbClr val="5ACBF0"/>
          </p15:clr>
        </p15:guide>
        <p15:guide id="6" pos="249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🌴🌴🌴🌴🌴 🍃السعادة والهداية قرينتان فكلما زادت الهداية زادت السعادة ، وكل  … | Good morning coffee images, Beautiful morning messages, Good morning  images flowers">
            <a:extLst>
              <a:ext uri="{FF2B5EF4-FFF2-40B4-BE49-F238E27FC236}">
                <a16:creationId xmlns:a16="http://schemas.microsoft.com/office/drawing/2014/main" id="{46FD07BF-38BB-8304-8032-2961270F2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 b="889"/>
          <a:stretch/>
        </p:blipFill>
        <p:spPr bwMode="auto">
          <a:xfrm>
            <a:off x="965200" y="853440"/>
            <a:ext cx="5130800" cy="517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artoon of a person with a tray of food&#10;&#10;Description automatically generated">
            <a:extLst>
              <a:ext uri="{FF2B5EF4-FFF2-40B4-BE49-F238E27FC236}">
                <a16:creationId xmlns:a16="http://schemas.microsoft.com/office/drawing/2014/main" id="{20125ACC-979F-ECA0-D20F-21386FC90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25661"/>
          <a:stretch/>
        </p:blipFill>
        <p:spPr>
          <a:xfrm>
            <a:off x="6197600" y="1462404"/>
            <a:ext cx="475488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8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EB6BDB-439C-284C-E62F-967C9CE578F5}"/>
              </a:ext>
            </a:extLst>
          </p:cNvPr>
          <p:cNvSpPr txBox="1"/>
          <p:nvPr/>
        </p:nvSpPr>
        <p:spPr>
          <a:xfrm>
            <a:off x="187851" y="2551069"/>
            <a:ext cx="7769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Finding my keys on the beach was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unlikely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 was shocked when I spotted them.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8C47B-CCB9-3327-E30F-139A7353CF43}"/>
              </a:ext>
            </a:extLst>
          </p:cNvPr>
          <p:cNvSpPr txBox="1"/>
          <p:nvPr/>
        </p:nvSpPr>
        <p:spPr>
          <a:xfrm>
            <a:off x="526539" y="5298249"/>
            <a:ext cx="609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He ran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quickly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he won the race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BBD527-A5EC-935C-111C-6F49B1BC8975}"/>
              </a:ext>
            </a:extLst>
          </p:cNvPr>
          <p:cNvGrpSpPr/>
          <p:nvPr/>
        </p:nvGrpSpPr>
        <p:grpSpPr>
          <a:xfrm>
            <a:off x="9036245" y="1188268"/>
            <a:ext cx="2695586" cy="2352511"/>
            <a:chOff x="9036245" y="1188268"/>
            <a:chExt cx="2695586" cy="2352511"/>
          </a:xfrm>
        </p:grpSpPr>
        <p:pic>
          <p:nvPicPr>
            <p:cNvPr id="3074" name="Picture 2" descr="Free Beach Clipart Pictures - Clipartix">
              <a:extLst>
                <a:ext uri="{FF2B5EF4-FFF2-40B4-BE49-F238E27FC236}">
                  <a16:creationId xmlns:a16="http://schemas.microsoft.com/office/drawing/2014/main" id="{A8946A14-4445-FEFE-2020-C84682D078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33" b="6494"/>
            <a:stretch/>
          </p:blipFill>
          <p:spPr bwMode="auto">
            <a:xfrm flipH="1">
              <a:off x="9036245" y="1188268"/>
              <a:ext cx="2695586" cy="235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keys clipart - Clip Art Library">
              <a:extLst>
                <a:ext uri="{FF2B5EF4-FFF2-40B4-BE49-F238E27FC236}">
                  <a16:creationId xmlns:a16="http://schemas.microsoft.com/office/drawing/2014/main" id="{62C641CA-07BA-DD56-A48F-0CD5AA9A2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49148" y="2780023"/>
              <a:ext cx="764152" cy="760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Runner Guy In Competitions Crosses The Finish Line With Ribbon Vector.  Isolated Illustration 17385308 Vector Art at Vecteezy">
            <a:extLst>
              <a:ext uri="{FF2B5EF4-FFF2-40B4-BE49-F238E27FC236}">
                <a16:creationId xmlns:a16="http://schemas.microsoft.com/office/drawing/2014/main" id="{60520CB3-14E4-7F62-7966-97C02CBDE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6074" r="7127" b="3111"/>
          <a:stretch/>
        </p:blipFill>
        <p:spPr bwMode="auto">
          <a:xfrm>
            <a:off x="7437317" y="4054349"/>
            <a:ext cx="2434018" cy="27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52B13F-5E85-6F15-E85D-C7C19F75DD59}"/>
              </a:ext>
            </a:extLst>
          </p:cNvPr>
          <p:cNvSpPr txBox="1"/>
          <p:nvPr/>
        </p:nvSpPr>
        <p:spPr>
          <a:xfrm>
            <a:off x="883920" y="1069758"/>
            <a:ext cx="5547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such</a:t>
            </a:r>
            <a:r>
              <a:rPr lang="en-GB" sz="2800" dirty="0"/>
              <a:t> + </a:t>
            </a:r>
            <a:r>
              <a:rPr lang="en-GB" sz="28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adjective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0070C0"/>
                </a:solidFill>
              </a:rPr>
              <a:t>or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B050"/>
                </a:solidFill>
              </a:rPr>
              <a:t>adverb</a:t>
            </a:r>
            <a:r>
              <a:rPr lang="en-GB" sz="2800" dirty="0"/>
              <a:t>+ </a:t>
            </a:r>
            <a:r>
              <a:rPr lang="en-GB" sz="2800" dirty="0">
                <a:solidFill>
                  <a:srgbClr val="FF0000"/>
                </a:solidFill>
              </a:rPr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895199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EB6BDB-439C-284C-E62F-967C9CE578F5}"/>
              </a:ext>
            </a:extLst>
          </p:cNvPr>
          <p:cNvSpPr txBox="1"/>
          <p:nvPr/>
        </p:nvSpPr>
        <p:spPr>
          <a:xfrm>
            <a:off x="282499" y="3925370"/>
            <a:ext cx="7769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Finding my keys on the beach was 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unlikely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I was shocked when I spotted them.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8C47B-CCB9-3327-E30F-139A7353CF43}"/>
              </a:ext>
            </a:extLst>
          </p:cNvPr>
          <p:cNvSpPr txBox="1"/>
          <p:nvPr/>
        </p:nvSpPr>
        <p:spPr>
          <a:xfrm>
            <a:off x="465579" y="5913030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He ran 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quickly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he won the race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BBD527-A5EC-935C-111C-6F49B1BC8975}"/>
              </a:ext>
            </a:extLst>
          </p:cNvPr>
          <p:cNvGrpSpPr/>
          <p:nvPr/>
        </p:nvGrpSpPr>
        <p:grpSpPr>
          <a:xfrm>
            <a:off x="10501307" y="3382066"/>
            <a:ext cx="1226391" cy="1070305"/>
            <a:chOff x="9036245" y="1188268"/>
            <a:chExt cx="2695586" cy="2352511"/>
          </a:xfrm>
        </p:grpSpPr>
        <p:pic>
          <p:nvPicPr>
            <p:cNvPr id="3074" name="Picture 2" descr="Free Beach Clipart Pictures - Clipartix">
              <a:extLst>
                <a:ext uri="{FF2B5EF4-FFF2-40B4-BE49-F238E27FC236}">
                  <a16:creationId xmlns:a16="http://schemas.microsoft.com/office/drawing/2014/main" id="{A8946A14-4445-FEFE-2020-C84682D078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33" b="6494"/>
            <a:stretch/>
          </p:blipFill>
          <p:spPr bwMode="auto">
            <a:xfrm flipH="1">
              <a:off x="9036245" y="1188268"/>
              <a:ext cx="2695586" cy="235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keys clipart - Clip Art Library">
              <a:extLst>
                <a:ext uri="{FF2B5EF4-FFF2-40B4-BE49-F238E27FC236}">
                  <a16:creationId xmlns:a16="http://schemas.microsoft.com/office/drawing/2014/main" id="{62C641CA-07BA-DD56-A48F-0CD5AA9A2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49148" y="2780023"/>
              <a:ext cx="764152" cy="760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Runner Guy In Competitions Crosses The Finish Line With Ribbon Vector.  Isolated Illustration 17385308 Vector Art at Vecteezy">
            <a:extLst>
              <a:ext uri="{FF2B5EF4-FFF2-40B4-BE49-F238E27FC236}">
                <a16:creationId xmlns:a16="http://schemas.microsoft.com/office/drawing/2014/main" id="{60520CB3-14E4-7F62-7966-97C02CBDE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6074" r="7127" b="3111"/>
          <a:stretch/>
        </p:blipFill>
        <p:spPr bwMode="auto">
          <a:xfrm>
            <a:off x="10986018" y="5529081"/>
            <a:ext cx="1107387" cy="12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52B13F-5E85-6F15-E85D-C7C19F75DD59}"/>
              </a:ext>
            </a:extLst>
          </p:cNvPr>
          <p:cNvSpPr txBox="1"/>
          <p:nvPr/>
        </p:nvSpPr>
        <p:spPr>
          <a:xfrm>
            <a:off x="5588610" y="2043746"/>
            <a:ext cx="5547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such</a:t>
            </a:r>
            <a:r>
              <a:rPr lang="en-GB" sz="2800" dirty="0"/>
              <a:t> + </a:t>
            </a:r>
            <a:r>
              <a:rPr lang="en-GB" sz="28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adjective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0070C0"/>
                </a:solidFill>
              </a:rPr>
              <a:t>or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B050"/>
                </a:solidFill>
              </a:rPr>
              <a:t>adverb</a:t>
            </a:r>
            <a:r>
              <a:rPr lang="en-GB" sz="2800" dirty="0"/>
              <a:t>+ </a:t>
            </a:r>
            <a:r>
              <a:rPr lang="en-GB" sz="2800" dirty="0">
                <a:solidFill>
                  <a:srgbClr val="FF0000"/>
                </a:solidFill>
              </a:rPr>
              <a:t>that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373675-3A81-9295-DAC3-D5040DE90689}"/>
              </a:ext>
            </a:extLst>
          </p:cNvPr>
          <p:cNvSpPr txBox="1"/>
          <p:nvPr/>
        </p:nvSpPr>
        <p:spPr>
          <a:xfrm>
            <a:off x="101046" y="1105027"/>
            <a:ext cx="5334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They emphasize the adjective and make it stronger.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Used to show cause and effect. </a:t>
            </a:r>
          </a:p>
        </p:txBody>
      </p:sp>
    </p:spTree>
    <p:extLst>
      <p:ext uri="{BB962C8B-B14F-4D97-AF65-F5344CB8AC3E}">
        <p14:creationId xmlns:p14="http://schemas.microsoft.com/office/powerpoint/2010/main" val="3763389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E09C83-FA6C-E5AC-CCAF-45C7E6FEF202}"/>
              </a:ext>
            </a:extLst>
          </p:cNvPr>
          <p:cNvSpPr txBox="1"/>
          <p:nvPr/>
        </p:nvSpPr>
        <p:spPr>
          <a:xfrm>
            <a:off x="264160" y="2457549"/>
            <a:ext cx="9164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We discovered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many similarities between our lives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it almost frightened us.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91316-6991-F213-12DA-6CEE0AC886BD}"/>
              </a:ext>
            </a:extLst>
          </p:cNvPr>
          <p:cNvSpPr txBox="1"/>
          <p:nvPr/>
        </p:nvSpPr>
        <p:spPr>
          <a:xfrm>
            <a:off x="264160" y="4270495"/>
            <a:ext cx="8321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few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were accepted into the school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it’s amazing we both got 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0498C-9A57-E502-32D9-6FD6F6AD0A69}"/>
              </a:ext>
            </a:extLst>
          </p:cNvPr>
          <p:cNvSpPr txBox="1"/>
          <p:nvPr/>
        </p:nvSpPr>
        <p:spPr>
          <a:xfrm>
            <a:off x="1493520" y="92517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so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B050"/>
                </a:solidFill>
              </a:rPr>
              <a:t>many/few </a:t>
            </a:r>
            <a:r>
              <a:rPr lang="en-GB" sz="2400" dirty="0"/>
              <a:t>+ </a:t>
            </a:r>
            <a:r>
              <a:rPr lang="en-GB" sz="2400" dirty="0">
                <a:solidFill>
                  <a:srgbClr val="0070C0"/>
                </a:solidFill>
              </a:rPr>
              <a:t>plural count noun </a:t>
            </a:r>
            <a:r>
              <a:rPr lang="en-GB" sz="2400" dirty="0"/>
              <a:t>+ that</a:t>
            </a:r>
          </a:p>
        </p:txBody>
      </p:sp>
      <p:pic>
        <p:nvPicPr>
          <p:cNvPr id="5122" name="Picture 2" descr="differences clipart - Clip Art Library">
            <a:extLst>
              <a:ext uri="{FF2B5EF4-FFF2-40B4-BE49-F238E27FC236}">
                <a16:creationId xmlns:a16="http://schemas.microsoft.com/office/drawing/2014/main" id="{6346CA4A-5DD0-6B64-8607-8ACCB894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1681261"/>
            <a:ext cx="2771458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chool Clipart-boy going to school and waving school clipart">
            <a:extLst>
              <a:ext uri="{FF2B5EF4-FFF2-40B4-BE49-F238E27FC236}">
                <a16:creationId xmlns:a16="http://schemas.microsoft.com/office/drawing/2014/main" id="{7E16BB6E-BFE5-5127-22B7-3DFC796B3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15" y="4064834"/>
            <a:ext cx="3776023" cy="259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25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94DB88-3C81-843A-BA31-BF5BC5F8E996}"/>
              </a:ext>
            </a:extLst>
          </p:cNvPr>
          <p:cNvSpPr txBox="1"/>
          <p:nvPr/>
        </p:nvSpPr>
        <p:spPr>
          <a:xfrm>
            <a:off x="1605280" y="12551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so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B050"/>
                </a:solidFill>
              </a:rPr>
              <a:t>much/little </a:t>
            </a:r>
            <a:r>
              <a:rPr lang="en-GB" sz="2400" dirty="0"/>
              <a:t>+ </a:t>
            </a:r>
            <a:r>
              <a:rPr lang="en-GB" sz="2400" dirty="0">
                <a:solidFill>
                  <a:srgbClr val="0070C0"/>
                </a:solidFill>
              </a:rPr>
              <a:t>noncount noun </a:t>
            </a:r>
            <a:r>
              <a:rPr lang="en-GB" sz="2400" dirty="0"/>
              <a:t>+ </a:t>
            </a:r>
            <a:r>
              <a:rPr lang="en-GB" sz="2400" dirty="0">
                <a:solidFill>
                  <a:srgbClr val="FF0000"/>
                </a:solidFill>
              </a:rPr>
              <a:t>that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B0816-BD68-C063-8488-9C76428D9033}"/>
              </a:ext>
            </a:extLst>
          </p:cNvPr>
          <p:cNvSpPr txBox="1"/>
          <p:nvPr/>
        </p:nvSpPr>
        <p:spPr>
          <a:xfrm>
            <a:off x="365760" y="2549992"/>
            <a:ext cx="8351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 have </a:t>
            </a:r>
            <a:r>
              <a:rPr lang="en-GB" sz="2400" dirty="0">
                <a:solidFill>
                  <a:srgbClr val="FF0000"/>
                </a:solidFill>
              </a:rPr>
              <a:t>so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B050"/>
                </a:solidFill>
              </a:rPr>
              <a:t>much</a:t>
            </a:r>
            <a:r>
              <a:rPr lang="en-GB" sz="2400" dirty="0">
                <a:solidFill>
                  <a:srgbClr val="0070C0"/>
                </a:solidFill>
              </a:rPr>
              <a:t> homework </a:t>
            </a:r>
            <a:r>
              <a:rPr lang="en-GB" sz="2400" dirty="0">
                <a:solidFill>
                  <a:srgbClr val="FF0000"/>
                </a:solidFill>
              </a:rPr>
              <a:t>that</a:t>
            </a:r>
            <a:r>
              <a:rPr lang="en-GB" sz="2400" dirty="0"/>
              <a:t> I won’t be able to go out tonight.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A7876-48DE-C61F-8364-0520507720FD}"/>
              </a:ext>
            </a:extLst>
          </p:cNvPr>
          <p:cNvSpPr txBox="1"/>
          <p:nvPr/>
        </p:nvSpPr>
        <p:spPr>
          <a:xfrm>
            <a:off x="365760" y="4399448"/>
            <a:ext cx="8910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He had </a:t>
            </a:r>
            <a:r>
              <a:rPr lang="en-GB" sz="2400" dirty="0">
                <a:solidFill>
                  <a:srgbClr val="FF0000"/>
                </a:solidFill>
              </a:rPr>
              <a:t>so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B050"/>
                </a:solidFill>
              </a:rPr>
              <a:t>little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training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that</a:t>
            </a:r>
            <a:r>
              <a:rPr lang="en-GB" sz="2400" dirty="0"/>
              <a:t> no one thought he would be accepted to the energy company.</a:t>
            </a:r>
          </a:p>
        </p:txBody>
      </p:sp>
      <p:pic>
        <p:nvPicPr>
          <p:cNvPr id="7170" name="Picture 2" descr="Stressed Student with Too Much Homework Stock Vector - Illustration of  book, mathematic: 195220316">
            <a:extLst>
              <a:ext uri="{FF2B5EF4-FFF2-40B4-BE49-F238E27FC236}">
                <a16:creationId xmlns:a16="http://schemas.microsoft.com/office/drawing/2014/main" id="{6332F880-280D-DB04-8803-9FF13EB2E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"/>
          <a:stretch/>
        </p:blipFill>
        <p:spPr bwMode="auto">
          <a:xfrm>
            <a:off x="9266452" y="822960"/>
            <a:ext cx="266085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32,900+ Toxic Work Environment Stock Illustrations, Royalty-Free Vector  Graphics &amp; Clip Art - iStock | Bad workplace">
            <a:extLst>
              <a:ext uri="{FF2B5EF4-FFF2-40B4-BE49-F238E27FC236}">
                <a16:creationId xmlns:a16="http://schemas.microsoft.com/office/drawing/2014/main" id="{F77082D8-2C82-9697-9706-8CE3ABCCE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E6DA"/>
              </a:clrFrom>
              <a:clrTo>
                <a:srgbClr val="FEE6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22420" r="5033" b="12440"/>
          <a:stretch/>
        </p:blipFill>
        <p:spPr bwMode="auto">
          <a:xfrm>
            <a:off x="9286240" y="4272623"/>
            <a:ext cx="2489200" cy="176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58AFD2-9285-7EA2-C634-A0B9900C146F}"/>
              </a:ext>
            </a:extLst>
          </p:cNvPr>
          <p:cNvSpPr txBox="1"/>
          <p:nvPr/>
        </p:nvSpPr>
        <p:spPr>
          <a:xfrm>
            <a:off x="365760" y="5797399"/>
            <a:ext cx="7548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Note</a:t>
            </a:r>
            <a:r>
              <a:rPr lang="en-GB" sz="2400" dirty="0"/>
              <a:t>: </a:t>
            </a:r>
            <a:r>
              <a:rPr lang="en-GB" sz="2400" i="1" dirty="0"/>
              <a:t>That</a:t>
            </a:r>
            <a:r>
              <a:rPr lang="en-GB" sz="2400" dirty="0"/>
              <a:t> is frequently left out in casual speech. </a:t>
            </a:r>
          </a:p>
          <a:p>
            <a:r>
              <a:rPr lang="en-GB" sz="2400" dirty="0"/>
              <a:t>The book was so popular </a:t>
            </a:r>
            <a:r>
              <a:rPr lang="en-GB" sz="2400" dirty="0">
                <a:solidFill>
                  <a:srgbClr val="FF0000"/>
                </a:solidFill>
              </a:rPr>
              <a:t>(that) </a:t>
            </a:r>
            <a:r>
              <a:rPr lang="en-GB" sz="2400" dirty="0"/>
              <a:t>it sold out within a week.</a:t>
            </a:r>
          </a:p>
        </p:txBody>
      </p:sp>
    </p:spTree>
    <p:extLst>
      <p:ext uri="{BB962C8B-B14F-4D97-AF65-F5344CB8AC3E}">
        <p14:creationId xmlns:p14="http://schemas.microsoft.com/office/powerpoint/2010/main" val="62811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actice Makes Perfect Svg, Dxf, Eps, Png, Jpg, Vector Art, Clipart, Cut  File, Bullseye Target Svg, Cupid Love Arrows Svg, Valentine's Day - Etsy  Israel">
            <a:extLst>
              <a:ext uri="{FF2B5EF4-FFF2-40B4-BE49-F238E27FC236}">
                <a16:creationId xmlns:a16="http://schemas.microsoft.com/office/drawing/2014/main" id="{37389BA1-AE90-0A9C-F775-F3267F82D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r="13883" b="4269"/>
          <a:stretch/>
        </p:blipFill>
        <p:spPr bwMode="auto">
          <a:xfrm>
            <a:off x="3596640" y="1236980"/>
            <a:ext cx="4998720" cy="41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0303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86F7D1A-FB5F-E102-4365-8FEE575996AC}"/>
              </a:ext>
            </a:extLst>
          </p:cNvPr>
          <p:cNvSpPr txBox="1"/>
          <p:nvPr/>
        </p:nvSpPr>
        <p:spPr>
          <a:xfrm>
            <a:off x="243840" y="313968"/>
            <a:ext cx="1154176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UcPeriod"/>
            </a:pPr>
            <a:r>
              <a:rPr lang="en-GB" sz="2400" b="1" u="sng" dirty="0">
                <a:solidFill>
                  <a:srgbClr val="FF0000"/>
                </a:solidFill>
              </a:rPr>
              <a:t>Complete each sentence with such (a/an), so, so much, so many, so little, or so few</a:t>
            </a:r>
            <a:r>
              <a:rPr lang="en-GB" sz="2400" dirty="0"/>
              <a:t>.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1.My grandfather drives ……………… slowly that other drivers get annoyed.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2. I got ……………… sleep last night that I feel exhausted today.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3. He has ……………… big family that he has cousins he hasn’t even met.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4. They are ……………… good friends that they are more like brothers.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5. The restaurant was ……………… crowded that we couldn’t get a seat.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6. There are ……………… rooms left in the hotel that we’ll have to take whatever is available.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7. There are ……………… good courses this year that I can’t decide which ones to take.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8. That TV has ……………… large screen that it feels like you are almost part of the story.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9. There are ……………… shoppers in the store today that it looks empty.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10. There are ……………… good TV programs on these days that I hardly watch TV at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86EF3-68BB-0D59-9D42-27FBCF69B616}"/>
              </a:ext>
            </a:extLst>
          </p:cNvPr>
          <p:cNvSpPr txBox="1"/>
          <p:nvPr/>
        </p:nvSpPr>
        <p:spPr>
          <a:xfrm>
            <a:off x="4124960" y="946835"/>
            <a:ext cx="61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297A0-A88B-11BE-F007-5D9D174153EF}"/>
              </a:ext>
            </a:extLst>
          </p:cNvPr>
          <p:cNvSpPr txBox="1"/>
          <p:nvPr/>
        </p:nvSpPr>
        <p:spPr>
          <a:xfrm>
            <a:off x="1684020" y="1319587"/>
            <a:ext cx="1569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 little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2A3D5E-6AED-6419-6C61-040375F9FE59}"/>
              </a:ext>
            </a:extLst>
          </p:cNvPr>
          <p:cNvSpPr txBox="1"/>
          <p:nvPr/>
        </p:nvSpPr>
        <p:spPr>
          <a:xfrm>
            <a:off x="3931920" y="2449800"/>
            <a:ext cx="118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7B129-B0B1-6308-7FE2-E3299CF212AE}"/>
              </a:ext>
            </a:extLst>
          </p:cNvPr>
          <p:cNvSpPr txBox="1"/>
          <p:nvPr/>
        </p:nvSpPr>
        <p:spPr>
          <a:xfrm>
            <a:off x="2468880" y="2773459"/>
            <a:ext cx="146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 few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04DBA6-F904-653B-2D45-99DE6B203592}"/>
              </a:ext>
            </a:extLst>
          </p:cNvPr>
          <p:cNvSpPr txBox="1"/>
          <p:nvPr/>
        </p:nvSpPr>
        <p:spPr>
          <a:xfrm>
            <a:off x="2346960" y="4947699"/>
            <a:ext cx="146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 few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C33650-F999-87F6-AEEC-882540A5F439}"/>
              </a:ext>
            </a:extLst>
          </p:cNvPr>
          <p:cNvSpPr txBox="1"/>
          <p:nvPr/>
        </p:nvSpPr>
        <p:spPr>
          <a:xfrm>
            <a:off x="2418080" y="5409364"/>
            <a:ext cx="146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 few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B507D6-29FA-49B6-C5B7-60D8677ECBB8}"/>
              </a:ext>
            </a:extLst>
          </p:cNvPr>
          <p:cNvSpPr txBox="1"/>
          <p:nvPr/>
        </p:nvSpPr>
        <p:spPr>
          <a:xfrm>
            <a:off x="1849120" y="1669665"/>
            <a:ext cx="118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CC824-DF03-F60F-5292-DA34213704A9}"/>
              </a:ext>
            </a:extLst>
          </p:cNvPr>
          <p:cNvSpPr txBox="1"/>
          <p:nvPr/>
        </p:nvSpPr>
        <p:spPr>
          <a:xfrm>
            <a:off x="2065020" y="2104911"/>
            <a:ext cx="118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604F4B-679E-4402-16E4-670AAE0E1137}"/>
              </a:ext>
            </a:extLst>
          </p:cNvPr>
          <p:cNvSpPr txBox="1"/>
          <p:nvPr/>
        </p:nvSpPr>
        <p:spPr>
          <a:xfrm>
            <a:off x="2854960" y="4255201"/>
            <a:ext cx="118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511C5A-9BDB-1EC7-DB5E-101C05AD418A}"/>
              </a:ext>
            </a:extLst>
          </p:cNvPr>
          <p:cNvSpPr txBox="1"/>
          <p:nvPr/>
        </p:nvSpPr>
        <p:spPr>
          <a:xfrm>
            <a:off x="2522220" y="3558783"/>
            <a:ext cx="146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 many</a:t>
            </a:r>
          </a:p>
        </p:txBody>
      </p:sp>
    </p:spTree>
    <p:extLst>
      <p:ext uri="{BB962C8B-B14F-4D97-AF65-F5344CB8AC3E}">
        <p14:creationId xmlns:p14="http://schemas.microsoft.com/office/powerpoint/2010/main" val="4071532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A703E73-4499-18E2-7CE7-A44A0259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1679">
            <a:off x="619760" y="640080"/>
            <a:ext cx="10820032" cy="6014720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936C705-911E-87F6-9683-2559AA411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6" y="538480"/>
            <a:ext cx="11023600" cy="60045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E948F-4022-EA8D-5780-6DB1106194E0}"/>
              </a:ext>
            </a:extLst>
          </p:cNvPr>
          <p:cNvSpPr/>
          <p:nvPr/>
        </p:nvSpPr>
        <p:spPr>
          <a:xfrm>
            <a:off x="1087120" y="2773680"/>
            <a:ext cx="616259" cy="41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28377E-1660-88BB-3B1F-51521EBAE9A3}"/>
              </a:ext>
            </a:extLst>
          </p:cNvPr>
          <p:cNvSpPr/>
          <p:nvPr/>
        </p:nvSpPr>
        <p:spPr>
          <a:xfrm>
            <a:off x="1087120" y="3332480"/>
            <a:ext cx="616259" cy="41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89C9A0-ABE6-8A1A-B735-B4B5D03DB760}"/>
              </a:ext>
            </a:extLst>
          </p:cNvPr>
          <p:cNvSpPr/>
          <p:nvPr/>
        </p:nvSpPr>
        <p:spPr>
          <a:xfrm>
            <a:off x="1087120" y="3891280"/>
            <a:ext cx="616259" cy="41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B9811B-E0B6-4C8D-939D-F6792CFDCDF1}"/>
              </a:ext>
            </a:extLst>
          </p:cNvPr>
          <p:cNvSpPr/>
          <p:nvPr/>
        </p:nvSpPr>
        <p:spPr>
          <a:xfrm>
            <a:off x="1087119" y="4381900"/>
            <a:ext cx="616259" cy="41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F32EE1-D60D-8FFA-BED8-FE557F420FAC}"/>
              </a:ext>
            </a:extLst>
          </p:cNvPr>
          <p:cNvSpPr/>
          <p:nvPr/>
        </p:nvSpPr>
        <p:spPr>
          <a:xfrm>
            <a:off x="1087118" y="4954470"/>
            <a:ext cx="616259" cy="41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1AF983-9CD7-A01D-2D29-06DA934EF7B2}"/>
              </a:ext>
            </a:extLst>
          </p:cNvPr>
          <p:cNvSpPr/>
          <p:nvPr/>
        </p:nvSpPr>
        <p:spPr>
          <a:xfrm>
            <a:off x="1087117" y="5527040"/>
            <a:ext cx="616259" cy="41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1878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A703E73-4499-18E2-7CE7-A44A0259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1679">
            <a:off x="619760" y="640080"/>
            <a:ext cx="10820032" cy="6014720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936C705-911E-87F6-9683-2559AA411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6" y="538480"/>
            <a:ext cx="6116504" cy="33316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E948F-4022-EA8D-5780-6DB1106194E0}"/>
              </a:ext>
            </a:extLst>
          </p:cNvPr>
          <p:cNvSpPr/>
          <p:nvPr/>
        </p:nvSpPr>
        <p:spPr>
          <a:xfrm>
            <a:off x="812800" y="1808480"/>
            <a:ext cx="341935" cy="230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28377E-1660-88BB-3B1F-51521EBAE9A3}"/>
              </a:ext>
            </a:extLst>
          </p:cNvPr>
          <p:cNvSpPr/>
          <p:nvPr/>
        </p:nvSpPr>
        <p:spPr>
          <a:xfrm>
            <a:off x="812797" y="2121970"/>
            <a:ext cx="341935" cy="230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89C9A0-ABE6-8A1A-B735-B4B5D03DB760}"/>
              </a:ext>
            </a:extLst>
          </p:cNvPr>
          <p:cNvSpPr/>
          <p:nvPr/>
        </p:nvSpPr>
        <p:spPr>
          <a:xfrm>
            <a:off x="812797" y="2408255"/>
            <a:ext cx="341935" cy="230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B9811B-E0B6-4C8D-939D-F6792CFDCDF1}"/>
              </a:ext>
            </a:extLst>
          </p:cNvPr>
          <p:cNvSpPr/>
          <p:nvPr/>
        </p:nvSpPr>
        <p:spPr>
          <a:xfrm>
            <a:off x="821201" y="2647217"/>
            <a:ext cx="341935" cy="230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F32EE1-D60D-8FFA-BED8-FE557F420FAC}"/>
              </a:ext>
            </a:extLst>
          </p:cNvPr>
          <p:cNvSpPr/>
          <p:nvPr/>
        </p:nvSpPr>
        <p:spPr>
          <a:xfrm>
            <a:off x="821201" y="2960707"/>
            <a:ext cx="341935" cy="230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1AF983-9CD7-A01D-2D29-06DA934EF7B2}"/>
              </a:ext>
            </a:extLst>
          </p:cNvPr>
          <p:cNvSpPr/>
          <p:nvPr/>
        </p:nvSpPr>
        <p:spPr>
          <a:xfrm>
            <a:off x="821201" y="3251590"/>
            <a:ext cx="341935" cy="230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864C16E-7392-12E9-2535-9B078F61F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2214880"/>
            <a:ext cx="7491421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70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2231827" y="1515820"/>
            <a:ext cx="7586105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en-GB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5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00000"/>
              </a:lnSpc>
            </a:pPr>
            <a:endParaRPr lang="en-GB" sz="35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GB" sz="35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GB" sz="35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Reducing Adverb Clauses</a:t>
            </a:r>
          </a:p>
          <a:p>
            <a:pPr algn="ctr">
              <a:lnSpc>
                <a:spcPct val="100000"/>
              </a:lnSpc>
            </a:pPr>
            <a:endParaRPr lang="en-GB" sz="6500" b="1" dirty="0">
              <a:solidFill>
                <a:schemeClr val="accent3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00000"/>
              </a:lnSpc>
            </a:pPr>
            <a:endParaRPr lang="en-GB" sz="6500" b="1" dirty="0">
              <a:solidFill>
                <a:schemeClr val="accent3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8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14EC82-4B84-20B5-5414-DACBC473DA0D}"/>
              </a:ext>
            </a:extLst>
          </p:cNvPr>
          <p:cNvSpPr txBox="1"/>
          <p:nvPr/>
        </p:nvSpPr>
        <p:spPr>
          <a:xfrm>
            <a:off x="314960" y="1614269"/>
            <a:ext cx="10474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After we met online, we discovered that we live in the same town.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93154-F6F4-24C7-A686-A8A559BFD82C}"/>
              </a:ext>
            </a:extLst>
          </p:cNvPr>
          <p:cNvSpPr txBox="1"/>
          <p:nvPr/>
        </p:nvSpPr>
        <p:spPr>
          <a:xfrm>
            <a:off x="314960" y="2271205"/>
            <a:ext cx="10474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After </a:t>
            </a:r>
            <a:r>
              <a:rPr lang="en-GB" sz="2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meeting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online, we discovered that we live in the same town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FB630AD-E397-9FE8-9975-176B349973F5}"/>
              </a:ext>
            </a:extLst>
          </p:cNvPr>
          <p:cNvSpPr/>
          <p:nvPr/>
        </p:nvSpPr>
        <p:spPr>
          <a:xfrm rot="5400000">
            <a:off x="1622167" y="1523414"/>
            <a:ext cx="504706" cy="1148080"/>
          </a:xfrm>
          <a:prstGeom prst="rightBrace">
            <a:avLst/>
          </a:prstGeom>
          <a:ln w="38100"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ADAF5-F644-F290-22DC-10A1AC776A33}"/>
              </a:ext>
            </a:extLst>
          </p:cNvPr>
          <p:cNvSpPr txBox="1"/>
          <p:nvPr/>
        </p:nvSpPr>
        <p:spPr>
          <a:xfrm>
            <a:off x="436880" y="4412734"/>
            <a:ext cx="10800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 ran into him on the street while I was calling him on my cell phone.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58DEAE-ABDB-52A9-1B37-BFA9059766AE}"/>
              </a:ext>
            </a:extLst>
          </p:cNvPr>
          <p:cNvSpPr txBox="1"/>
          <p:nvPr/>
        </p:nvSpPr>
        <p:spPr>
          <a:xfrm>
            <a:off x="1046480" y="5294784"/>
            <a:ext cx="10099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 ran into him on the street while </a:t>
            </a:r>
            <a:r>
              <a:rPr lang="en-GB" sz="2400" b="1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calling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him on my cell phone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E053017-BE72-8093-B506-2C55FB29892F}"/>
              </a:ext>
            </a:extLst>
          </p:cNvPr>
          <p:cNvSpPr/>
          <p:nvPr/>
        </p:nvSpPr>
        <p:spPr>
          <a:xfrm rot="5400000">
            <a:off x="6435467" y="4267478"/>
            <a:ext cx="504706" cy="1447800"/>
          </a:xfrm>
          <a:prstGeom prst="rightBrace">
            <a:avLst/>
          </a:prstGeom>
          <a:ln w="38100"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 descr="Close with solid fill">
            <a:extLst>
              <a:ext uri="{FF2B5EF4-FFF2-40B4-BE49-F238E27FC236}">
                <a16:creationId xmlns:a16="http://schemas.microsoft.com/office/drawing/2014/main" id="{25CCE2DA-87A2-B067-1533-2356C139C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594670"/>
            <a:ext cx="500859" cy="500859"/>
          </a:xfrm>
          <a:prstGeom prst="rect">
            <a:avLst/>
          </a:prstGeom>
        </p:spPr>
      </p:pic>
      <p:pic>
        <p:nvPicPr>
          <p:cNvPr id="23" name="Graphic 22" descr="Close with solid fill">
            <a:extLst>
              <a:ext uri="{FF2B5EF4-FFF2-40B4-BE49-F238E27FC236}">
                <a16:creationId xmlns:a16="http://schemas.microsoft.com/office/drawing/2014/main" id="{5E7CA8A4-C231-6DBF-1D62-34B13FBA6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4720" y="4393329"/>
            <a:ext cx="500859" cy="5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00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2302947" y="1373580"/>
            <a:ext cx="7586105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Mega goal</a:t>
            </a:r>
            <a: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  <a:t>.3.2</a:t>
            </a:r>
            <a:b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Against The Odd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Grammar</a:t>
            </a: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2605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A42F07-96AA-C6F7-CD38-701011129071}"/>
              </a:ext>
            </a:extLst>
          </p:cNvPr>
          <p:cNvSpPr txBox="1"/>
          <p:nvPr/>
        </p:nvSpPr>
        <p:spPr>
          <a:xfrm>
            <a:off x="1524000" y="1163935"/>
            <a:ext cx="6837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Before I came to class, I ate a sandwich.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C127D-A612-251B-64CB-F540D68B6A20}"/>
              </a:ext>
            </a:extLst>
          </p:cNvPr>
          <p:cNvSpPr txBox="1"/>
          <p:nvPr/>
        </p:nvSpPr>
        <p:spPr>
          <a:xfrm>
            <a:off x="1524000" y="1907276"/>
            <a:ext cx="6837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(Before coming to class, I ate a sandwich.)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EDC06-45D5-6E55-CD9F-9B08C69773FB}"/>
              </a:ext>
            </a:extLst>
          </p:cNvPr>
          <p:cNvSpPr txBox="1"/>
          <p:nvPr/>
        </p:nvSpPr>
        <p:spPr>
          <a:xfrm>
            <a:off x="1330960" y="3322627"/>
            <a:ext cx="6837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While I was driving to school, I got into an accident.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97610-F797-E65B-1CFE-93DDCB1C8D7F}"/>
              </a:ext>
            </a:extLst>
          </p:cNvPr>
          <p:cNvSpPr txBox="1"/>
          <p:nvPr/>
        </p:nvSpPr>
        <p:spPr>
          <a:xfrm>
            <a:off x="1524000" y="4217307"/>
            <a:ext cx="6837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 (While driving to school, I got into an accident.) 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365C821-20DD-FFD4-DD3A-448DEED9F8CE}"/>
              </a:ext>
            </a:extLst>
          </p:cNvPr>
          <p:cNvSpPr/>
          <p:nvPr/>
        </p:nvSpPr>
        <p:spPr>
          <a:xfrm rot="5400000">
            <a:off x="2744847" y="1243729"/>
            <a:ext cx="504706" cy="894080"/>
          </a:xfrm>
          <a:prstGeom prst="rightBrace">
            <a:avLst>
              <a:gd name="adj1" fmla="val 8333"/>
              <a:gd name="adj2" fmla="val 47531"/>
            </a:avLst>
          </a:prstGeom>
          <a:ln w="38100"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1E4106C-F8B9-717B-49F2-FBB6C8889F21}"/>
              </a:ext>
            </a:extLst>
          </p:cNvPr>
          <p:cNvSpPr/>
          <p:nvPr/>
        </p:nvSpPr>
        <p:spPr>
          <a:xfrm rot="5400000">
            <a:off x="2893367" y="3139747"/>
            <a:ext cx="461665" cy="1534160"/>
          </a:xfrm>
          <a:prstGeom prst="rightBrace">
            <a:avLst/>
          </a:prstGeom>
          <a:ln w="38100"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26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actice Makes Perfect Svg, Dxf, Eps, Png, Jpg, Vector Art, Clipart, Cut  File, Bullseye Target Svg, Cupid Love Arrows Svg, Valentine's Day - Etsy  Israel">
            <a:extLst>
              <a:ext uri="{FF2B5EF4-FFF2-40B4-BE49-F238E27FC236}">
                <a16:creationId xmlns:a16="http://schemas.microsoft.com/office/drawing/2014/main" id="{37389BA1-AE90-0A9C-F775-F3267F82D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r="13883" b="4269"/>
          <a:stretch/>
        </p:blipFill>
        <p:spPr bwMode="auto">
          <a:xfrm>
            <a:off x="3596640" y="1236980"/>
            <a:ext cx="4998720" cy="41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1566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text&#10;&#10;Description automatically generated">
            <a:extLst>
              <a:ext uri="{FF2B5EF4-FFF2-40B4-BE49-F238E27FC236}">
                <a16:creationId xmlns:a16="http://schemas.microsoft.com/office/drawing/2014/main" id="{2F797CAC-93E7-2E13-2449-FAFC4BF9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42746" cy="29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3AC1E3-0111-F2C2-84BB-E89FEB00248F}"/>
              </a:ext>
            </a:extLst>
          </p:cNvPr>
          <p:cNvSpPr txBox="1"/>
          <p:nvPr/>
        </p:nvSpPr>
        <p:spPr>
          <a:xfrm>
            <a:off x="635189" y="3631290"/>
            <a:ext cx="109216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1. </a:t>
            </a:r>
            <a:r>
              <a:rPr lang="en-GB" sz="2400" dirty="0">
                <a:solidFill>
                  <a:srgbClr val="0070C0"/>
                </a:solidFill>
              </a:rPr>
              <a:t>After finishing a large meal, I often feel sleepy. </a:t>
            </a:r>
          </a:p>
          <a:p>
            <a:r>
              <a:rPr lang="en-GB" sz="2400" dirty="0"/>
              <a:t>2. You should always put on sunscreen before going to the beach. </a:t>
            </a:r>
          </a:p>
          <a:p>
            <a:r>
              <a:rPr lang="en-GB" sz="2400" dirty="0"/>
              <a:t>3. </a:t>
            </a:r>
            <a:r>
              <a:rPr lang="en-GB" sz="2400" dirty="0">
                <a:solidFill>
                  <a:srgbClr val="0070C0"/>
                </a:solidFill>
              </a:rPr>
              <a:t>While waiting for the bus, we looked through some magazines. </a:t>
            </a:r>
          </a:p>
          <a:p>
            <a:r>
              <a:rPr lang="en-GB" sz="2400" dirty="0"/>
              <a:t>4. Before finding an apartment to rent, they had looked at dozens of apartments. </a:t>
            </a:r>
          </a:p>
          <a:p>
            <a:r>
              <a:rPr lang="en-GB" sz="2400" dirty="0"/>
              <a:t>5. </a:t>
            </a:r>
            <a:r>
              <a:rPr lang="en-GB" sz="2400" dirty="0">
                <a:solidFill>
                  <a:srgbClr val="0070C0"/>
                </a:solidFill>
              </a:rPr>
              <a:t>Before moving to Riyadh, my family had always lived in the country. </a:t>
            </a:r>
          </a:p>
          <a:p>
            <a:r>
              <a:rPr lang="en-GB" sz="2400" dirty="0"/>
              <a:t>6. Since joining the social networking site, he has met many new friends.</a:t>
            </a:r>
          </a:p>
          <a:p>
            <a:r>
              <a:rPr lang="en-GB" sz="2400" dirty="0"/>
              <a:t> 7. </a:t>
            </a:r>
            <a:r>
              <a:rPr lang="en-GB" sz="2400" dirty="0">
                <a:solidFill>
                  <a:srgbClr val="0070C0"/>
                </a:solidFill>
              </a:rPr>
              <a:t>While walking down the street, I ran into my old science teacher.</a:t>
            </a:r>
          </a:p>
        </p:txBody>
      </p:sp>
    </p:spTree>
    <p:extLst>
      <p:ext uri="{BB962C8B-B14F-4D97-AF65-F5344CB8AC3E}">
        <p14:creationId xmlns:p14="http://schemas.microsoft.com/office/powerpoint/2010/main" val="226516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28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2231827" y="1515820"/>
            <a:ext cx="7586105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en-GB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5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Such…That/So…That</a:t>
            </a:r>
          </a:p>
          <a:p>
            <a:pPr algn="ctr">
              <a:lnSpc>
                <a:spcPct val="100000"/>
              </a:lnSpc>
            </a:pPr>
            <a:endParaRPr lang="en-GB" sz="35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GB" sz="35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GB" sz="35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Reducing Adverb Clauses</a:t>
            </a:r>
          </a:p>
          <a:p>
            <a:pPr algn="ctr">
              <a:lnSpc>
                <a:spcPct val="100000"/>
              </a:lnSpc>
            </a:pPr>
            <a:endParaRPr lang="en-GB" sz="6500" b="1" dirty="0">
              <a:solidFill>
                <a:schemeClr val="accent3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0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9B29641-1101-8D50-E6EB-BABCC098B8B7}"/>
              </a:ext>
            </a:extLst>
          </p:cNvPr>
          <p:cNvSpPr txBox="1"/>
          <p:nvPr/>
        </p:nvSpPr>
        <p:spPr>
          <a:xfrm>
            <a:off x="1071880" y="1746105"/>
            <a:ext cx="9418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such and so make the adjective or adverb stronger</a:t>
            </a:r>
            <a:endParaRPr lang="en-GB" sz="40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6F523-38FD-9FAB-EBCE-0C51CF5AC54D}"/>
              </a:ext>
            </a:extLst>
          </p:cNvPr>
          <p:cNvSpPr txBox="1"/>
          <p:nvPr/>
        </p:nvSpPr>
        <p:spPr>
          <a:xfrm>
            <a:off x="1071880" y="2628570"/>
            <a:ext cx="9418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b="1" dirty="0">
                <a:latin typeface="MV Boli" panose="02000500030200090000" pitchFamily="2" charset="0"/>
                <a:cs typeface="MV Boli" panose="02000500030200090000" pitchFamily="2" charset="0"/>
              </a:rPr>
              <a:t>Express cause and effect in a sentence</a:t>
            </a:r>
            <a:endParaRPr lang="en-GB" sz="4000" dirty="0">
              <a:solidFill>
                <a:schemeClr val="tx2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DE9F7-6A14-23FD-C202-3C18470C15BE}"/>
              </a:ext>
            </a:extLst>
          </p:cNvPr>
          <p:cNvSpPr txBox="1"/>
          <p:nvPr/>
        </p:nvSpPr>
        <p:spPr>
          <a:xfrm>
            <a:off x="1071880" y="3549565"/>
            <a:ext cx="9418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b="1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Reduce adverb clauses</a:t>
            </a:r>
            <a:endParaRPr lang="en-GB" sz="40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6AADCB-988C-5544-E4F5-752ED0CB0B84}"/>
              </a:ext>
            </a:extLst>
          </p:cNvPr>
          <p:cNvSpPr txBox="1"/>
          <p:nvPr/>
        </p:nvSpPr>
        <p:spPr>
          <a:xfrm>
            <a:off x="1071880" y="4451295"/>
            <a:ext cx="871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b="1" dirty="0">
                <a:latin typeface="MV Boli" panose="02000500030200090000" pitchFamily="2" charset="0"/>
                <a:cs typeface="MV Boli" panose="02000500030200090000" pitchFamily="2" charset="0"/>
              </a:rPr>
              <a:t>Complete sentences with so …that /such….that</a:t>
            </a:r>
            <a:endParaRPr lang="en-GB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18CC7-D5EB-CEC6-C837-C85C7890A07F}"/>
              </a:ext>
            </a:extLst>
          </p:cNvPr>
          <p:cNvSpPr txBox="1"/>
          <p:nvPr/>
        </p:nvSpPr>
        <p:spPr>
          <a:xfrm>
            <a:off x="1071880" y="5353025"/>
            <a:ext cx="9418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Describes picture using so …that /such….that</a:t>
            </a:r>
            <a:endParaRPr lang="en-GB" sz="40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8D5CB-5EF9-45CE-7C01-5922A1F99D0D}"/>
              </a:ext>
            </a:extLst>
          </p:cNvPr>
          <p:cNvSpPr/>
          <p:nvPr/>
        </p:nvSpPr>
        <p:spPr>
          <a:xfrm>
            <a:off x="396240" y="203200"/>
            <a:ext cx="2844800" cy="9220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>
                <a:solidFill>
                  <a:srgbClr val="FF0000"/>
                </a:solidFill>
              </a:rPr>
              <a:t>Objectives:</a:t>
            </a:r>
          </a:p>
        </p:txBody>
      </p:sp>
    </p:spTree>
    <p:extLst>
      <p:ext uri="{BB962C8B-B14F-4D97-AF65-F5344CB8AC3E}">
        <p14:creationId xmlns:p14="http://schemas.microsoft.com/office/powerpoint/2010/main" val="3197763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15" grpId="0" build="p"/>
      <p:bldP spid="17" grpId="0" build="p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2231827" y="1515820"/>
            <a:ext cx="7586105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en-GB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5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Such…That/So…That</a:t>
            </a:r>
          </a:p>
          <a:p>
            <a:pPr algn="ctr">
              <a:lnSpc>
                <a:spcPct val="100000"/>
              </a:lnSpc>
            </a:pPr>
            <a:endParaRPr lang="en-GB" sz="35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GB" sz="35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7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5A4FD1-3961-0A29-DB12-0799B2DA6380}"/>
              </a:ext>
            </a:extLst>
          </p:cNvPr>
          <p:cNvSpPr txBox="1"/>
          <p:nvPr/>
        </p:nvSpPr>
        <p:spPr>
          <a:xfrm>
            <a:off x="388055" y="1682511"/>
            <a:ext cx="3644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It was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6D797-B607-E07E-1F4A-95B816D84F57}"/>
              </a:ext>
            </a:extLst>
          </p:cNvPr>
          <p:cNvSpPr txBox="1"/>
          <p:nvPr/>
        </p:nvSpPr>
        <p:spPr>
          <a:xfrm>
            <a:off x="305096" y="3256894"/>
            <a:ext cx="3644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It was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today. </a:t>
            </a:r>
          </a:p>
        </p:txBody>
      </p:sp>
      <p:pic>
        <p:nvPicPr>
          <p:cNvPr id="1026" name="Picture 2" descr="Free feeling hots, Download Free feeling hots png images, Free ClipArts on  Clipart Library">
            <a:extLst>
              <a:ext uri="{FF2B5EF4-FFF2-40B4-BE49-F238E27FC236}">
                <a16:creationId xmlns:a16="http://schemas.microsoft.com/office/drawing/2014/main" id="{668A8941-92FF-464D-11C8-2E13FB15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57" y="1600615"/>
            <a:ext cx="1518919" cy="17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101C23-E3B9-74DC-AED2-133CD9DB276B}"/>
              </a:ext>
            </a:extLst>
          </p:cNvPr>
          <p:cNvSpPr txBox="1"/>
          <p:nvPr/>
        </p:nvSpPr>
        <p:spPr>
          <a:xfrm>
            <a:off x="6004006" y="3986769"/>
            <a:ext cx="5334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They emphasize the adjective and make it stronger.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9C307A-3B53-B90B-0811-B977CBB1B920}"/>
              </a:ext>
            </a:extLst>
          </p:cNvPr>
          <p:cNvGrpSpPr/>
          <p:nvPr/>
        </p:nvGrpSpPr>
        <p:grpSpPr>
          <a:xfrm>
            <a:off x="5921047" y="1464071"/>
            <a:ext cx="6189673" cy="1407160"/>
            <a:chOff x="91440" y="-81280"/>
            <a:chExt cx="5750560" cy="1407160"/>
          </a:xfrm>
        </p:grpSpPr>
        <p:pic>
          <p:nvPicPr>
            <p:cNvPr id="16" name="Picture 15" descr="A collection of different colored shapes&#10;&#10;Description automatically generated">
              <a:extLst>
                <a:ext uri="{FF2B5EF4-FFF2-40B4-BE49-F238E27FC236}">
                  <a16:creationId xmlns:a16="http://schemas.microsoft.com/office/drawing/2014/main" id="{74C304DD-A5A4-C7AD-7046-CC96B1ADE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32" t="20806" b="58676"/>
            <a:stretch/>
          </p:blipFill>
          <p:spPr>
            <a:xfrm>
              <a:off x="91440" y="-81280"/>
              <a:ext cx="5455920" cy="140716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D6E68D-473C-2160-1946-B697610432E2}"/>
                </a:ext>
              </a:extLst>
            </p:cNvPr>
            <p:cNvSpPr txBox="1"/>
            <p:nvPr/>
          </p:nvSpPr>
          <p:spPr>
            <a:xfrm>
              <a:off x="1027860" y="206801"/>
              <a:ext cx="48141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do such and so mean in these sentences?</a:t>
              </a:r>
              <a:r>
                <a:rPr lang="en-GB" sz="2400" b="1" dirty="0">
                  <a:solidFill>
                    <a:schemeClr val="accent2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87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5A4FD1-3961-0A29-DB12-0799B2DA6380}"/>
              </a:ext>
            </a:extLst>
          </p:cNvPr>
          <p:cNvSpPr txBox="1"/>
          <p:nvPr/>
        </p:nvSpPr>
        <p:spPr>
          <a:xfrm>
            <a:off x="305096" y="2235521"/>
            <a:ext cx="7069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It was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day that…….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6D797-B607-E07E-1F4A-95B816D84F57}"/>
              </a:ext>
            </a:extLst>
          </p:cNvPr>
          <p:cNvSpPr txBox="1"/>
          <p:nvPr/>
        </p:nvSpPr>
        <p:spPr>
          <a:xfrm>
            <a:off x="487828" y="3606827"/>
            <a:ext cx="4663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It was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today that…….. </a:t>
            </a:r>
          </a:p>
        </p:txBody>
      </p:sp>
      <p:pic>
        <p:nvPicPr>
          <p:cNvPr id="1026" name="Picture 2" descr="Free feeling hots, Download Free feeling hots png images, Free ClipArts on  Clipart Library">
            <a:extLst>
              <a:ext uri="{FF2B5EF4-FFF2-40B4-BE49-F238E27FC236}">
                <a16:creationId xmlns:a16="http://schemas.microsoft.com/office/drawing/2014/main" id="{668A8941-92FF-464D-11C8-2E13FB15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77" y="1663595"/>
            <a:ext cx="1518919" cy="17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2ED6079-C754-905B-129A-3AC9011B379C}"/>
              </a:ext>
            </a:extLst>
          </p:cNvPr>
          <p:cNvGrpSpPr/>
          <p:nvPr/>
        </p:nvGrpSpPr>
        <p:grpSpPr>
          <a:xfrm>
            <a:off x="91440" y="-81280"/>
            <a:ext cx="5750560" cy="1407160"/>
            <a:chOff x="91440" y="-81280"/>
            <a:chExt cx="5750560" cy="1407160"/>
          </a:xfrm>
        </p:grpSpPr>
        <p:pic>
          <p:nvPicPr>
            <p:cNvPr id="8" name="Picture 7" descr="A collection of different colored shapes&#10;&#10;Description automatically generated">
              <a:extLst>
                <a:ext uri="{FF2B5EF4-FFF2-40B4-BE49-F238E27FC236}">
                  <a16:creationId xmlns:a16="http://schemas.microsoft.com/office/drawing/2014/main" id="{725F24A8-6BA5-E328-33B4-D29820CA6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32" t="20806" b="58676"/>
            <a:stretch/>
          </p:blipFill>
          <p:spPr>
            <a:xfrm>
              <a:off x="91440" y="-81280"/>
              <a:ext cx="5455920" cy="140716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E28F3C-0092-5C3C-D0F3-3542195B8E7A}"/>
                </a:ext>
              </a:extLst>
            </p:cNvPr>
            <p:cNvSpPr txBox="1"/>
            <p:nvPr/>
          </p:nvSpPr>
          <p:spPr>
            <a:xfrm>
              <a:off x="1027860" y="206801"/>
              <a:ext cx="48141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accent2"/>
                  </a:solidFill>
                </a:rPr>
                <a:t>Complete each sentence with an effect.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9198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9F28AD-8DCB-E03B-6C46-2C9D77AB27B3}"/>
              </a:ext>
            </a:extLst>
          </p:cNvPr>
          <p:cNvSpPr txBox="1"/>
          <p:nvPr/>
        </p:nvSpPr>
        <p:spPr>
          <a:xfrm>
            <a:off x="340360" y="2462460"/>
            <a:ext cx="6537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It was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strange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experience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to see my old friend again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I was speechless.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C3476-6EAC-0A9D-7432-A987FFB82E3E}"/>
              </a:ext>
            </a:extLst>
          </p:cNvPr>
          <p:cNvSpPr txBox="1"/>
          <p:nvPr/>
        </p:nvSpPr>
        <p:spPr>
          <a:xfrm>
            <a:off x="355600" y="4547215"/>
            <a:ext cx="741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Jake is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determined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person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he always manages to succeed.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91FEDD-888D-A31B-920D-1B374C844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68" y="1029813"/>
            <a:ext cx="3344492" cy="283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60+ Child Determined Portrait Stock Illustrations, Royalty-Free Vector  Graphics &amp; Clip Art - iStock">
            <a:extLst>
              <a:ext uri="{FF2B5EF4-FFF2-40B4-BE49-F238E27FC236}">
                <a16:creationId xmlns:a16="http://schemas.microsoft.com/office/drawing/2014/main" id="{F92BE473-ECDA-8BD8-BA5D-9B5E68F9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70" y="4351984"/>
            <a:ext cx="3034030" cy="2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EC06EE-D9B2-19BD-341A-69DD10F02B7A}"/>
              </a:ext>
            </a:extLst>
          </p:cNvPr>
          <p:cNvSpPr txBox="1"/>
          <p:nvPr/>
        </p:nvSpPr>
        <p:spPr>
          <a:xfrm>
            <a:off x="2032000" y="1098086"/>
            <a:ext cx="4846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such</a:t>
            </a:r>
            <a:r>
              <a:rPr lang="en-GB" sz="2800" dirty="0"/>
              <a:t> + </a:t>
            </a:r>
            <a:r>
              <a:rPr lang="en-GB" sz="28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adjective</a:t>
            </a:r>
            <a:r>
              <a:rPr lang="en-GB" sz="2800" dirty="0"/>
              <a:t> + </a:t>
            </a:r>
            <a:r>
              <a:rPr lang="en-GB" sz="2800" dirty="0">
                <a:solidFill>
                  <a:srgbClr val="0070C0"/>
                </a:solidFill>
              </a:rPr>
              <a:t>noun</a:t>
            </a:r>
            <a:r>
              <a:rPr lang="en-GB" sz="2800" dirty="0"/>
              <a:t> + </a:t>
            </a:r>
            <a:r>
              <a:rPr lang="en-GB" sz="2800" dirty="0">
                <a:solidFill>
                  <a:srgbClr val="FF0000"/>
                </a:solidFill>
              </a:rPr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1175804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9F28AD-8DCB-E03B-6C46-2C9D77AB27B3}"/>
              </a:ext>
            </a:extLst>
          </p:cNvPr>
          <p:cNvSpPr txBox="1"/>
          <p:nvPr/>
        </p:nvSpPr>
        <p:spPr>
          <a:xfrm>
            <a:off x="486189" y="4063484"/>
            <a:ext cx="8789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It was 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strange </a:t>
            </a:r>
            <a:r>
              <a:rPr lang="en-GB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experience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to see my old friend again 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I was speechless.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C3476-6EAC-0A9D-7432-A987FFB82E3E}"/>
              </a:ext>
            </a:extLst>
          </p:cNvPr>
          <p:cNvSpPr txBox="1"/>
          <p:nvPr/>
        </p:nvSpPr>
        <p:spPr>
          <a:xfrm>
            <a:off x="486189" y="5521766"/>
            <a:ext cx="741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Jake is 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determined </a:t>
            </a:r>
            <a:r>
              <a:rPr lang="en-GB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person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he always manages to succeed.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91FEDD-888D-A31B-920D-1B374C844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51" y="3526135"/>
            <a:ext cx="1783318" cy="15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60+ Child Determined Portrait Stock Illustrations, Royalty-Free Vector  Graphics &amp; Clip Art - iStock">
            <a:extLst>
              <a:ext uri="{FF2B5EF4-FFF2-40B4-BE49-F238E27FC236}">
                <a16:creationId xmlns:a16="http://schemas.microsoft.com/office/drawing/2014/main" id="{F92BE473-ECDA-8BD8-BA5D-9B5E68F9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74" y="5207592"/>
            <a:ext cx="1617777" cy="13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FBE94F-2D5A-79FC-ABDC-FDA98BC51E65}"/>
              </a:ext>
            </a:extLst>
          </p:cNvPr>
          <p:cNvSpPr txBox="1"/>
          <p:nvPr/>
        </p:nvSpPr>
        <p:spPr>
          <a:xfrm>
            <a:off x="101046" y="953700"/>
            <a:ext cx="5334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They emphasize the adjective and make it stronger.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Used to show cause and effect.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E7067-0CD5-87D9-9444-DD7A00107763}"/>
              </a:ext>
            </a:extLst>
          </p:cNvPr>
          <p:cNvSpPr txBox="1"/>
          <p:nvPr/>
        </p:nvSpPr>
        <p:spPr>
          <a:xfrm>
            <a:off x="2457974" y="2851919"/>
            <a:ext cx="4846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such</a:t>
            </a:r>
            <a:r>
              <a:rPr lang="en-GB" sz="2800" dirty="0"/>
              <a:t> + </a:t>
            </a:r>
            <a:r>
              <a:rPr lang="en-GB" sz="28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adjective</a:t>
            </a:r>
            <a:r>
              <a:rPr lang="en-GB" sz="2800" dirty="0"/>
              <a:t> + </a:t>
            </a:r>
            <a:r>
              <a:rPr lang="en-GB" sz="2800" dirty="0">
                <a:solidFill>
                  <a:srgbClr val="0070C0"/>
                </a:solidFill>
              </a:rPr>
              <a:t>noun</a:t>
            </a:r>
            <a:r>
              <a:rPr lang="en-GB" sz="2800" dirty="0"/>
              <a:t> + </a:t>
            </a:r>
            <a:r>
              <a:rPr lang="en-GB" sz="2800" dirty="0">
                <a:solidFill>
                  <a:srgbClr val="FF0000"/>
                </a:solidFill>
              </a:rPr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1916236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E6D8"/>
      </a:accent1>
      <a:accent2>
        <a:srgbClr val="8C3A27"/>
      </a:accent2>
      <a:accent3>
        <a:srgbClr val="F0C8BC"/>
      </a:accent3>
      <a:accent4>
        <a:srgbClr val="D9A491"/>
      </a:accent4>
      <a:accent5>
        <a:srgbClr val="FFF7F5"/>
      </a:accent5>
      <a:accent6>
        <a:srgbClr val="18401F"/>
      </a:accent6>
      <a:hlink>
        <a:srgbClr val="0563C1"/>
      </a:hlink>
      <a:folHlink>
        <a:srgbClr val="954F72"/>
      </a:folHlink>
    </a:clrScheme>
    <a:fontScheme name="Custom 119">
      <a:majorFont>
        <a:latin typeface="Tisa Offc Serif Pro"/>
        <a:ea typeface=""/>
        <a:cs typeface=""/>
      </a:majorFont>
      <a:minorFont>
        <a:latin typeface="Qui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945587_TF10081922_Win32" id="{66AC0917-446A-46BE-9F52-5693D6540492}" vid="{6B5A5346-71CF-4A1B-B74D-6549F6A753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854</Words>
  <Application>Microsoft Office PowerPoint</Application>
  <PresentationFormat>Widescreen</PresentationFormat>
  <Paragraphs>104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Abadi Extra Light</vt:lpstr>
      <vt:lpstr>Aptos</vt:lpstr>
      <vt:lpstr>Arial</vt:lpstr>
      <vt:lpstr>MV Boli</vt:lpstr>
      <vt:lpstr>Quire Sans Pro Light</vt:lpstr>
      <vt:lpstr>Tisa Offc Serif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سودان العتيبي</dc:creator>
  <cp:lastModifiedBy>حصه بنت سودان العتيبي</cp:lastModifiedBy>
  <cp:revision>1</cp:revision>
  <dcterms:created xsi:type="dcterms:W3CDTF">2024-01-19T14:52:06Z</dcterms:created>
  <dcterms:modified xsi:type="dcterms:W3CDTF">2024-01-19T18:10:44Z</dcterms:modified>
</cp:coreProperties>
</file>