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309" r:id="rId5"/>
    <p:sldId id="306" r:id="rId6"/>
    <p:sldId id="292" r:id="rId7"/>
    <p:sldId id="312" r:id="rId8"/>
    <p:sldId id="311" r:id="rId9"/>
    <p:sldId id="295" r:id="rId10"/>
    <p:sldId id="313" r:id="rId11"/>
    <p:sldId id="314" r:id="rId12"/>
    <p:sldId id="316" r:id="rId13"/>
    <p:sldId id="318" r:id="rId14"/>
    <p:sldId id="319" r:id="rId15"/>
    <p:sldId id="320" r:id="rId16"/>
    <p:sldId id="321" r:id="rId17"/>
    <p:sldId id="296" r:id="rId18"/>
    <p:sldId id="322" r:id="rId19"/>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CD4"/>
    <a:srgbClr val="FCF5EE"/>
    <a:srgbClr val="FFFFFF"/>
    <a:srgbClr val="EFEAE3"/>
    <a:srgbClr val="F7EDE9"/>
    <a:srgbClr val="EDE5EB"/>
    <a:srgbClr val="EBEEF3"/>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A1EB4-A199-4A48-8D16-F119E8BD63E1}" v="338" dt="2024-01-19T15:08:09.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p:cViewPr varScale="1">
        <p:scale>
          <a:sx n="63" d="100"/>
          <a:sy n="63" d="100"/>
        </p:scale>
        <p:origin x="804" y="32"/>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ه بنت سودان العتيبي" userId="c1fe605c-1aaf-4791-a440-af891effc177" providerId="ADAL" clId="{C3AA1EB4-A199-4A48-8D16-F119E8BD63E1}"/>
    <pc:docChg chg="undo custSel addSld delSld modSld sldOrd modMainMaster">
      <pc:chgData name="حصه بنت سودان العتيبي" userId="c1fe605c-1aaf-4791-a440-af891effc177" providerId="ADAL" clId="{C3AA1EB4-A199-4A48-8D16-F119E8BD63E1}" dt="2024-01-19T15:08:09.708" v="1198" actId="12"/>
      <pc:docMkLst>
        <pc:docMk/>
      </pc:docMkLst>
      <pc:sldChg chg="addSp delSp modSp del mod">
        <pc:chgData name="حصه بنت سودان العتيبي" userId="c1fe605c-1aaf-4791-a440-af891effc177" providerId="ADAL" clId="{C3AA1EB4-A199-4A48-8D16-F119E8BD63E1}" dt="2024-01-18T13:50:53.829" v="450" actId="47"/>
        <pc:sldMkLst>
          <pc:docMk/>
          <pc:sldMk cId="566997565" sldId="260"/>
        </pc:sldMkLst>
        <pc:spChg chg="del">
          <ac:chgData name="حصه بنت سودان العتيبي" userId="c1fe605c-1aaf-4791-a440-af891effc177" providerId="ADAL" clId="{C3AA1EB4-A199-4A48-8D16-F119E8BD63E1}" dt="2024-01-18T10:55:16.608" v="4" actId="478"/>
          <ac:spMkLst>
            <pc:docMk/>
            <pc:sldMk cId="566997565" sldId="260"/>
            <ac:spMk id="2" creationId="{E13E9869-80A5-41B1-AF2C-144DAE0EF133}"/>
          </ac:spMkLst>
        </pc:spChg>
        <pc:spChg chg="del">
          <ac:chgData name="حصه بنت سودان العتيبي" userId="c1fe605c-1aaf-4791-a440-af891effc177" providerId="ADAL" clId="{C3AA1EB4-A199-4A48-8D16-F119E8BD63E1}" dt="2024-01-18T10:55:16.608" v="4" actId="478"/>
          <ac:spMkLst>
            <pc:docMk/>
            <pc:sldMk cId="566997565" sldId="260"/>
            <ac:spMk id="3" creationId="{90D5DB46-4933-4971-A3A9-E1013D8C14DA}"/>
          </ac:spMkLst>
        </pc:spChg>
        <pc:spChg chg="del">
          <ac:chgData name="حصه بنت سودان العتيبي" userId="c1fe605c-1aaf-4791-a440-af891effc177" providerId="ADAL" clId="{C3AA1EB4-A199-4A48-8D16-F119E8BD63E1}" dt="2024-01-18T10:55:16.608" v="4" actId="478"/>
          <ac:spMkLst>
            <pc:docMk/>
            <pc:sldMk cId="566997565" sldId="260"/>
            <ac:spMk id="4" creationId="{83B2246F-CEE7-4406-BBDE-7117F1830ECA}"/>
          </ac:spMkLst>
        </pc:spChg>
        <pc:spChg chg="add del mod">
          <ac:chgData name="حصه بنت سودان العتيبي" userId="c1fe605c-1aaf-4791-a440-af891effc177" providerId="ADAL" clId="{C3AA1EB4-A199-4A48-8D16-F119E8BD63E1}" dt="2024-01-18T10:55:20.982" v="5" actId="478"/>
          <ac:spMkLst>
            <pc:docMk/>
            <pc:sldMk cId="566997565" sldId="260"/>
            <ac:spMk id="6" creationId="{48A0675B-DFA3-335C-C825-EC7E03952267}"/>
          </ac:spMkLst>
        </pc:spChg>
        <pc:spChg chg="add del mod">
          <ac:chgData name="حصه بنت سودان العتيبي" userId="c1fe605c-1aaf-4791-a440-af891effc177" providerId="ADAL" clId="{C3AA1EB4-A199-4A48-8D16-F119E8BD63E1}" dt="2024-01-18T10:55:20.982" v="5" actId="478"/>
          <ac:spMkLst>
            <pc:docMk/>
            <pc:sldMk cId="566997565" sldId="260"/>
            <ac:spMk id="8" creationId="{24130658-ECB8-4DF6-0053-663822DA86AA}"/>
          </ac:spMkLst>
        </pc:spChg>
        <pc:spChg chg="del">
          <ac:chgData name="حصه بنت سودان العتيبي" userId="c1fe605c-1aaf-4791-a440-af891effc177" providerId="ADAL" clId="{C3AA1EB4-A199-4A48-8D16-F119E8BD63E1}" dt="2024-01-18T10:55:16.608" v="4" actId="478"/>
          <ac:spMkLst>
            <pc:docMk/>
            <pc:sldMk cId="566997565" sldId="260"/>
            <ac:spMk id="11" creationId="{B1B29E87-9C2C-400B-834D-4E4BD6E944D0}"/>
          </ac:spMkLst>
        </pc:spChg>
        <pc:graphicFrameChg chg="del">
          <ac:chgData name="حصه بنت سودان العتيبي" userId="c1fe605c-1aaf-4791-a440-af891effc177" providerId="ADAL" clId="{C3AA1EB4-A199-4A48-8D16-F119E8BD63E1}" dt="2024-01-18T10:55:16.608" v="4" actId="478"/>
          <ac:graphicFrameMkLst>
            <pc:docMk/>
            <pc:sldMk cId="566997565" sldId="260"/>
            <ac:graphicFrameMk id="9" creationId="{4FEE1642-B122-4C8C-812B-30F133EF6C27}"/>
          </ac:graphicFrameMkLst>
        </pc:graphicFrameChg>
      </pc:sldChg>
      <pc:sldChg chg="del">
        <pc:chgData name="حصه بنت سودان العتيبي" userId="c1fe605c-1aaf-4791-a440-af891effc177" providerId="ADAL" clId="{C3AA1EB4-A199-4A48-8D16-F119E8BD63E1}" dt="2024-01-18T10:55:32.577" v="6" actId="47"/>
        <pc:sldMkLst>
          <pc:docMk/>
          <pc:sldMk cId="4151694508" sldId="268"/>
        </pc:sldMkLst>
      </pc:sldChg>
      <pc:sldChg chg="del">
        <pc:chgData name="حصه بنت سودان العتيبي" userId="c1fe605c-1aaf-4791-a440-af891effc177" providerId="ADAL" clId="{C3AA1EB4-A199-4A48-8D16-F119E8BD63E1}" dt="2024-01-19T14:49:07.137" v="1185" actId="47"/>
        <pc:sldMkLst>
          <pc:docMk/>
          <pc:sldMk cId="202184314" sldId="287"/>
        </pc:sldMkLst>
      </pc:sldChg>
      <pc:sldChg chg="del">
        <pc:chgData name="حصه بنت سودان العتيبي" userId="c1fe605c-1aaf-4791-a440-af891effc177" providerId="ADAL" clId="{C3AA1EB4-A199-4A48-8D16-F119E8BD63E1}" dt="2024-01-18T10:55:09.473" v="2" actId="47"/>
        <pc:sldMkLst>
          <pc:docMk/>
          <pc:sldMk cId="344161675" sldId="288"/>
        </pc:sldMkLst>
      </pc:sldChg>
      <pc:sldChg chg="addSp delSp modSp mod ord modTransition modAnim">
        <pc:chgData name="حصه بنت سودان العتيبي" userId="c1fe605c-1aaf-4791-a440-af891effc177" providerId="ADAL" clId="{C3AA1EB4-A199-4A48-8D16-F119E8BD63E1}" dt="2024-01-19T15:08:09.708" v="1198" actId="12"/>
        <pc:sldMkLst>
          <pc:docMk/>
          <pc:sldMk cId="3197763602" sldId="292"/>
        </pc:sldMkLst>
        <pc:spChg chg="add mod">
          <ac:chgData name="حصه بنت سودان العتيبي" userId="c1fe605c-1aaf-4791-a440-af891effc177" providerId="ADAL" clId="{C3AA1EB4-A199-4A48-8D16-F119E8BD63E1}" dt="2024-01-19T15:08:09.708" v="1198" actId="12"/>
          <ac:spMkLst>
            <pc:docMk/>
            <pc:sldMk cId="3197763602" sldId="292"/>
            <ac:spMk id="11" creationId="{89B29641-1101-8D50-E6EB-BABCC098B8B7}"/>
          </ac:spMkLst>
        </pc:spChg>
        <pc:spChg chg="add mod">
          <ac:chgData name="حصه بنت سودان العتيبي" userId="c1fe605c-1aaf-4791-a440-af891effc177" providerId="ADAL" clId="{C3AA1EB4-A199-4A48-8D16-F119E8BD63E1}" dt="2024-01-19T15:08:09.708" v="1198" actId="12"/>
          <ac:spMkLst>
            <pc:docMk/>
            <pc:sldMk cId="3197763602" sldId="292"/>
            <ac:spMk id="13" creationId="{EF86F523-38FD-9FAB-EBCE-0C51CF5AC54D}"/>
          </ac:spMkLst>
        </pc:spChg>
        <pc:spChg chg="add mod">
          <ac:chgData name="حصه بنت سودان العتيبي" userId="c1fe605c-1aaf-4791-a440-af891effc177" providerId="ADAL" clId="{C3AA1EB4-A199-4A48-8D16-F119E8BD63E1}" dt="2024-01-19T15:08:09.708" v="1198" actId="12"/>
          <ac:spMkLst>
            <pc:docMk/>
            <pc:sldMk cId="3197763602" sldId="292"/>
            <ac:spMk id="15" creationId="{437DE9F7-6A14-23FD-C202-3C18470C15BE}"/>
          </ac:spMkLst>
        </pc:spChg>
        <pc:spChg chg="add mod">
          <ac:chgData name="حصه بنت سودان العتيبي" userId="c1fe605c-1aaf-4791-a440-af891effc177" providerId="ADAL" clId="{C3AA1EB4-A199-4A48-8D16-F119E8BD63E1}" dt="2024-01-19T15:08:09.708" v="1198" actId="12"/>
          <ac:spMkLst>
            <pc:docMk/>
            <pc:sldMk cId="3197763602" sldId="292"/>
            <ac:spMk id="17" creationId="{E86AADCB-988C-5544-E4F5-752ED0CB0B84}"/>
          </ac:spMkLst>
        </pc:spChg>
        <pc:spChg chg="add mod">
          <ac:chgData name="حصه بنت سودان العتيبي" userId="c1fe605c-1aaf-4791-a440-af891effc177" providerId="ADAL" clId="{C3AA1EB4-A199-4A48-8D16-F119E8BD63E1}" dt="2024-01-19T15:08:09.708" v="1198" actId="12"/>
          <ac:spMkLst>
            <pc:docMk/>
            <pc:sldMk cId="3197763602" sldId="292"/>
            <ac:spMk id="19" creationId="{81C18CC7-D5EB-CEC6-C837-C85C7890A07F}"/>
          </ac:spMkLst>
        </pc:spChg>
        <pc:spChg chg="add mod">
          <ac:chgData name="حصه بنت سودان العتيبي" userId="c1fe605c-1aaf-4791-a440-af891effc177" providerId="ADAL" clId="{C3AA1EB4-A199-4A48-8D16-F119E8BD63E1}" dt="2024-01-18T12:59:59.791" v="146" actId="20577"/>
          <ac:spMkLst>
            <pc:docMk/>
            <pc:sldMk cId="3197763602" sldId="292"/>
            <ac:spMk id="20" creationId="{E048D5CB-5EF9-45CE-7C01-5922A1F99D0D}"/>
          </ac:spMkLst>
        </pc:spChg>
        <pc:picChg chg="add del mod">
          <ac:chgData name="حصه بنت سودان العتيبي" userId="c1fe605c-1aaf-4791-a440-af891effc177" providerId="ADAL" clId="{C3AA1EB4-A199-4A48-8D16-F119E8BD63E1}" dt="2024-01-18T13:22:31.899" v="268" actId="478"/>
          <ac:picMkLst>
            <pc:docMk/>
            <pc:sldMk cId="3197763602" sldId="292"/>
            <ac:picMk id="1026" creationId="{B2C7E837-A830-6D63-7552-440840749F13}"/>
          </ac:picMkLst>
        </pc:picChg>
        <pc:picChg chg="add del mod">
          <ac:chgData name="حصه بنت سودان العتيبي" userId="c1fe605c-1aaf-4791-a440-af891effc177" providerId="ADAL" clId="{C3AA1EB4-A199-4A48-8D16-F119E8BD63E1}" dt="2024-01-18T13:22:31.899" v="268" actId="478"/>
          <ac:picMkLst>
            <pc:docMk/>
            <pc:sldMk cId="3197763602" sldId="292"/>
            <ac:picMk id="1028" creationId="{3740A7C5-4A64-538E-C81E-382A64FC2024}"/>
          </ac:picMkLst>
        </pc:picChg>
        <pc:picChg chg="add del mod">
          <ac:chgData name="حصه بنت سودان العتيبي" userId="c1fe605c-1aaf-4791-a440-af891effc177" providerId="ADAL" clId="{C3AA1EB4-A199-4A48-8D16-F119E8BD63E1}" dt="2024-01-18T13:22:31.899" v="268" actId="478"/>
          <ac:picMkLst>
            <pc:docMk/>
            <pc:sldMk cId="3197763602" sldId="292"/>
            <ac:picMk id="1030" creationId="{630D2078-6777-61C4-9D0A-9A7CF8EA99FC}"/>
          </ac:picMkLst>
        </pc:picChg>
      </pc:sldChg>
      <pc:sldChg chg="addSp delSp modSp mod modTransition modAnim modNotesTx">
        <pc:chgData name="حصه بنت سودان العتيبي" userId="c1fe605c-1aaf-4791-a440-af891effc177" providerId="ADAL" clId="{C3AA1EB4-A199-4A48-8D16-F119E8BD63E1}" dt="2024-01-19T14:51:20.821" v="1190"/>
        <pc:sldMkLst>
          <pc:docMk/>
          <pc:sldMk cId="4268866672" sldId="295"/>
        </pc:sldMkLst>
        <pc:spChg chg="add del mod">
          <ac:chgData name="حصه بنت سودان العتيبي" userId="c1fe605c-1aaf-4791-a440-af891effc177" providerId="ADAL" clId="{C3AA1EB4-A199-4A48-8D16-F119E8BD63E1}" dt="2024-01-18T13:30:39.919" v="301" actId="478"/>
          <ac:spMkLst>
            <pc:docMk/>
            <pc:sldMk cId="4268866672" sldId="295"/>
            <ac:spMk id="45" creationId="{AA3B18C9-5129-ADB7-BAB4-8571194BA576}"/>
          </ac:spMkLst>
        </pc:spChg>
        <pc:spChg chg="add mod">
          <ac:chgData name="حصه بنت سودان العتيبي" userId="c1fe605c-1aaf-4791-a440-af891effc177" providerId="ADAL" clId="{C3AA1EB4-A199-4A48-8D16-F119E8BD63E1}" dt="2024-01-18T13:35:24.998" v="344" actId="1076"/>
          <ac:spMkLst>
            <pc:docMk/>
            <pc:sldMk cId="4268866672" sldId="295"/>
            <ac:spMk id="47" creationId="{207360C2-6838-0C6D-4560-3817F72F2131}"/>
          </ac:spMkLst>
        </pc:spChg>
        <pc:spChg chg="add del mod">
          <ac:chgData name="حصه بنت سودان العتيبي" userId="c1fe605c-1aaf-4791-a440-af891effc177" providerId="ADAL" clId="{C3AA1EB4-A199-4A48-8D16-F119E8BD63E1}" dt="2024-01-18T13:34:56.917" v="338"/>
          <ac:spMkLst>
            <pc:docMk/>
            <pc:sldMk cId="4268866672" sldId="295"/>
            <ac:spMk id="51" creationId="{4CA56A69-33B4-FD62-EA0F-507BD7C5377A}"/>
          </ac:spMkLst>
        </pc:spChg>
        <pc:spChg chg="add mod">
          <ac:chgData name="حصه بنت سودان العتيبي" userId="c1fe605c-1aaf-4791-a440-af891effc177" providerId="ADAL" clId="{C3AA1EB4-A199-4A48-8D16-F119E8BD63E1}" dt="2024-01-18T13:40:18.761" v="393" actId="20577"/>
          <ac:spMkLst>
            <pc:docMk/>
            <pc:sldMk cId="4268866672" sldId="295"/>
            <ac:spMk id="54" creationId="{A252C49F-3BE8-CFA1-FA05-2F5EFE88F889}"/>
          </ac:spMkLst>
        </pc:spChg>
        <pc:spChg chg="add mod">
          <ac:chgData name="حصه بنت سودان العتيبي" userId="c1fe605c-1aaf-4791-a440-af891effc177" providerId="ADAL" clId="{C3AA1EB4-A199-4A48-8D16-F119E8BD63E1}" dt="2024-01-18T13:39:03.666" v="390" actId="1076"/>
          <ac:spMkLst>
            <pc:docMk/>
            <pc:sldMk cId="4268866672" sldId="295"/>
            <ac:spMk id="55" creationId="{8EB61E73-F112-AA44-0497-2E2AF9AD3CA0}"/>
          </ac:spMkLst>
        </pc:spChg>
        <pc:picChg chg="add mod modCrop">
          <ac:chgData name="حصه بنت سودان العتيبي" userId="c1fe605c-1aaf-4791-a440-af891effc177" providerId="ADAL" clId="{C3AA1EB4-A199-4A48-8D16-F119E8BD63E1}" dt="2024-01-18T13:35:41.712" v="347" actId="14100"/>
          <ac:picMkLst>
            <pc:docMk/>
            <pc:sldMk cId="4268866672" sldId="295"/>
            <ac:picMk id="48" creationId="{57705AF7-7B2F-7433-9C5F-6101A6511B40}"/>
          </ac:picMkLst>
        </pc:picChg>
        <pc:picChg chg="add del mod modCrop">
          <ac:chgData name="حصه بنت سودان العتيبي" userId="c1fe605c-1aaf-4791-a440-af891effc177" providerId="ADAL" clId="{C3AA1EB4-A199-4A48-8D16-F119E8BD63E1}" dt="2024-01-18T13:34:56.917" v="338"/>
          <ac:picMkLst>
            <pc:docMk/>
            <pc:sldMk cId="4268866672" sldId="295"/>
            <ac:picMk id="50" creationId="{4FC234C6-4102-026F-FB0C-F38FC0290C5A}"/>
          </ac:picMkLst>
        </pc:picChg>
        <pc:picChg chg="mod">
          <ac:chgData name="حصه بنت سودان العتيبي" userId="c1fe605c-1aaf-4791-a440-af891effc177" providerId="ADAL" clId="{C3AA1EB4-A199-4A48-8D16-F119E8BD63E1}" dt="2024-01-18T13:35:04.591" v="341" actId="14100"/>
          <ac:picMkLst>
            <pc:docMk/>
            <pc:sldMk cId="4268866672" sldId="295"/>
            <ac:picMk id="52" creationId="{8ACDC1D0-DFC1-961A-805D-66FE45ADB628}"/>
          </ac:picMkLst>
        </pc:picChg>
      </pc:sldChg>
      <pc:sldChg chg="addSp delSp modSp mod modTransition modAnim">
        <pc:chgData name="حصه بنت سودان العتيبي" userId="c1fe605c-1aaf-4791-a440-af891effc177" providerId="ADAL" clId="{C3AA1EB4-A199-4A48-8D16-F119E8BD63E1}" dt="2024-01-19T14:49:00.860" v="1182"/>
        <pc:sldMkLst>
          <pc:docMk/>
          <pc:sldMk cId="517045786" sldId="296"/>
        </pc:sldMkLst>
        <pc:spChg chg="del">
          <ac:chgData name="حصه بنت سودان العتيبي" userId="c1fe605c-1aaf-4791-a440-af891effc177" providerId="ADAL" clId="{C3AA1EB4-A199-4A48-8D16-F119E8BD63E1}" dt="2024-01-18T10:54:51.188" v="0" actId="478"/>
          <ac:spMkLst>
            <pc:docMk/>
            <pc:sldMk cId="517045786" sldId="296"/>
            <ac:spMk id="2" creationId="{7291CFAB-A735-4A31-A51D-42FE1F5E94E0}"/>
          </ac:spMkLst>
        </pc:spChg>
        <pc:spChg chg="add mod">
          <ac:chgData name="حصه بنت سودان العتيبي" userId="c1fe605c-1aaf-4791-a440-af891effc177" providerId="ADAL" clId="{C3AA1EB4-A199-4A48-8D16-F119E8BD63E1}" dt="2024-01-19T14:43:38.026" v="1143" actId="1076"/>
          <ac:spMkLst>
            <pc:docMk/>
            <pc:sldMk cId="517045786" sldId="296"/>
            <ac:spMk id="3" creationId="{421C4557-F67D-1DB1-AA50-5A43A2119A83}"/>
          </ac:spMkLst>
        </pc:spChg>
        <pc:spChg chg="del">
          <ac:chgData name="حصه بنت سودان العتيبي" userId="c1fe605c-1aaf-4791-a440-af891effc177" providerId="ADAL" clId="{C3AA1EB4-A199-4A48-8D16-F119E8BD63E1}" dt="2024-01-18T10:54:51.188" v="0" actId="478"/>
          <ac:spMkLst>
            <pc:docMk/>
            <pc:sldMk cId="517045786" sldId="296"/>
            <ac:spMk id="3" creationId="{DE0D9D39-4DE1-4E77-8802-B35DBFFF97A2}"/>
          </ac:spMkLst>
        </pc:spChg>
        <pc:spChg chg="add del mod">
          <ac:chgData name="حصه بنت سودان العتيبي" userId="c1fe605c-1aaf-4791-a440-af891effc177" providerId="ADAL" clId="{C3AA1EB4-A199-4A48-8D16-F119E8BD63E1}" dt="2024-01-18T10:54:55.769" v="1" actId="478"/>
          <ac:spMkLst>
            <pc:docMk/>
            <pc:sldMk cId="517045786" sldId="296"/>
            <ac:spMk id="5" creationId="{EFB60654-1C97-420A-A054-2D3649504F53}"/>
          </ac:spMkLst>
        </pc:spChg>
        <pc:spChg chg="del">
          <ac:chgData name="حصه بنت سودان العتيبي" userId="c1fe605c-1aaf-4791-a440-af891effc177" providerId="ADAL" clId="{C3AA1EB4-A199-4A48-8D16-F119E8BD63E1}" dt="2024-01-18T10:54:51.188" v="0" actId="478"/>
          <ac:spMkLst>
            <pc:docMk/>
            <pc:sldMk cId="517045786" sldId="296"/>
            <ac:spMk id="6" creationId="{595F4C2B-CB37-4281-A527-07A09A21A053}"/>
          </ac:spMkLst>
        </pc:spChg>
        <pc:spChg chg="del">
          <ac:chgData name="حصه بنت سودان العتيبي" userId="c1fe605c-1aaf-4791-a440-af891effc177" providerId="ADAL" clId="{C3AA1EB4-A199-4A48-8D16-F119E8BD63E1}" dt="2024-01-18T10:54:51.188" v="0" actId="478"/>
          <ac:spMkLst>
            <pc:docMk/>
            <pc:sldMk cId="517045786" sldId="296"/>
            <ac:spMk id="7" creationId="{3235D3B1-302E-4611-8FB6-958884D2C8A7}"/>
          </ac:spMkLst>
        </pc:spChg>
        <pc:spChg chg="add del mod">
          <ac:chgData name="حصه بنت سودان العتيبي" userId="c1fe605c-1aaf-4791-a440-af891effc177" providerId="ADAL" clId="{C3AA1EB4-A199-4A48-8D16-F119E8BD63E1}" dt="2024-01-18T10:54:55.769" v="1" actId="478"/>
          <ac:spMkLst>
            <pc:docMk/>
            <pc:sldMk cId="517045786" sldId="296"/>
            <ac:spMk id="9" creationId="{16F52D13-DDC8-587C-DC62-5D847F33B1AD}"/>
          </ac:spMkLst>
        </pc:spChg>
        <pc:spChg chg="add del mod">
          <ac:chgData name="حصه بنت سودان العتيبي" userId="c1fe605c-1aaf-4791-a440-af891effc177" providerId="ADAL" clId="{C3AA1EB4-A199-4A48-8D16-F119E8BD63E1}" dt="2024-01-18T10:54:55.769" v="1" actId="478"/>
          <ac:spMkLst>
            <pc:docMk/>
            <pc:sldMk cId="517045786" sldId="296"/>
            <ac:spMk id="11" creationId="{A154DCB0-710C-4C69-7428-E3F822824071}"/>
          </ac:spMkLst>
        </pc:spChg>
        <pc:spChg chg="add del mod">
          <ac:chgData name="حصه بنت سودان العتيبي" userId="c1fe605c-1aaf-4791-a440-af891effc177" providerId="ADAL" clId="{C3AA1EB4-A199-4A48-8D16-F119E8BD63E1}" dt="2024-01-18T10:54:55.769" v="1" actId="478"/>
          <ac:spMkLst>
            <pc:docMk/>
            <pc:sldMk cId="517045786" sldId="296"/>
            <ac:spMk id="13" creationId="{F0854288-F1B6-D8F9-F674-9F1B4D461B4A}"/>
          </ac:spMkLst>
        </pc:spChg>
        <pc:spChg chg="add del mod">
          <ac:chgData name="حصه بنت سودان العتيبي" userId="c1fe605c-1aaf-4791-a440-af891effc177" providerId="ADAL" clId="{C3AA1EB4-A199-4A48-8D16-F119E8BD63E1}" dt="2024-01-18T10:54:55.769" v="1" actId="478"/>
          <ac:spMkLst>
            <pc:docMk/>
            <pc:sldMk cId="517045786" sldId="296"/>
            <ac:spMk id="15" creationId="{6FBB6ED6-2518-9D4C-A4EC-B6465C75AD80}"/>
          </ac:spMkLst>
        </pc:spChg>
        <pc:spChg chg="add del mod">
          <ac:chgData name="حصه بنت سودان العتيبي" userId="c1fe605c-1aaf-4791-a440-af891effc177" providerId="ADAL" clId="{C3AA1EB4-A199-4A48-8D16-F119E8BD63E1}" dt="2024-01-18T10:54:55.769" v="1" actId="478"/>
          <ac:spMkLst>
            <pc:docMk/>
            <pc:sldMk cId="517045786" sldId="296"/>
            <ac:spMk id="17" creationId="{48632CF3-F6E8-1148-F1E2-CABC836B5607}"/>
          </ac:spMkLst>
        </pc:spChg>
        <pc:spChg chg="add del mod">
          <ac:chgData name="حصه بنت سودان العتيبي" userId="c1fe605c-1aaf-4791-a440-af891effc177" providerId="ADAL" clId="{C3AA1EB4-A199-4A48-8D16-F119E8BD63E1}" dt="2024-01-18T10:54:55.769" v="1" actId="478"/>
          <ac:spMkLst>
            <pc:docMk/>
            <pc:sldMk cId="517045786" sldId="296"/>
            <ac:spMk id="19" creationId="{F963FFDB-AA0C-15D1-B246-CFC37BA723B3}"/>
          </ac:spMkLst>
        </pc:spChg>
        <pc:spChg chg="add del mod">
          <ac:chgData name="حصه بنت سودان العتيبي" userId="c1fe605c-1aaf-4791-a440-af891effc177" providerId="ADAL" clId="{C3AA1EB4-A199-4A48-8D16-F119E8BD63E1}" dt="2024-01-18T10:54:55.769" v="1" actId="478"/>
          <ac:spMkLst>
            <pc:docMk/>
            <pc:sldMk cId="517045786" sldId="296"/>
            <ac:spMk id="21" creationId="{899B7BD6-22D7-0E4F-5A45-54C8F4590DAD}"/>
          </ac:spMkLst>
        </pc:spChg>
        <pc:spChg chg="add del mod">
          <ac:chgData name="حصه بنت سودان العتيبي" userId="c1fe605c-1aaf-4791-a440-af891effc177" providerId="ADAL" clId="{C3AA1EB4-A199-4A48-8D16-F119E8BD63E1}" dt="2024-01-18T10:54:55.769" v="1" actId="478"/>
          <ac:spMkLst>
            <pc:docMk/>
            <pc:sldMk cId="517045786" sldId="296"/>
            <ac:spMk id="23" creationId="{5EE3E76B-9685-5857-B843-E37404029F4E}"/>
          </ac:spMkLst>
        </pc:spChg>
        <pc:spChg chg="add del mod">
          <ac:chgData name="حصه بنت سودان العتيبي" userId="c1fe605c-1aaf-4791-a440-af891effc177" providerId="ADAL" clId="{C3AA1EB4-A199-4A48-8D16-F119E8BD63E1}" dt="2024-01-18T10:54:55.769" v="1" actId="478"/>
          <ac:spMkLst>
            <pc:docMk/>
            <pc:sldMk cId="517045786" sldId="296"/>
            <ac:spMk id="25" creationId="{D891BEEB-845F-4D17-6761-505D3F063AD4}"/>
          </ac:spMkLst>
        </pc:spChg>
        <pc:spChg chg="add del mod">
          <ac:chgData name="حصه بنت سودان العتيبي" userId="c1fe605c-1aaf-4791-a440-af891effc177" providerId="ADAL" clId="{C3AA1EB4-A199-4A48-8D16-F119E8BD63E1}" dt="2024-01-18T10:54:55.769" v="1" actId="478"/>
          <ac:spMkLst>
            <pc:docMk/>
            <pc:sldMk cId="517045786" sldId="296"/>
            <ac:spMk id="27" creationId="{80E70381-61E1-67B8-BFEA-29E48E129D20}"/>
          </ac:spMkLst>
        </pc:spChg>
        <pc:spChg chg="del">
          <ac:chgData name="حصه بنت سودان العتيبي" userId="c1fe605c-1aaf-4791-a440-af891effc177" providerId="ADAL" clId="{C3AA1EB4-A199-4A48-8D16-F119E8BD63E1}" dt="2024-01-18T10:54:51.188" v="0" actId="478"/>
          <ac:spMkLst>
            <pc:docMk/>
            <pc:sldMk cId="517045786" sldId="296"/>
            <ac:spMk id="38" creationId="{032280DC-AEF9-204E-A92B-A433E91E435C}"/>
          </ac:spMkLst>
        </pc:spChg>
        <pc:spChg chg="del">
          <ac:chgData name="حصه بنت سودان العتيبي" userId="c1fe605c-1aaf-4791-a440-af891effc177" providerId="ADAL" clId="{C3AA1EB4-A199-4A48-8D16-F119E8BD63E1}" dt="2024-01-18T10:54:51.188" v="0" actId="478"/>
          <ac:spMkLst>
            <pc:docMk/>
            <pc:sldMk cId="517045786" sldId="296"/>
            <ac:spMk id="39" creationId="{8F90BA52-ED8F-7744-B135-D2F22EC0C846}"/>
          </ac:spMkLst>
        </pc:spChg>
        <pc:spChg chg="del">
          <ac:chgData name="حصه بنت سودان العتيبي" userId="c1fe605c-1aaf-4791-a440-af891effc177" providerId="ADAL" clId="{C3AA1EB4-A199-4A48-8D16-F119E8BD63E1}" dt="2024-01-18T10:54:51.188" v="0" actId="478"/>
          <ac:spMkLst>
            <pc:docMk/>
            <pc:sldMk cId="517045786" sldId="296"/>
            <ac:spMk id="40" creationId="{DA2C1685-839D-BB46-B1E8-A38664748DCC}"/>
          </ac:spMkLst>
        </pc:spChg>
        <pc:spChg chg="del">
          <ac:chgData name="حصه بنت سودان العتيبي" userId="c1fe605c-1aaf-4791-a440-af891effc177" providerId="ADAL" clId="{C3AA1EB4-A199-4A48-8D16-F119E8BD63E1}" dt="2024-01-18T10:54:51.188" v="0" actId="478"/>
          <ac:spMkLst>
            <pc:docMk/>
            <pc:sldMk cId="517045786" sldId="296"/>
            <ac:spMk id="41" creationId="{C9FA8C80-0154-4B4D-9712-FE3DB4C3C6F6}"/>
          </ac:spMkLst>
        </pc:spChg>
        <pc:spChg chg="del">
          <ac:chgData name="حصه بنت سودان العتيبي" userId="c1fe605c-1aaf-4791-a440-af891effc177" providerId="ADAL" clId="{C3AA1EB4-A199-4A48-8D16-F119E8BD63E1}" dt="2024-01-18T10:54:51.188" v="0" actId="478"/>
          <ac:spMkLst>
            <pc:docMk/>
            <pc:sldMk cId="517045786" sldId="296"/>
            <ac:spMk id="42" creationId="{F040CB1D-0082-0741-910A-688CA7131529}"/>
          </ac:spMkLst>
        </pc:spChg>
        <pc:spChg chg="del">
          <ac:chgData name="حصه بنت سودان العتيبي" userId="c1fe605c-1aaf-4791-a440-af891effc177" providerId="ADAL" clId="{C3AA1EB4-A199-4A48-8D16-F119E8BD63E1}" dt="2024-01-18T10:54:51.188" v="0" actId="478"/>
          <ac:spMkLst>
            <pc:docMk/>
            <pc:sldMk cId="517045786" sldId="296"/>
            <ac:spMk id="43" creationId="{FFD777EC-E653-DE40-A635-99F5A0B723DE}"/>
          </ac:spMkLst>
        </pc:spChg>
        <pc:spChg chg="del">
          <ac:chgData name="حصه بنت سودان العتيبي" userId="c1fe605c-1aaf-4791-a440-af891effc177" providerId="ADAL" clId="{C3AA1EB4-A199-4A48-8D16-F119E8BD63E1}" dt="2024-01-18T10:54:51.188" v="0" actId="478"/>
          <ac:spMkLst>
            <pc:docMk/>
            <pc:sldMk cId="517045786" sldId="296"/>
            <ac:spMk id="44" creationId="{F52A6075-6FBF-5D4F-8457-C7E43D8C6DE0}"/>
          </ac:spMkLst>
        </pc:spChg>
        <pc:spChg chg="del">
          <ac:chgData name="حصه بنت سودان العتيبي" userId="c1fe605c-1aaf-4791-a440-af891effc177" providerId="ADAL" clId="{C3AA1EB4-A199-4A48-8D16-F119E8BD63E1}" dt="2024-01-18T10:54:51.188" v="0" actId="478"/>
          <ac:spMkLst>
            <pc:docMk/>
            <pc:sldMk cId="517045786" sldId="296"/>
            <ac:spMk id="45" creationId="{C911C704-AC3A-3B4A-818C-F79DBA6526F6}"/>
          </ac:spMkLst>
        </pc:spChg>
        <pc:spChg chg="del">
          <ac:chgData name="حصه بنت سودان العتيبي" userId="c1fe605c-1aaf-4791-a440-af891effc177" providerId="ADAL" clId="{C3AA1EB4-A199-4A48-8D16-F119E8BD63E1}" dt="2024-01-18T10:54:51.188" v="0" actId="478"/>
          <ac:spMkLst>
            <pc:docMk/>
            <pc:sldMk cId="517045786" sldId="296"/>
            <ac:spMk id="46" creationId="{9E2D7212-9D44-BA47-91D4-3FB11FDCE39E}"/>
          </ac:spMkLst>
        </pc:spChg>
        <pc:spChg chg="del">
          <ac:chgData name="حصه بنت سودان العتيبي" userId="c1fe605c-1aaf-4791-a440-af891effc177" providerId="ADAL" clId="{C3AA1EB4-A199-4A48-8D16-F119E8BD63E1}" dt="2024-01-18T10:54:51.188" v="0" actId="478"/>
          <ac:spMkLst>
            <pc:docMk/>
            <pc:sldMk cId="517045786" sldId="296"/>
            <ac:spMk id="47" creationId="{DA3D0C66-F3DC-0A49-B50D-9EA3966FF404}"/>
          </ac:spMkLst>
        </pc:spChg>
        <pc:picChg chg="add mod">
          <ac:chgData name="حصه بنت سودان العتيبي" userId="c1fe605c-1aaf-4791-a440-af891effc177" providerId="ADAL" clId="{C3AA1EB4-A199-4A48-8D16-F119E8BD63E1}" dt="2024-01-19T14:43:35.853" v="1142" actId="1076"/>
          <ac:picMkLst>
            <pc:docMk/>
            <pc:sldMk cId="517045786" sldId="296"/>
            <ac:picMk id="5" creationId="{8C6405BB-97B5-0F31-BD52-BC4E9F563156}"/>
          </ac:picMkLst>
        </pc:picChg>
        <pc:picChg chg="add mod">
          <ac:chgData name="حصه بنت سودان العتيبي" userId="c1fe605c-1aaf-4791-a440-af891effc177" providerId="ADAL" clId="{C3AA1EB4-A199-4A48-8D16-F119E8BD63E1}" dt="2024-01-19T14:43:53.744" v="1153" actId="1076"/>
          <ac:picMkLst>
            <pc:docMk/>
            <pc:sldMk cId="517045786" sldId="296"/>
            <ac:picMk id="1026" creationId="{8263E7BF-77B4-6657-360B-F174397566DB}"/>
          </ac:picMkLst>
        </pc:picChg>
        <pc:picChg chg="add mod">
          <ac:chgData name="حصه بنت سودان العتيبي" userId="c1fe605c-1aaf-4791-a440-af891effc177" providerId="ADAL" clId="{C3AA1EB4-A199-4A48-8D16-F119E8BD63E1}" dt="2024-01-19T14:43:42.414" v="1146" actId="1076"/>
          <ac:picMkLst>
            <pc:docMk/>
            <pc:sldMk cId="517045786" sldId="296"/>
            <ac:picMk id="1028" creationId="{E190B1F2-5121-1C1E-45D4-E29810B64DE9}"/>
          </ac:picMkLst>
        </pc:picChg>
        <pc:picChg chg="add mod">
          <ac:chgData name="حصه بنت سودان العتيبي" userId="c1fe605c-1aaf-4791-a440-af891effc177" providerId="ADAL" clId="{C3AA1EB4-A199-4A48-8D16-F119E8BD63E1}" dt="2024-01-19T14:44:33.763" v="1160" actId="1076"/>
          <ac:picMkLst>
            <pc:docMk/>
            <pc:sldMk cId="517045786" sldId="296"/>
            <ac:picMk id="1030" creationId="{64354DFC-C988-FC6D-7C4D-BBB35E77CFD5}"/>
          </ac:picMkLst>
        </pc:picChg>
        <pc:picChg chg="add mod">
          <ac:chgData name="حصه بنت سودان العتيبي" userId="c1fe605c-1aaf-4791-a440-af891effc177" providerId="ADAL" clId="{C3AA1EB4-A199-4A48-8D16-F119E8BD63E1}" dt="2024-01-19T14:44:32.307" v="1159" actId="1076"/>
          <ac:picMkLst>
            <pc:docMk/>
            <pc:sldMk cId="517045786" sldId="296"/>
            <ac:picMk id="1032" creationId="{672572BD-DF78-DCA7-BF08-269E4F0E30F5}"/>
          </ac:picMkLst>
        </pc:picChg>
      </pc:sldChg>
      <pc:sldChg chg="addSp delSp modSp del mod">
        <pc:chgData name="حصه بنت سودان العتيبي" userId="c1fe605c-1aaf-4791-a440-af891effc177" providerId="ADAL" clId="{C3AA1EB4-A199-4A48-8D16-F119E8BD63E1}" dt="2024-01-19T14:22:52.594" v="944" actId="47"/>
        <pc:sldMkLst>
          <pc:docMk/>
          <pc:sldMk cId="2114420498" sldId="297"/>
        </pc:sldMkLst>
        <pc:spChg chg="add del mod">
          <ac:chgData name="حصه بنت سودان العتيبي" userId="c1fe605c-1aaf-4791-a440-af891effc177" providerId="ADAL" clId="{C3AA1EB4-A199-4A48-8D16-F119E8BD63E1}" dt="2024-01-18T14:20:33.335" v="574" actId="478"/>
          <ac:spMkLst>
            <pc:docMk/>
            <pc:sldMk cId="2114420498" sldId="297"/>
            <ac:spMk id="3" creationId="{57D6B3EB-949D-2772-4955-235F5270981C}"/>
          </ac:spMkLst>
        </pc:spChg>
        <pc:spChg chg="add del mod">
          <ac:chgData name="حصه بنت سودان العتيبي" userId="c1fe605c-1aaf-4791-a440-af891effc177" providerId="ADAL" clId="{C3AA1EB4-A199-4A48-8D16-F119E8BD63E1}" dt="2024-01-18T14:20:33.335" v="574" actId="478"/>
          <ac:spMkLst>
            <pc:docMk/>
            <pc:sldMk cId="2114420498" sldId="297"/>
            <ac:spMk id="5" creationId="{CD134FCD-ABC5-B200-7231-A5962902633A}"/>
          </ac:spMkLst>
        </pc:spChg>
        <pc:spChg chg="add del mod">
          <ac:chgData name="حصه بنت سودان العتيبي" userId="c1fe605c-1aaf-4791-a440-af891effc177" providerId="ADAL" clId="{C3AA1EB4-A199-4A48-8D16-F119E8BD63E1}" dt="2024-01-18T14:20:33.335" v="574" actId="478"/>
          <ac:spMkLst>
            <pc:docMk/>
            <pc:sldMk cId="2114420498" sldId="297"/>
            <ac:spMk id="8" creationId="{7EAC8F5F-2FF4-679B-3B3A-3AD6B21A90B1}"/>
          </ac:spMkLst>
        </pc:spChg>
        <pc:spChg chg="del">
          <ac:chgData name="حصه بنت سودان العتيبي" userId="c1fe605c-1aaf-4791-a440-af891effc177" providerId="ADAL" clId="{C3AA1EB4-A199-4A48-8D16-F119E8BD63E1}" dt="2024-01-18T14:20:30.718" v="573" actId="478"/>
          <ac:spMkLst>
            <pc:docMk/>
            <pc:sldMk cId="2114420498" sldId="297"/>
            <ac:spMk id="16" creationId="{D0853325-76A7-4AEB-8F7F-CF0B2580773B}"/>
          </ac:spMkLst>
        </pc:spChg>
        <pc:spChg chg="del">
          <ac:chgData name="حصه بنت سودان العتيبي" userId="c1fe605c-1aaf-4791-a440-af891effc177" providerId="ADAL" clId="{C3AA1EB4-A199-4A48-8D16-F119E8BD63E1}" dt="2024-01-18T14:20:30.718" v="573" actId="478"/>
          <ac:spMkLst>
            <pc:docMk/>
            <pc:sldMk cId="2114420498" sldId="297"/>
            <ac:spMk id="17" creationId="{A3CFEF10-F087-43D5-9B68-DA35850ED85E}"/>
          </ac:spMkLst>
        </pc:spChg>
        <pc:spChg chg="del">
          <ac:chgData name="حصه بنت سودان العتيبي" userId="c1fe605c-1aaf-4791-a440-af891effc177" providerId="ADAL" clId="{C3AA1EB4-A199-4A48-8D16-F119E8BD63E1}" dt="2024-01-18T14:20:30.718" v="573" actId="478"/>
          <ac:spMkLst>
            <pc:docMk/>
            <pc:sldMk cId="2114420498" sldId="297"/>
            <ac:spMk id="18" creationId="{782260B2-4C92-4B33-AF87-E5810D104DAD}"/>
          </ac:spMkLst>
        </pc:spChg>
        <pc:spChg chg="del">
          <ac:chgData name="حصه بنت سودان العتيبي" userId="c1fe605c-1aaf-4791-a440-af891effc177" providerId="ADAL" clId="{C3AA1EB4-A199-4A48-8D16-F119E8BD63E1}" dt="2024-01-18T14:20:30.718" v="573" actId="478"/>
          <ac:spMkLst>
            <pc:docMk/>
            <pc:sldMk cId="2114420498" sldId="297"/>
            <ac:spMk id="33" creationId="{1D291211-3EE5-468A-9544-9DD9E6923594}"/>
          </ac:spMkLst>
        </pc:spChg>
        <pc:picChg chg="del">
          <ac:chgData name="حصه بنت سودان العتيبي" userId="c1fe605c-1aaf-4791-a440-af891effc177" providerId="ADAL" clId="{C3AA1EB4-A199-4A48-8D16-F119E8BD63E1}" dt="2024-01-18T14:20:30.718" v="573" actId="478"/>
          <ac:picMkLst>
            <pc:docMk/>
            <pc:sldMk cId="2114420498" sldId="297"/>
            <ac:picMk id="7" creationId="{4CB72E8C-BD65-4DC9-BE83-0E228B6A80A6}"/>
          </ac:picMkLst>
        </pc:picChg>
        <pc:picChg chg="del">
          <ac:chgData name="حصه بنت سودان العتيبي" userId="c1fe605c-1aaf-4791-a440-af891effc177" providerId="ADAL" clId="{C3AA1EB4-A199-4A48-8D16-F119E8BD63E1}" dt="2024-01-18T14:20:30.718" v="573" actId="478"/>
          <ac:picMkLst>
            <pc:docMk/>
            <pc:sldMk cId="2114420498" sldId="297"/>
            <ac:picMk id="12" creationId="{FF6FCE34-3B74-4337-ACAE-B16A2A0AECFB}"/>
          </ac:picMkLst>
        </pc:picChg>
      </pc:sldChg>
      <pc:sldChg chg="addSp delSp modSp del mod ord modTransition">
        <pc:chgData name="حصه بنت سودان العتيبي" userId="c1fe605c-1aaf-4791-a440-af891effc177" providerId="ADAL" clId="{C3AA1EB4-A199-4A48-8D16-F119E8BD63E1}" dt="2024-01-19T14:57:54.432" v="1197" actId="47"/>
        <pc:sldMkLst>
          <pc:docMk/>
          <pc:sldMk cId="1594094387" sldId="304"/>
        </pc:sldMkLst>
        <pc:spChg chg="del">
          <ac:chgData name="حصه بنت سودان العتيبي" userId="c1fe605c-1aaf-4791-a440-af891effc177" providerId="ADAL" clId="{C3AA1EB4-A199-4A48-8D16-F119E8BD63E1}" dt="2024-01-19T14:21:55.455" v="931" actId="478"/>
          <ac:spMkLst>
            <pc:docMk/>
            <pc:sldMk cId="1594094387" sldId="304"/>
            <ac:spMk id="2" creationId="{A9A5201E-0D0B-4879-A91C-D4ED47D7B6E2}"/>
          </ac:spMkLst>
        </pc:spChg>
        <pc:spChg chg="add del mod">
          <ac:chgData name="حصه بنت سودان العتيبي" userId="c1fe605c-1aaf-4791-a440-af891effc177" providerId="ADAL" clId="{C3AA1EB4-A199-4A48-8D16-F119E8BD63E1}" dt="2024-01-19T14:21:55.455" v="931" actId="478"/>
          <ac:spMkLst>
            <pc:docMk/>
            <pc:sldMk cId="1594094387" sldId="304"/>
            <ac:spMk id="4" creationId="{56969D0E-D9FA-B1F8-1501-AB73540FBDF8}"/>
          </ac:spMkLst>
        </pc:spChg>
        <pc:spChg chg="del">
          <ac:chgData name="حصه بنت سودان العتيبي" userId="c1fe605c-1aaf-4791-a440-af891effc177" providerId="ADAL" clId="{C3AA1EB4-A199-4A48-8D16-F119E8BD63E1}" dt="2024-01-19T14:21:55.455" v="931" actId="478"/>
          <ac:spMkLst>
            <pc:docMk/>
            <pc:sldMk cId="1594094387" sldId="304"/>
            <ac:spMk id="5" creationId="{B646B65B-FC7E-41EC-97C2-063C6F0AAABE}"/>
          </ac:spMkLst>
        </pc:spChg>
        <pc:spChg chg="del">
          <ac:chgData name="حصه بنت سودان العتيبي" userId="c1fe605c-1aaf-4791-a440-af891effc177" providerId="ADAL" clId="{C3AA1EB4-A199-4A48-8D16-F119E8BD63E1}" dt="2024-01-19T14:21:55.455" v="931" actId="478"/>
          <ac:spMkLst>
            <pc:docMk/>
            <pc:sldMk cId="1594094387" sldId="304"/>
            <ac:spMk id="6" creationId="{DD14AC8A-30D4-48E3-9B06-1BA6665623FE}"/>
          </ac:spMkLst>
        </pc:spChg>
        <pc:spChg chg="del">
          <ac:chgData name="حصه بنت سودان العتيبي" userId="c1fe605c-1aaf-4791-a440-af891effc177" providerId="ADAL" clId="{C3AA1EB4-A199-4A48-8D16-F119E8BD63E1}" dt="2024-01-19T14:21:55.455" v="931" actId="478"/>
          <ac:spMkLst>
            <pc:docMk/>
            <pc:sldMk cId="1594094387" sldId="304"/>
            <ac:spMk id="7" creationId="{53195A3A-AB97-47CF-84BB-C2ADAABA5934}"/>
          </ac:spMkLst>
        </pc:spChg>
        <pc:spChg chg="add del mod">
          <ac:chgData name="حصه بنت سودان العتيبي" userId="c1fe605c-1aaf-4791-a440-af891effc177" providerId="ADAL" clId="{C3AA1EB4-A199-4A48-8D16-F119E8BD63E1}" dt="2024-01-19T14:21:58.491" v="932" actId="478"/>
          <ac:spMkLst>
            <pc:docMk/>
            <pc:sldMk cId="1594094387" sldId="304"/>
            <ac:spMk id="9" creationId="{E2428FF7-3465-39A4-2AB3-684A132413FB}"/>
          </ac:spMkLst>
        </pc:spChg>
        <pc:spChg chg="add del mod">
          <ac:chgData name="حصه بنت سودان العتيبي" userId="c1fe605c-1aaf-4791-a440-af891effc177" providerId="ADAL" clId="{C3AA1EB4-A199-4A48-8D16-F119E8BD63E1}" dt="2024-01-19T14:21:58.491" v="932" actId="478"/>
          <ac:spMkLst>
            <pc:docMk/>
            <pc:sldMk cId="1594094387" sldId="304"/>
            <ac:spMk id="11" creationId="{C8E8F3FC-BB8C-FEBC-4028-C38E379E673E}"/>
          </ac:spMkLst>
        </pc:spChg>
        <pc:spChg chg="add del mod">
          <ac:chgData name="حصه بنت سودان العتيبي" userId="c1fe605c-1aaf-4791-a440-af891effc177" providerId="ADAL" clId="{C3AA1EB4-A199-4A48-8D16-F119E8BD63E1}" dt="2024-01-19T14:21:58.491" v="932" actId="478"/>
          <ac:spMkLst>
            <pc:docMk/>
            <pc:sldMk cId="1594094387" sldId="304"/>
            <ac:spMk id="13" creationId="{06D69339-94D0-D91C-7E9F-4839E6233CAA}"/>
          </ac:spMkLst>
        </pc:spChg>
        <pc:spChg chg="add del mod">
          <ac:chgData name="حصه بنت سودان العتيبي" userId="c1fe605c-1aaf-4791-a440-af891effc177" providerId="ADAL" clId="{C3AA1EB4-A199-4A48-8D16-F119E8BD63E1}" dt="2024-01-19T14:21:58.491" v="932" actId="478"/>
          <ac:spMkLst>
            <pc:docMk/>
            <pc:sldMk cId="1594094387" sldId="304"/>
            <ac:spMk id="15" creationId="{B89EAAEB-DC71-98AF-23EC-F899B0071699}"/>
          </ac:spMkLst>
        </pc:spChg>
        <pc:spChg chg="add del mod">
          <ac:chgData name="حصه بنت سودان العتيبي" userId="c1fe605c-1aaf-4791-a440-af891effc177" providerId="ADAL" clId="{C3AA1EB4-A199-4A48-8D16-F119E8BD63E1}" dt="2024-01-19T14:21:58.491" v="932" actId="478"/>
          <ac:spMkLst>
            <pc:docMk/>
            <pc:sldMk cId="1594094387" sldId="304"/>
            <ac:spMk id="17" creationId="{B661C662-7E82-37AA-1867-AA10F45A91C2}"/>
          </ac:spMkLst>
        </pc:spChg>
        <pc:spChg chg="del">
          <ac:chgData name="حصه بنت سودان العتيبي" userId="c1fe605c-1aaf-4791-a440-af891effc177" providerId="ADAL" clId="{C3AA1EB4-A199-4A48-8D16-F119E8BD63E1}" dt="2024-01-19T14:21:55.455" v="931" actId="478"/>
          <ac:spMkLst>
            <pc:docMk/>
            <pc:sldMk cId="1594094387" sldId="304"/>
            <ac:spMk id="29" creationId="{C8A25AC9-18C2-42FA-A68D-B954C9D267D0}"/>
          </ac:spMkLst>
        </pc:spChg>
        <pc:spChg chg="del">
          <ac:chgData name="حصه بنت سودان العتيبي" userId="c1fe605c-1aaf-4791-a440-af891effc177" providerId="ADAL" clId="{C3AA1EB4-A199-4A48-8D16-F119E8BD63E1}" dt="2024-01-19T14:21:55.455" v="931" actId="478"/>
          <ac:spMkLst>
            <pc:docMk/>
            <pc:sldMk cId="1594094387" sldId="304"/>
            <ac:spMk id="36" creationId="{D98E03FD-AFE5-462A-8455-5E7B34A57294}"/>
          </ac:spMkLst>
        </pc:spChg>
        <pc:spChg chg="del">
          <ac:chgData name="حصه بنت سودان العتيبي" userId="c1fe605c-1aaf-4791-a440-af891effc177" providerId="ADAL" clId="{C3AA1EB4-A199-4A48-8D16-F119E8BD63E1}" dt="2024-01-19T14:21:55.455" v="931" actId="478"/>
          <ac:spMkLst>
            <pc:docMk/>
            <pc:sldMk cId="1594094387" sldId="304"/>
            <ac:spMk id="37" creationId="{8E5DF9FC-D709-4A4F-BA34-E6BD57C77F56}"/>
          </ac:spMkLst>
        </pc:spChg>
        <pc:spChg chg="del">
          <ac:chgData name="حصه بنت سودان العتيبي" userId="c1fe605c-1aaf-4791-a440-af891effc177" providerId="ADAL" clId="{C3AA1EB4-A199-4A48-8D16-F119E8BD63E1}" dt="2024-01-19T14:21:55.455" v="931" actId="478"/>
          <ac:spMkLst>
            <pc:docMk/>
            <pc:sldMk cId="1594094387" sldId="304"/>
            <ac:spMk id="38" creationId="{317B426A-ED12-4FB0-AEFB-637E82DB897A}"/>
          </ac:spMkLst>
        </pc:spChg>
        <pc:picChg chg="add mod">
          <ac:chgData name="حصه بنت سودان العتيبي" userId="c1fe605c-1aaf-4791-a440-af891effc177" providerId="ADAL" clId="{C3AA1EB4-A199-4A48-8D16-F119E8BD63E1}" dt="2024-01-19T14:22:35.714" v="942" actId="1076"/>
          <ac:picMkLst>
            <pc:docMk/>
            <pc:sldMk cId="1594094387" sldId="304"/>
            <ac:picMk id="18" creationId="{71228EAD-07A0-3D99-A6C1-C5D3EAB94FEA}"/>
          </ac:picMkLst>
        </pc:picChg>
        <pc:picChg chg="del">
          <ac:chgData name="حصه بنت سودان العتيبي" userId="c1fe605c-1aaf-4791-a440-af891effc177" providerId="ADAL" clId="{C3AA1EB4-A199-4A48-8D16-F119E8BD63E1}" dt="2024-01-19T14:21:53.165" v="930" actId="478"/>
          <ac:picMkLst>
            <pc:docMk/>
            <pc:sldMk cId="1594094387" sldId="304"/>
            <ac:picMk id="43" creationId="{9B6C9607-2FE7-4BA2-A78E-6122DAAD2E62}"/>
          </ac:picMkLst>
        </pc:picChg>
      </pc:sldChg>
      <pc:sldChg chg="del">
        <pc:chgData name="حصه بنت سودان العتيبي" userId="c1fe605c-1aaf-4791-a440-af891effc177" providerId="ADAL" clId="{C3AA1EB4-A199-4A48-8D16-F119E8BD63E1}" dt="2024-01-19T14:22:48.033" v="943" actId="47"/>
        <pc:sldMkLst>
          <pc:docMk/>
          <pc:sldMk cId="2271433138" sldId="305"/>
        </pc:sldMkLst>
      </pc:sldChg>
      <pc:sldChg chg="addSp delSp modSp mod ord modTransition">
        <pc:chgData name="حصه بنت سودان العتيبي" userId="c1fe605c-1aaf-4791-a440-af891effc177" providerId="ADAL" clId="{C3AA1EB4-A199-4A48-8D16-F119E8BD63E1}" dt="2024-01-19T14:48:24.866" v="1174"/>
        <pc:sldMkLst>
          <pc:docMk/>
          <pc:sldMk cId="1942026059" sldId="306"/>
        </pc:sldMkLst>
        <pc:spChg chg="add mod">
          <ac:chgData name="حصه بنت سودان العتيبي" userId="c1fe605c-1aaf-4791-a440-af891effc177" providerId="ADAL" clId="{C3AA1EB4-A199-4A48-8D16-F119E8BD63E1}" dt="2024-01-18T13:21:24.603" v="256" actId="1076"/>
          <ac:spMkLst>
            <pc:docMk/>
            <pc:sldMk cId="1942026059" sldId="306"/>
            <ac:spMk id="13" creationId="{304875A7-64A5-D04B-A42F-76011B8AAF4D}"/>
          </ac:spMkLst>
        </pc:spChg>
        <pc:picChg chg="add del mod">
          <ac:chgData name="حصه بنت سودان العتيبي" userId="c1fe605c-1aaf-4791-a440-af891effc177" providerId="ADAL" clId="{C3AA1EB4-A199-4A48-8D16-F119E8BD63E1}" dt="2024-01-18T13:22:26.625" v="267" actId="478"/>
          <ac:picMkLst>
            <pc:docMk/>
            <pc:sldMk cId="1942026059" sldId="306"/>
            <ac:picMk id="14" creationId="{AED912CF-E8D9-F541-FD4D-BFE0A7649DB3}"/>
          </ac:picMkLst>
        </pc:picChg>
        <pc:picChg chg="add del mod">
          <ac:chgData name="حصه بنت سودان العتيبي" userId="c1fe605c-1aaf-4791-a440-af891effc177" providerId="ADAL" clId="{C3AA1EB4-A199-4A48-8D16-F119E8BD63E1}" dt="2024-01-18T13:22:26.625" v="267" actId="478"/>
          <ac:picMkLst>
            <pc:docMk/>
            <pc:sldMk cId="1942026059" sldId="306"/>
            <ac:picMk id="15" creationId="{2BEB5D4F-FD75-69C4-756F-70C4593307B0}"/>
          </ac:picMkLst>
        </pc:picChg>
        <pc:picChg chg="add del mod">
          <ac:chgData name="حصه بنت سودان العتيبي" userId="c1fe605c-1aaf-4791-a440-af891effc177" providerId="ADAL" clId="{C3AA1EB4-A199-4A48-8D16-F119E8BD63E1}" dt="2024-01-18T13:22:26.625" v="267" actId="478"/>
          <ac:picMkLst>
            <pc:docMk/>
            <pc:sldMk cId="1942026059" sldId="306"/>
            <ac:picMk id="16" creationId="{4A0DCD48-5856-C703-F53E-BB1E72B4957D}"/>
          </ac:picMkLst>
        </pc:picChg>
      </pc:sldChg>
      <pc:sldChg chg="addSp delSp modSp mod">
        <pc:chgData name="حصه بنت سودان العتيبي" userId="c1fe605c-1aaf-4791-a440-af891effc177" providerId="ADAL" clId="{C3AA1EB4-A199-4A48-8D16-F119E8BD63E1}" dt="2024-01-19T14:57:02.191" v="1191"/>
        <pc:sldMkLst>
          <pc:docMk/>
          <pc:sldMk cId="3946180162" sldId="309"/>
        </pc:sldMkLst>
        <pc:spChg chg="add mod">
          <ac:chgData name="حصه بنت سودان العتيبي" userId="c1fe605c-1aaf-4791-a440-af891effc177" providerId="ADAL" clId="{C3AA1EB4-A199-4A48-8D16-F119E8BD63E1}" dt="2024-01-19T14:57:02.191" v="1191"/>
          <ac:spMkLst>
            <pc:docMk/>
            <pc:sldMk cId="3946180162" sldId="309"/>
            <ac:spMk id="3" creationId="{6254ABF6-1F3A-E90E-8BCE-D6324D621C5A}"/>
          </ac:spMkLst>
        </pc:spChg>
        <pc:spChg chg="add del mod ord">
          <ac:chgData name="حصه بنت سودان العتيبي" userId="c1fe605c-1aaf-4791-a440-af891effc177" providerId="ADAL" clId="{C3AA1EB4-A199-4A48-8D16-F119E8BD63E1}" dt="2024-01-18T13:27:05.359" v="278" actId="478"/>
          <ac:spMkLst>
            <pc:docMk/>
            <pc:sldMk cId="3946180162" sldId="309"/>
            <ac:spMk id="9" creationId="{7BB48B7A-DE67-5A07-960F-EBD506BC586E}"/>
          </ac:spMkLst>
        </pc:spChg>
        <pc:picChg chg="add mod">
          <ac:chgData name="حصه بنت سودان العتيبي" userId="c1fe605c-1aaf-4791-a440-af891effc177" providerId="ADAL" clId="{C3AA1EB4-A199-4A48-8D16-F119E8BD63E1}" dt="2024-01-19T14:57:02.191" v="1191"/>
          <ac:picMkLst>
            <pc:docMk/>
            <pc:sldMk cId="3946180162" sldId="309"/>
            <ac:picMk id="2" creationId="{566E2BA1-8375-2AC2-AA70-6884600439C0}"/>
          </ac:picMkLst>
        </pc:picChg>
        <pc:picChg chg="add mod modCrop">
          <ac:chgData name="حصه بنت سودان العتيبي" userId="c1fe605c-1aaf-4791-a440-af891effc177" providerId="ADAL" clId="{C3AA1EB4-A199-4A48-8D16-F119E8BD63E1}" dt="2024-01-18T13:27:19.642" v="284" actId="1076"/>
          <ac:picMkLst>
            <pc:docMk/>
            <pc:sldMk cId="3946180162" sldId="309"/>
            <ac:picMk id="11" creationId="{20125ACC-979F-ECA0-D20F-21386FC90958}"/>
          </ac:picMkLst>
        </pc:picChg>
        <pc:picChg chg="add mod">
          <ac:chgData name="حصه بنت سودان العتيبي" userId="c1fe605c-1aaf-4791-a440-af891effc177" providerId="ADAL" clId="{C3AA1EB4-A199-4A48-8D16-F119E8BD63E1}" dt="2024-01-18T13:17:15.984" v="194" actId="14100"/>
          <ac:picMkLst>
            <pc:docMk/>
            <pc:sldMk cId="3946180162" sldId="309"/>
            <ac:picMk id="2050" creationId="{46FD07BF-38BB-8304-8032-2961270F207A}"/>
          </ac:picMkLst>
        </pc:picChg>
      </pc:sldChg>
      <pc:sldChg chg="del">
        <pc:chgData name="حصه بنت سودان العتيبي" userId="c1fe605c-1aaf-4791-a440-af891effc177" providerId="ADAL" clId="{C3AA1EB4-A199-4A48-8D16-F119E8BD63E1}" dt="2024-01-18T10:55:11.001" v="3" actId="47"/>
        <pc:sldMkLst>
          <pc:docMk/>
          <pc:sldMk cId="142849395" sldId="310"/>
        </pc:sldMkLst>
      </pc:sldChg>
      <pc:sldChg chg="addSp delSp modSp add del mod ord modTransition modAnim">
        <pc:chgData name="حصه بنت سودان العتيبي" userId="c1fe605c-1aaf-4791-a440-af891effc177" providerId="ADAL" clId="{C3AA1EB4-A199-4A48-8D16-F119E8BD63E1}" dt="2024-01-19T14:48:32.393" v="1177"/>
        <pc:sldMkLst>
          <pc:docMk/>
          <pc:sldMk cId="3153892104" sldId="311"/>
        </pc:sldMkLst>
        <pc:spChg chg="add mod">
          <ac:chgData name="حصه بنت سودان العتيبي" userId="c1fe605c-1aaf-4791-a440-af891effc177" providerId="ADAL" clId="{C3AA1EB4-A199-4A48-8D16-F119E8BD63E1}" dt="2024-01-18T13:30:56.872" v="303" actId="1076"/>
          <ac:spMkLst>
            <pc:docMk/>
            <pc:sldMk cId="3153892104" sldId="311"/>
            <ac:spMk id="19" creationId="{6C822B14-0072-DDCF-DCE0-6C0844C7475F}"/>
          </ac:spMkLst>
        </pc:spChg>
        <pc:spChg chg="mod topLvl">
          <ac:chgData name="حصه بنت سودان العتيبي" userId="c1fe605c-1aaf-4791-a440-af891effc177" providerId="ADAL" clId="{C3AA1EB4-A199-4A48-8D16-F119E8BD63E1}" dt="2024-01-18T12:25:20.447" v="88" actId="164"/>
          <ac:spMkLst>
            <pc:docMk/>
            <pc:sldMk cId="3153892104" sldId="311"/>
            <ac:spMk id="21" creationId="{714EF877-0482-A6EE-1585-66D1DE2FB004}"/>
          </ac:spMkLst>
        </pc:spChg>
        <pc:grpChg chg="add del mod">
          <ac:chgData name="حصه بنت سودان العتيبي" userId="c1fe605c-1aaf-4791-a440-af891effc177" providerId="ADAL" clId="{C3AA1EB4-A199-4A48-8D16-F119E8BD63E1}" dt="2024-01-18T12:23:58.936" v="72" actId="165"/>
          <ac:grpSpMkLst>
            <pc:docMk/>
            <pc:sldMk cId="3153892104" sldId="311"/>
            <ac:grpSpMk id="20" creationId="{4A32060A-5003-BB0A-E525-A442F44ABE0F}"/>
          </ac:grpSpMkLst>
        </pc:grpChg>
        <pc:grpChg chg="add mod">
          <ac:chgData name="حصه بنت سودان العتيبي" userId="c1fe605c-1aaf-4791-a440-af891effc177" providerId="ADAL" clId="{C3AA1EB4-A199-4A48-8D16-F119E8BD63E1}" dt="2024-01-18T12:25:20.447" v="88" actId="164"/>
          <ac:grpSpMkLst>
            <pc:docMk/>
            <pc:sldMk cId="3153892104" sldId="311"/>
            <ac:grpSpMk id="23" creationId="{FC0F28E8-4EED-7FAB-ABE3-A606678940FD}"/>
          </ac:grpSpMkLst>
        </pc:grpChg>
        <pc:picChg chg="add mod">
          <ac:chgData name="حصه بنت سودان العتيبي" userId="c1fe605c-1aaf-4791-a440-af891effc177" providerId="ADAL" clId="{C3AA1EB4-A199-4A48-8D16-F119E8BD63E1}" dt="2024-01-18T12:20:35.788" v="16" actId="14100"/>
          <ac:picMkLst>
            <pc:docMk/>
            <pc:sldMk cId="3153892104" sldId="311"/>
            <ac:picMk id="18" creationId="{68DF0AFF-0B5D-1262-37CF-71A09809F98F}"/>
          </ac:picMkLst>
        </pc:picChg>
        <pc:picChg chg="mod topLvl">
          <ac:chgData name="حصه بنت سودان العتيبي" userId="c1fe605c-1aaf-4791-a440-af891effc177" providerId="ADAL" clId="{C3AA1EB4-A199-4A48-8D16-F119E8BD63E1}" dt="2024-01-18T12:25:20.447" v="88" actId="164"/>
          <ac:picMkLst>
            <pc:docMk/>
            <pc:sldMk cId="3153892104" sldId="311"/>
            <ac:picMk id="22" creationId="{536E1839-4A36-E38E-2A27-7DF3396419F4}"/>
          </ac:picMkLst>
        </pc:picChg>
      </pc:sldChg>
      <pc:sldChg chg="new del">
        <pc:chgData name="حصه بنت سودان العتيبي" userId="c1fe605c-1aaf-4791-a440-af891effc177" providerId="ADAL" clId="{C3AA1EB4-A199-4A48-8D16-F119E8BD63E1}" dt="2024-01-18T12:26:12.739" v="94" actId="680"/>
        <pc:sldMkLst>
          <pc:docMk/>
          <pc:sldMk cId="3830729559" sldId="312"/>
        </pc:sldMkLst>
      </pc:sldChg>
      <pc:sldChg chg="modSp add mod ord modTransition">
        <pc:chgData name="حصه بنت سودان العتيبي" userId="c1fe605c-1aaf-4791-a440-af891effc177" providerId="ADAL" clId="{C3AA1EB4-A199-4A48-8D16-F119E8BD63E1}" dt="2024-01-19T14:48:29.609" v="1176"/>
        <pc:sldMkLst>
          <pc:docMk/>
          <pc:sldMk cId="4148102753" sldId="312"/>
        </pc:sldMkLst>
        <pc:spChg chg="mod">
          <ac:chgData name="حصه بنت سودان العتيبي" userId="c1fe605c-1aaf-4791-a440-af891effc177" providerId="ADAL" clId="{C3AA1EB4-A199-4A48-8D16-F119E8BD63E1}" dt="2024-01-18T13:28:40.783" v="289" actId="20577"/>
          <ac:spMkLst>
            <pc:docMk/>
            <pc:sldMk cId="4148102753" sldId="312"/>
            <ac:spMk id="13" creationId="{304875A7-64A5-D04B-A42F-76011B8AAF4D}"/>
          </ac:spMkLst>
        </pc:spChg>
      </pc:sldChg>
      <pc:sldChg chg="addSp delSp modSp add mod ord modTransition delAnim modAnim">
        <pc:chgData name="حصه بنت سودان العتيبي" userId="c1fe605c-1aaf-4791-a440-af891effc177" providerId="ADAL" clId="{C3AA1EB4-A199-4A48-8D16-F119E8BD63E1}" dt="2024-01-19T14:48:42.469" v="1179"/>
        <pc:sldMkLst>
          <pc:docMk/>
          <pc:sldMk cId="3173403924" sldId="313"/>
        </pc:sldMkLst>
        <pc:spChg chg="add mod">
          <ac:chgData name="حصه بنت سودان العتيبي" userId="c1fe605c-1aaf-4791-a440-af891effc177" providerId="ADAL" clId="{C3AA1EB4-A199-4A48-8D16-F119E8BD63E1}" dt="2024-01-18T13:48:00.534" v="448" actId="14100"/>
          <ac:spMkLst>
            <pc:docMk/>
            <pc:sldMk cId="3173403924" sldId="313"/>
            <ac:spMk id="2" creationId="{42736C0F-B359-D988-E650-51D71614DEA7}"/>
          </ac:spMkLst>
        </pc:spChg>
        <pc:spChg chg="add mod">
          <ac:chgData name="حصه بنت سودان العتيبي" userId="c1fe605c-1aaf-4791-a440-af891effc177" providerId="ADAL" clId="{C3AA1EB4-A199-4A48-8D16-F119E8BD63E1}" dt="2024-01-18T13:48:00.534" v="448" actId="14100"/>
          <ac:spMkLst>
            <pc:docMk/>
            <pc:sldMk cId="3173403924" sldId="313"/>
            <ac:spMk id="3" creationId="{80357F35-D50E-E218-09A4-8552DBC2BFF3}"/>
          </ac:spMkLst>
        </pc:spChg>
        <pc:spChg chg="add mod">
          <ac:chgData name="حصه بنت سودان العتيبي" userId="c1fe605c-1aaf-4791-a440-af891effc177" providerId="ADAL" clId="{C3AA1EB4-A199-4A48-8D16-F119E8BD63E1}" dt="2024-01-18T13:48:00.534" v="448" actId="14100"/>
          <ac:spMkLst>
            <pc:docMk/>
            <pc:sldMk cId="3173403924" sldId="313"/>
            <ac:spMk id="4" creationId="{88A08BDD-C8EA-23DD-343E-26B877A7C391}"/>
          </ac:spMkLst>
        </pc:spChg>
        <pc:spChg chg="add mod">
          <ac:chgData name="حصه بنت سودان العتيبي" userId="c1fe605c-1aaf-4791-a440-af891effc177" providerId="ADAL" clId="{C3AA1EB4-A199-4A48-8D16-F119E8BD63E1}" dt="2024-01-18T13:48:00.534" v="448" actId="14100"/>
          <ac:spMkLst>
            <pc:docMk/>
            <pc:sldMk cId="3173403924" sldId="313"/>
            <ac:spMk id="5" creationId="{50AB759A-90CB-02C1-7DFC-A2371DAC1B96}"/>
          </ac:spMkLst>
        </pc:spChg>
        <pc:spChg chg="add mod">
          <ac:chgData name="حصه بنت سودان العتيبي" userId="c1fe605c-1aaf-4791-a440-af891effc177" providerId="ADAL" clId="{C3AA1EB4-A199-4A48-8D16-F119E8BD63E1}" dt="2024-01-18T13:48:00.534" v="448" actId="14100"/>
          <ac:spMkLst>
            <pc:docMk/>
            <pc:sldMk cId="3173403924" sldId="313"/>
            <ac:spMk id="6" creationId="{D82633A3-C093-A10D-5B64-ADE62C45F29B}"/>
          </ac:spMkLst>
        </pc:spChg>
        <pc:spChg chg="add mod">
          <ac:chgData name="حصه بنت سودان العتيبي" userId="c1fe605c-1aaf-4791-a440-af891effc177" providerId="ADAL" clId="{C3AA1EB4-A199-4A48-8D16-F119E8BD63E1}" dt="2024-01-18T13:48:00.534" v="448" actId="14100"/>
          <ac:spMkLst>
            <pc:docMk/>
            <pc:sldMk cId="3173403924" sldId="313"/>
            <ac:spMk id="7" creationId="{AED8F4DD-C2D1-64B4-94FC-A4EA7094334C}"/>
          </ac:spMkLst>
        </pc:spChg>
        <pc:spChg chg="add mod">
          <ac:chgData name="حصه بنت سودان العتيبي" userId="c1fe605c-1aaf-4791-a440-af891effc177" providerId="ADAL" clId="{C3AA1EB4-A199-4A48-8D16-F119E8BD63E1}" dt="2024-01-18T13:48:00.534" v="448" actId="14100"/>
          <ac:spMkLst>
            <pc:docMk/>
            <pc:sldMk cId="3173403924" sldId="313"/>
            <ac:spMk id="8" creationId="{09A26C38-1B96-6564-D801-98A9CA820D87}"/>
          </ac:spMkLst>
        </pc:spChg>
        <pc:spChg chg="add mod">
          <ac:chgData name="حصه بنت سودان العتيبي" userId="c1fe605c-1aaf-4791-a440-af891effc177" providerId="ADAL" clId="{C3AA1EB4-A199-4A48-8D16-F119E8BD63E1}" dt="2024-01-18T13:48:00.534" v="448" actId="14100"/>
          <ac:spMkLst>
            <pc:docMk/>
            <pc:sldMk cId="3173403924" sldId="313"/>
            <ac:spMk id="9" creationId="{DE606CDC-42DB-DCE1-DCF3-CED0CD27E268}"/>
          </ac:spMkLst>
        </pc:spChg>
        <pc:spChg chg="mod">
          <ac:chgData name="حصه بنت سودان العتيبي" userId="c1fe605c-1aaf-4791-a440-af891effc177" providerId="ADAL" clId="{C3AA1EB4-A199-4A48-8D16-F119E8BD63E1}" dt="2024-01-18T13:48:40.086" v="449" actId="207"/>
          <ac:spMkLst>
            <pc:docMk/>
            <pc:sldMk cId="3173403924" sldId="313"/>
            <ac:spMk id="19" creationId="{6C822B14-0072-DDCF-DCE0-6C0844C7475F}"/>
          </ac:spMkLst>
        </pc:spChg>
        <pc:grpChg chg="del">
          <ac:chgData name="حصه بنت سودان العتيبي" userId="c1fe605c-1aaf-4791-a440-af891effc177" providerId="ADAL" clId="{C3AA1EB4-A199-4A48-8D16-F119E8BD63E1}" dt="2024-01-18T13:42:22.216" v="400" actId="478"/>
          <ac:grpSpMkLst>
            <pc:docMk/>
            <pc:sldMk cId="3173403924" sldId="313"/>
            <ac:grpSpMk id="23" creationId="{FC0F28E8-4EED-7FAB-ABE3-A606678940FD}"/>
          </ac:grpSpMkLst>
        </pc:grpChg>
        <pc:picChg chg="mod">
          <ac:chgData name="حصه بنت سودان العتيبي" userId="c1fe605c-1aaf-4791-a440-af891effc177" providerId="ADAL" clId="{C3AA1EB4-A199-4A48-8D16-F119E8BD63E1}" dt="2024-01-18T13:45:41.511" v="437" actId="1076"/>
          <ac:picMkLst>
            <pc:docMk/>
            <pc:sldMk cId="3173403924" sldId="313"/>
            <ac:picMk id="18" creationId="{68DF0AFF-0B5D-1262-37CF-71A09809F98F}"/>
          </ac:picMkLst>
        </pc:picChg>
      </pc:sldChg>
      <pc:sldChg chg="addSp delSp modSp new mod modTransition modAnim">
        <pc:chgData name="حصه بنت سودان العتيبي" userId="c1fe605c-1aaf-4791-a440-af891effc177" providerId="ADAL" clId="{C3AA1EB4-A199-4A48-8D16-F119E8BD63E1}" dt="2024-01-19T14:46:51.328" v="1166" actId="14100"/>
        <pc:sldMkLst>
          <pc:docMk/>
          <pc:sldMk cId="2294995836" sldId="314"/>
        </pc:sldMkLst>
        <pc:spChg chg="del">
          <ac:chgData name="حصه بنت سودان العتيبي" userId="c1fe605c-1aaf-4791-a440-af891effc177" providerId="ADAL" clId="{C3AA1EB4-A199-4A48-8D16-F119E8BD63E1}" dt="2024-01-18T13:51:13.520" v="452" actId="478"/>
          <ac:spMkLst>
            <pc:docMk/>
            <pc:sldMk cId="2294995836" sldId="314"/>
            <ac:spMk id="2" creationId="{BACC3EC1-8938-E56B-F8A4-554B5E5DE3C2}"/>
          </ac:spMkLst>
        </pc:spChg>
        <pc:spChg chg="del">
          <ac:chgData name="حصه بنت سودان العتيبي" userId="c1fe605c-1aaf-4791-a440-af891effc177" providerId="ADAL" clId="{C3AA1EB4-A199-4A48-8D16-F119E8BD63E1}" dt="2024-01-18T13:51:13.520" v="452" actId="478"/>
          <ac:spMkLst>
            <pc:docMk/>
            <pc:sldMk cId="2294995836" sldId="314"/>
            <ac:spMk id="3" creationId="{894DFDC1-64A9-04DA-5125-75951D663F53}"/>
          </ac:spMkLst>
        </pc:spChg>
        <pc:spChg chg="del">
          <ac:chgData name="حصه بنت سودان العتيبي" userId="c1fe605c-1aaf-4791-a440-af891effc177" providerId="ADAL" clId="{C3AA1EB4-A199-4A48-8D16-F119E8BD63E1}" dt="2024-01-18T13:51:13.520" v="452" actId="478"/>
          <ac:spMkLst>
            <pc:docMk/>
            <pc:sldMk cId="2294995836" sldId="314"/>
            <ac:spMk id="4" creationId="{E1DACCDE-B6D3-1492-E7FF-5095FE9C9545}"/>
          </ac:spMkLst>
        </pc:spChg>
        <pc:spChg chg="del">
          <ac:chgData name="حصه بنت سودان العتيبي" userId="c1fe605c-1aaf-4791-a440-af891effc177" providerId="ADAL" clId="{C3AA1EB4-A199-4A48-8D16-F119E8BD63E1}" dt="2024-01-18T13:51:13.520" v="452" actId="478"/>
          <ac:spMkLst>
            <pc:docMk/>
            <pc:sldMk cId="2294995836" sldId="314"/>
            <ac:spMk id="5" creationId="{0E4D901C-8E28-038C-DFB1-74BB7F87F0A8}"/>
          </ac:spMkLst>
        </pc:spChg>
        <pc:spChg chg="del">
          <ac:chgData name="حصه بنت سودان العتيبي" userId="c1fe605c-1aaf-4791-a440-af891effc177" providerId="ADAL" clId="{C3AA1EB4-A199-4A48-8D16-F119E8BD63E1}" dt="2024-01-18T13:51:13.520" v="452" actId="478"/>
          <ac:spMkLst>
            <pc:docMk/>
            <pc:sldMk cId="2294995836" sldId="314"/>
            <ac:spMk id="6" creationId="{C8044C26-CC29-386B-4B94-C4465C3727B5}"/>
          </ac:spMkLst>
        </pc:spChg>
        <pc:spChg chg="add del mod">
          <ac:chgData name="حصه بنت سودان العتيبي" userId="c1fe605c-1aaf-4791-a440-af891effc177" providerId="ADAL" clId="{C3AA1EB4-A199-4A48-8D16-F119E8BD63E1}" dt="2024-01-18T13:54:27.732" v="470"/>
          <ac:spMkLst>
            <pc:docMk/>
            <pc:sldMk cId="2294995836" sldId="314"/>
            <ac:spMk id="10" creationId="{53E1E58C-43C5-FB3E-B212-8616EB3123EC}"/>
          </ac:spMkLst>
        </pc:spChg>
        <pc:spChg chg="add mod">
          <ac:chgData name="حصه بنت سودان العتيبي" userId="c1fe605c-1aaf-4791-a440-af891effc177" providerId="ADAL" clId="{C3AA1EB4-A199-4A48-8D16-F119E8BD63E1}" dt="2024-01-19T14:46:51.328" v="1166" actId="14100"/>
          <ac:spMkLst>
            <pc:docMk/>
            <pc:sldMk cId="2294995836" sldId="314"/>
            <ac:spMk id="12" creationId="{6B61423C-2899-4149-C665-1790653EFCAB}"/>
          </ac:spMkLst>
        </pc:spChg>
        <pc:spChg chg="add mod ord">
          <ac:chgData name="حصه بنت سودان العتيبي" userId="c1fe605c-1aaf-4791-a440-af891effc177" providerId="ADAL" clId="{C3AA1EB4-A199-4A48-8D16-F119E8BD63E1}" dt="2024-01-18T14:05:15.198" v="539" actId="164"/>
          <ac:spMkLst>
            <pc:docMk/>
            <pc:sldMk cId="2294995836" sldId="314"/>
            <ac:spMk id="14" creationId="{54B0913F-18AE-8ECB-9A20-951B82178209}"/>
          </ac:spMkLst>
        </pc:spChg>
        <pc:spChg chg="add mod">
          <ac:chgData name="حصه بنت سودان العتيبي" userId="c1fe605c-1aaf-4791-a440-af891effc177" providerId="ADAL" clId="{C3AA1EB4-A199-4A48-8D16-F119E8BD63E1}" dt="2024-01-18T14:05:09.007" v="538" actId="164"/>
          <ac:spMkLst>
            <pc:docMk/>
            <pc:sldMk cId="2294995836" sldId="314"/>
            <ac:spMk id="20" creationId="{178DE4F0-A9C5-9707-8F7E-E2114141BA76}"/>
          </ac:spMkLst>
        </pc:spChg>
        <pc:spChg chg="add mod ord">
          <ac:chgData name="حصه بنت سودان العتيبي" userId="c1fe605c-1aaf-4791-a440-af891effc177" providerId="ADAL" clId="{C3AA1EB4-A199-4A48-8D16-F119E8BD63E1}" dt="2024-01-18T14:15:09.639" v="566" actId="171"/>
          <ac:spMkLst>
            <pc:docMk/>
            <pc:sldMk cId="2294995836" sldId="314"/>
            <ac:spMk id="23" creationId="{6E93030E-CC25-EA91-D715-7F9040F46DEB}"/>
          </ac:spMkLst>
        </pc:spChg>
        <pc:grpChg chg="add mod">
          <ac:chgData name="حصه بنت سودان العتيبي" userId="c1fe605c-1aaf-4791-a440-af891effc177" providerId="ADAL" clId="{C3AA1EB4-A199-4A48-8D16-F119E8BD63E1}" dt="2024-01-19T14:46:40.119" v="1163" actId="1076"/>
          <ac:grpSpMkLst>
            <pc:docMk/>
            <pc:sldMk cId="2294995836" sldId="314"/>
            <ac:grpSpMk id="21" creationId="{74F3A062-4FD6-3170-ADD7-16C75837F56F}"/>
          </ac:grpSpMkLst>
        </pc:grpChg>
        <pc:grpChg chg="add mod">
          <ac:chgData name="حصه بنت سودان العتيبي" userId="c1fe605c-1aaf-4791-a440-af891effc177" providerId="ADAL" clId="{C3AA1EB4-A199-4A48-8D16-F119E8BD63E1}" dt="2024-01-19T14:46:43.584" v="1164" actId="1076"/>
          <ac:grpSpMkLst>
            <pc:docMk/>
            <pc:sldMk cId="2294995836" sldId="314"/>
            <ac:grpSpMk id="22" creationId="{E8ACF639-BD2C-E39F-DEA5-D19B36DB3B72}"/>
          </ac:grpSpMkLst>
        </pc:grpChg>
        <pc:picChg chg="add mod">
          <ac:chgData name="حصه بنت سودان العتيبي" userId="c1fe605c-1aaf-4791-a440-af891effc177" providerId="ADAL" clId="{C3AA1EB4-A199-4A48-8D16-F119E8BD63E1}" dt="2024-01-18T13:51:19.087" v="454" actId="1076"/>
          <ac:picMkLst>
            <pc:docMk/>
            <pc:sldMk cId="2294995836" sldId="314"/>
            <ac:picMk id="7" creationId="{5D4E2FC7-3A39-E88F-F301-FD488CC94D5D}"/>
          </ac:picMkLst>
        </pc:picChg>
        <pc:picChg chg="add del mod">
          <ac:chgData name="حصه بنت سودان العتيبي" userId="c1fe605c-1aaf-4791-a440-af891effc177" providerId="ADAL" clId="{C3AA1EB4-A199-4A48-8D16-F119E8BD63E1}" dt="2024-01-18T13:54:27.732" v="470"/>
          <ac:picMkLst>
            <pc:docMk/>
            <pc:sldMk cId="2294995836" sldId="314"/>
            <ac:picMk id="9" creationId="{1B7605FD-A502-C418-F104-D78E08BB675B}"/>
          </ac:picMkLst>
        </pc:picChg>
        <pc:picChg chg="mod modCrop">
          <ac:chgData name="حصه بنت سودان العتيبي" userId="c1fe605c-1aaf-4791-a440-af891effc177" providerId="ADAL" clId="{C3AA1EB4-A199-4A48-8D16-F119E8BD63E1}" dt="2024-01-18T13:54:43.604" v="472" actId="732"/>
          <ac:picMkLst>
            <pc:docMk/>
            <pc:sldMk cId="2294995836" sldId="314"/>
            <ac:picMk id="11" creationId="{0AD22633-B9F1-FB6F-DF3C-7850E89941BC}"/>
          </ac:picMkLst>
        </pc:picChg>
        <pc:picChg chg="add del mod">
          <ac:chgData name="حصه بنت سودان العتيبي" userId="c1fe605c-1aaf-4791-a440-af891effc177" providerId="ADAL" clId="{C3AA1EB4-A199-4A48-8D16-F119E8BD63E1}" dt="2024-01-18T13:58:28.348" v="486" actId="21"/>
          <ac:picMkLst>
            <pc:docMk/>
            <pc:sldMk cId="2294995836" sldId="314"/>
            <ac:picMk id="16" creationId="{71228EAD-07A0-3D99-A6C1-C5D3EAB94FEA}"/>
          </ac:picMkLst>
        </pc:picChg>
        <pc:picChg chg="add mod modCrop">
          <ac:chgData name="حصه بنت سودان العتيبي" userId="c1fe605c-1aaf-4791-a440-af891effc177" providerId="ADAL" clId="{C3AA1EB4-A199-4A48-8D16-F119E8BD63E1}" dt="2024-01-18T14:05:15.198" v="539" actId="164"/>
          <ac:picMkLst>
            <pc:docMk/>
            <pc:sldMk cId="2294995836" sldId="314"/>
            <ac:picMk id="18" creationId="{98385138-AA61-1165-2672-C563BD2B1A5B}"/>
          </ac:picMkLst>
        </pc:picChg>
        <pc:picChg chg="add mod">
          <ac:chgData name="حصه بنت سودان العتيبي" userId="c1fe605c-1aaf-4791-a440-af891effc177" providerId="ADAL" clId="{C3AA1EB4-A199-4A48-8D16-F119E8BD63E1}" dt="2024-01-18T14:05:09.007" v="538" actId="164"/>
          <ac:picMkLst>
            <pc:docMk/>
            <pc:sldMk cId="2294995836" sldId="314"/>
            <ac:picMk id="19" creationId="{57D74934-1ED8-FCC9-7A91-26090997AE63}"/>
          </ac:picMkLst>
        </pc:picChg>
      </pc:sldChg>
      <pc:sldChg chg="addSp delSp modSp new del mod ord modTransition">
        <pc:chgData name="حصه بنت سودان العتيبي" userId="c1fe605c-1aaf-4791-a440-af891effc177" providerId="ADAL" clId="{C3AA1EB4-A199-4A48-8D16-F119E8BD63E1}" dt="2024-01-19T14:49:42.442" v="1188" actId="47"/>
        <pc:sldMkLst>
          <pc:docMk/>
          <pc:sldMk cId="3455376740" sldId="315"/>
        </pc:sldMkLst>
        <pc:spChg chg="del">
          <ac:chgData name="حصه بنت سودان العتيبي" userId="c1fe605c-1aaf-4791-a440-af891effc177" providerId="ADAL" clId="{C3AA1EB4-A199-4A48-8D16-F119E8BD63E1}" dt="2024-01-18T13:58:22.911" v="485" actId="478"/>
          <ac:spMkLst>
            <pc:docMk/>
            <pc:sldMk cId="3455376740" sldId="315"/>
            <ac:spMk id="2" creationId="{C0F11085-6E41-0B9F-8865-4FB5D74330C7}"/>
          </ac:spMkLst>
        </pc:spChg>
        <pc:spChg chg="del">
          <ac:chgData name="حصه بنت سودان العتيبي" userId="c1fe605c-1aaf-4791-a440-af891effc177" providerId="ADAL" clId="{C3AA1EB4-A199-4A48-8D16-F119E8BD63E1}" dt="2024-01-18T13:58:22.911" v="485" actId="478"/>
          <ac:spMkLst>
            <pc:docMk/>
            <pc:sldMk cId="3455376740" sldId="315"/>
            <ac:spMk id="3" creationId="{5583FEB8-2796-B235-D943-2A9C8061F5B4}"/>
          </ac:spMkLst>
        </pc:spChg>
        <pc:spChg chg="del">
          <ac:chgData name="حصه بنت سودان العتيبي" userId="c1fe605c-1aaf-4791-a440-af891effc177" providerId="ADAL" clId="{C3AA1EB4-A199-4A48-8D16-F119E8BD63E1}" dt="2024-01-18T13:58:22.911" v="485" actId="478"/>
          <ac:spMkLst>
            <pc:docMk/>
            <pc:sldMk cId="3455376740" sldId="315"/>
            <ac:spMk id="4" creationId="{6FE18356-FB63-E8C4-AF0E-C57071BD4A35}"/>
          </ac:spMkLst>
        </pc:spChg>
        <pc:picChg chg="add del mod">
          <ac:chgData name="حصه بنت سودان العتيبي" userId="c1fe605c-1aaf-4791-a440-af891effc177" providerId="ADAL" clId="{C3AA1EB4-A199-4A48-8D16-F119E8BD63E1}" dt="2024-01-19T14:22:04.755" v="933" actId="21"/>
          <ac:picMkLst>
            <pc:docMk/>
            <pc:sldMk cId="3455376740" sldId="315"/>
            <ac:picMk id="16" creationId="{71228EAD-07A0-3D99-A6C1-C5D3EAB94FEA}"/>
          </ac:picMkLst>
        </pc:picChg>
      </pc:sldChg>
      <pc:sldChg chg="addSp delSp modSp add mod modTransition addAnim delAnim modAnim">
        <pc:chgData name="حصه بنت سودان العتيبي" userId="c1fe605c-1aaf-4791-a440-af891effc177" providerId="ADAL" clId="{C3AA1EB4-A199-4A48-8D16-F119E8BD63E1}" dt="2024-01-19T13:58:59.574" v="892" actId="14100"/>
        <pc:sldMkLst>
          <pc:docMk/>
          <pc:sldMk cId="779794518" sldId="316"/>
        </pc:sldMkLst>
        <pc:spChg chg="add del mod">
          <ac:chgData name="حصه بنت سودان العتيبي" userId="c1fe605c-1aaf-4791-a440-af891effc177" providerId="ADAL" clId="{C3AA1EB4-A199-4A48-8D16-F119E8BD63E1}" dt="2024-01-19T13:52:57.356" v="886" actId="113"/>
          <ac:spMkLst>
            <pc:docMk/>
            <pc:sldMk cId="779794518" sldId="316"/>
            <ac:spMk id="2" creationId="{36FB784F-8308-B184-4E29-15CDB780267F}"/>
          </ac:spMkLst>
        </pc:spChg>
        <pc:spChg chg="add del mod">
          <ac:chgData name="حصه بنت سودان العتيبي" userId="c1fe605c-1aaf-4791-a440-af891effc177" providerId="ADAL" clId="{C3AA1EB4-A199-4A48-8D16-F119E8BD63E1}" dt="2024-01-19T13:52:57.356" v="886" actId="113"/>
          <ac:spMkLst>
            <pc:docMk/>
            <pc:sldMk cId="779794518" sldId="316"/>
            <ac:spMk id="3" creationId="{5F2A3C9E-B0B2-1EE2-EFD5-7AEC000D3A1F}"/>
          </ac:spMkLst>
        </pc:spChg>
        <pc:spChg chg="add del mod">
          <ac:chgData name="حصه بنت سودان العتيبي" userId="c1fe605c-1aaf-4791-a440-af891effc177" providerId="ADAL" clId="{C3AA1EB4-A199-4A48-8D16-F119E8BD63E1}" dt="2024-01-19T13:30:41.237" v="766" actId="478"/>
          <ac:spMkLst>
            <pc:docMk/>
            <pc:sldMk cId="779794518" sldId="316"/>
            <ac:spMk id="4" creationId="{540EE1FF-939D-5B4E-D6DB-78812514FCFF}"/>
          </ac:spMkLst>
        </pc:spChg>
        <pc:spChg chg="add del">
          <ac:chgData name="حصه بنت سودان العتيبي" userId="c1fe605c-1aaf-4791-a440-af891effc177" providerId="ADAL" clId="{C3AA1EB4-A199-4A48-8D16-F119E8BD63E1}" dt="2024-01-19T12:19:05.629" v="589" actId="22"/>
          <ac:spMkLst>
            <pc:docMk/>
            <pc:sldMk cId="779794518" sldId="316"/>
            <ac:spMk id="5" creationId="{3B3A8FC3-35C7-7904-10F7-6F9C97A89416}"/>
          </ac:spMkLst>
        </pc:spChg>
        <pc:spChg chg="add del mod">
          <ac:chgData name="حصه بنت سودان العتيبي" userId="c1fe605c-1aaf-4791-a440-af891effc177" providerId="ADAL" clId="{C3AA1EB4-A199-4A48-8D16-F119E8BD63E1}" dt="2024-01-19T13:51:57.517" v="868" actId="478"/>
          <ac:spMkLst>
            <pc:docMk/>
            <pc:sldMk cId="779794518" sldId="316"/>
            <ac:spMk id="6" creationId="{C0DA2493-DB61-9405-DBDF-14A0F1093A57}"/>
          </ac:spMkLst>
        </pc:spChg>
        <pc:spChg chg="add mod">
          <ac:chgData name="حصه بنت سودان العتيبي" userId="c1fe605c-1aaf-4791-a440-af891effc177" providerId="ADAL" clId="{C3AA1EB4-A199-4A48-8D16-F119E8BD63E1}" dt="2024-01-19T13:14:20.676" v="675" actId="164"/>
          <ac:spMkLst>
            <pc:docMk/>
            <pc:sldMk cId="779794518" sldId="316"/>
            <ac:spMk id="10" creationId="{041667A4-C923-2E07-9973-C72673B9FDA3}"/>
          </ac:spMkLst>
        </pc:spChg>
        <pc:spChg chg="del mod">
          <ac:chgData name="حصه بنت سودان العتيبي" userId="c1fe605c-1aaf-4791-a440-af891effc177" providerId="ADAL" clId="{C3AA1EB4-A199-4A48-8D16-F119E8BD63E1}" dt="2024-01-18T14:12:36.935" v="558" actId="478"/>
          <ac:spMkLst>
            <pc:docMk/>
            <pc:sldMk cId="779794518" sldId="316"/>
            <ac:spMk id="12" creationId="{6B61423C-2899-4149-C665-1790653EFCAB}"/>
          </ac:spMkLst>
        </pc:spChg>
        <pc:spChg chg="add del mod">
          <ac:chgData name="حصه بنت سودان العتيبي" userId="c1fe605c-1aaf-4791-a440-af891effc177" providerId="ADAL" clId="{C3AA1EB4-A199-4A48-8D16-F119E8BD63E1}" dt="2024-01-19T13:52:36.215" v="877" actId="478"/>
          <ac:spMkLst>
            <pc:docMk/>
            <pc:sldMk cId="779794518" sldId="316"/>
            <ac:spMk id="13" creationId="{330A41B9-22C7-9E75-8B7F-057B03A87E36}"/>
          </ac:spMkLst>
        </pc:spChg>
        <pc:spChg chg="mod topLvl">
          <ac:chgData name="حصه بنت سودان العتيبي" userId="c1fe605c-1aaf-4791-a440-af891effc177" providerId="ADAL" clId="{C3AA1EB4-A199-4A48-8D16-F119E8BD63E1}" dt="2024-01-19T12:41:49.097" v="634" actId="164"/>
          <ac:spMkLst>
            <pc:docMk/>
            <pc:sldMk cId="779794518" sldId="316"/>
            <ac:spMk id="14" creationId="{54B0913F-18AE-8ECB-9A20-951B82178209}"/>
          </ac:spMkLst>
        </pc:spChg>
        <pc:spChg chg="mod topLvl">
          <ac:chgData name="حصه بنت سودان العتيبي" userId="c1fe605c-1aaf-4791-a440-af891effc177" providerId="ADAL" clId="{C3AA1EB4-A199-4A48-8D16-F119E8BD63E1}" dt="2024-01-19T12:46:38.980" v="658" actId="164"/>
          <ac:spMkLst>
            <pc:docMk/>
            <pc:sldMk cId="779794518" sldId="316"/>
            <ac:spMk id="20" creationId="{178DE4F0-A9C5-9707-8F7E-E2114141BA76}"/>
          </ac:spMkLst>
        </pc:spChg>
        <pc:spChg chg="add mod ord">
          <ac:chgData name="حصه بنت سودان العتيبي" userId="c1fe605c-1aaf-4791-a440-af891effc177" providerId="ADAL" clId="{C3AA1EB4-A199-4A48-8D16-F119E8BD63E1}" dt="2024-01-19T13:28:17.281" v="736" actId="164"/>
          <ac:spMkLst>
            <pc:docMk/>
            <pc:sldMk cId="779794518" sldId="316"/>
            <ac:spMk id="21" creationId="{D53EB6BD-A8E1-424E-090E-93BB889B60B2}"/>
          </ac:spMkLst>
        </pc:spChg>
        <pc:spChg chg="mod">
          <ac:chgData name="حصه بنت سودان العتيبي" userId="c1fe605c-1aaf-4791-a440-af891effc177" providerId="ADAL" clId="{C3AA1EB4-A199-4A48-8D16-F119E8BD63E1}" dt="2024-01-19T13:58:59.574" v="892" actId="14100"/>
          <ac:spMkLst>
            <pc:docMk/>
            <pc:sldMk cId="779794518" sldId="316"/>
            <ac:spMk id="23" creationId="{6E93030E-CC25-EA91-D715-7F9040F46DEB}"/>
          </ac:spMkLst>
        </pc:spChg>
        <pc:spChg chg="mod">
          <ac:chgData name="حصه بنت سودان العتيبي" userId="c1fe605c-1aaf-4791-a440-af891effc177" providerId="ADAL" clId="{C3AA1EB4-A199-4A48-8D16-F119E8BD63E1}" dt="2024-01-19T13:30:08.365" v="756" actId="2711"/>
          <ac:spMkLst>
            <pc:docMk/>
            <pc:sldMk cId="779794518" sldId="316"/>
            <ac:spMk id="28" creationId="{10BC67B6-C2EB-2F08-5F6E-76DFF2FEBDEE}"/>
          </ac:spMkLst>
        </pc:spChg>
        <pc:spChg chg="add del mod">
          <ac:chgData name="حصه بنت سودان العتيبي" userId="c1fe605c-1aaf-4791-a440-af891effc177" providerId="ADAL" clId="{C3AA1EB4-A199-4A48-8D16-F119E8BD63E1}" dt="2024-01-19T13:51:52.445" v="867" actId="478"/>
          <ac:spMkLst>
            <pc:docMk/>
            <pc:sldMk cId="779794518" sldId="316"/>
            <ac:spMk id="29" creationId="{228E0FF6-2E03-F1A4-7818-AF6B8B749CE2}"/>
          </ac:spMkLst>
        </pc:spChg>
        <pc:grpChg chg="add del mod">
          <ac:chgData name="حصه بنت سودان العتيبي" userId="c1fe605c-1aaf-4791-a440-af891effc177" providerId="ADAL" clId="{C3AA1EB4-A199-4A48-8D16-F119E8BD63E1}" dt="2024-01-19T13:52:37.549" v="878" actId="478"/>
          <ac:grpSpMkLst>
            <pc:docMk/>
            <pc:sldMk cId="779794518" sldId="316"/>
            <ac:grpSpMk id="5" creationId="{B62E7A9F-B3A6-CC6E-61B1-940A84C614E2}"/>
          </ac:grpSpMkLst>
        </pc:grpChg>
        <pc:grpChg chg="add del mod">
          <ac:chgData name="حصه بنت سودان العتيبي" userId="c1fe605c-1aaf-4791-a440-af891effc177" providerId="ADAL" clId="{C3AA1EB4-A199-4A48-8D16-F119E8BD63E1}" dt="2024-01-19T13:52:44.914" v="882" actId="1076"/>
          <ac:grpSpMkLst>
            <pc:docMk/>
            <pc:sldMk cId="779794518" sldId="316"/>
            <ac:grpSpMk id="12" creationId="{51C23CD2-948B-CE41-54EE-47E50E7D2847}"/>
          </ac:grpSpMkLst>
        </pc:grpChg>
        <pc:grpChg chg="add del mod">
          <ac:chgData name="حصه بنت سودان العتيبي" userId="c1fe605c-1aaf-4791-a440-af891effc177" providerId="ADAL" clId="{C3AA1EB4-A199-4A48-8D16-F119E8BD63E1}" dt="2024-01-19T13:52:39.731" v="879" actId="1076"/>
          <ac:grpSpMkLst>
            <pc:docMk/>
            <pc:sldMk cId="779794518" sldId="316"/>
            <ac:grpSpMk id="15" creationId="{70C8BB7D-096B-4A93-4767-6B3DFC94B7BD}"/>
          </ac:grpSpMkLst>
        </pc:grpChg>
        <pc:grpChg chg="del mod">
          <ac:chgData name="حصه بنت سودان العتيبي" userId="c1fe605c-1aaf-4791-a440-af891effc177" providerId="ADAL" clId="{C3AA1EB4-A199-4A48-8D16-F119E8BD63E1}" dt="2024-01-19T12:20:14.667" v="599" actId="165"/>
          <ac:grpSpMkLst>
            <pc:docMk/>
            <pc:sldMk cId="779794518" sldId="316"/>
            <ac:grpSpMk id="21" creationId="{74F3A062-4FD6-3170-ADD7-16C75837F56F}"/>
          </ac:grpSpMkLst>
        </pc:grpChg>
        <pc:grpChg chg="del mod">
          <ac:chgData name="حصه بنت سودان العتيبي" userId="c1fe605c-1aaf-4791-a440-af891effc177" providerId="ADAL" clId="{C3AA1EB4-A199-4A48-8D16-F119E8BD63E1}" dt="2024-01-19T12:19:15.173" v="590" actId="165"/>
          <ac:grpSpMkLst>
            <pc:docMk/>
            <pc:sldMk cId="779794518" sldId="316"/>
            <ac:grpSpMk id="22" creationId="{E8ACF639-BD2C-E39F-DEA5-D19B36DB3B72}"/>
          </ac:grpSpMkLst>
        </pc:grpChg>
        <pc:grpChg chg="add del mod">
          <ac:chgData name="حصه بنت سودان العتيبي" userId="c1fe605c-1aaf-4791-a440-af891effc177" providerId="ADAL" clId="{C3AA1EB4-A199-4A48-8D16-F119E8BD63E1}" dt="2024-01-19T13:51:52.445" v="867" actId="478"/>
          <ac:grpSpMkLst>
            <pc:docMk/>
            <pc:sldMk cId="779794518" sldId="316"/>
            <ac:grpSpMk id="25" creationId="{3C2ED01B-FE60-F905-BA20-F3797E3BBB9B}"/>
          </ac:grpSpMkLst>
        </pc:grpChg>
        <pc:grpChg chg="add del mod">
          <ac:chgData name="حصه بنت سودان العتيبي" userId="c1fe605c-1aaf-4791-a440-af891effc177" providerId="ADAL" clId="{C3AA1EB4-A199-4A48-8D16-F119E8BD63E1}" dt="2024-01-19T13:51:52.445" v="867" actId="478"/>
          <ac:grpSpMkLst>
            <pc:docMk/>
            <pc:sldMk cId="779794518" sldId="316"/>
            <ac:grpSpMk id="26" creationId="{9175F1A0-220D-226C-3D81-2EFB59383C23}"/>
          </ac:grpSpMkLst>
        </pc:grpChg>
        <pc:picChg chg="del">
          <ac:chgData name="حصه بنت سودان العتيبي" userId="c1fe605c-1aaf-4791-a440-af891effc177" providerId="ADAL" clId="{C3AA1EB4-A199-4A48-8D16-F119E8BD63E1}" dt="2024-01-19T13:56:24.312" v="890" actId="478"/>
          <ac:picMkLst>
            <pc:docMk/>
            <pc:sldMk cId="779794518" sldId="316"/>
            <ac:picMk id="7" creationId="{5D4E2FC7-3A39-E88F-F301-FD488CC94D5D}"/>
          </ac:picMkLst>
        </pc:picChg>
        <pc:picChg chg="add mod modCrop">
          <ac:chgData name="حصه بنت سودان العتيبي" userId="c1fe605c-1aaf-4791-a440-af891effc177" providerId="ADAL" clId="{C3AA1EB4-A199-4A48-8D16-F119E8BD63E1}" dt="2024-01-19T13:14:20.676" v="675" actId="164"/>
          <ac:picMkLst>
            <pc:docMk/>
            <pc:sldMk cId="779794518" sldId="316"/>
            <ac:picMk id="9" creationId="{395D549E-6A7C-1EA0-51DF-D2423FB3ABDC}"/>
          </ac:picMkLst>
        </pc:picChg>
        <pc:picChg chg="mod">
          <ac:chgData name="حصه بنت سودان العتيبي" userId="c1fe605c-1aaf-4791-a440-af891effc177" providerId="ADAL" clId="{C3AA1EB4-A199-4A48-8D16-F119E8BD63E1}" dt="2024-01-19T12:16:01.998" v="576"/>
          <ac:picMkLst>
            <pc:docMk/>
            <pc:sldMk cId="779794518" sldId="316"/>
            <ac:picMk id="11" creationId="{0AD22633-B9F1-FB6F-DF3C-7850E89941BC}"/>
          </ac:picMkLst>
        </pc:picChg>
        <pc:picChg chg="add mod modCrop">
          <ac:chgData name="حصه بنت سودان العتيبي" userId="c1fe605c-1aaf-4791-a440-af891effc177" providerId="ADAL" clId="{C3AA1EB4-A199-4A48-8D16-F119E8BD63E1}" dt="2024-01-19T13:38:18.479" v="784" actId="1076"/>
          <ac:picMkLst>
            <pc:docMk/>
            <pc:sldMk cId="779794518" sldId="316"/>
            <ac:picMk id="16" creationId="{9726E3FB-AA6B-0FE0-AE5D-4CEC63B313B7}"/>
          </ac:picMkLst>
        </pc:picChg>
        <pc:picChg chg="add mod">
          <ac:chgData name="حصه بنت سودان العتيبي" userId="c1fe605c-1aaf-4791-a440-af891effc177" providerId="ADAL" clId="{C3AA1EB4-A199-4A48-8D16-F119E8BD63E1}" dt="2024-01-19T13:38:20.278" v="785" actId="1076"/>
          <ac:picMkLst>
            <pc:docMk/>
            <pc:sldMk cId="779794518" sldId="316"/>
            <ac:picMk id="17" creationId="{77EB20A6-0085-8C35-7F33-5C4987D8767D}"/>
          </ac:picMkLst>
        </pc:picChg>
        <pc:picChg chg="mod topLvl">
          <ac:chgData name="حصه بنت سودان العتيبي" userId="c1fe605c-1aaf-4791-a440-af891effc177" providerId="ADAL" clId="{C3AA1EB4-A199-4A48-8D16-F119E8BD63E1}" dt="2024-01-19T12:41:49.097" v="634" actId="164"/>
          <ac:picMkLst>
            <pc:docMk/>
            <pc:sldMk cId="779794518" sldId="316"/>
            <ac:picMk id="18" creationId="{98385138-AA61-1165-2672-C563BD2B1A5B}"/>
          </ac:picMkLst>
        </pc:picChg>
        <pc:picChg chg="mod topLvl">
          <ac:chgData name="حصه بنت سودان العتيبي" userId="c1fe605c-1aaf-4791-a440-af891effc177" providerId="ADAL" clId="{C3AA1EB4-A199-4A48-8D16-F119E8BD63E1}" dt="2024-01-19T12:46:38.980" v="658" actId="164"/>
          <ac:picMkLst>
            <pc:docMk/>
            <pc:sldMk cId="779794518" sldId="316"/>
            <ac:picMk id="19" creationId="{57D74934-1ED8-FCC9-7A91-26090997AE63}"/>
          </ac:picMkLst>
        </pc:picChg>
        <pc:picChg chg="add mod">
          <ac:chgData name="حصه بنت سودان العتيبي" userId="c1fe605c-1aaf-4791-a440-af891effc177" providerId="ADAL" clId="{C3AA1EB4-A199-4A48-8D16-F119E8BD63E1}" dt="2024-01-19T13:28:17.281" v="736" actId="164"/>
          <ac:picMkLst>
            <pc:docMk/>
            <pc:sldMk cId="779794518" sldId="316"/>
            <ac:picMk id="24" creationId="{EA8F5F1E-4E10-CEF9-C13A-13F319327D49}"/>
          </ac:picMkLst>
        </pc:picChg>
        <pc:picChg chg="mod">
          <ac:chgData name="حصه بنت سودان العتيبي" userId="c1fe605c-1aaf-4791-a440-af891effc177" providerId="ADAL" clId="{C3AA1EB4-A199-4A48-8D16-F119E8BD63E1}" dt="2024-01-19T13:29:02.528" v="744"/>
          <ac:picMkLst>
            <pc:docMk/>
            <pc:sldMk cId="779794518" sldId="316"/>
            <ac:picMk id="27" creationId="{D154FEF3-E1B1-3E12-8D39-CED8528AA1FD}"/>
          </ac:picMkLst>
        </pc:picChg>
        <pc:picChg chg="add mod">
          <ac:chgData name="حصه بنت سودان العتيبي" userId="c1fe605c-1aaf-4791-a440-af891effc177" providerId="ADAL" clId="{C3AA1EB4-A199-4A48-8D16-F119E8BD63E1}" dt="2024-01-19T13:56:28.410" v="891" actId="1076"/>
          <ac:picMkLst>
            <pc:docMk/>
            <pc:sldMk cId="779794518" sldId="316"/>
            <ac:picMk id="30" creationId="{3246F027-7B20-F078-A68A-89B035582198}"/>
          </ac:picMkLst>
        </pc:picChg>
      </pc:sldChg>
      <pc:sldChg chg="delSp add del mod">
        <pc:chgData name="حصه بنت سودان العتيبي" userId="c1fe605c-1aaf-4791-a440-af891effc177" providerId="ADAL" clId="{C3AA1EB4-A199-4A48-8D16-F119E8BD63E1}" dt="2024-01-19T14:07:24.504" v="903" actId="47"/>
        <pc:sldMkLst>
          <pc:docMk/>
          <pc:sldMk cId="2555470465" sldId="317"/>
        </pc:sldMkLst>
        <pc:spChg chg="del">
          <ac:chgData name="حصه بنت سودان العتيبي" userId="c1fe605c-1aaf-4791-a440-af891effc177" providerId="ADAL" clId="{C3AA1EB4-A199-4A48-8D16-F119E8BD63E1}" dt="2024-01-19T13:36:15.073" v="778" actId="478"/>
          <ac:spMkLst>
            <pc:docMk/>
            <pc:sldMk cId="2555470465" sldId="317"/>
            <ac:spMk id="3" creationId="{5F2A3C9E-B0B2-1EE2-EFD5-7AEC000D3A1F}"/>
          </ac:spMkLst>
        </pc:spChg>
        <pc:grpChg chg="del">
          <ac:chgData name="حصه بنت سودان العتيبي" userId="c1fe605c-1aaf-4791-a440-af891effc177" providerId="ADAL" clId="{C3AA1EB4-A199-4A48-8D16-F119E8BD63E1}" dt="2024-01-19T13:36:15.073" v="778" actId="478"/>
          <ac:grpSpMkLst>
            <pc:docMk/>
            <pc:sldMk cId="2555470465" sldId="317"/>
            <ac:grpSpMk id="21" creationId="{74F3A062-4FD6-3170-ADD7-16C75837F56F}"/>
          </ac:grpSpMkLst>
        </pc:grpChg>
        <pc:grpChg chg="del">
          <ac:chgData name="حصه بنت سودان العتيبي" userId="c1fe605c-1aaf-4791-a440-af891effc177" providerId="ADAL" clId="{C3AA1EB4-A199-4A48-8D16-F119E8BD63E1}" dt="2024-01-19T13:36:15.073" v="778" actId="478"/>
          <ac:grpSpMkLst>
            <pc:docMk/>
            <pc:sldMk cId="2555470465" sldId="317"/>
            <ac:grpSpMk id="22" creationId="{E8ACF639-BD2C-E39F-DEA5-D19B36DB3B72}"/>
          </ac:grpSpMkLst>
        </pc:grpChg>
      </pc:sldChg>
      <pc:sldChg chg="addSp delSp modSp add mod delAnim modAnim">
        <pc:chgData name="حصه بنت سودان العتيبي" userId="c1fe605c-1aaf-4791-a440-af891effc177" providerId="ADAL" clId="{C3AA1EB4-A199-4A48-8D16-F119E8BD63E1}" dt="2024-01-19T14:47:42.783" v="1172" actId="14100"/>
        <pc:sldMkLst>
          <pc:docMk/>
          <pc:sldMk cId="3538827653" sldId="318"/>
        </pc:sldMkLst>
        <pc:spChg chg="del">
          <ac:chgData name="حصه بنت سودان العتيبي" userId="c1fe605c-1aaf-4791-a440-af891effc177" providerId="ADAL" clId="{C3AA1EB4-A199-4A48-8D16-F119E8BD63E1}" dt="2024-01-19T13:39:08.355" v="788" actId="478"/>
          <ac:spMkLst>
            <pc:docMk/>
            <pc:sldMk cId="3538827653" sldId="318"/>
            <ac:spMk id="2" creationId="{36FB784F-8308-B184-4E29-15CDB780267F}"/>
          </ac:spMkLst>
        </pc:spChg>
        <pc:spChg chg="del">
          <ac:chgData name="حصه بنت سودان العتيبي" userId="c1fe605c-1aaf-4791-a440-af891effc177" providerId="ADAL" clId="{C3AA1EB4-A199-4A48-8D16-F119E8BD63E1}" dt="2024-01-19T13:39:08.355" v="788" actId="478"/>
          <ac:spMkLst>
            <pc:docMk/>
            <pc:sldMk cId="3538827653" sldId="318"/>
            <ac:spMk id="3" creationId="{5F2A3C9E-B0B2-1EE2-EFD5-7AEC000D3A1F}"/>
          </ac:spMkLst>
        </pc:spChg>
        <pc:spChg chg="add mod ord">
          <ac:chgData name="حصه بنت سودان العتيبي" userId="c1fe605c-1aaf-4791-a440-af891effc177" providerId="ADAL" clId="{C3AA1EB4-A199-4A48-8D16-F119E8BD63E1}" dt="2024-01-19T14:47:42.783" v="1172" actId="14100"/>
          <ac:spMkLst>
            <pc:docMk/>
            <pc:sldMk cId="3538827653" sldId="318"/>
            <ac:spMk id="4" creationId="{4834D000-7F4D-BD8E-4D57-AF082A09F980}"/>
          </ac:spMkLst>
        </pc:spChg>
        <pc:spChg chg="mod">
          <ac:chgData name="حصه بنت سودان العتيبي" userId="c1fe605c-1aaf-4791-a440-af891effc177" providerId="ADAL" clId="{C3AA1EB4-A199-4A48-8D16-F119E8BD63E1}" dt="2024-01-19T14:20:55.695" v="926" actId="1076"/>
          <ac:spMkLst>
            <pc:docMk/>
            <pc:sldMk cId="3538827653" sldId="318"/>
            <ac:spMk id="6" creationId="{C0DA2493-DB61-9405-DBDF-14A0F1093A57}"/>
          </ac:spMkLst>
        </pc:spChg>
        <pc:spChg chg="del mod">
          <ac:chgData name="حصه بنت سودان العتيبي" userId="c1fe605c-1aaf-4791-a440-af891effc177" providerId="ADAL" clId="{C3AA1EB4-A199-4A48-8D16-F119E8BD63E1}" dt="2024-01-19T13:44:12.906" v="824" actId="478"/>
          <ac:spMkLst>
            <pc:docMk/>
            <pc:sldMk cId="3538827653" sldId="318"/>
            <ac:spMk id="13" creationId="{330A41B9-22C7-9E75-8B7F-057B03A87E36}"/>
          </ac:spMkLst>
        </pc:spChg>
        <pc:spChg chg="mod">
          <ac:chgData name="حصه بنت سودان العتيبي" userId="c1fe605c-1aaf-4791-a440-af891effc177" providerId="ADAL" clId="{C3AA1EB4-A199-4A48-8D16-F119E8BD63E1}" dt="2024-01-19T14:08:10.253" v="905" actId="207"/>
          <ac:spMkLst>
            <pc:docMk/>
            <pc:sldMk cId="3538827653" sldId="318"/>
            <ac:spMk id="23" creationId="{6E93030E-CC25-EA91-D715-7F9040F46DEB}"/>
          </ac:spMkLst>
        </pc:spChg>
        <pc:spChg chg="mod">
          <ac:chgData name="حصه بنت سودان العتيبي" userId="c1fe605c-1aaf-4791-a440-af891effc177" providerId="ADAL" clId="{C3AA1EB4-A199-4A48-8D16-F119E8BD63E1}" dt="2024-01-19T14:17:27.026" v="910" actId="2711"/>
          <ac:spMkLst>
            <pc:docMk/>
            <pc:sldMk cId="3538827653" sldId="318"/>
            <ac:spMk id="28" creationId="{10BC67B6-C2EB-2F08-5F6E-76DFF2FEBDEE}"/>
          </ac:spMkLst>
        </pc:spChg>
        <pc:spChg chg="mod">
          <ac:chgData name="حصه بنت سودان العتيبي" userId="c1fe605c-1aaf-4791-a440-af891effc177" providerId="ADAL" clId="{C3AA1EB4-A199-4A48-8D16-F119E8BD63E1}" dt="2024-01-19T14:20:51.724" v="925" actId="1076"/>
          <ac:spMkLst>
            <pc:docMk/>
            <pc:sldMk cId="3538827653" sldId="318"/>
            <ac:spMk id="29" creationId="{228E0FF6-2E03-F1A4-7818-AF6B8B749CE2}"/>
          </ac:spMkLst>
        </pc:spChg>
        <pc:grpChg chg="del mod">
          <ac:chgData name="حصه بنت سودان العتيبي" userId="c1fe605c-1aaf-4791-a440-af891effc177" providerId="ADAL" clId="{C3AA1EB4-A199-4A48-8D16-F119E8BD63E1}" dt="2024-01-19T13:44:12.906" v="824" actId="478"/>
          <ac:grpSpMkLst>
            <pc:docMk/>
            <pc:sldMk cId="3538827653" sldId="318"/>
            <ac:grpSpMk id="5" creationId="{B62E7A9F-B3A6-CC6E-61B1-940A84C614E2}"/>
          </ac:grpSpMkLst>
        </pc:grpChg>
        <pc:grpChg chg="del">
          <ac:chgData name="حصه بنت سودان العتيبي" userId="c1fe605c-1aaf-4791-a440-af891effc177" providerId="ADAL" clId="{C3AA1EB4-A199-4A48-8D16-F119E8BD63E1}" dt="2024-01-19T13:39:03.619" v="787" actId="478"/>
          <ac:grpSpMkLst>
            <pc:docMk/>
            <pc:sldMk cId="3538827653" sldId="318"/>
            <ac:grpSpMk id="12" creationId="{51C23CD2-948B-CE41-54EE-47E50E7D2847}"/>
          </ac:grpSpMkLst>
        </pc:grpChg>
        <pc:grpChg chg="del">
          <ac:chgData name="حصه بنت سودان العتيبي" userId="c1fe605c-1aaf-4791-a440-af891effc177" providerId="ADAL" clId="{C3AA1EB4-A199-4A48-8D16-F119E8BD63E1}" dt="2024-01-19T13:39:03.619" v="787" actId="478"/>
          <ac:grpSpMkLst>
            <pc:docMk/>
            <pc:sldMk cId="3538827653" sldId="318"/>
            <ac:grpSpMk id="15" creationId="{70C8BB7D-096B-4A93-4767-6B3DFC94B7BD}"/>
          </ac:grpSpMkLst>
        </pc:grpChg>
        <pc:grpChg chg="mod">
          <ac:chgData name="حصه بنت سودان العتيبي" userId="c1fe605c-1aaf-4791-a440-af891effc177" providerId="ADAL" clId="{C3AA1EB4-A199-4A48-8D16-F119E8BD63E1}" dt="2024-01-19T14:20:48.977" v="924" actId="1076"/>
          <ac:grpSpMkLst>
            <pc:docMk/>
            <pc:sldMk cId="3538827653" sldId="318"/>
            <ac:grpSpMk id="25" creationId="{3C2ED01B-FE60-F905-BA20-F3797E3BBB9B}"/>
          </ac:grpSpMkLst>
        </pc:grpChg>
        <pc:grpChg chg="mod">
          <ac:chgData name="حصه بنت سودان العتيبي" userId="c1fe605c-1aaf-4791-a440-af891effc177" providerId="ADAL" clId="{C3AA1EB4-A199-4A48-8D16-F119E8BD63E1}" dt="2024-01-19T14:20:45.989" v="923" actId="1076"/>
          <ac:grpSpMkLst>
            <pc:docMk/>
            <pc:sldMk cId="3538827653" sldId="318"/>
            <ac:grpSpMk id="26" creationId="{9175F1A0-220D-226C-3D81-2EFB59383C23}"/>
          </ac:grpSpMkLst>
        </pc:grpChg>
        <pc:picChg chg="mod">
          <ac:chgData name="حصه بنت سودان العتيبي" userId="c1fe605c-1aaf-4791-a440-af891effc177" providerId="ADAL" clId="{C3AA1EB4-A199-4A48-8D16-F119E8BD63E1}" dt="2024-01-19T14:47:25.048" v="1168" actId="14100"/>
          <ac:picMkLst>
            <pc:docMk/>
            <pc:sldMk cId="3538827653" sldId="318"/>
            <ac:picMk id="11" creationId="{0AD22633-B9F1-FB6F-DF3C-7850E89941BC}"/>
          </ac:picMkLst>
        </pc:picChg>
        <pc:picChg chg="add mod">
          <ac:chgData name="حصه بنت سودان العتيبي" userId="c1fe605c-1aaf-4791-a440-af891effc177" providerId="ADAL" clId="{C3AA1EB4-A199-4A48-8D16-F119E8BD63E1}" dt="2024-01-19T13:49:57.115" v="853" actId="1076"/>
          <ac:picMkLst>
            <pc:docMk/>
            <pc:sldMk cId="3538827653" sldId="318"/>
            <ac:picMk id="22" creationId="{F26C7BC2-1694-AFDD-386D-22D318E499C6}"/>
          </ac:picMkLst>
        </pc:picChg>
        <pc:picChg chg="add mod">
          <ac:chgData name="حصه بنت سودان العتيبي" userId="c1fe605c-1aaf-4791-a440-af891effc177" providerId="ADAL" clId="{C3AA1EB4-A199-4A48-8D16-F119E8BD63E1}" dt="2024-01-19T14:00:12.642" v="893"/>
          <ac:picMkLst>
            <pc:docMk/>
            <pc:sldMk cId="3538827653" sldId="318"/>
            <ac:picMk id="30" creationId="{61813031-82F6-9CF8-D719-87A310E9B547}"/>
          </ac:picMkLst>
        </pc:picChg>
        <pc:picChg chg="add mod">
          <ac:chgData name="حصه بنت سودان العتيبي" userId="c1fe605c-1aaf-4791-a440-af891effc177" providerId="ADAL" clId="{C3AA1EB4-A199-4A48-8D16-F119E8BD63E1}" dt="2024-01-19T14:18:15.032" v="920" actId="1076"/>
          <ac:picMkLst>
            <pc:docMk/>
            <pc:sldMk cId="3538827653" sldId="318"/>
            <ac:picMk id="31" creationId="{C822FDBC-2EDF-4513-F808-66B7E7B6CD2E}"/>
          </ac:picMkLst>
        </pc:picChg>
      </pc:sldChg>
      <pc:sldChg chg="addSp delSp modSp add mod delAnim modAnim">
        <pc:chgData name="حصه بنت سودان العتيبي" userId="c1fe605c-1aaf-4791-a440-af891effc177" providerId="ADAL" clId="{C3AA1EB4-A199-4A48-8D16-F119E8BD63E1}" dt="2024-01-19T14:07:13.474" v="902" actId="1076"/>
        <pc:sldMkLst>
          <pc:docMk/>
          <pc:sldMk cId="2693078948" sldId="319"/>
        </pc:sldMkLst>
        <pc:spChg chg="del">
          <ac:chgData name="حصه بنت سودان العتيبي" userId="c1fe605c-1aaf-4791-a440-af891effc177" providerId="ADAL" clId="{C3AA1EB4-A199-4A48-8D16-F119E8BD63E1}" dt="2024-01-19T13:43:20.889" v="817" actId="478"/>
          <ac:spMkLst>
            <pc:docMk/>
            <pc:sldMk cId="2693078948" sldId="319"/>
            <ac:spMk id="6" creationId="{C0DA2493-DB61-9405-DBDF-14A0F1093A57}"/>
          </ac:spMkLst>
        </pc:spChg>
        <pc:spChg chg="del">
          <ac:chgData name="حصه بنت سودان العتيبي" userId="c1fe605c-1aaf-4791-a440-af891effc177" providerId="ADAL" clId="{C3AA1EB4-A199-4A48-8D16-F119E8BD63E1}" dt="2024-01-19T13:41:03.986" v="806" actId="478"/>
          <ac:spMkLst>
            <pc:docMk/>
            <pc:sldMk cId="2693078948" sldId="319"/>
            <ac:spMk id="13" creationId="{330A41B9-22C7-9E75-8B7F-057B03A87E36}"/>
          </ac:spMkLst>
        </pc:spChg>
        <pc:spChg chg="del">
          <ac:chgData name="حصه بنت سودان العتيبي" userId="c1fe605c-1aaf-4791-a440-af891effc177" providerId="ADAL" clId="{C3AA1EB4-A199-4A48-8D16-F119E8BD63E1}" dt="2024-01-19T13:42:04.036" v="808" actId="478"/>
          <ac:spMkLst>
            <pc:docMk/>
            <pc:sldMk cId="2693078948" sldId="319"/>
            <ac:spMk id="23" creationId="{6E93030E-CC25-EA91-D715-7F9040F46DEB}"/>
          </ac:spMkLst>
        </pc:spChg>
        <pc:spChg chg="mod">
          <ac:chgData name="حصه بنت سودان العتيبي" userId="c1fe605c-1aaf-4791-a440-af891effc177" providerId="ADAL" clId="{C3AA1EB4-A199-4A48-8D16-F119E8BD63E1}" dt="2024-01-19T13:51:25.357" v="866" actId="207"/>
          <ac:spMkLst>
            <pc:docMk/>
            <pc:sldMk cId="2693078948" sldId="319"/>
            <ac:spMk id="29" creationId="{228E0FF6-2E03-F1A4-7818-AF6B8B749CE2}"/>
          </ac:spMkLst>
        </pc:spChg>
        <pc:grpChg chg="del">
          <ac:chgData name="حصه بنت سودان العتيبي" userId="c1fe605c-1aaf-4791-a440-af891effc177" providerId="ADAL" clId="{C3AA1EB4-A199-4A48-8D16-F119E8BD63E1}" dt="2024-01-19T13:41:03.986" v="806" actId="478"/>
          <ac:grpSpMkLst>
            <pc:docMk/>
            <pc:sldMk cId="2693078948" sldId="319"/>
            <ac:grpSpMk id="5" creationId="{B62E7A9F-B3A6-CC6E-61B1-940A84C614E2}"/>
          </ac:grpSpMkLst>
        </pc:grpChg>
        <pc:grpChg chg="del">
          <ac:chgData name="حصه بنت سودان العتيبي" userId="c1fe605c-1aaf-4791-a440-af891effc177" providerId="ADAL" clId="{C3AA1EB4-A199-4A48-8D16-F119E8BD63E1}" dt="2024-01-19T13:43:20.889" v="817" actId="478"/>
          <ac:grpSpMkLst>
            <pc:docMk/>
            <pc:sldMk cId="2693078948" sldId="319"/>
            <ac:grpSpMk id="25" creationId="{3C2ED01B-FE60-F905-BA20-F3797E3BBB9B}"/>
          </ac:grpSpMkLst>
        </pc:grpChg>
        <pc:grpChg chg="mod">
          <ac:chgData name="حصه بنت سودان العتيبي" userId="c1fe605c-1aaf-4791-a440-af891effc177" providerId="ADAL" clId="{C3AA1EB4-A199-4A48-8D16-F119E8BD63E1}" dt="2024-01-19T13:50:36.798" v="855" actId="14100"/>
          <ac:grpSpMkLst>
            <pc:docMk/>
            <pc:sldMk cId="2693078948" sldId="319"/>
            <ac:grpSpMk id="26" creationId="{9175F1A0-220D-226C-3D81-2EFB59383C23}"/>
          </ac:grpSpMkLst>
        </pc:grpChg>
        <pc:picChg chg="add mod ord modCrop">
          <ac:chgData name="حصه بنت سودان العتيبي" userId="c1fe605c-1aaf-4791-a440-af891effc177" providerId="ADAL" clId="{C3AA1EB4-A199-4A48-8D16-F119E8BD63E1}" dt="2024-01-19T13:53:31.624" v="887" actId="732"/>
          <ac:picMkLst>
            <pc:docMk/>
            <pc:sldMk cId="2693078948" sldId="319"/>
            <ac:picMk id="3" creationId="{12F05B93-ECA8-6411-0969-0303BA588A66}"/>
          </ac:picMkLst>
        </pc:picChg>
        <pc:picChg chg="add del mod">
          <ac:chgData name="حصه بنت سودان العتيبي" userId="c1fe605c-1aaf-4791-a440-af891effc177" providerId="ADAL" clId="{C3AA1EB4-A199-4A48-8D16-F119E8BD63E1}" dt="2024-01-19T14:06:50.015" v="901" actId="478"/>
          <ac:picMkLst>
            <pc:docMk/>
            <pc:sldMk cId="2693078948" sldId="319"/>
            <ac:picMk id="4" creationId="{CCB49026-7267-3FE9-3AFD-01A591F2B68A}"/>
          </ac:picMkLst>
        </pc:picChg>
        <pc:picChg chg="del">
          <ac:chgData name="حصه بنت سودان العتيبي" userId="c1fe605c-1aaf-4791-a440-af891effc177" providerId="ADAL" clId="{C3AA1EB4-A199-4A48-8D16-F119E8BD63E1}" dt="2024-01-19T14:01:51.479" v="896" actId="478"/>
          <ac:picMkLst>
            <pc:docMk/>
            <pc:sldMk cId="2693078948" sldId="319"/>
            <ac:picMk id="7" creationId="{5D4E2FC7-3A39-E88F-F301-FD488CC94D5D}"/>
          </ac:picMkLst>
        </pc:picChg>
        <pc:picChg chg="add mod">
          <ac:chgData name="حصه بنت سودان العتيبي" userId="c1fe605c-1aaf-4791-a440-af891effc177" providerId="ADAL" clId="{C3AA1EB4-A199-4A48-8D16-F119E8BD63E1}" dt="2024-01-19T14:07:13.474" v="902" actId="1076"/>
          <ac:picMkLst>
            <pc:docMk/>
            <pc:sldMk cId="2693078948" sldId="319"/>
            <ac:picMk id="8" creationId="{894D576E-2413-C8E0-976F-AB34DD153723}"/>
          </ac:picMkLst>
        </pc:picChg>
        <pc:picChg chg="del">
          <ac:chgData name="حصه بنت سودان العتيبي" userId="c1fe605c-1aaf-4791-a440-af891effc177" providerId="ADAL" clId="{C3AA1EB4-A199-4A48-8D16-F119E8BD63E1}" dt="2024-01-19T13:41:08.333" v="807" actId="478"/>
          <ac:picMkLst>
            <pc:docMk/>
            <pc:sldMk cId="2693078948" sldId="319"/>
            <ac:picMk id="11" creationId="{0AD22633-B9F1-FB6F-DF3C-7850E89941BC}"/>
          </ac:picMkLst>
        </pc:picChg>
      </pc:sldChg>
      <pc:sldChg chg="addSp delSp modSp new mod modTransition modAnim">
        <pc:chgData name="حصه بنت سودان العتيبي" userId="c1fe605c-1aaf-4791-a440-af891effc177" providerId="ADAL" clId="{C3AA1EB4-A199-4A48-8D16-F119E8BD63E1}" dt="2024-01-19T14:48:53.360" v="1180"/>
        <pc:sldMkLst>
          <pc:docMk/>
          <pc:sldMk cId="669131509" sldId="320"/>
        </pc:sldMkLst>
        <pc:spChg chg="del">
          <ac:chgData name="حصه بنت سودان العتيبي" userId="c1fe605c-1aaf-4791-a440-af891effc177" providerId="ADAL" clId="{C3AA1EB4-A199-4A48-8D16-F119E8BD63E1}" dt="2024-01-19T14:23:56.026" v="947" actId="478"/>
          <ac:spMkLst>
            <pc:docMk/>
            <pc:sldMk cId="669131509" sldId="320"/>
            <ac:spMk id="2" creationId="{4976CB2F-F15B-EB29-BB7C-0DCE657489C8}"/>
          </ac:spMkLst>
        </pc:spChg>
        <pc:spChg chg="del">
          <ac:chgData name="حصه بنت سودان العتيبي" userId="c1fe605c-1aaf-4791-a440-af891effc177" providerId="ADAL" clId="{C3AA1EB4-A199-4A48-8D16-F119E8BD63E1}" dt="2024-01-19T14:23:58.732" v="948" actId="478"/>
          <ac:spMkLst>
            <pc:docMk/>
            <pc:sldMk cId="669131509" sldId="320"/>
            <ac:spMk id="3" creationId="{28464B61-C0B1-4D1B-D252-A99607BEED75}"/>
          </ac:spMkLst>
        </pc:spChg>
        <pc:spChg chg="del">
          <ac:chgData name="حصه بنت سودان العتيبي" userId="c1fe605c-1aaf-4791-a440-af891effc177" providerId="ADAL" clId="{C3AA1EB4-A199-4A48-8D16-F119E8BD63E1}" dt="2024-01-19T14:23:58.732" v="948" actId="478"/>
          <ac:spMkLst>
            <pc:docMk/>
            <pc:sldMk cId="669131509" sldId="320"/>
            <ac:spMk id="4" creationId="{69676271-B9B2-B642-DC12-720E03C0D2B2}"/>
          </ac:spMkLst>
        </pc:spChg>
        <pc:spChg chg="del">
          <ac:chgData name="حصه بنت سودان العتيبي" userId="c1fe605c-1aaf-4791-a440-af891effc177" providerId="ADAL" clId="{C3AA1EB4-A199-4A48-8D16-F119E8BD63E1}" dt="2024-01-19T14:23:58.732" v="948" actId="478"/>
          <ac:spMkLst>
            <pc:docMk/>
            <pc:sldMk cId="669131509" sldId="320"/>
            <ac:spMk id="5" creationId="{DE86D52D-8D32-9893-9D3F-5CAC710E06A4}"/>
          </ac:spMkLst>
        </pc:spChg>
        <pc:spChg chg="del">
          <ac:chgData name="حصه بنت سودان العتيبي" userId="c1fe605c-1aaf-4791-a440-af891effc177" providerId="ADAL" clId="{C3AA1EB4-A199-4A48-8D16-F119E8BD63E1}" dt="2024-01-19T14:23:54.692" v="946" actId="478"/>
          <ac:spMkLst>
            <pc:docMk/>
            <pc:sldMk cId="669131509" sldId="320"/>
            <ac:spMk id="6" creationId="{4D7AC7A4-0CD7-B5FF-D85D-5F60F85CEB84}"/>
          </ac:spMkLst>
        </pc:spChg>
        <pc:spChg chg="add mod">
          <ac:chgData name="حصه بنت سودان العتيبي" userId="c1fe605c-1aaf-4791-a440-af891effc177" providerId="ADAL" clId="{C3AA1EB4-A199-4A48-8D16-F119E8BD63E1}" dt="2024-01-19T14:27:06.624" v="986" actId="207"/>
          <ac:spMkLst>
            <pc:docMk/>
            <pc:sldMk cId="669131509" sldId="320"/>
            <ac:spMk id="10" creationId="{FE2F8561-AD74-7C3D-4F15-2250C2ECF411}"/>
          </ac:spMkLst>
        </pc:spChg>
        <pc:spChg chg="add mod">
          <ac:chgData name="حصه بنت سودان العتيبي" userId="c1fe605c-1aaf-4791-a440-af891effc177" providerId="ADAL" clId="{C3AA1EB4-A199-4A48-8D16-F119E8BD63E1}" dt="2024-01-19T14:27:37.666" v="997" actId="207"/>
          <ac:spMkLst>
            <pc:docMk/>
            <pc:sldMk cId="669131509" sldId="320"/>
            <ac:spMk id="11" creationId="{3FE9F8B7-E2F7-BB38-0DD1-650D4EBF7771}"/>
          </ac:spMkLst>
        </pc:spChg>
        <pc:spChg chg="add mod">
          <ac:chgData name="حصه بنت سودان العتيبي" userId="c1fe605c-1aaf-4791-a440-af891effc177" providerId="ADAL" clId="{C3AA1EB4-A199-4A48-8D16-F119E8BD63E1}" dt="2024-01-19T14:28:42.308" v="1018" actId="207"/>
          <ac:spMkLst>
            <pc:docMk/>
            <pc:sldMk cId="669131509" sldId="320"/>
            <ac:spMk id="12" creationId="{6F44130B-34A8-909A-E05C-0F79751A9386}"/>
          </ac:spMkLst>
        </pc:spChg>
        <pc:spChg chg="add mod">
          <ac:chgData name="حصه بنت سودان العتيبي" userId="c1fe605c-1aaf-4791-a440-af891effc177" providerId="ADAL" clId="{C3AA1EB4-A199-4A48-8D16-F119E8BD63E1}" dt="2024-01-19T14:28:13.944" v="1009" actId="207"/>
          <ac:spMkLst>
            <pc:docMk/>
            <pc:sldMk cId="669131509" sldId="320"/>
            <ac:spMk id="13" creationId="{39216DA4-066B-3519-B45F-DB1EB866C885}"/>
          </ac:spMkLst>
        </pc:spChg>
        <pc:spChg chg="add mod">
          <ac:chgData name="حصه بنت سودان العتيبي" userId="c1fe605c-1aaf-4791-a440-af891effc177" providerId="ADAL" clId="{C3AA1EB4-A199-4A48-8D16-F119E8BD63E1}" dt="2024-01-19T14:29:13.531" v="1029" actId="1076"/>
          <ac:spMkLst>
            <pc:docMk/>
            <pc:sldMk cId="669131509" sldId="320"/>
            <ac:spMk id="14" creationId="{B4FED53C-1AE9-61E1-5ED0-958A7D722318}"/>
          </ac:spMkLst>
        </pc:spChg>
        <pc:spChg chg="add mod">
          <ac:chgData name="حصه بنت سودان العتيبي" userId="c1fe605c-1aaf-4791-a440-af891effc177" providerId="ADAL" clId="{C3AA1EB4-A199-4A48-8D16-F119E8BD63E1}" dt="2024-01-19T14:29:33.847" v="1034" actId="1076"/>
          <ac:spMkLst>
            <pc:docMk/>
            <pc:sldMk cId="669131509" sldId="320"/>
            <ac:spMk id="15" creationId="{7B46C282-EBF5-7565-22E8-7E38A2EBF8E5}"/>
          </ac:spMkLst>
        </pc:spChg>
        <pc:spChg chg="add mod">
          <ac:chgData name="حصه بنت سودان العتيبي" userId="c1fe605c-1aaf-4791-a440-af891effc177" providerId="ADAL" clId="{C3AA1EB4-A199-4A48-8D16-F119E8BD63E1}" dt="2024-01-19T14:48:07.898" v="1173" actId="20577"/>
          <ac:spMkLst>
            <pc:docMk/>
            <pc:sldMk cId="669131509" sldId="320"/>
            <ac:spMk id="17" creationId="{F4B10969-3D28-6540-EAFB-177C3C1EE81A}"/>
          </ac:spMkLst>
        </pc:spChg>
        <pc:picChg chg="add mod modCrop">
          <ac:chgData name="حصه بنت سودان العتيبي" userId="c1fe605c-1aaf-4791-a440-af891effc177" providerId="ADAL" clId="{C3AA1EB4-A199-4A48-8D16-F119E8BD63E1}" dt="2024-01-19T14:26:02.054" v="974" actId="1076"/>
          <ac:picMkLst>
            <pc:docMk/>
            <pc:sldMk cId="669131509" sldId="320"/>
            <ac:picMk id="8" creationId="{CEC75186-DC2A-358A-BF07-AECB375BD89F}"/>
          </ac:picMkLst>
        </pc:picChg>
      </pc:sldChg>
      <pc:sldChg chg="modSp add mod ord modTransition">
        <pc:chgData name="حصه بنت سودان العتيبي" userId="c1fe605c-1aaf-4791-a440-af891effc177" providerId="ADAL" clId="{C3AA1EB4-A199-4A48-8D16-F119E8BD63E1}" dt="2024-01-19T14:48:56.954" v="1181"/>
        <pc:sldMkLst>
          <pc:docMk/>
          <pc:sldMk cId="2004392308" sldId="321"/>
        </pc:sldMkLst>
        <pc:spChg chg="mod">
          <ac:chgData name="حصه بنت سودان العتيبي" userId="c1fe605c-1aaf-4791-a440-af891effc177" providerId="ADAL" clId="{C3AA1EB4-A199-4A48-8D16-F119E8BD63E1}" dt="2024-01-19T14:33:47.396" v="1072" actId="20577"/>
          <ac:spMkLst>
            <pc:docMk/>
            <pc:sldMk cId="2004392308" sldId="321"/>
            <ac:spMk id="13" creationId="{304875A7-64A5-D04B-A42F-76011B8AAF4D}"/>
          </ac:spMkLst>
        </pc:spChg>
      </pc:sldChg>
      <pc:sldChg chg="new ord">
        <pc:chgData name="حصه بنت سودان العتيبي" userId="c1fe605c-1aaf-4791-a440-af891effc177" providerId="ADAL" clId="{C3AA1EB4-A199-4A48-8D16-F119E8BD63E1}" dt="2024-01-19T14:57:49.036" v="1196"/>
        <pc:sldMkLst>
          <pc:docMk/>
          <pc:sldMk cId="601397523" sldId="322"/>
        </pc:sldMkLst>
      </pc:sldChg>
      <pc:sldMasterChg chg="addSp modSp mod modSldLayout">
        <pc:chgData name="حصه بنت سودان العتيبي" userId="c1fe605c-1aaf-4791-a440-af891effc177" providerId="ADAL" clId="{C3AA1EB4-A199-4A48-8D16-F119E8BD63E1}" dt="2024-01-19T14:57:32.881" v="1193"/>
        <pc:sldMasterMkLst>
          <pc:docMk/>
          <pc:sldMasterMk cId="2464305198" sldId="2147483648"/>
        </pc:sldMasterMkLst>
        <pc:spChg chg="add mod">
          <ac:chgData name="حصه بنت سودان العتيبي" userId="c1fe605c-1aaf-4791-a440-af891effc177" providerId="ADAL" clId="{C3AA1EB4-A199-4A48-8D16-F119E8BD63E1}" dt="2024-01-18T13:19:17.716" v="232" actId="113"/>
          <ac:spMkLst>
            <pc:docMk/>
            <pc:sldMasterMk cId="2464305198" sldId="2147483648"/>
            <ac:spMk id="7" creationId="{291E1B5B-7FD8-0AC5-2692-21B8D8A77FEB}"/>
          </ac:spMkLst>
        </pc:spChg>
        <pc:sldLayoutChg chg="addSp delSp modSp mod">
          <pc:chgData name="حصه بنت سودان العتيبي" userId="c1fe605c-1aaf-4791-a440-af891effc177" providerId="ADAL" clId="{C3AA1EB4-A199-4A48-8D16-F119E8BD63E1}" dt="2024-01-19T14:57:32.881" v="1193"/>
          <pc:sldLayoutMkLst>
            <pc:docMk/>
            <pc:sldMasterMk cId="2464305198" sldId="2147483648"/>
            <pc:sldLayoutMk cId="1963672163" sldId="2147483674"/>
          </pc:sldLayoutMkLst>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3" creationId="{D77FFB71-D3BF-4723-8C5E-44AD8F0E924D}"/>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4" creationId="{A91BC8B9-8F2B-4131-A090-0ACBEEE80BB7}"/>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5" creationId="{1714E40B-C52C-407A-9311-46FDCD84CB5A}"/>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6" creationId="{0596ED23-22F0-421E-849C-630BEABF8BD0}"/>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7" creationId="{860A2F77-6CFB-4347-9224-EFAA0C0EF3DB}"/>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8" creationId="{97C1F45E-8700-4861-AD21-BB7A09E1305A}"/>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9" creationId="{B7283171-31EE-44C7-A031-9F840EDEC10C}"/>
            </ac:spMkLst>
          </pc:spChg>
          <pc:spChg chg="add mod">
            <ac:chgData name="حصه بنت سودان العتيبي" userId="c1fe605c-1aaf-4791-a440-af891effc177" providerId="ADAL" clId="{C3AA1EB4-A199-4A48-8D16-F119E8BD63E1}" dt="2024-01-19T14:57:32.881" v="1193"/>
            <ac:spMkLst>
              <pc:docMk/>
              <pc:sldMasterMk cId="2464305198" sldId="2147483648"/>
              <pc:sldLayoutMk cId="1963672163" sldId="2147483674"/>
              <ac:spMk id="10" creationId="{C36989CF-3CD0-F487-0C3E-88B496C5CC64}"/>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12" creationId="{DE97EF55-0D4D-4801-869B-04ED682D62D9}"/>
            </ac:spMkLst>
          </pc:spChg>
          <pc:spChg chg="del">
            <ac:chgData name="حصه بنت سودان العتيبي" userId="c1fe605c-1aaf-4791-a440-af891effc177" providerId="ADAL" clId="{C3AA1EB4-A199-4A48-8D16-F119E8BD63E1}" dt="2024-01-19T14:57:28.709" v="1192" actId="478"/>
            <ac:spMkLst>
              <pc:docMk/>
              <pc:sldMasterMk cId="2464305198" sldId="2147483648"/>
              <pc:sldLayoutMk cId="1963672163" sldId="2147483674"/>
              <ac:spMk id="15" creationId="{6A8F5C17-5DF3-42C2-B87F-A2F50BE0466C}"/>
            </ac:spMkLst>
          </pc:spChg>
          <pc:picChg chg="add mod">
            <ac:chgData name="حصه بنت سودان العتيبي" userId="c1fe605c-1aaf-4791-a440-af891effc177" providerId="ADAL" clId="{C3AA1EB4-A199-4A48-8D16-F119E8BD63E1}" dt="2024-01-19T14:57:32.881" v="1193"/>
            <ac:picMkLst>
              <pc:docMk/>
              <pc:sldMasterMk cId="2464305198" sldId="2147483648"/>
              <pc:sldLayoutMk cId="1963672163" sldId="2147483674"/>
              <ac:picMk id="2" creationId="{DB442D3C-6A18-09E5-AA70-41A5529713EA}"/>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D74683B-723D-44F9-B6CB-B2114E0382C2}" type="datetime1">
              <a:rPr lang="en-GB" smtClean="0"/>
              <a:t>19/01/2024</a:t>
            </a:fld>
            <a:endParaRPr lang="en-GB"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DD7E118-DCD0-425E-8F60-56D854F8828A}" type="slidenum">
              <a:rPr lang="en-GB" smtClean="0"/>
              <a:t>‹#›</a:t>
            </a:fld>
            <a:endParaRPr lang="en-GB"/>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FC670-4CD4-49B2-BA1B-21911C7419F1}" type="datetime1">
              <a:rPr lang="en-GB" smtClean="0"/>
              <a:pPr/>
              <a:t>19/01/2024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6B913A0-8194-43AB-8CE1-D8825DE3150C}" type="slidenum">
              <a:rPr lang="en-GB" noProof="0" smtClean="0"/>
              <a:t>‹#›</a:t>
            </a:fld>
            <a:endParaRPr lang="en-GB" noProof="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6B913A0-8194-43AB-8CE1-D8825DE3150C}" type="slidenum">
              <a:rPr lang="en-GB" smtClean="0"/>
              <a:t>1</a:t>
            </a:fld>
            <a:endParaRPr lang="en-GB"/>
          </a:p>
        </p:txBody>
      </p:sp>
    </p:spTree>
    <p:extLst>
      <p:ext uri="{BB962C8B-B14F-4D97-AF65-F5344CB8AC3E}">
        <p14:creationId xmlns:p14="http://schemas.microsoft.com/office/powerpoint/2010/main" val="3775147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D6B913A0-8194-43AB-8CE1-D8825DE3150C}" type="slidenum">
              <a:rPr lang="en-GB" smtClean="0"/>
              <a:t>2</a:t>
            </a:fld>
            <a:endParaRPr lang="en-GB"/>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6B913A0-8194-43AB-8CE1-D8825DE3150C}" type="slidenum">
              <a:rPr lang="en-GB" smtClean="0"/>
              <a:t>3</a:t>
            </a:fld>
            <a:endParaRPr lang="en-GB"/>
          </a:p>
        </p:txBody>
      </p:sp>
    </p:spTree>
    <p:extLst>
      <p:ext uri="{BB962C8B-B14F-4D97-AF65-F5344CB8AC3E}">
        <p14:creationId xmlns:p14="http://schemas.microsoft.com/office/powerpoint/2010/main" val="250339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D6B913A0-8194-43AB-8CE1-D8825DE3150C}" type="slidenum">
              <a:rPr lang="en-GB" smtClean="0"/>
              <a:t>4</a:t>
            </a:fld>
            <a:endParaRPr lang="en-GB"/>
          </a:p>
        </p:txBody>
      </p:sp>
    </p:spTree>
    <p:extLst>
      <p:ext uri="{BB962C8B-B14F-4D97-AF65-F5344CB8AC3E}">
        <p14:creationId xmlns:p14="http://schemas.microsoft.com/office/powerpoint/2010/main" val="362202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6B913A0-8194-43AB-8CE1-D8825DE3150C}" type="slidenum">
              <a:rPr lang="en-GB" smtClean="0"/>
              <a:t>5</a:t>
            </a:fld>
            <a:endParaRPr lang="en-GB"/>
          </a:p>
        </p:txBody>
      </p:sp>
    </p:spTree>
    <p:extLst>
      <p:ext uri="{BB962C8B-B14F-4D97-AF65-F5344CB8AC3E}">
        <p14:creationId xmlns:p14="http://schemas.microsoft.com/office/powerpoint/2010/main" val="298210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phrase against all odds is often used in English to describe something that succeeded under impossible circumstances. For example: They were able to escape the deserted island against all odds. The phrase shorten the odds means to make something more likely to happen. For example: When the all-star player joined our team, it shortened the odds that we would become the league champions. The phrase lengthen the odds means to make something less likely to happen. For example: When I failed that test, it lengthened the odds that I would pass the course</a:t>
            </a:r>
          </a:p>
        </p:txBody>
      </p:sp>
      <p:sp>
        <p:nvSpPr>
          <p:cNvPr id="4" name="Slide Number Placeholder 3"/>
          <p:cNvSpPr>
            <a:spLocks noGrp="1"/>
          </p:cNvSpPr>
          <p:nvPr>
            <p:ph type="sldNum" sz="quarter" idx="5"/>
          </p:nvPr>
        </p:nvSpPr>
        <p:spPr/>
        <p:txBody>
          <a:bodyPr/>
          <a:lstStyle/>
          <a:p>
            <a:pPr rtl="0"/>
            <a:fld id="{D6B913A0-8194-43AB-8CE1-D8825DE3150C}" type="slidenum">
              <a:rPr lang="en-GB" smtClean="0"/>
              <a:t>6</a:t>
            </a:fld>
            <a:endParaRPr lang="en-GB"/>
          </a:p>
        </p:txBody>
      </p:sp>
    </p:spTree>
    <p:extLst>
      <p:ext uri="{BB962C8B-B14F-4D97-AF65-F5344CB8AC3E}">
        <p14:creationId xmlns:p14="http://schemas.microsoft.com/office/powerpoint/2010/main" val="317965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6B913A0-8194-43AB-8CE1-D8825DE3150C}" type="slidenum">
              <a:rPr lang="en-GB" smtClean="0"/>
              <a:t>7</a:t>
            </a:fld>
            <a:endParaRPr lang="en-GB"/>
          </a:p>
        </p:txBody>
      </p:sp>
    </p:spTree>
    <p:extLst>
      <p:ext uri="{BB962C8B-B14F-4D97-AF65-F5344CB8AC3E}">
        <p14:creationId xmlns:p14="http://schemas.microsoft.com/office/powerpoint/2010/main" val="75815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D6B913A0-8194-43AB-8CE1-D8825DE3150C}" type="slidenum">
              <a:rPr lang="en-GB" smtClean="0"/>
              <a:t>13</a:t>
            </a:fld>
            <a:endParaRPr lang="en-GB"/>
          </a:p>
        </p:txBody>
      </p:sp>
    </p:spTree>
    <p:extLst>
      <p:ext uri="{BB962C8B-B14F-4D97-AF65-F5344CB8AC3E}">
        <p14:creationId xmlns:p14="http://schemas.microsoft.com/office/powerpoint/2010/main" val="4085199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6B913A0-8194-43AB-8CE1-D8825DE3150C}" type="slidenum">
              <a:rPr lang="en-GB" smtClean="0"/>
              <a:t>14</a:t>
            </a:fld>
            <a:endParaRPr lang="en-GB"/>
          </a:p>
        </p:txBody>
      </p:sp>
    </p:spTree>
    <p:extLst>
      <p:ext uri="{BB962C8B-B14F-4D97-AF65-F5344CB8AC3E}">
        <p14:creationId xmlns:p14="http://schemas.microsoft.com/office/powerpoint/2010/main" val="3320612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rtlCol="0" anchor="b">
            <a:normAutofit/>
          </a:bodyPr>
          <a:lstStyle>
            <a:lvl1pPr algn="l">
              <a:defRPr sz="4000"/>
            </a:lvl1pPr>
          </a:lstStyle>
          <a:p>
            <a:pPr rtl="0"/>
            <a:r>
              <a:rPr lang="en-GB" noProof="0"/>
              <a:t>Click to edit Master title style</a:t>
            </a:r>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rtlCol="0"/>
          <a:lstStyle/>
          <a:p>
            <a:pPr rtl="0"/>
            <a:r>
              <a:rPr lang="en-GB" noProof="0"/>
              <a:t>Click icon to add picture</a:t>
            </a: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rtlCol="0">
            <a:noAutofit/>
          </a:bodyPr>
          <a:lstStyle>
            <a:lvl1pPr algn="l">
              <a:defRPr sz="3600"/>
            </a:lvl1pPr>
          </a:lstStyle>
          <a:p>
            <a:pPr rtl="0"/>
            <a:r>
              <a:rPr lang="en-GB" noProof="0"/>
              <a:t>Click to edit Master title style</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rtlCol="0"/>
          <a:lstStyle/>
          <a:p>
            <a:pPr rtl="0"/>
            <a:r>
              <a:rPr lang="en-GB" noProof="0"/>
              <a:t>Click icon to add picture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n-GB" noProof="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n-GB" noProof="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pic>
        <p:nvPicPr>
          <p:cNvPr id="2" name="Picture 1" descr="A cartoon of a person waving&#10;&#10;Description automatically generated">
            <a:extLst>
              <a:ext uri="{FF2B5EF4-FFF2-40B4-BE49-F238E27FC236}">
                <a16:creationId xmlns:a16="http://schemas.microsoft.com/office/drawing/2014/main" id="{DB442D3C-6A18-09E5-AA70-41A5529713EA}"/>
              </a:ext>
            </a:extLst>
          </p:cNvPr>
          <p:cNvPicPr>
            <a:picLocks noChangeAspect="1"/>
          </p:cNvPicPr>
          <p:nvPr userDrawn="1"/>
        </p:nvPicPr>
        <p:blipFill>
          <a:blip r:embed="rId3"/>
          <a:stretch>
            <a:fillRect/>
          </a:stretch>
        </p:blipFill>
        <p:spPr>
          <a:xfrm>
            <a:off x="7040880" y="914400"/>
            <a:ext cx="4226560" cy="5181600"/>
          </a:xfrm>
          <a:prstGeom prst="rect">
            <a:avLst/>
          </a:prstGeom>
        </p:spPr>
      </p:pic>
      <p:sp>
        <p:nvSpPr>
          <p:cNvPr id="10" name="TextBox 9">
            <a:extLst>
              <a:ext uri="{FF2B5EF4-FFF2-40B4-BE49-F238E27FC236}">
                <a16:creationId xmlns:a16="http://schemas.microsoft.com/office/drawing/2014/main" id="{C36989CF-3CD0-F487-0C3E-88B496C5CC64}"/>
              </a:ext>
            </a:extLst>
          </p:cNvPr>
          <p:cNvSpPr txBox="1"/>
          <p:nvPr userDrawn="1"/>
        </p:nvSpPr>
        <p:spPr>
          <a:xfrm>
            <a:off x="1724628" y="3105834"/>
            <a:ext cx="4027990" cy="769441"/>
          </a:xfrm>
          <a:prstGeom prst="rect">
            <a:avLst/>
          </a:prstGeom>
          <a:noFill/>
        </p:spPr>
        <p:txBody>
          <a:bodyPr wrap="square" rtlCol="0">
            <a:spAutoFit/>
          </a:bodyPr>
          <a:lstStyle/>
          <a:p>
            <a:r>
              <a:rPr lang="en-GB" sz="4400" dirty="0">
                <a:solidFill>
                  <a:srgbClr val="7030A0"/>
                </a:solidFill>
                <a:latin typeface="MV Boli" panose="02000500030200090000" pitchFamily="2" charset="0"/>
                <a:cs typeface="MV Boli" panose="02000500030200090000" pitchFamily="2" charset="0"/>
              </a:rPr>
              <a:t>Hissah Alotaibi</a:t>
            </a:r>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rtlCol="0">
            <a:normAutofit/>
          </a:bodyPr>
          <a:lstStyle>
            <a:lvl1pPr>
              <a:defRPr sz="3600"/>
            </a:lvl1pPr>
          </a:lstStyle>
          <a:p>
            <a:pPr rtl="0"/>
            <a:r>
              <a:rPr lang="en-GB" noProof="0"/>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en-GB" noProof="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rtlCol="0">
            <a:normAutofit/>
          </a:bodyPr>
          <a:lstStyle>
            <a:lvl1pPr>
              <a:defRPr sz="36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n-GB" noProof="0"/>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rtlCol="0"/>
          <a:lstStyle/>
          <a:p>
            <a:pPr rtl="0"/>
            <a:r>
              <a:rPr lang="en-GB" noProof="0"/>
              <a:t>Click to edit Master title style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rtlCol="0">
            <a:noAutofit/>
          </a:bodyPr>
          <a:lstStyle>
            <a:lvl1pPr algn="ctr">
              <a:defRPr sz="36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rtlCol="0">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85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lumMod val="85000"/>
                  </a:schemeClr>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rtlCol="0"/>
          <a:lstStyle/>
          <a:p>
            <a:pPr rtl="0"/>
            <a:r>
              <a:rPr lang="en-GB" noProof="0"/>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rtlCol="0">
            <a:normAutofit/>
          </a:bodyPr>
          <a:lstStyle>
            <a:lvl1pPr>
              <a:defRPr sz="4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rtlCol="0">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75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normAutofit/>
          </a:bodyPr>
          <a:lstStyle>
            <a:lvl1pPr>
              <a:defRPr sz="3600"/>
            </a:lvl1pPr>
          </a:lstStyle>
          <a:p>
            <a:pPr rtl="0"/>
            <a:r>
              <a:rPr lang="en-GB" noProof="0"/>
              <a:t>Click to edit Master title style</a:t>
            </a:r>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GB" noProof="0"/>
              <a:t>Click icon to add picture</a:t>
            </a:r>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GB" noProof="0"/>
              <a:t>Click icon to add picture</a:t>
            </a:r>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GB" noProof="0"/>
              <a:t>Click icon to add picture</a:t>
            </a:r>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n-GB" noProof="0"/>
              <a:t>Click icon to add picture</a:t>
            </a:r>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rtlCol="0">
            <a:normAutofit/>
          </a:bodyPr>
          <a:lstStyle>
            <a:lvl1pPr>
              <a:defRPr sz="4000"/>
            </a:lvl1pPr>
          </a:lstStyle>
          <a:p>
            <a:pPr rtl="0"/>
            <a:r>
              <a:rPr lang="en-GB" noProof="0"/>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en-GB" noProof="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rtlCol="0"/>
          <a:lstStyle/>
          <a:p>
            <a:pPr rtl="0"/>
            <a:r>
              <a:rPr lang="en-GB" noProof="0"/>
              <a:t>Click icon to add SmartArt graphic</a:t>
            </a:r>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rtlCol="0"/>
          <a:lstStyle>
            <a:lvl1pPr algn="ctr">
              <a:defRPr/>
            </a:lvl1pPr>
          </a:lstStyle>
          <a:p>
            <a:pPr rtl="0"/>
            <a:r>
              <a:rPr lang="en-GB" noProof="0"/>
              <a:t>Click to edit Master title style</a:t>
            </a:r>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rtlCol="0"/>
          <a:lstStyle>
            <a:lvl1pPr algn="ctr">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rtlCol="0">
            <a:noAutofit/>
          </a:bodyPr>
          <a:lstStyle/>
          <a:p>
            <a:pPr rtl="0"/>
            <a:r>
              <a:rPr lang="en-GB" noProof="0"/>
              <a:t>Click icon to add picture</a:t>
            </a:r>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rtlCol="0" anchor="ctr" anchorCtr="0">
            <a:normAutofit/>
          </a:bodyPr>
          <a:lstStyle>
            <a:lvl1pPr algn="ctr">
              <a:defRPr sz="3600"/>
            </a:lvl1pPr>
          </a:lstStyle>
          <a:p>
            <a:pPr rtl="0"/>
            <a:r>
              <a:rPr lang="en-GB" noProof="0"/>
              <a:t>Click to edit Master title style</a:t>
            </a:r>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rtlCol="0">
            <a:noAutofit/>
          </a:bodyPr>
          <a:lstStyle/>
          <a:p>
            <a:pPr rtl="0"/>
            <a:r>
              <a:rPr lang="en-GB" noProof="0"/>
              <a:t>Click icon to add picture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bg1">
                    <a:lumMod val="75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n-GB" noProof="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n-GB" noProof="0"/>
              <a:t>Click icon to add picture</a:t>
            </a:r>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rtl="0"/>
            <a:endParaRPr lang="en-GB" sz="3600"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rtlCol="0" anchor="t">
            <a:noAutofit/>
          </a:bodyPr>
          <a:lstStyle>
            <a:lvl1pPr>
              <a:defRPr sz="36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rtlCol="0">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n-GB" noProof="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n-GB" noProof="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normAutofit/>
          </a:bodyPr>
          <a:lstStyle>
            <a:lvl1pPr>
              <a:defRPr sz="3600">
                <a:solidFill>
                  <a:schemeClr val="tx1"/>
                </a:solidFill>
              </a:defRPr>
            </a:lvl1pPr>
          </a:lstStyle>
          <a:p>
            <a:pPr rtl="0"/>
            <a:r>
              <a:rPr lang="en-GB" noProof="0"/>
              <a:t>Click to edit Master title style</a:t>
            </a:r>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rtlCol="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rtl="0"/>
            <a:r>
              <a:rPr lang="en-GB" noProof="0"/>
              <a:t>Item Title</a:t>
            </a:r>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rtlCol="0"/>
          <a:lstStyle/>
          <a:p>
            <a:pPr rtl="0"/>
            <a:r>
              <a:rPr lang="en-GB" noProof="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rtlCol="0"/>
          <a:lstStyle/>
          <a:p>
            <a:pPr rtl="0"/>
            <a:r>
              <a:rPr lang="en-GB" noProof="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411064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rtl="0"/>
            <a:r>
              <a:rPr lang="en-GB" noProof="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rtl="0"/>
            <a:fld id="{B5CEABB6-07DC-46E8-9B57-56EC44A396E5}" type="slidenum">
              <a:rPr lang="en-GB" noProof="0" smtClean="0"/>
              <a:pPr/>
              <a:t>‹#›</a:t>
            </a:fld>
            <a:endParaRPr lang="en-GB" noProof="0"/>
          </a:p>
        </p:txBody>
      </p:sp>
      <p:sp>
        <p:nvSpPr>
          <p:cNvPr id="7" name="TextBox 6">
            <a:extLst>
              <a:ext uri="{FF2B5EF4-FFF2-40B4-BE49-F238E27FC236}">
                <a16:creationId xmlns:a16="http://schemas.microsoft.com/office/drawing/2014/main" id="{291E1B5B-7FD8-0AC5-2692-21B8D8A77FEB}"/>
              </a:ext>
            </a:extLst>
          </p:cNvPr>
          <p:cNvSpPr txBox="1"/>
          <p:nvPr userDrawn="1"/>
        </p:nvSpPr>
        <p:spPr>
          <a:xfrm>
            <a:off x="119269" y="6858000"/>
            <a:ext cx="3081131" cy="461665"/>
          </a:xfrm>
          <a:prstGeom prst="rect">
            <a:avLst/>
          </a:prstGeom>
          <a:noFill/>
        </p:spPr>
        <p:txBody>
          <a:bodyPr wrap="square" rtlCol="0">
            <a:spAutoFit/>
          </a:bodyPr>
          <a:lstStyle/>
          <a:p>
            <a:r>
              <a:rPr lang="en-GB" sz="2400" b="1" dirty="0">
                <a:solidFill>
                  <a:srgbClr val="00B050"/>
                </a:solidFill>
                <a:latin typeface="MV Boli" panose="02000500030200090000" pitchFamily="2" charset="0"/>
                <a:cs typeface="MV Boli" panose="02000500030200090000" pitchFamily="2" charset="0"/>
              </a:rPr>
              <a:t>Hissah Alotaibi</a:t>
            </a:r>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1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tmp"/><Relationship Id="rId11" Type="http://schemas.openxmlformats.org/officeDocument/2006/relationships/image" Target="../media/image21.tmp"/><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slideLayout" Target="../slideLayouts/slideLayout4.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22.tmp"/></Relationships>
</file>

<file path=ppt/slides/_rels/slide1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4.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tm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4.xml"/><Relationship Id="rId7" Type="http://schemas.microsoft.com/office/2007/relationships/hdphoto" Target="../media/hdphoto3.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mp"/><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السعادة والهداية قرينتان فكلما زادت الهداية زادت السعادة ، وكل  … | Good morning coffee images, Beautiful morning messages, Good morning  images flowers">
            <a:extLst>
              <a:ext uri="{FF2B5EF4-FFF2-40B4-BE49-F238E27FC236}">
                <a16:creationId xmlns:a16="http://schemas.microsoft.com/office/drawing/2014/main" id="{46FD07BF-38BB-8304-8032-2961270F20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1" b="889"/>
          <a:stretch/>
        </p:blipFill>
        <p:spPr bwMode="auto">
          <a:xfrm>
            <a:off x="965200" y="853440"/>
            <a:ext cx="5130800" cy="5171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artoon of a person with a tray of food&#10;&#10;Description automatically generated">
            <a:extLst>
              <a:ext uri="{FF2B5EF4-FFF2-40B4-BE49-F238E27FC236}">
                <a16:creationId xmlns:a16="http://schemas.microsoft.com/office/drawing/2014/main" id="{20125ACC-979F-ECA0-D20F-21386FC90958}"/>
              </a:ext>
            </a:extLst>
          </p:cNvPr>
          <p:cNvPicPr>
            <a:picLocks noChangeAspect="1"/>
          </p:cNvPicPr>
          <p:nvPr/>
        </p:nvPicPr>
        <p:blipFill rotWithShape="1">
          <a:blip r:embed="rId4"/>
          <a:srcRect t="-1" b="25661"/>
          <a:stretch/>
        </p:blipFill>
        <p:spPr>
          <a:xfrm>
            <a:off x="6197600" y="1462404"/>
            <a:ext cx="4754880" cy="4562475"/>
          </a:xfrm>
          <a:prstGeom prst="rect">
            <a:avLst/>
          </a:prstGeom>
        </p:spPr>
      </p:pic>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8CFC00B">
            <a:hlinkClick r:id="" action="ppaction://media"/>
            <a:extLst>
              <a:ext uri="{FF2B5EF4-FFF2-40B4-BE49-F238E27FC236}">
                <a16:creationId xmlns:a16="http://schemas.microsoft.com/office/drawing/2014/main" id="{5D4E2FC7-3A39-E88F-F301-FD488CC94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835" y="285115"/>
            <a:ext cx="406400" cy="406400"/>
          </a:xfrm>
          <a:prstGeom prst="rect">
            <a:avLst/>
          </a:prstGeom>
        </p:spPr>
      </p:pic>
      <p:pic>
        <p:nvPicPr>
          <p:cNvPr id="11" name="Picture 10" descr="A person wearing a white protective suit&#10;&#10;Description automatically generated">
            <a:extLst>
              <a:ext uri="{FF2B5EF4-FFF2-40B4-BE49-F238E27FC236}">
                <a16:creationId xmlns:a16="http://schemas.microsoft.com/office/drawing/2014/main" id="{0AD22633-B9F1-FB6F-DF3C-7850E89941BC}"/>
              </a:ext>
            </a:extLst>
          </p:cNvPr>
          <p:cNvPicPr>
            <a:picLocks noChangeAspect="1"/>
          </p:cNvPicPr>
          <p:nvPr/>
        </p:nvPicPr>
        <p:blipFill>
          <a:blip r:embed="rId6"/>
          <a:srcRect/>
          <a:stretch>
            <a:fillRect/>
          </a:stretch>
        </p:blipFill>
        <p:spPr>
          <a:xfrm>
            <a:off x="182697" y="-275365"/>
            <a:ext cx="6077262" cy="6961252"/>
          </a:xfrm>
          <a:custGeom>
            <a:avLst/>
            <a:gdLst>
              <a:gd name="connsiteX0" fmla="*/ 4317364 w 6077262"/>
              <a:gd name="connsiteY0" fmla="*/ 0 h 6067561"/>
              <a:gd name="connsiteX1" fmla="*/ 6077262 w 6077262"/>
              <a:gd name="connsiteY1" fmla="*/ 0 h 6067561"/>
              <a:gd name="connsiteX2" fmla="*/ 6077262 w 6077262"/>
              <a:gd name="connsiteY2" fmla="*/ 6067561 h 6067561"/>
              <a:gd name="connsiteX3" fmla="*/ 0 w 6077262"/>
              <a:gd name="connsiteY3" fmla="*/ 6067561 h 6067561"/>
              <a:gd name="connsiteX4" fmla="*/ 0 w 6077262"/>
              <a:gd name="connsiteY4" fmla="*/ 406400 h 6067561"/>
              <a:gd name="connsiteX5" fmla="*/ 4317364 w 6077262"/>
              <a:gd name="connsiteY5" fmla="*/ 406400 h 6067561"/>
              <a:gd name="connsiteX6" fmla="*/ 4317364 w 6077262"/>
              <a:gd name="connsiteY6" fmla="*/ 0 h 606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7262" h="6067561">
                <a:moveTo>
                  <a:pt x="4317364" y="0"/>
                </a:moveTo>
                <a:lnTo>
                  <a:pt x="6077262" y="0"/>
                </a:lnTo>
                <a:lnTo>
                  <a:pt x="6077262" y="6067561"/>
                </a:lnTo>
                <a:lnTo>
                  <a:pt x="0" y="6067561"/>
                </a:lnTo>
                <a:lnTo>
                  <a:pt x="0" y="406400"/>
                </a:lnTo>
                <a:lnTo>
                  <a:pt x="4317364" y="406400"/>
                </a:lnTo>
                <a:lnTo>
                  <a:pt x="4317364" y="0"/>
                </a:lnTo>
                <a:close/>
              </a:path>
            </a:pathLst>
          </a:custGeom>
        </p:spPr>
      </p:pic>
      <p:sp>
        <p:nvSpPr>
          <p:cNvPr id="23" name="Rectangle 22">
            <a:extLst>
              <a:ext uri="{FF2B5EF4-FFF2-40B4-BE49-F238E27FC236}">
                <a16:creationId xmlns:a16="http://schemas.microsoft.com/office/drawing/2014/main" id="{6E93030E-CC25-EA91-D715-7F9040F46DEB}"/>
              </a:ext>
            </a:extLst>
          </p:cNvPr>
          <p:cNvSpPr/>
          <p:nvPr/>
        </p:nvSpPr>
        <p:spPr>
          <a:xfrm>
            <a:off x="682706" y="1719144"/>
            <a:ext cx="5151571" cy="2486203"/>
          </a:xfrm>
          <a:prstGeom prst="rect">
            <a:avLst/>
          </a:prstGeom>
          <a:solidFill>
            <a:srgbClr val="FC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0DA2493-DB61-9405-DBDF-14A0F1093A57}"/>
              </a:ext>
            </a:extLst>
          </p:cNvPr>
          <p:cNvSpPr txBox="1"/>
          <p:nvPr/>
        </p:nvSpPr>
        <p:spPr>
          <a:xfrm>
            <a:off x="7368246" y="4116862"/>
            <a:ext cx="4040587" cy="461665"/>
          </a:xfrm>
          <a:prstGeom prst="rect">
            <a:avLst/>
          </a:prstGeom>
          <a:noFill/>
          <a:ln>
            <a:noFill/>
          </a:ln>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five trillion US dollars</a:t>
            </a:r>
          </a:p>
        </p:txBody>
      </p:sp>
      <p:pic>
        <p:nvPicPr>
          <p:cNvPr id="16" name="Picture 15" descr="A collection of different colored signs&#10;&#10;Description automatically generated">
            <a:extLst>
              <a:ext uri="{FF2B5EF4-FFF2-40B4-BE49-F238E27FC236}">
                <a16:creationId xmlns:a16="http://schemas.microsoft.com/office/drawing/2014/main" id="{9726E3FB-AA6B-0FE0-AE5D-4CEC63B313B7}"/>
              </a:ext>
            </a:extLst>
          </p:cNvPr>
          <p:cNvPicPr>
            <a:picLocks noChangeAspect="1"/>
          </p:cNvPicPr>
          <p:nvPr/>
        </p:nvPicPr>
        <p:blipFill rotWithShape="1">
          <a:blip r:embed="rId7">
            <a:clrChange>
              <a:clrFrom>
                <a:srgbClr val="FFFFFF"/>
              </a:clrFrom>
              <a:clrTo>
                <a:srgbClr val="FFFFFF">
                  <a:alpha val="0"/>
                </a:srgbClr>
              </a:clrTo>
            </a:clrChange>
          </a:blip>
          <a:srcRect l="1384" t="34967" r="39062" b="41874"/>
          <a:stretch/>
        </p:blipFill>
        <p:spPr>
          <a:xfrm>
            <a:off x="-2007785" y="4832971"/>
            <a:ext cx="2064425" cy="147661"/>
          </a:xfrm>
          <a:prstGeom prst="rect">
            <a:avLst/>
          </a:prstGeom>
        </p:spPr>
      </p:pic>
      <p:pic>
        <p:nvPicPr>
          <p:cNvPr id="17" name="Picture 16" descr="A collection of different colored signs&#10;&#10;Description automatically generated">
            <a:extLst>
              <a:ext uri="{FF2B5EF4-FFF2-40B4-BE49-F238E27FC236}">
                <a16:creationId xmlns:a16="http://schemas.microsoft.com/office/drawing/2014/main" id="{77EB20A6-0085-8C35-7F33-5C4987D8767D}"/>
              </a:ext>
            </a:extLst>
          </p:cNvPr>
          <p:cNvPicPr>
            <a:picLocks noChangeAspect="1"/>
          </p:cNvPicPr>
          <p:nvPr/>
        </p:nvPicPr>
        <p:blipFill rotWithShape="1">
          <a:blip r:embed="rId7">
            <a:clrChange>
              <a:clrFrom>
                <a:srgbClr val="FFFFFF"/>
              </a:clrFrom>
              <a:clrTo>
                <a:srgbClr val="FFFFFF">
                  <a:alpha val="0"/>
                </a:srgbClr>
              </a:clrTo>
            </a:clrChange>
          </a:blip>
          <a:srcRect l="40680" t="73370"/>
          <a:stretch/>
        </p:blipFill>
        <p:spPr>
          <a:xfrm>
            <a:off x="-2175399" y="4777511"/>
            <a:ext cx="2249860" cy="106032"/>
          </a:xfrm>
          <a:prstGeom prst="rect">
            <a:avLst/>
          </a:prstGeom>
        </p:spPr>
      </p:pic>
      <p:grpSp>
        <p:nvGrpSpPr>
          <p:cNvPr id="25" name="Group 24">
            <a:extLst>
              <a:ext uri="{FF2B5EF4-FFF2-40B4-BE49-F238E27FC236}">
                <a16:creationId xmlns:a16="http://schemas.microsoft.com/office/drawing/2014/main" id="{3C2ED01B-FE60-F905-BA20-F3797E3BBB9B}"/>
              </a:ext>
            </a:extLst>
          </p:cNvPr>
          <p:cNvGrpSpPr/>
          <p:nvPr/>
        </p:nvGrpSpPr>
        <p:grpSpPr>
          <a:xfrm>
            <a:off x="6096000" y="2845483"/>
            <a:ext cx="6421120" cy="1270755"/>
            <a:chOff x="6096000" y="4304477"/>
            <a:chExt cx="6421120" cy="1270755"/>
          </a:xfrm>
        </p:grpSpPr>
        <p:pic>
          <p:nvPicPr>
            <p:cNvPr id="24" name="Picture 23" descr="A green rectangle with black lines&#10;&#10;Description automatically generated">
              <a:extLst>
                <a:ext uri="{FF2B5EF4-FFF2-40B4-BE49-F238E27FC236}">
                  <a16:creationId xmlns:a16="http://schemas.microsoft.com/office/drawing/2014/main" id="{EA8F5F1E-4E10-CEF9-C13A-13F319327D49}"/>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5300"/>
                      </a14:imgEffect>
                    </a14:imgLayer>
                  </a14:imgProps>
                </a:ext>
              </a:extLst>
            </a:blip>
            <a:stretch>
              <a:fillRect/>
            </a:stretch>
          </p:blipFill>
          <p:spPr>
            <a:xfrm>
              <a:off x="6096000" y="4304477"/>
              <a:ext cx="6421120" cy="1270755"/>
            </a:xfrm>
            <a:prstGeom prst="rect">
              <a:avLst/>
            </a:prstGeom>
          </p:spPr>
        </p:pic>
        <p:sp>
          <p:nvSpPr>
            <p:cNvPr id="21" name="TextBox 20">
              <a:extLst>
                <a:ext uri="{FF2B5EF4-FFF2-40B4-BE49-F238E27FC236}">
                  <a16:creationId xmlns:a16="http://schemas.microsoft.com/office/drawing/2014/main" id="{D53EB6BD-A8E1-424E-090E-93BB889B60B2}"/>
                </a:ext>
              </a:extLst>
            </p:cNvPr>
            <p:cNvSpPr txBox="1"/>
            <p:nvPr/>
          </p:nvSpPr>
          <p:spPr>
            <a:xfrm>
              <a:off x="6553200" y="4616690"/>
              <a:ext cx="4909059" cy="707886"/>
            </a:xfrm>
            <a:prstGeom prst="rect">
              <a:avLst/>
            </a:prstGeom>
            <a:noFill/>
          </p:spPr>
          <p:txBody>
            <a:bodyPr wrap="square">
              <a:spAutoFit/>
            </a:bodyPr>
            <a:lstStyle/>
            <a:p>
              <a:r>
                <a:rPr lang="en-GB" sz="2000" dirty="0">
                  <a:latin typeface="MV Boli" panose="02000500030200090000" pitchFamily="2" charset="0"/>
                  <a:cs typeface="MV Boli" panose="02000500030200090000" pitchFamily="2" charset="0"/>
                </a:rPr>
                <a:t>How much money did the G20 leaders say they would put into the economy? </a:t>
              </a:r>
            </a:p>
          </p:txBody>
        </p:sp>
      </p:grpSp>
      <p:grpSp>
        <p:nvGrpSpPr>
          <p:cNvPr id="26" name="Group 25">
            <a:extLst>
              <a:ext uri="{FF2B5EF4-FFF2-40B4-BE49-F238E27FC236}">
                <a16:creationId xmlns:a16="http://schemas.microsoft.com/office/drawing/2014/main" id="{9175F1A0-220D-226C-3D81-2EFB59383C23}"/>
              </a:ext>
            </a:extLst>
          </p:cNvPr>
          <p:cNvGrpSpPr/>
          <p:nvPr/>
        </p:nvGrpSpPr>
        <p:grpSpPr>
          <a:xfrm>
            <a:off x="6259960" y="133646"/>
            <a:ext cx="5512909" cy="1356077"/>
            <a:chOff x="6400713" y="3276883"/>
            <a:chExt cx="5512909" cy="1356077"/>
          </a:xfrm>
        </p:grpSpPr>
        <p:pic>
          <p:nvPicPr>
            <p:cNvPr id="27" name="Picture 26" descr="A rectangular green rectangle with black lines&#10;&#10;Description automatically generated">
              <a:extLst>
                <a:ext uri="{FF2B5EF4-FFF2-40B4-BE49-F238E27FC236}">
                  <a16:creationId xmlns:a16="http://schemas.microsoft.com/office/drawing/2014/main" id="{D154FEF3-E1B1-3E12-8D39-CED8528AA1FD}"/>
                </a:ext>
              </a:extLst>
            </p:cNvPr>
            <p:cNvPicPr>
              <a:picLocks noChangeAspect="1"/>
            </p:cNvPicPr>
            <p:nvPr/>
          </p:nvPicPr>
          <p:blipFill rotWithShape="1">
            <a:blip r:embed="rId10"/>
            <a:srcRect l="3278"/>
            <a:stretch/>
          </p:blipFill>
          <p:spPr>
            <a:xfrm>
              <a:off x="6400713" y="3276883"/>
              <a:ext cx="5512909" cy="1356077"/>
            </a:xfrm>
            <a:prstGeom prst="rect">
              <a:avLst/>
            </a:prstGeom>
          </p:spPr>
        </p:pic>
        <p:sp>
          <p:nvSpPr>
            <p:cNvPr id="28" name="TextBox 27">
              <a:extLst>
                <a:ext uri="{FF2B5EF4-FFF2-40B4-BE49-F238E27FC236}">
                  <a16:creationId xmlns:a16="http://schemas.microsoft.com/office/drawing/2014/main" id="{10BC67B6-C2EB-2F08-5F6E-76DFF2FEBDEE}"/>
                </a:ext>
              </a:extLst>
            </p:cNvPr>
            <p:cNvSpPr txBox="1"/>
            <p:nvPr/>
          </p:nvSpPr>
          <p:spPr>
            <a:xfrm>
              <a:off x="7395925" y="3662198"/>
              <a:ext cx="4040587" cy="707886"/>
            </a:xfrm>
            <a:prstGeom prst="rect">
              <a:avLst/>
            </a:prstGeom>
            <a:noFill/>
          </p:spPr>
          <p:txBody>
            <a:bodyPr wrap="square">
              <a:spAutoFit/>
            </a:bodyPr>
            <a:lstStyle/>
            <a:p>
              <a:r>
                <a:rPr lang="en-GB" sz="2000" dirty="0">
                  <a:latin typeface="MV Boli" panose="02000500030200090000" pitchFamily="2" charset="0"/>
                  <a:cs typeface="MV Boli" panose="02000500030200090000" pitchFamily="2" charset="0"/>
                </a:rPr>
                <a:t>Who did the G20 promise to protect?</a:t>
              </a:r>
            </a:p>
          </p:txBody>
        </p:sp>
      </p:grpSp>
      <p:sp>
        <p:nvSpPr>
          <p:cNvPr id="29" name="TextBox 28">
            <a:extLst>
              <a:ext uri="{FF2B5EF4-FFF2-40B4-BE49-F238E27FC236}">
                <a16:creationId xmlns:a16="http://schemas.microsoft.com/office/drawing/2014/main" id="{228E0FF6-2E03-F1A4-7818-AF6B8B749CE2}"/>
              </a:ext>
            </a:extLst>
          </p:cNvPr>
          <p:cNvSpPr txBox="1"/>
          <p:nvPr/>
        </p:nvSpPr>
        <p:spPr>
          <a:xfrm>
            <a:off x="6677894" y="1489723"/>
            <a:ext cx="5630885" cy="830997"/>
          </a:xfrm>
          <a:prstGeom prst="rect">
            <a:avLst/>
          </a:prstGeom>
          <a:no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People, especially those who are vulnerable</a:t>
            </a:r>
          </a:p>
        </p:txBody>
      </p:sp>
      <p:pic>
        <p:nvPicPr>
          <p:cNvPr id="22" name="Picture 21">
            <a:extLst>
              <a:ext uri="{FF2B5EF4-FFF2-40B4-BE49-F238E27FC236}">
                <a16:creationId xmlns:a16="http://schemas.microsoft.com/office/drawing/2014/main" id="{F26C7BC2-1694-AFDD-386D-22D318E499C6}"/>
              </a:ext>
            </a:extLst>
          </p:cNvPr>
          <p:cNvPicPr>
            <a:picLocks noChangeAspect="1"/>
          </p:cNvPicPr>
          <p:nvPr/>
        </p:nvPicPr>
        <p:blipFill>
          <a:blip r:embed="rId11"/>
          <a:stretch>
            <a:fillRect/>
          </a:stretch>
        </p:blipFill>
        <p:spPr>
          <a:xfrm>
            <a:off x="6259959" y="5885567"/>
            <a:ext cx="5512910" cy="800320"/>
          </a:xfrm>
          <a:prstGeom prst="rect">
            <a:avLst/>
          </a:prstGeom>
        </p:spPr>
      </p:pic>
      <p:sp>
        <p:nvSpPr>
          <p:cNvPr id="4" name="Rectangle 3">
            <a:extLst>
              <a:ext uri="{FF2B5EF4-FFF2-40B4-BE49-F238E27FC236}">
                <a16:creationId xmlns:a16="http://schemas.microsoft.com/office/drawing/2014/main" id="{4834D000-7F4D-BD8E-4D57-AF082A09F980}"/>
              </a:ext>
            </a:extLst>
          </p:cNvPr>
          <p:cNvSpPr/>
          <p:nvPr/>
        </p:nvSpPr>
        <p:spPr>
          <a:xfrm>
            <a:off x="1967837" y="5885567"/>
            <a:ext cx="9805031" cy="838787"/>
          </a:xfrm>
          <a:prstGeom prst="rect">
            <a:avLst/>
          </a:prstGeom>
          <a:solidFill>
            <a:srgbClr val="FC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 name="18CFC00B">
            <a:hlinkClick r:id="" action="ppaction://media"/>
            <a:extLst>
              <a:ext uri="{FF2B5EF4-FFF2-40B4-BE49-F238E27FC236}">
                <a16:creationId xmlns:a16="http://schemas.microsoft.com/office/drawing/2014/main" id="{61813031-82F6-9CF8-D719-87A310E9B547}"/>
              </a:ext>
            </a:extLst>
          </p:cNvPr>
          <p:cNvPicPr>
            <a:picLocks noChangeAspect="1"/>
          </p:cNvPicPr>
          <p:nvPr>
            <a:audioFile r:link="rId3"/>
            <p:extLst>
              <p:ext uri="{DAA4B4D4-6D71-4841-9C94-3DE7FCFB9230}">
                <p14:media xmlns:p14="http://schemas.microsoft.com/office/powerpoint/2010/main" r:embed="rId1">
                  <p14:trim st="129549" end="91536.0625"/>
                </p14:media>
              </p:ext>
            </p:extLst>
          </p:nvPr>
        </p:nvPicPr>
        <p:blipFill>
          <a:blip r:embed="rId5"/>
          <a:stretch>
            <a:fillRect/>
          </a:stretch>
        </p:blipFill>
        <p:spPr>
          <a:xfrm>
            <a:off x="551591" y="285115"/>
            <a:ext cx="406400" cy="406400"/>
          </a:xfrm>
          <a:prstGeom prst="rect">
            <a:avLst/>
          </a:prstGeom>
        </p:spPr>
      </p:pic>
      <p:pic>
        <p:nvPicPr>
          <p:cNvPr id="31" name="18CFC00B">
            <a:hlinkClick r:id="" action="ppaction://media"/>
            <a:extLst>
              <a:ext uri="{FF2B5EF4-FFF2-40B4-BE49-F238E27FC236}">
                <a16:creationId xmlns:a16="http://schemas.microsoft.com/office/drawing/2014/main" id="{C822FDBC-2EDF-4513-F808-66B7E7B6CD2E}"/>
              </a:ext>
            </a:extLst>
          </p:cNvPr>
          <p:cNvPicPr>
            <a:picLocks noChangeAspect="1"/>
          </p:cNvPicPr>
          <p:nvPr>
            <a:audioFile r:link="rId3"/>
            <p:extLst>
              <p:ext uri="{DAA4B4D4-6D71-4841-9C94-3DE7FCFB9230}">
                <p14:media xmlns:p14="http://schemas.microsoft.com/office/powerpoint/2010/main" r:embed="rId1">
                  <p14:trim st="167863" end="49498.0625"/>
                </p14:media>
              </p:ext>
            </p:extLst>
          </p:nvPr>
        </p:nvPicPr>
        <p:blipFill>
          <a:blip r:embed="rId5"/>
          <a:stretch>
            <a:fillRect/>
          </a:stretch>
        </p:blipFill>
        <p:spPr>
          <a:xfrm>
            <a:off x="6854235" y="5436953"/>
            <a:ext cx="406400" cy="406400"/>
          </a:xfrm>
          <a:prstGeom prst="rect">
            <a:avLst/>
          </a:prstGeom>
        </p:spPr>
      </p:pic>
    </p:spTree>
    <p:extLst>
      <p:ext uri="{BB962C8B-B14F-4D97-AF65-F5344CB8AC3E}">
        <p14:creationId xmlns:p14="http://schemas.microsoft.com/office/powerpoint/2010/main" val="3538827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30"/>
                </p:tgtEl>
              </p:cMediaNode>
            </p:audio>
            <p:audio>
              <p:cMediaNode vol="80000">
                <p:cTn id="20" fill="hold" display="0">
                  <p:stCondLst>
                    <p:cond delay="indefinite"/>
                  </p:stCondLst>
                  <p:endCondLst>
                    <p:cond evt="onStopAudio" delay="0">
                      <p:tgtEl>
                        <p:sldTgt/>
                      </p:tgtEl>
                    </p:cond>
                  </p:endCondLst>
                </p:cTn>
                <p:tgtEl>
                  <p:spTgt spid="31"/>
                </p:tgtEl>
              </p:cMediaNode>
            </p:audio>
          </p:childTnLst>
        </p:cTn>
      </p:par>
    </p:tnLst>
    <p:bldLst>
      <p:bldP spid="6" grpId="0" animBg="1"/>
      <p:bldP spid="29"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ssage&#10;&#10;Description automatically generated">
            <a:extLst>
              <a:ext uri="{FF2B5EF4-FFF2-40B4-BE49-F238E27FC236}">
                <a16:creationId xmlns:a16="http://schemas.microsoft.com/office/drawing/2014/main" id="{12F05B93-ECA8-6411-0969-0303BA588A66}"/>
              </a:ext>
            </a:extLst>
          </p:cNvPr>
          <p:cNvPicPr>
            <a:picLocks noChangeAspect="1"/>
          </p:cNvPicPr>
          <p:nvPr/>
        </p:nvPicPr>
        <p:blipFill rotWithShape="1">
          <a:blip r:embed="rId4"/>
          <a:srcRect t="34438"/>
          <a:stretch/>
        </p:blipFill>
        <p:spPr>
          <a:xfrm>
            <a:off x="5087901" y="2032000"/>
            <a:ext cx="6763098" cy="2532818"/>
          </a:xfrm>
          <a:prstGeom prst="rect">
            <a:avLst/>
          </a:prstGeom>
        </p:spPr>
      </p:pic>
      <p:pic>
        <p:nvPicPr>
          <p:cNvPr id="16" name="Picture 15" descr="A collection of different colored signs&#10;&#10;Description automatically generated">
            <a:extLst>
              <a:ext uri="{FF2B5EF4-FFF2-40B4-BE49-F238E27FC236}">
                <a16:creationId xmlns:a16="http://schemas.microsoft.com/office/drawing/2014/main" id="{9726E3FB-AA6B-0FE0-AE5D-4CEC63B313B7}"/>
              </a:ext>
            </a:extLst>
          </p:cNvPr>
          <p:cNvPicPr>
            <a:picLocks noChangeAspect="1"/>
          </p:cNvPicPr>
          <p:nvPr/>
        </p:nvPicPr>
        <p:blipFill rotWithShape="1">
          <a:blip r:embed="rId5">
            <a:clrChange>
              <a:clrFrom>
                <a:srgbClr val="FFFFFF"/>
              </a:clrFrom>
              <a:clrTo>
                <a:srgbClr val="FFFFFF">
                  <a:alpha val="0"/>
                </a:srgbClr>
              </a:clrTo>
            </a:clrChange>
          </a:blip>
          <a:srcRect l="1384" t="34967" r="39062" b="41874"/>
          <a:stretch/>
        </p:blipFill>
        <p:spPr>
          <a:xfrm>
            <a:off x="-2007785" y="4832971"/>
            <a:ext cx="2064425" cy="147661"/>
          </a:xfrm>
          <a:prstGeom prst="rect">
            <a:avLst/>
          </a:prstGeom>
        </p:spPr>
      </p:pic>
      <p:pic>
        <p:nvPicPr>
          <p:cNvPr id="17" name="Picture 16" descr="A collection of different colored signs&#10;&#10;Description automatically generated">
            <a:extLst>
              <a:ext uri="{FF2B5EF4-FFF2-40B4-BE49-F238E27FC236}">
                <a16:creationId xmlns:a16="http://schemas.microsoft.com/office/drawing/2014/main" id="{77EB20A6-0085-8C35-7F33-5C4987D8767D}"/>
              </a:ext>
            </a:extLst>
          </p:cNvPr>
          <p:cNvPicPr>
            <a:picLocks noChangeAspect="1"/>
          </p:cNvPicPr>
          <p:nvPr/>
        </p:nvPicPr>
        <p:blipFill rotWithShape="1">
          <a:blip r:embed="rId5">
            <a:clrChange>
              <a:clrFrom>
                <a:srgbClr val="FFFFFF"/>
              </a:clrFrom>
              <a:clrTo>
                <a:srgbClr val="FFFFFF">
                  <a:alpha val="0"/>
                </a:srgbClr>
              </a:clrTo>
            </a:clrChange>
          </a:blip>
          <a:srcRect l="40680" t="73370"/>
          <a:stretch/>
        </p:blipFill>
        <p:spPr>
          <a:xfrm>
            <a:off x="-2175399" y="4777511"/>
            <a:ext cx="2249860" cy="106032"/>
          </a:xfrm>
          <a:prstGeom prst="rect">
            <a:avLst/>
          </a:prstGeom>
        </p:spPr>
      </p:pic>
      <p:grpSp>
        <p:nvGrpSpPr>
          <p:cNvPr id="26" name="Group 25">
            <a:extLst>
              <a:ext uri="{FF2B5EF4-FFF2-40B4-BE49-F238E27FC236}">
                <a16:creationId xmlns:a16="http://schemas.microsoft.com/office/drawing/2014/main" id="{9175F1A0-220D-226C-3D81-2EFB59383C23}"/>
              </a:ext>
            </a:extLst>
          </p:cNvPr>
          <p:cNvGrpSpPr/>
          <p:nvPr/>
        </p:nvGrpSpPr>
        <p:grpSpPr>
          <a:xfrm>
            <a:off x="1" y="1635991"/>
            <a:ext cx="5100320" cy="1994390"/>
            <a:chOff x="6400713" y="3276883"/>
            <a:chExt cx="5512909" cy="1356077"/>
          </a:xfrm>
        </p:grpSpPr>
        <p:pic>
          <p:nvPicPr>
            <p:cNvPr id="27" name="Picture 26" descr="A rectangular green rectangle with black lines&#10;&#10;Description automatically generated">
              <a:extLst>
                <a:ext uri="{FF2B5EF4-FFF2-40B4-BE49-F238E27FC236}">
                  <a16:creationId xmlns:a16="http://schemas.microsoft.com/office/drawing/2014/main" id="{D154FEF3-E1B1-3E12-8D39-CED8528AA1FD}"/>
                </a:ext>
              </a:extLst>
            </p:cNvPr>
            <p:cNvPicPr>
              <a:picLocks noChangeAspect="1"/>
            </p:cNvPicPr>
            <p:nvPr/>
          </p:nvPicPr>
          <p:blipFill rotWithShape="1">
            <a:blip r:embed="rId6"/>
            <a:srcRect l="3278"/>
            <a:stretch/>
          </p:blipFill>
          <p:spPr>
            <a:xfrm>
              <a:off x="6400713" y="3276883"/>
              <a:ext cx="5512909" cy="1356077"/>
            </a:xfrm>
            <a:prstGeom prst="rect">
              <a:avLst/>
            </a:prstGeom>
          </p:spPr>
        </p:pic>
        <p:sp>
          <p:nvSpPr>
            <p:cNvPr id="28" name="TextBox 27">
              <a:extLst>
                <a:ext uri="{FF2B5EF4-FFF2-40B4-BE49-F238E27FC236}">
                  <a16:creationId xmlns:a16="http://schemas.microsoft.com/office/drawing/2014/main" id="{10BC67B6-C2EB-2F08-5F6E-76DFF2FEBDEE}"/>
                </a:ext>
              </a:extLst>
            </p:cNvPr>
            <p:cNvSpPr txBox="1"/>
            <p:nvPr/>
          </p:nvSpPr>
          <p:spPr>
            <a:xfrm>
              <a:off x="7395925" y="3662198"/>
              <a:ext cx="4040587" cy="707886"/>
            </a:xfrm>
            <a:prstGeom prst="rect">
              <a:avLst/>
            </a:prstGeom>
            <a:noFill/>
          </p:spPr>
          <p:txBody>
            <a:bodyPr wrap="square">
              <a:spAutoFit/>
            </a:bodyPr>
            <a:lstStyle/>
            <a:p>
              <a:r>
                <a:rPr lang="en-GB" sz="2000" dirty="0">
                  <a:latin typeface="MV Boli" panose="02000500030200090000" pitchFamily="2" charset="0"/>
                  <a:cs typeface="MV Boli" panose="02000500030200090000" pitchFamily="2" charset="0"/>
                </a:rPr>
                <a:t>Did the G20 leaders promise to help only some countries?</a:t>
              </a:r>
            </a:p>
          </p:txBody>
        </p:sp>
      </p:grpSp>
      <p:sp>
        <p:nvSpPr>
          <p:cNvPr id="29" name="TextBox 28">
            <a:extLst>
              <a:ext uri="{FF2B5EF4-FFF2-40B4-BE49-F238E27FC236}">
                <a16:creationId xmlns:a16="http://schemas.microsoft.com/office/drawing/2014/main" id="{228E0FF6-2E03-F1A4-7818-AF6B8B749CE2}"/>
              </a:ext>
            </a:extLst>
          </p:cNvPr>
          <p:cNvSpPr txBox="1"/>
          <p:nvPr/>
        </p:nvSpPr>
        <p:spPr>
          <a:xfrm>
            <a:off x="471405" y="4012400"/>
            <a:ext cx="4498509" cy="707886"/>
          </a:xfrm>
          <a:prstGeom prst="rect">
            <a:avLst/>
          </a:prstGeom>
          <a:noFill/>
        </p:spPr>
        <p:txBody>
          <a:bodyPr wrap="square">
            <a:spAutoFit/>
          </a:bodyPr>
          <a:lstStyle/>
          <a:p>
            <a:r>
              <a:rPr lang="en-GB" sz="2000" dirty="0">
                <a:solidFill>
                  <a:srgbClr val="00B0F0"/>
                </a:solidFill>
                <a:latin typeface="MV Boli" panose="02000500030200090000" pitchFamily="2" charset="0"/>
                <a:cs typeface="MV Boli" panose="02000500030200090000" pitchFamily="2" charset="0"/>
              </a:rPr>
              <a:t>No, they said they would help all countries.</a:t>
            </a:r>
          </a:p>
        </p:txBody>
      </p:sp>
      <p:pic>
        <p:nvPicPr>
          <p:cNvPr id="8" name="18CFC00B">
            <a:hlinkClick r:id="" action="ppaction://media"/>
            <a:extLst>
              <a:ext uri="{FF2B5EF4-FFF2-40B4-BE49-F238E27FC236}">
                <a16:creationId xmlns:a16="http://schemas.microsoft.com/office/drawing/2014/main" id="{894D576E-2413-C8E0-976F-AB34DD153723}"/>
              </a:ext>
            </a:extLst>
          </p:cNvPr>
          <p:cNvPicPr>
            <a:picLocks noChangeAspect="1"/>
          </p:cNvPicPr>
          <p:nvPr>
            <a:audioFile r:link="rId1"/>
            <p:extLst>
              <p:ext uri="{DAA4B4D4-6D71-4841-9C94-3DE7FCFB9230}">
                <p14:media xmlns:p14="http://schemas.microsoft.com/office/powerpoint/2010/main" r:embed="rId2">
                  <p14:trim st="209901" end="0.0625"/>
                </p14:media>
              </p:ext>
            </p:extLst>
          </p:nvPr>
        </p:nvPicPr>
        <p:blipFill>
          <a:blip r:embed="rId7"/>
          <a:stretch>
            <a:fillRect/>
          </a:stretch>
        </p:blipFill>
        <p:spPr>
          <a:xfrm>
            <a:off x="7748315" y="4830527"/>
            <a:ext cx="406400" cy="406400"/>
          </a:xfrm>
          <a:prstGeom prst="rect">
            <a:avLst/>
          </a:prstGeom>
        </p:spPr>
      </p:pic>
    </p:spTree>
    <p:extLst>
      <p:ext uri="{BB962C8B-B14F-4D97-AF65-F5344CB8AC3E}">
        <p14:creationId xmlns:p14="http://schemas.microsoft.com/office/powerpoint/2010/main" val="269307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8"/>
                </p:tgtEl>
              </p:cMediaNode>
            </p:audio>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EC75186-DC2A-358A-BF07-AECB375BD89F}"/>
              </a:ext>
            </a:extLst>
          </p:cNvPr>
          <p:cNvPicPr>
            <a:picLocks noChangeAspect="1"/>
          </p:cNvPicPr>
          <p:nvPr/>
        </p:nvPicPr>
        <p:blipFill rotWithShape="1">
          <a:blip r:embed="rId2"/>
          <a:srcRect l="2134" t="1602"/>
          <a:stretch/>
        </p:blipFill>
        <p:spPr>
          <a:xfrm>
            <a:off x="95166" y="156210"/>
            <a:ext cx="6413668" cy="6545580"/>
          </a:xfrm>
          <a:prstGeom prst="rect">
            <a:avLst/>
          </a:prstGeom>
        </p:spPr>
      </p:pic>
      <p:sp>
        <p:nvSpPr>
          <p:cNvPr id="10" name="TextBox 9">
            <a:extLst>
              <a:ext uri="{FF2B5EF4-FFF2-40B4-BE49-F238E27FC236}">
                <a16:creationId xmlns:a16="http://schemas.microsoft.com/office/drawing/2014/main" id="{FE2F8561-AD74-7C3D-4F15-2250C2ECF411}"/>
              </a:ext>
            </a:extLst>
          </p:cNvPr>
          <p:cNvSpPr txBox="1"/>
          <p:nvPr/>
        </p:nvSpPr>
        <p:spPr>
          <a:xfrm>
            <a:off x="2712720" y="1708835"/>
            <a:ext cx="1524000"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safeguard </a:t>
            </a:r>
          </a:p>
        </p:txBody>
      </p:sp>
      <p:sp>
        <p:nvSpPr>
          <p:cNvPr id="11" name="TextBox 10">
            <a:extLst>
              <a:ext uri="{FF2B5EF4-FFF2-40B4-BE49-F238E27FC236}">
                <a16:creationId xmlns:a16="http://schemas.microsoft.com/office/drawing/2014/main" id="{3FE9F8B7-E2F7-BB38-0DD1-650D4EBF7771}"/>
              </a:ext>
            </a:extLst>
          </p:cNvPr>
          <p:cNvSpPr txBox="1"/>
          <p:nvPr/>
        </p:nvSpPr>
        <p:spPr>
          <a:xfrm>
            <a:off x="1270000" y="2170500"/>
            <a:ext cx="1442720"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pledged</a:t>
            </a:r>
          </a:p>
        </p:txBody>
      </p:sp>
      <p:sp>
        <p:nvSpPr>
          <p:cNvPr id="12" name="TextBox 11">
            <a:extLst>
              <a:ext uri="{FF2B5EF4-FFF2-40B4-BE49-F238E27FC236}">
                <a16:creationId xmlns:a16="http://schemas.microsoft.com/office/drawing/2014/main" id="{6F44130B-34A8-909A-E05C-0F79751A9386}"/>
              </a:ext>
            </a:extLst>
          </p:cNvPr>
          <p:cNvSpPr txBox="1"/>
          <p:nvPr/>
        </p:nvSpPr>
        <p:spPr>
          <a:xfrm>
            <a:off x="1991360" y="2967335"/>
            <a:ext cx="1625600"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vulnerable</a:t>
            </a:r>
          </a:p>
        </p:txBody>
      </p:sp>
      <p:sp>
        <p:nvSpPr>
          <p:cNvPr id="13" name="TextBox 12">
            <a:extLst>
              <a:ext uri="{FF2B5EF4-FFF2-40B4-BE49-F238E27FC236}">
                <a16:creationId xmlns:a16="http://schemas.microsoft.com/office/drawing/2014/main" id="{39216DA4-066B-3519-B45F-DB1EB866C885}"/>
              </a:ext>
            </a:extLst>
          </p:cNvPr>
          <p:cNvSpPr txBox="1"/>
          <p:nvPr/>
        </p:nvSpPr>
        <p:spPr>
          <a:xfrm>
            <a:off x="3759200" y="2476700"/>
            <a:ext cx="1483360"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summit</a:t>
            </a:r>
          </a:p>
        </p:txBody>
      </p:sp>
      <p:sp>
        <p:nvSpPr>
          <p:cNvPr id="14" name="TextBox 13">
            <a:extLst>
              <a:ext uri="{FF2B5EF4-FFF2-40B4-BE49-F238E27FC236}">
                <a16:creationId xmlns:a16="http://schemas.microsoft.com/office/drawing/2014/main" id="{B4FED53C-1AE9-61E1-5ED0-958A7D722318}"/>
              </a:ext>
            </a:extLst>
          </p:cNvPr>
          <p:cNvSpPr txBox="1"/>
          <p:nvPr/>
        </p:nvSpPr>
        <p:spPr>
          <a:xfrm>
            <a:off x="3857074" y="3429000"/>
            <a:ext cx="1487086"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priority </a:t>
            </a:r>
          </a:p>
        </p:txBody>
      </p:sp>
      <p:sp>
        <p:nvSpPr>
          <p:cNvPr id="15" name="TextBox 14">
            <a:extLst>
              <a:ext uri="{FF2B5EF4-FFF2-40B4-BE49-F238E27FC236}">
                <a16:creationId xmlns:a16="http://schemas.microsoft.com/office/drawing/2014/main" id="{7B46C282-EBF5-7565-22E8-7E38A2EBF8E5}"/>
              </a:ext>
            </a:extLst>
          </p:cNvPr>
          <p:cNvSpPr txBox="1"/>
          <p:nvPr/>
        </p:nvSpPr>
        <p:spPr>
          <a:xfrm>
            <a:off x="3137068" y="4343927"/>
            <a:ext cx="1709252" cy="461665"/>
          </a:xfrm>
          <a:prstGeom prst="rect">
            <a:avLst/>
          </a:prstGeom>
          <a:solidFill>
            <a:srgbClr val="F5ECD4"/>
          </a:solidFill>
        </p:spPr>
        <p:txBody>
          <a:bodyPr wrap="square">
            <a:spAutoFit/>
          </a:bodyPr>
          <a:lstStyle/>
          <a:p>
            <a:r>
              <a:rPr lang="en-GB" sz="2400" dirty="0">
                <a:solidFill>
                  <a:srgbClr val="00B0F0"/>
                </a:solidFill>
                <a:latin typeface="MV Boli" panose="02000500030200090000" pitchFamily="2" charset="0"/>
                <a:cs typeface="MV Boli" panose="02000500030200090000" pitchFamily="2" charset="0"/>
              </a:rPr>
              <a:t>disruption</a:t>
            </a:r>
          </a:p>
        </p:txBody>
      </p:sp>
      <p:sp>
        <p:nvSpPr>
          <p:cNvPr id="17" name="TextBox 16">
            <a:extLst>
              <a:ext uri="{FF2B5EF4-FFF2-40B4-BE49-F238E27FC236}">
                <a16:creationId xmlns:a16="http://schemas.microsoft.com/office/drawing/2014/main" id="{F4B10969-3D28-6540-EAFB-177C3C1EE81A}"/>
              </a:ext>
            </a:extLst>
          </p:cNvPr>
          <p:cNvSpPr txBox="1"/>
          <p:nvPr/>
        </p:nvSpPr>
        <p:spPr>
          <a:xfrm>
            <a:off x="6637697" y="650240"/>
            <a:ext cx="5683166" cy="5324535"/>
          </a:xfrm>
          <a:prstGeom prst="rect">
            <a:avLst/>
          </a:prstGeom>
          <a:noFill/>
        </p:spPr>
        <p:txBody>
          <a:bodyPr wrap="square">
            <a:spAutoFit/>
          </a:bodyPr>
          <a:lstStyle/>
          <a:p>
            <a:r>
              <a:rPr lang="en-GB" sz="2000" dirty="0">
                <a:latin typeface="MV Boli" panose="02000500030200090000" pitchFamily="2" charset="0"/>
                <a:cs typeface="MV Boli" panose="02000500030200090000" pitchFamily="2" charset="0"/>
              </a:rPr>
              <a:t>1.</a:t>
            </a:r>
            <a:r>
              <a:rPr lang="en-GB" sz="2000" dirty="0">
                <a:solidFill>
                  <a:srgbClr val="7030A0"/>
                </a:solidFill>
                <a:latin typeface="MV Boli" panose="02000500030200090000" pitchFamily="2" charset="0"/>
                <a:cs typeface="MV Boli" panose="02000500030200090000" pitchFamily="2" charset="0"/>
              </a:rPr>
              <a:t>It was held to discuss how to deal with the crisis caused by the pandemic. </a:t>
            </a:r>
          </a:p>
          <a:p>
            <a:r>
              <a:rPr lang="en-GB" sz="2000" dirty="0">
                <a:latin typeface="MV Boli" panose="02000500030200090000" pitchFamily="2" charset="0"/>
                <a:cs typeface="MV Boli" panose="02000500030200090000" pitchFamily="2" charset="0"/>
              </a:rPr>
              <a:t>2.</a:t>
            </a:r>
            <a:r>
              <a:rPr lang="en-GB" sz="2000" dirty="0">
                <a:solidFill>
                  <a:srgbClr val="FF0000"/>
                </a:solidFill>
                <a:latin typeface="MV Boli" panose="02000500030200090000" pitchFamily="2" charset="0"/>
                <a:cs typeface="MV Boli" panose="02000500030200090000" pitchFamily="2" charset="0"/>
              </a:rPr>
              <a:t>They would cooperate with international organizations such as the World Health Organization, the International Monetary Fund, the World Bank Group, and the United Nations. </a:t>
            </a:r>
          </a:p>
          <a:p>
            <a:r>
              <a:rPr lang="en-GB" sz="2000" dirty="0">
                <a:latin typeface="MV Boli" panose="02000500030200090000" pitchFamily="2" charset="0"/>
                <a:cs typeface="MV Boli" panose="02000500030200090000" pitchFamily="2" charset="0"/>
              </a:rPr>
              <a:t>3.</a:t>
            </a:r>
            <a:r>
              <a:rPr lang="en-GB" sz="2000" dirty="0">
                <a:solidFill>
                  <a:srgbClr val="00B050"/>
                </a:solidFill>
                <a:latin typeface="MV Boli" panose="02000500030200090000" pitchFamily="2" charset="0"/>
                <a:cs typeface="MV Boli" panose="02000500030200090000" pitchFamily="2" charset="0"/>
              </a:rPr>
              <a:t>They would manufacture more medical supplies and making them available to regions that need them the most at affordable prices and as quickly as possible. </a:t>
            </a:r>
          </a:p>
          <a:p>
            <a:r>
              <a:rPr lang="en-GB" sz="2000" dirty="0">
                <a:latin typeface="MV Boli" panose="02000500030200090000" pitchFamily="2" charset="0"/>
                <a:cs typeface="MV Boli" panose="02000500030200090000" pitchFamily="2" charset="0"/>
              </a:rPr>
              <a:t>4.</a:t>
            </a:r>
            <a:r>
              <a:rPr lang="en-GB" sz="2000" dirty="0">
                <a:solidFill>
                  <a:srgbClr val="0070C0"/>
                </a:solidFill>
                <a:latin typeface="MV Boli" panose="02000500030200090000" pitchFamily="2" charset="0"/>
                <a:cs typeface="MV Boli" panose="02000500030200090000" pitchFamily="2" charset="0"/>
              </a:rPr>
              <a:t>They planned to make sure that there was no disruption in the flow of important medical supplies, agricultural products, and other goods and services across borders. </a:t>
            </a:r>
          </a:p>
          <a:p>
            <a:r>
              <a:rPr lang="en-GB" sz="2000" dirty="0">
                <a:latin typeface="MV Boli" panose="02000500030200090000" pitchFamily="2" charset="0"/>
                <a:cs typeface="MV Boli" panose="02000500030200090000" pitchFamily="2" charset="0"/>
              </a:rPr>
              <a:t>5.</a:t>
            </a:r>
            <a:r>
              <a:rPr lang="en-GB" sz="2000" dirty="0">
                <a:solidFill>
                  <a:schemeClr val="accent2"/>
                </a:solidFill>
                <a:latin typeface="MV Boli" panose="02000500030200090000" pitchFamily="2" charset="0"/>
                <a:cs typeface="MV Boli" panose="02000500030200090000" pitchFamily="2" charset="0"/>
              </a:rPr>
              <a:t>The G20 leaders would focus on helping developing and least developed countries.</a:t>
            </a:r>
          </a:p>
        </p:txBody>
      </p:sp>
    </p:spTree>
    <p:extLst>
      <p:ext uri="{BB962C8B-B14F-4D97-AF65-F5344CB8AC3E}">
        <p14:creationId xmlns:p14="http://schemas.microsoft.com/office/powerpoint/2010/main" val="669131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fade">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fade">
                                      <p:cBhvr>
                                        <p:cTn id="47" dur="500"/>
                                        <p:tgtEl>
                                          <p:spTgt spid="1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xEl>
                                              <p:pRg st="3" end="3"/>
                                            </p:txEl>
                                          </p:spTgt>
                                        </p:tgtEl>
                                        <p:attrNameLst>
                                          <p:attrName>style.visibility</p:attrName>
                                        </p:attrNameLst>
                                      </p:cBhvr>
                                      <p:to>
                                        <p:strVal val="visible"/>
                                      </p:to>
                                    </p:set>
                                    <p:animEffect transition="in" filter="fade">
                                      <p:cBhvr>
                                        <p:cTn id="52" dur="500"/>
                                        <p:tgtEl>
                                          <p:spTgt spid="1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4" end="4"/>
                                            </p:txEl>
                                          </p:spTgt>
                                        </p:tgtEl>
                                        <p:attrNameLst>
                                          <p:attrName>style.visibility</p:attrName>
                                        </p:attrNameLst>
                                      </p:cBhvr>
                                      <p:to>
                                        <p:strVal val="visible"/>
                                      </p:to>
                                    </p:set>
                                    <p:animEffect transition="in" filter="fade">
                                      <p:cBhvr>
                                        <p:cTn id="5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4875A7-64A5-D04B-A42F-76011B8AAF4D}"/>
              </a:ext>
            </a:extLst>
          </p:cNvPr>
          <p:cNvSpPr txBox="1">
            <a:spLocks/>
          </p:cNvSpPr>
          <p:nvPr/>
        </p:nvSpPr>
        <p:spPr>
          <a:xfrm>
            <a:off x="2302947" y="1373580"/>
            <a:ext cx="7586105" cy="3661426"/>
          </a:xfrm>
          <a:prstGeom prst="rect">
            <a:avLst/>
          </a:prstGeom>
          <a:noFill/>
          <a:ln>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r>
              <a:rPr lang="en-GB" sz="4800" b="1" dirty="0">
                <a:solidFill>
                  <a:srgbClr val="FF0000"/>
                </a:solidFill>
                <a:latin typeface="Abadi Extra Light" panose="020B0204020104020204" pitchFamily="34" charset="0"/>
                <a:cs typeface="MV Boli" panose="02000500030200090000" pitchFamily="2" charset="0"/>
              </a:rPr>
              <a:t>Pair Work</a:t>
            </a:r>
            <a:endParaRPr lang="en-GB" sz="4800" b="1" dirty="0">
              <a:solidFill>
                <a:schemeClr val="accent3">
                  <a:lumMod val="60000"/>
                  <a:lumOff val="40000"/>
                </a:schemeClr>
              </a:solidFill>
              <a:latin typeface="Abadi Extra Light" panose="020B0204020104020204" pitchFamily="34" charset="0"/>
              <a:cs typeface="MV Boli" panose="02000500030200090000" pitchFamily="2" charset="0"/>
            </a:endParaRPr>
          </a:p>
        </p:txBody>
      </p:sp>
    </p:spTree>
    <p:extLst>
      <p:ext uri="{BB962C8B-B14F-4D97-AF65-F5344CB8AC3E}">
        <p14:creationId xmlns:p14="http://schemas.microsoft.com/office/powerpoint/2010/main" val="2004392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1C4557-F67D-1DB1-AA50-5A43A2119A83}"/>
              </a:ext>
            </a:extLst>
          </p:cNvPr>
          <p:cNvSpPr txBox="1"/>
          <p:nvPr/>
        </p:nvSpPr>
        <p:spPr>
          <a:xfrm>
            <a:off x="1641215" y="1477140"/>
            <a:ext cx="8909569" cy="1200329"/>
          </a:xfrm>
          <a:prstGeom prst="rect">
            <a:avLst/>
          </a:prstGeom>
          <a:noFill/>
        </p:spPr>
        <p:txBody>
          <a:bodyPr wrap="square">
            <a:spAutoFit/>
          </a:bodyPr>
          <a:lstStyle/>
          <a:p>
            <a:r>
              <a:rPr lang="en-GB" sz="2400" b="1" dirty="0">
                <a:solidFill>
                  <a:srgbClr val="7030A0"/>
                </a:solidFill>
              </a:rPr>
              <a:t>With a partner, make a list of the different ways the COVID-19 pandemic affected life in your country. Then compare your list with the rest of the class.</a:t>
            </a:r>
          </a:p>
        </p:txBody>
      </p:sp>
      <p:pic>
        <p:nvPicPr>
          <p:cNvPr id="5" name="Picture 4">
            <a:extLst>
              <a:ext uri="{FF2B5EF4-FFF2-40B4-BE49-F238E27FC236}">
                <a16:creationId xmlns:a16="http://schemas.microsoft.com/office/drawing/2014/main" id="{8C6405BB-97B5-0F31-BD52-BC4E9F563156}"/>
              </a:ext>
            </a:extLst>
          </p:cNvPr>
          <p:cNvPicPr>
            <a:picLocks noChangeAspect="1"/>
          </p:cNvPicPr>
          <p:nvPr/>
        </p:nvPicPr>
        <p:blipFill>
          <a:blip r:embed="rId3"/>
          <a:stretch>
            <a:fillRect/>
          </a:stretch>
        </p:blipFill>
        <p:spPr>
          <a:xfrm>
            <a:off x="10281169" y="288961"/>
            <a:ext cx="1086369" cy="766849"/>
          </a:xfrm>
          <a:prstGeom prst="rect">
            <a:avLst/>
          </a:prstGeom>
        </p:spPr>
      </p:pic>
      <p:pic>
        <p:nvPicPr>
          <p:cNvPr id="1026" name="Picture 2" descr="Life after one year of COVID-19">
            <a:extLst>
              <a:ext uri="{FF2B5EF4-FFF2-40B4-BE49-F238E27FC236}">
                <a16:creationId xmlns:a16="http://schemas.microsoft.com/office/drawing/2014/main" id="{8263E7BF-77B4-6657-360B-F174397566DB}"/>
              </a:ext>
            </a:extLst>
          </p:cNvPr>
          <p:cNvPicPr>
            <a:picLocks noChangeAspect="1" noChangeArrowheads="1"/>
          </p:cNvPicPr>
          <p:nvPr/>
        </p:nvPicPr>
        <p:blipFill>
          <a:blip r:embed="rId4">
            <a:clrChange>
              <a:clrFrom>
                <a:srgbClr val="79CBE3"/>
              </a:clrFrom>
              <a:clrTo>
                <a:srgbClr val="79CBE3">
                  <a:alpha val="0"/>
                </a:srgbClr>
              </a:clrTo>
            </a:clrChange>
            <a:extLst>
              <a:ext uri="{28A0092B-C50C-407E-A947-70E740481C1C}">
                <a14:useLocalDpi xmlns:a14="http://schemas.microsoft.com/office/drawing/2010/main" val="0"/>
              </a:ext>
            </a:extLst>
          </a:blip>
          <a:srcRect/>
          <a:stretch>
            <a:fillRect/>
          </a:stretch>
        </p:blipFill>
        <p:spPr bwMode="auto">
          <a:xfrm>
            <a:off x="3383280" y="4713401"/>
            <a:ext cx="3129280" cy="1334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VID-19 Vaccination Campaign Saved 2.4 Million Lives – USC Schaeffer">
            <a:extLst>
              <a:ext uri="{FF2B5EF4-FFF2-40B4-BE49-F238E27FC236}">
                <a16:creationId xmlns:a16="http://schemas.microsoft.com/office/drawing/2014/main" id="{E190B1F2-5121-1C1E-45D4-E29810B64DE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3414" r="11493" b="1911"/>
          <a:stretch/>
        </p:blipFill>
        <p:spPr bwMode="auto">
          <a:xfrm>
            <a:off x="1138671" y="3098799"/>
            <a:ext cx="237744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VID-19 pandemic: Tips to remain 'sane and safe' during social distancing  | 2020-03-18 | Safety+Health">
            <a:extLst>
              <a:ext uri="{FF2B5EF4-FFF2-40B4-BE49-F238E27FC236}">
                <a16:creationId xmlns:a16="http://schemas.microsoft.com/office/drawing/2014/main" id="{64354DFC-C988-FC6D-7C4D-BBB35E77C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249" y="2808405"/>
            <a:ext cx="1544320" cy="13817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ronavirus Archives - Page 3 of 7 - YES! Magazine Solutions Journalism">
            <a:extLst>
              <a:ext uri="{FF2B5EF4-FFF2-40B4-BE49-F238E27FC236}">
                <a16:creationId xmlns:a16="http://schemas.microsoft.com/office/drawing/2014/main" id="{672572BD-DF78-DCA7-BF08-269E4F0E30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268" t="6498" r="22577" b="6303"/>
          <a:stretch/>
        </p:blipFill>
        <p:spPr bwMode="auto">
          <a:xfrm>
            <a:off x="7040880" y="4321118"/>
            <a:ext cx="2266056" cy="17272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457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40000" fill="hold" nodeType="clickEffect" p14:presetBounceEnd="40000">
                                      <p:stCondLst>
                                        <p:cond delay="1000"/>
                                      </p:stCondLst>
                                      <p:childTnLst>
                                        <p:set>
                                          <p:cBhvr>
                                            <p:cTn id="6" dur="1" fill="hold">
                                              <p:stCondLst>
                                                <p:cond delay="0"/>
                                              </p:stCondLst>
                                            </p:cTn>
                                            <p:tgtEl>
                                              <p:spTgt spid="1030"/>
                                            </p:tgtEl>
                                            <p:attrNameLst>
                                              <p:attrName>style.visibility</p:attrName>
                                            </p:attrNameLst>
                                          </p:cBhvr>
                                          <p:to>
                                            <p:strVal val="visible"/>
                                          </p:to>
                                        </p:set>
                                        <p:anim calcmode="lin" valueType="num" p14:bounceEnd="40000">
                                          <p:cBhvr additive="base">
                                            <p:cTn id="7" dur="2000" fill="hold"/>
                                            <p:tgtEl>
                                              <p:spTgt spid="1030"/>
                                            </p:tgtEl>
                                            <p:attrNameLst>
                                              <p:attrName>ppt_x</p:attrName>
                                            </p:attrNameLst>
                                          </p:cBhvr>
                                          <p:tavLst>
                                            <p:tav tm="0">
                                              <p:val>
                                                <p:strVal val="1+#ppt_w/2"/>
                                              </p:val>
                                            </p:tav>
                                            <p:tav tm="100000">
                                              <p:val>
                                                <p:strVal val="#ppt_x"/>
                                              </p:val>
                                            </p:tav>
                                          </p:tavLst>
                                        </p:anim>
                                        <p:anim calcmode="lin" valueType="num" p14:bounceEnd="40000">
                                          <p:cBhvr additive="base">
                                            <p:cTn id="8" dur="20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6" accel="40000" fill="hold" nodeType="withEffect" p14:presetBounceEnd="40000">
                                      <p:stCondLst>
                                        <p:cond delay="1000"/>
                                      </p:stCondLst>
                                      <p:childTnLst>
                                        <p:set>
                                          <p:cBhvr>
                                            <p:cTn id="10" dur="1" fill="hold">
                                              <p:stCondLst>
                                                <p:cond delay="0"/>
                                              </p:stCondLst>
                                            </p:cTn>
                                            <p:tgtEl>
                                              <p:spTgt spid="1032"/>
                                            </p:tgtEl>
                                            <p:attrNameLst>
                                              <p:attrName>style.visibility</p:attrName>
                                            </p:attrNameLst>
                                          </p:cBhvr>
                                          <p:to>
                                            <p:strVal val="visible"/>
                                          </p:to>
                                        </p:set>
                                        <p:anim calcmode="lin" valueType="num" p14:bounceEnd="40000">
                                          <p:cBhvr additive="base">
                                            <p:cTn id="11" dur="2000" fill="hold"/>
                                            <p:tgtEl>
                                              <p:spTgt spid="1032"/>
                                            </p:tgtEl>
                                            <p:attrNameLst>
                                              <p:attrName>ppt_x</p:attrName>
                                            </p:attrNameLst>
                                          </p:cBhvr>
                                          <p:tavLst>
                                            <p:tav tm="0">
                                              <p:val>
                                                <p:strVal val="1+#ppt_w/2"/>
                                              </p:val>
                                            </p:tav>
                                            <p:tav tm="100000">
                                              <p:val>
                                                <p:strVal val="#ppt_x"/>
                                              </p:val>
                                            </p:tav>
                                          </p:tavLst>
                                        </p:anim>
                                        <p:anim calcmode="lin" valueType="num" p14:bounceEnd="40000">
                                          <p:cBhvr additive="base">
                                            <p:cTn id="12" dur="2000" fill="hold"/>
                                            <p:tgtEl>
                                              <p:spTgt spid="1032"/>
                                            </p:tgtEl>
                                            <p:attrNameLst>
                                              <p:attrName>ppt_y</p:attrName>
                                            </p:attrNameLst>
                                          </p:cBhvr>
                                          <p:tavLst>
                                            <p:tav tm="0">
                                              <p:val>
                                                <p:strVal val="1+#ppt_h/2"/>
                                              </p:val>
                                            </p:tav>
                                            <p:tav tm="100000">
                                              <p:val>
                                                <p:strVal val="#ppt_y"/>
                                              </p:val>
                                            </p:tav>
                                          </p:tavLst>
                                        </p:anim>
                                      </p:childTnLst>
                                    </p:cTn>
                                  </p:par>
                                  <p:par>
                                    <p:cTn id="13" presetID="2" presetClass="entr" presetSubtype="6" accel="40000" fill="hold" nodeType="withEffect" p14:presetBounceEnd="40000">
                                      <p:stCondLst>
                                        <p:cond delay="1000"/>
                                      </p:stCondLst>
                                      <p:childTnLst>
                                        <p:set>
                                          <p:cBhvr>
                                            <p:cTn id="14" dur="1" fill="hold">
                                              <p:stCondLst>
                                                <p:cond delay="0"/>
                                              </p:stCondLst>
                                            </p:cTn>
                                            <p:tgtEl>
                                              <p:spTgt spid="1026"/>
                                            </p:tgtEl>
                                            <p:attrNameLst>
                                              <p:attrName>style.visibility</p:attrName>
                                            </p:attrNameLst>
                                          </p:cBhvr>
                                          <p:to>
                                            <p:strVal val="visible"/>
                                          </p:to>
                                        </p:set>
                                        <p:anim calcmode="lin" valueType="num" p14:bounceEnd="40000">
                                          <p:cBhvr additive="base">
                                            <p:cTn id="15" dur="2000" fill="hold"/>
                                            <p:tgtEl>
                                              <p:spTgt spid="1026"/>
                                            </p:tgtEl>
                                            <p:attrNameLst>
                                              <p:attrName>ppt_x</p:attrName>
                                            </p:attrNameLst>
                                          </p:cBhvr>
                                          <p:tavLst>
                                            <p:tav tm="0">
                                              <p:val>
                                                <p:strVal val="1+#ppt_w/2"/>
                                              </p:val>
                                            </p:tav>
                                            <p:tav tm="100000">
                                              <p:val>
                                                <p:strVal val="#ppt_x"/>
                                              </p:val>
                                            </p:tav>
                                          </p:tavLst>
                                        </p:anim>
                                        <p:anim calcmode="lin" valueType="num" p14:bounceEnd="40000">
                                          <p:cBhvr additive="base">
                                            <p:cTn id="16" dur="20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6" accel="40000" fill="hold" nodeType="withEffect" p14:presetBounceEnd="40000">
                                      <p:stCondLst>
                                        <p:cond delay="1000"/>
                                      </p:stCondLst>
                                      <p:childTnLst>
                                        <p:set>
                                          <p:cBhvr>
                                            <p:cTn id="18" dur="1" fill="hold">
                                              <p:stCondLst>
                                                <p:cond delay="0"/>
                                              </p:stCondLst>
                                            </p:cTn>
                                            <p:tgtEl>
                                              <p:spTgt spid="1028"/>
                                            </p:tgtEl>
                                            <p:attrNameLst>
                                              <p:attrName>style.visibility</p:attrName>
                                            </p:attrNameLst>
                                          </p:cBhvr>
                                          <p:to>
                                            <p:strVal val="visible"/>
                                          </p:to>
                                        </p:set>
                                        <p:anim calcmode="lin" valueType="num" p14:bounceEnd="40000">
                                          <p:cBhvr additive="base">
                                            <p:cTn id="19" dur="2000" fill="hold"/>
                                            <p:tgtEl>
                                              <p:spTgt spid="1028"/>
                                            </p:tgtEl>
                                            <p:attrNameLst>
                                              <p:attrName>ppt_x</p:attrName>
                                            </p:attrNameLst>
                                          </p:cBhvr>
                                          <p:tavLst>
                                            <p:tav tm="0">
                                              <p:val>
                                                <p:strVal val="1+#ppt_w/2"/>
                                              </p:val>
                                            </p:tav>
                                            <p:tav tm="100000">
                                              <p:val>
                                                <p:strVal val="#ppt_x"/>
                                              </p:val>
                                            </p:tav>
                                          </p:tavLst>
                                        </p:anim>
                                        <p:anim calcmode="lin" valueType="num" p14:bounceEnd="40000">
                                          <p:cBhvr additive="base">
                                            <p:cTn id="20" dur="20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40000" fill="hold" nodeType="clickEffect">
                                      <p:stCondLst>
                                        <p:cond delay="100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2000" fill="hold"/>
                                            <p:tgtEl>
                                              <p:spTgt spid="1030"/>
                                            </p:tgtEl>
                                            <p:attrNameLst>
                                              <p:attrName>ppt_x</p:attrName>
                                            </p:attrNameLst>
                                          </p:cBhvr>
                                          <p:tavLst>
                                            <p:tav tm="0">
                                              <p:val>
                                                <p:strVal val="1+#ppt_w/2"/>
                                              </p:val>
                                            </p:tav>
                                            <p:tav tm="100000">
                                              <p:val>
                                                <p:strVal val="#ppt_x"/>
                                              </p:val>
                                            </p:tav>
                                          </p:tavLst>
                                        </p:anim>
                                        <p:anim calcmode="lin" valueType="num">
                                          <p:cBhvr additive="base">
                                            <p:cTn id="8" dur="2000" fill="hold"/>
                                            <p:tgtEl>
                                              <p:spTgt spid="1030"/>
                                            </p:tgtEl>
                                            <p:attrNameLst>
                                              <p:attrName>ppt_y</p:attrName>
                                            </p:attrNameLst>
                                          </p:cBhvr>
                                          <p:tavLst>
                                            <p:tav tm="0">
                                              <p:val>
                                                <p:strVal val="1+#ppt_h/2"/>
                                              </p:val>
                                            </p:tav>
                                            <p:tav tm="100000">
                                              <p:val>
                                                <p:strVal val="#ppt_y"/>
                                              </p:val>
                                            </p:tav>
                                          </p:tavLst>
                                        </p:anim>
                                      </p:childTnLst>
                                    </p:cTn>
                                  </p:par>
                                  <p:par>
                                    <p:cTn id="9" presetID="2" presetClass="entr" presetSubtype="6" accel="40000" fill="hold" nodeType="withEffect">
                                      <p:stCondLst>
                                        <p:cond delay="100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2000" fill="hold"/>
                                            <p:tgtEl>
                                              <p:spTgt spid="1032"/>
                                            </p:tgtEl>
                                            <p:attrNameLst>
                                              <p:attrName>ppt_x</p:attrName>
                                            </p:attrNameLst>
                                          </p:cBhvr>
                                          <p:tavLst>
                                            <p:tav tm="0">
                                              <p:val>
                                                <p:strVal val="1+#ppt_w/2"/>
                                              </p:val>
                                            </p:tav>
                                            <p:tav tm="100000">
                                              <p:val>
                                                <p:strVal val="#ppt_x"/>
                                              </p:val>
                                            </p:tav>
                                          </p:tavLst>
                                        </p:anim>
                                        <p:anim calcmode="lin" valueType="num">
                                          <p:cBhvr additive="base">
                                            <p:cTn id="12" dur="2000" fill="hold"/>
                                            <p:tgtEl>
                                              <p:spTgt spid="1032"/>
                                            </p:tgtEl>
                                            <p:attrNameLst>
                                              <p:attrName>ppt_y</p:attrName>
                                            </p:attrNameLst>
                                          </p:cBhvr>
                                          <p:tavLst>
                                            <p:tav tm="0">
                                              <p:val>
                                                <p:strVal val="1+#ppt_h/2"/>
                                              </p:val>
                                            </p:tav>
                                            <p:tav tm="100000">
                                              <p:val>
                                                <p:strVal val="#ppt_y"/>
                                              </p:val>
                                            </p:tav>
                                          </p:tavLst>
                                        </p:anim>
                                      </p:childTnLst>
                                    </p:cTn>
                                  </p:par>
                                  <p:par>
                                    <p:cTn id="13" presetID="2" presetClass="entr" presetSubtype="6" accel="40000" fill="hold" nodeType="withEffect">
                                      <p:stCondLst>
                                        <p:cond delay="100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2000" fill="hold"/>
                                            <p:tgtEl>
                                              <p:spTgt spid="1026"/>
                                            </p:tgtEl>
                                            <p:attrNameLst>
                                              <p:attrName>ppt_x</p:attrName>
                                            </p:attrNameLst>
                                          </p:cBhvr>
                                          <p:tavLst>
                                            <p:tav tm="0">
                                              <p:val>
                                                <p:strVal val="1+#ppt_w/2"/>
                                              </p:val>
                                            </p:tav>
                                            <p:tav tm="100000">
                                              <p:val>
                                                <p:strVal val="#ppt_x"/>
                                              </p:val>
                                            </p:tav>
                                          </p:tavLst>
                                        </p:anim>
                                        <p:anim calcmode="lin" valueType="num">
                                          <p:cBhvr additive="base">
                                            <p:cTn id="16" dur="20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6" accel="40000" fill="hold" nodeType="withEffect">
                                      <p:stCondLst>
                                        <p:cond delay="100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2000" fill="hold"/>
                                            <p:tgtEl>
                                              <p:spTgt spid="1028"/>
                                            </p:tgtEl>
                                            <p:attrNameLst>
                                              <p:attrName>ppt_x</p:attrName>
                                            </p:attrNameLst>
                                          </p:cBhvr>
                                          <p:tavLst>
                                            <p:tav tm="0">
                                              <p:val>
                                                <p:strVal val="1+#ppt_w/2"/>
                                              </p:val>
                                            </p:tav>
                                            <p:tav tm="100000">
                                              <p:val>
                                                <p:strVal val="#ppt_x"/>
                                              </p:val>
                                            </p:tav>
                                          </p:tavLst>
                                        </p:anim>
                                        <p:anim calcmode="lin" valueType="num">
                                          <p:cBhvr additive="base">
                                            <p:cTn id="20" dur="20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397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4875A7-64A5-D04B-A42F-76011B8AAF4D}"/>
              </a:ext>
            </a:extLst>
          </p:cNvPr>
          <p:cNvSpPr txBox="1">
            <a:spLocks/>
          </p:cNvSpPr>
          <p:nvPr/>
        </p:nvSpPr>
        <p:spPr>
          <a:xfrm>
            <a:off x="2302947" y="1373580"/>
            <a:ext cx="7586105" cy="3661426"/>
          </a:xfrm>
          <a:prstGeom prst="rect">
            <a:avLst/>
          </a:prstGeom>
          <a:noFill/>
          <a:ln>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r>
              <a:rPr lang="en-GB" sz="4800" b="1" dirty="0">
                <a:solidFill>
                  <a:srgbClr val="2D6EFD"/>
                </a:solidFill>
                <a:latin typeface="Abadi Extra Light" panose="020B0204020104020204" pitchFamily="34" charset="0"/>
                <a:cs typeface="MV Boli" panose="02000500030200090000" pitchFamily="2" charset="0"/>
              </a:rPr>
              <a:t>Mega goal</a:t>
            </a:r>
            <a:r>
              <a:rPr lang="en-GB" sz="4800" b="1" dirty="0">
                <a:latin typeface="Abadi Extra Light" panose="020B0204020104020204" pitchFamily="34" charset="0"/>
                <a:cs typeface="MV Boli" panose="02000500030200090000" pitchFamily="2" charset="0"/>
              </a:rPr>
              <a:t>.3.2</a:t>
            </a:r>
            <a:br>
              <a:rPr lang="en-GB" sz="4800" b="1" dirty="0">
                <a:latin typeface="Abadi Extra Light" panose="020B0204020104020204" pitchFamily="34" charset="0"/>
                <a:cs typeface="MV Boli" panose="02000500030200090000" pitchFamily="2" charset="0"/>
              </a:rPr>
            </a:br>
            <a:r>
              <a:rPr lang="en-GB" sz="4800" b="1" dirty="0">
                <a:solidFill>
                  <a:srgbClr val="00B050"/>
                </a:solidFill>
                <a:latin typeface="Abadi Extra Light" panose="020B0204020104020204" pitchFamily="34" charset="0"/>
                <a:cs typeface="MV Boli" panose="02000500030200090000" pitchFamily="2" charset="0"/>
              </a:rPr>
              <a:t>Against The Odd</a:t>
            </a:r>
            <a:br>
              <a:rPr lang="en-GB" sz="4800" b="1" dirty="0">
                <a:solidFill>
                  <a:schemeClr val="accent3">
                    <a:lumMod val="60000"/>
                    <a:lumOff val="40000"/>
                  </a:schemeClr>
                </a:solidFill>
                <a:latin typeface="Abadi Extra Light" panose="020B0204020104020204" pitchFamily="34" charset="0"/>
                <a:cs typeface="MV Boli" panose="02000500030200090000" pitchFamily="2" charset="0"/>
              </a:rPr>
            </a:br>
            <a:r>
              <a:rPr lang="en-GB" sz="4800" b="1" dirty="0">
                <a:solidFill>
                  <a:srgbClr val="FFC000"/>
                </a:solidFill>
                <a:latin typeface="Abadi Extra Light" panose="020B0204020104020204" pitchFamily="34" charset="0"/>
                <a:cs typeface="MV Boli" panose="02000500030200090000" pitchFamily="2" charset="0"/>
              </a:rPr>
              <a:t>Listen &amp; Discuss</a:t>
            </a:r>
            <a:br>
              <a:rPr lang="en-GB" sz="4800" b="1" dirty="0">
                <a:solidFill>
                  <a:srgbClr val="FFC000"/>
                </a:solidFill>
                <a:latin typeface="Abadi Extra Light" panose="020B0204020104020204" pitchFamily="34" charset="0"/>
                <a:cs typeface="MV Boli" panose="02000500030200090000" pitchFamily="2" charset="0"/>
              </a:rPr>
            </a:br>
            <a:r>
              <a:rPr lang="en-GB" sz="4800" b="1" dirty="0">
                <a:solidFill>
                  <a:srgbClr val="FF0000"/>
                </a:solidFill>
                <a:latin typeface="Abadi Extra Light" panose="020B0204020104020204" pitchFamily="34" charset="0"/>
                <a:cs typeface="MV Boli" panose="02000500030200090000" pitchFamily="2" charset="0"/>
              </a:rPr>
              <a:t>Pair Work</a:t>
            </a:r>
            <a:endParaRPr lang="en-GB" sz="4800" b="1" dirty="0">
              <a:solidFill>
                <a:schemeClr val="accent3">
                  <a:lumMod val="60000"/>
                  <a:lumOff val="40000"/>
                </a:schemeClr>
              </a:solidFill>
              <a:latin typeface="Abadi Extra Light" panose="020B0204020104020204" pitchFamily="34" charset="0"/>
              <a:cs typeface="MV Boli" panose="02000500030200090000" pitchFamily="2" charset="0"/>
            </a:endParaRPr>
          </a:p>
        </p:txBody>
      </p:sp>
    </p:spTree>
    <p:extLst>
      <p:ext uri="{BB962C8B-B14F-4D97-AF65-F5344CB8AC3E}">
        <p14:creationId xmlns:p14="http://schemas.microsoft.com/office/powerpoint/2010/main" val="194202605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9B29641-1101-8D50-E6EB-BABCC098B8B7}"/>
              </a:ext>
            </a:extLst>
          </p:cNvPr>
          <p:cNvSpPr txBox="1"/>
          <p:nvPr/>
        </p:nvSpPr>
        <p:spPr>
          <a:xfrm>
            <a:off x="1798320" y="1715625"/>
            <a:ext cx="7305040" cy="523220"/>
          </a:xfrm>
          <a:prstGeom prst="rect">
            <a:avLst/>
          </a:prstGeom>
          <a:noFill/>
        </p:spPr>
        <p:txBody>
          <a:bodyPr wrap="square">
            <a:spAutoFit/>
          </a:bodyPr>
          <a:lstStyle/>
          <a:p>
            <a:pPr marL="457200" indent="-457200">
              <a:buFont typeface="Wingdings" panose="05000000000000000000" pitchFamily="2" charset="2"/>
              <a:buChar char="q"/>
            </a:pPr>
            <a:r>
              <a:rPr lang="en-GB" sz="2800" b="1" i="0" dirty="0">
                <a:solidFill>
                  <a:srgbClr val="676A6C"/>
                </a:solidFill>
                <a:effectLst/>
                <a:latin typeface="MV Boli" panose="02000500030200090000" pitchFamily="2" charset="0"/>
                <a:cs typeface="MV Boli" panose="02000500030200090000" pitchFamily="2" charset="0"/>
              </a:rPr>
              <a:t>Talk about achieving impossible things</a:t>
            </a:r>
            <a:endParaRPr lang="en-GB" sz="2800" dirty="0">
              <a:latin typeface="MV Boli" panose="02000500030200090000" pitchFamily="2" charset="0"/>
              <a:cs typeface="MV Boli" panose="02000500030200090000" pitchFamily="2" charset="0"/>
            </a:endParaRPr>
          </a:p>
        </p:txBody>
      </p:sp>
      <p:sp>
        <p:nvSpPr>
          <p:cNvPr id="13" name="TextBox 12">
            <a:extLst>
              <a:ext uri="{FF2B5EF4-FFF2-40B4-BE49-F238E27FC236}">
                <a16:creationId xmlns:a16="http://schemas.microsoft.com/office/drawing/2014/main" id="{EF86F523-38FD-9FAB-EBCE-0C51CF5AC54D}"/>
              </a:ext>
            </a:extLst>
          </p:cNvPr>
          <p:cNvSpPr txBox="1"/>
          <p:nvPr/>
        </p:nvSpPr>
        <p:spPr>
          <a:xfrm>
            <a:off x="1869440" y="2617355"/>
            <a:ext cx="7305040" cy="523220"/>
          </a:xfrm>
          <a:prstGeom prst="rect">
            <a:avLst/>
          </a:prstGeom>
          <a:noFill/>
        </p:spPr>
        <p:txBody>
          <a:bodyPr wrap="square">
            <a:spAutoFit/>
          </a:bodyPr>
          <a:lstStyle/>
          <a:p>
            <a:pPr marL="457200" indent="-457200">
              <a:buFont typeface="Wingdings" panose="05000000000000000000" pitchFamily="2" charset="2"/>
              <a:buChar char="q"/>
            </a:pPr>
            <a:r>
              <a:rPr lang="en-GB" sz="2800" b="1" i="0" dirty="0">
                <a:solidFill>
                  <a:schemeClr val="tx2">
                    <a:lumMod val="60000"/>
                    <a:lumOff val="40000"/>
                  </a:schemeClr>
                </a:solidFill>
                <a:effectLst/>
                <a:latin typeface="MV Boli" panose="02000500030200090000" pitchFamily="2" charset="0"/>
                <a:cs typeface="MV Boli" panose="02000500030200090000" pitchFamily="2" charset="0"/>
              </a:rPr>
              <a:t>Use new vocabularies in sentences</a:t>
            </a:r>
            <a:endParaRPr lang="en-GB" sz="2800" dirty="0">
              <a:solidFill>
                <a:schemeClr val="tx2">
                  <a:lumMod val="60000"/>
                  <a:lumOff val="40000"/>
                </a:schemeClr>
              </a:solidFill>
              <a:latin typeface="MV Boli" panose="02000500030200090000" pitchFamily="2" charset="0"/>
              <a:cs typeface="MV Boli" panose="02000500030200090000" pitchFamily="2" charset="0"/>
            </a:endParaRPr>
          </a:p>
        </p:txBody>
      </p:sp>
      <p:sp>
        <p:nvSpPr>
          <p:cNvPr id="15" name="TextBox 14">
            <a:extLst>
              <a:ext uri="{FF2B5EF4-FFF2-40B4-BE49-F238E27FC236}">
                <a16:creationId xmlns:a16="http://schemas.microsoft.com/office/drawing/2014/main" id="{437DE9F7-6A14-23FD-C202-3C18470C15BE}"/>
              </a:ext>
            </a:extLst>
          </p:cNvPr>
          <p:cNvSpPr txBox="1"/>
          <p:nvPr/>
        </p:nvSpPr>
        <p:spPr>
          <a:xfrm>
            <a:off x="1798320" y="3519085"/>
            <a:ext cx="7305040" cy="523220"/>
          </a:xfrm>
          <a:prstGeom prst="rect">
            <a:avLst/>
          </a:prstGeom>
          <a:noFill/>
        </p:spPr>
        <p:txBody>
          <a:bodyPr wrap="square">
            <a:spAutoFit/>
          </a:bodyPr>
          <a:lstStyle/>
          <a:p>
            <a:pPr marL="457200" indent="-457200">
              <a:buFont typeface="Wingdings" panose="05000000000000000000" pitchFamily="2" charset="2"/>
              <a:buChar char="q"/>
            </a:pPr>
            <a:r>
              <a:rPr lang="en-GB" sz="2800" b="1" i="0" dirty="0">
                <a:solidFill>
                  <a:srgbClr val="676A6C"/>
                </a:solidFill>
                <a:effectLst/>
                <a:latin typeface="MV Boli" panose="02000500030200090000" pitchFamily="2" charset="0"/>
                <a:cs typeface="MV Boli" panose="02000500030200090000" pitchFamily="2" charset="0"/>
              </a:rPr>
              <a:t>Ask about unusual events</a:t>
            </a:r>
            <a:endParaRPr lang="en-GB" sz="2800" dirty="0">
              <a:latin typeface="MV Boli" panose="02000500030200090000" pitchFamily="2" charset="0"/>
              <a:cs typeface="MV Boli" panose="02000500030200090000" pitchFamily="2" charset="0"/>
            </a:endParaRPr>
          </a:p>
        </p:txBody>
      </p:sp>
      <p:sp>
        <p:nvSpPr>
          <p:cNvPr id="17" name="TextBox 16">
            <a:extLst>
              <a:ext uri="{FF2B5EF4-FFF2-40B4-BE49-F238E27FC236}">
                <a16:creationId xmlns:a16="http://schemas.microsoft.com/office/drawing/2014/main" id="{E86AADCB-988C-5544-E4F5-752ED0CB0B84}"/>
              </a:ext>
            </a:extLst>
          </p:cNvPr>
          <p:cNvSpPr txBox="1"/>
          <p:nvPr/>
        </p:nvSpPr>
        <p:spPr>
          <a:xfrm>
            <a:off x="1798320" y="4420815"/>
            <a:ext cx="7305040" cy="523220"/>
          </a:xfrm>
          <a:prstGeom prst="rect">
            <a:avLst/>
          </a:prstGeom>
          <a:noFill/>
        </p:spPr>
        <p:txBody>
          <a:bodyPr wrap="square">
            <a:spAutoFit/>
          </a:bodyPr>
          <a:lstStyle/>
          <a:p>
            <a:pPr marL="457200" indent="-457200">
              <a:buFont typeface="Wingdings" panose="05000000000000000000" pitchFamily="2" charset="2"/>
              <a:buChar char="q"/>
            </a:pPr>
            <a:r>
              <a:rPr lang="en-GB" sz="2800" b="1" i="0" dirty="0">
                <a:solidFill>
                  <a:schemeClr val="tx2">
                    <a:lumMod val="60000"/>
                    <a:lumOff val="40000"/>
                  </a:schemeClr>
                </a:solidFill>
                <a:effectLst/>
                <a:latin typeface="MV Boli" panose="02000500030200090000" pitchFamily="2" charset="0"/>
                <a:cs typeface="MV Boli" panose="02000500030200090000" pitchFamily="2" charset="0"/>
              </a:rPr>
              <a:t>Find main information about each story</a:t>
            </a:r>
            <a:endParaRPr lang="en-GB" sz="2800" dirty="0">
              <a:solidFill>
                <a:schemeClr val="tx2">
                  <a:lumMod val="60000"/>
                  <a:lumOff val="40000"/>
                </a:schemeClr>
              </a:solidFill>
              <a:latin typeface="MV Boli" panose="02000500030200090000" pitchFamily="2" charset="0"/>
              <a:cs typeface="MV Boli" panose="02000500030200090000" pitchFamily="2" charset="0"/>
            </a:endParaRPr>
          </a:p>
        </p:txBody>
      </p:sp>
      <p:sp>
        <p:nvSpPr>
          <p:cNvPr id="19" name="TextBox 18">
            <a:extLst>
              <a:ext uri="{FF2B5EF4-FFF2-40B4-BE49-F238E27FC236}">
                <a16:creationId xmlns:a16="http://schemas.microsoft.com/office/drawing/2014/main" id="{81C18CC7-D5EB-CEC6-C837-C85C7890A07F}"/>
              </a:ext>
            </a:extLst>
          </p:cNvPr>
          <p:cNvSpPr txBox="1"/>
          <p:nvPr/>
        </p:nvSpPr>
        <p:spPr>
          <a:xfrm>
            <a:off x="1940560" y="5322545"/>
            <a:ext cx="7305040" cy="523220"/>
          </a:xfrm>
          <a:prstGeom prst="rect">
            <a:avLst/>
          </a:prstGeom>
          <a:noFill/>
        </p:spPr>
        <p:txBody>
          <a:bodyPr wrap="square">
            <a:spAutoFit/>
          </a:bodyPr>
          <a:lstStyle/>
          <a:p>
            <a:pPr marL="457200" indent="-457200">
              <a:buFont typeface="Wingdings" panose="05000000000000000000" pitchFamily="2" charset="2"/>
              <a:buChar char="q"/>
            </a:pPr>
            <a:r>
              <a:rPr lang="en-GB" sz="2800" b="1" i="0" dirty="0">
                <a:solidFill>
                  <a:srgbClr val="676A6C"/>
                </a:solidFill>
                <a:effectLst/>
                <a:latin typeface="MV Boli" panose="02000500030200090000" pitchFamily="2" charset="0"/>
                <a:cs typeface="MV Boli" panose="02000500030200090000" pitchFamily="2" charset="0"/>
              </a:rPr>
              <a:t>Answer questions about the text</a:t>
            </a:r>
            <a:endParaRPr lang="en-GB" sz="2800" dirty="0">
              <a:latin typeface="MV Boli" panose="02000500030200090000" pitchFamily="2" charset="0"/>
              <a:cs typeface="MV Boli" panose="02000500030200090000" pitchFamily="2" charset="0"/>
            </a:endParaRPr>
          </a:p>
        </p:txBody>
      </p:sp>
      <p:sp>
        <p:nvSpPr>
          <p:cNvPr id="20" name="Rectangle 19">
            <a:extLst>
              <a:ext uri="{FF2B5EF4-FFF2-40B4-BE49-F238E27FC236}">
                <a16:creationId xmlns:a16="http://schemas.microsoft.com/office/drawing/2014/main" id="{E048D5CB-5EF9-45CE-7C01-5922A1F99D0D}"/>
              </a:ext>
            </a:extLst>
          </p:cNvPr>
          <p:cNvSpPr/>
          <p:nvPr/>
        </p:nvSpPr>
        <p:spPr>
          <a:xfrm>
            <a:off x="396240" y="203200"/>
            <a:ext cx="2844800" cy="92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u="sng" dirty="0">
                <a:solidFill>
                  <a:srgbClr val="FF0000"/>
                </a:solidFill>
              </a:rPr>
              <a:t>Objectives:</a:t>
            </a:r>
          </a:p>
        </p:txBody>
      </p:sp>
    </p:spTree>
    <p:extLst>
      <p:ext uri="{BB962C8B-B14F-4D97-AF65-F5344CB8AC3E}">
        <p14:creationId xmlns:p14="http://schemas.microsoft.com/office/powerpoint/2010/main" val="3197763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P spid="15" grpId="0" build="p"/>
      <p:bldP spid="17" grpId="0" build="p"/>
      <p:bldP spid="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4875A7-64A5-D04B-A42F-76011B8AAF4D}"/>
              </a:ext>
            </a:extLst>
          </p:cNvPr>
          <p:cNvSpPr txBox="1">
            <a:spLocks/>
          </p:cNvSpPr>
          <p:nvPr/>
        </p:nvSpPr>
        <p:spPr>
          <a:xfrm>
            <a:off x="2302947" y="1373580"/>
            <a:ext cx="7586105" cy="3661426"/>
          </a:xfrm>
          <a:prstGeom prst="rect">
            <a:avLst/>
          </a:prstGeom>
          <a:noFill/>
          <a:ln>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br>
              <a:rPr lang="en-GB" sz="4800" b="1" dirty="0">
                <a:solidFill>
                  <a:schemeClr val="accent3">
                    <a:lumMod val="60000"/>
                    <a:lumOff val="40000"/>
                  </a:schemeClr>
                </a:solidFill>
                <a:latin typeface="Abadi Extra Light" panose="020B0204020104020204" pitchFamily="34" charset="0"/>
                <a:cs typeface="MV Boli" panose="02000500030200090000" pitchFamily="2" charset="0"/>
              </a:rPr>
            </a:br>
            <a:r>
              <a:rPr lang="en-GB" sz="4800" b="1" dirty="0">
                <a:solidFill>
                  <a:srgbClr val="FFC000"/>
                </a:solidFill>
                <a:latin typeface="Abadi Extra Light" panose="020B0204020104020204" pitchFamily="34" charset="0"/>
                <a:cs typeface="MV Boli" panose="02000500030200090000" pitchFamily="2" charset="0"/>
              </a:rPr>
              <a:t>Listen &amp; Discuss</a:t>
            </a:r>
            <a:br>
              <a:rPr lang="en-GB" sz="4800" b="1" dirty="0">
                <a:solidFill>
                  <a:srgbClr val="FFC000"/>
                </a:solidFill>
                <a:latin typeface="Abadi Extra Light" panose="020B0204020104020204" pitchFamily="34" charset="0"/>
                <a:cs typeface="MV Boli" panose="02000500030200090000" pitchFamily="2" charset="0"/>
              </a:rPr>
            </a:br>
            <a:endParaRPr lang="en-GB" sz="4800" b="1" dirty="0">
              <a:solidFill>
                <a:schemeClr val="accent3">
                  <a:lumMod val="60000"/>
                  <a:lumOff val="40000"/>
                </a:schemeClr>
              </a:solidFill>
              <a:latin typeface="Abadi Extra Light" panose="020B0204020104020204" pitchFamily="34" charset="0"/>
              <a:cs typeface="MV Boli" panose="02000500030200090000" pitchFamily="2" charset="0"/>
            </a:endParaRPr>
          </a:p>
        </p:txBody>
      </p:sp>
    </p:spTree>
    <p:extLst>
      <p:ext uri="{BB962C8B-B14F-4D97-AF65-F5344CB8AC3E}">
        <p14:creationId xmlns:p14="http://schemas.microsoft.com/office/powerpoint/2010/main" val="4148102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 program&#10;&#10;Description automatically generated">
            <a:extLst>
              <a:ext uri="{FF2B5EF4-FFF2-40B4-BE49-F238E27FC236}">
                <a16:creationId xmlns:a16="http://schemas.microsoft.com/office/drawing/2014/main" id="{68DF0AFF-0B5D-1262-37CF-71A09809F98F}"/>
              </a:ext>
            </a:extLst>
          </p:cNvPr>
          <p:cNvPicPr>
            <a:picLocks noChangeAspect="1"/>
          </p:cNvPicPr>
          <p:nvPr/>
        </p:nvPicPr>
        <p:blipFill>
          <a:blip r:embed="rId3"/>
          <a:stretch>
            <a:fillRect/>
          </a:stretch>
        </p:blipFill>
        <p:spPr>
          <a:xfrm>
            <a:off x="599440" y="233240"/>
            <a:ext cx="11287760" cy="6391520"/>
          </a:xfrm>
          <a:prstGeom prst="rect">
            <a:avLst/>
          </a:prstGeom>
        </p:spPr>
      </p:pic>
      <p:sp>
        <p:nvSpPr>
          <p:cNvPr id="19" name="Rectangle 18">
            <a:extLst>
              <a:ext uri="{FF2B5EF4-FFF2-40B4-BE49-F238E27FC236}">
                <a16:creationId xmlns:a16="http://schemas.microsoft.com/office/drawing/2014/main" id="{6C822B14-0072-DDCF-DCE0-6C0844C7475F}"/>
              </a:ext>
            </a:extLst>
          </p:cNvPr>
          <p:cNvSpPr/>
          <p:nvPr/>
        </p:nvSpPr>
        <p:spPr>
          <a:xfrm>
            <a:off x="304800" y="121920"/>
            <a:ext cx="11755120" cy="6614160"/>
          </a:xfrm>
          <a:prstGeom prst="rect">
            <a:avLst/>
          </a:prstGeom>
          <a:solidFill>
            <a:srgbClr val="EBEEF3">
              <a:alpha val="49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FC0F28E8-4EED-7FAB-ABE3-A606678940FD}"/>
              </a:ext>
            </a:extLst>
          </p:cNvPr>
          <p:cNvGrpSpPr/>
          <p:nvPr/>
        </p:nvGrpSpPr>
        <p:grpSpPr>
          <a:xfrm>
            <a:off x="2667000" y="1782783"/>
            <a:ext cx="6858000" cy="3292434"/>
            <a:chOff x="2667000" y="1782783"/>
            <a:chExt cx="6858000" cy="3292434"/>
          </a:xfrm>
        </p:grpSpPr>
        <p:sp>
          <p:nvSpPr>
            <p:cNvPr id="21" name="Rectangle: Rounded Corners 20">
              <a:extLst>
                <a:ext uri="{FF2B5EF4-FFF2-40B4-BE49-F238E27FC236}">
                  <a16:creationId xmlns:a16="http://schemas.microsoft.com/office/drawing/2014/main" id="{714EF877-0482-A6EE-1585-66D1DE2FB004}"/>
                </a:ext>
              </a:extLst>
            </p:cNvPr>
            <p:cNvSpPr/>
            <p:nvPr/>
          </p:nvSpPr>
          <p:spPr>
            <a:xfrm>
              <a:off x="3621975" y="3210790"/>
              <a:ext cx="4773880" cy="1484415"/>
            </a:xfrm>
            <a:prstGeom prst="roundRect">
              <a:avLst/>
            </a:prstGeom>
            <a:solidFill>
              <a:srgbClr val="EDE5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MV Boli" panose="02000500030200090000" pitchFamily="2" charset="0"/>
                  <a:cs typeface="MV Boli" panose="02000500030200090000" pitchFamily="2" charset="0"/>
                </a:rPr>
                <a:t>Students Book </a:t>
              </a:r>
            </a:p>
            <a:p>
              <a:pPr algn="ctr"/>
              <a:r>
                <a:rPr lang="en-GB" sz="3200" b="1" dirty="0">
                  <a:solidFill>
                    <a:schemeClr val="tx1"/>
                  </a:solidFill>
                  <a:latin typeface="MV Boli" panose="02000500030200090000" pitchFamily="2" charset="0"/>
                  <a:cs typeface="MV Boli" panose="02000500030200090000" pitchFamily="2" charset="0"/>
                </a:rPr>
                <a:t>P.</a:t>
              </a:r>
              <a:r>
                <a:rPr lang="en-GB" sz="3200" b="1" dirty="0">
                  <a:solidFill>
                    <a:srgbClr val="FFC000"/>
                  </a:solidFill>
                  <a:latin typeface="MV Boli" panose="02000500030200090000" pitchFamily="2" charset="0"/>
                  <a:cs typeface="MV Boli" panose="02000500030200090000" pitchFamily="2" charset="0"/>
                </a:rPr>
                <a:t>110-111</a:t>
              </a:r>
            </a:p>
          </p:txBody>
        </p:sp>
        <p:pic>
          <p:nvPicPr>
            <p:cNvPr id="22" name="Picture 21" descr="A group of kids holding a banner&#10;&#10;Description automatically generated">
              <a:extLst>
                <a:ext uri="{FF2B5EF4-FFF2-40B4-BE49-F238E27FC236}">
                  <a16:creationId xmlns:a16="http://schemas.microsoft.com/office/drawing/2014/main" id="{536E1839-4A36-E38E-2A27-7DF3396419F4}"/>
                </a:ext>
              </a:extLst>
            </p:cNvPr>
            <p:cNvPicPr>
              <a:picLocks noChangeAspect="1"/>
            </p:cNvPicPr>
            <p:nvPr/>
          </p:nvPicPr>
          <p:blipFill rotWithShape="1">
            <a:blip r:embed="rId4">
              <a:clrChange>
                <a:clrFrom>
                  <a:srgbClr val="FFFFFF"/>
                </a:clrFrom>
                <a:clrTo>
                  <a:srgbClr val="FFFFFF">
                    <a:alpha val="0"/>
                  </a:srgbClr>
                </a:clrTo>
              </a:clrChange>
            </a:blip>
            <a:srcRect t="11083" b="19999"/>
            <a:stretch/>
          </p:blipFill>
          <p:spPr>
            <a:xfrm>
              <a:off x="2667000" y="1782783"/>
              <a:ext cx="6858000" cy="3292434"/>
            </a:xfrm>
            <a:prstGeom prst="rect">
              <a:avLst/>
            </a:prstGeom>
          </p:spPr>
        </p:pic>
      </p:grpSp>
    </p:spTree>
    <p:extLst>
      <p:ext uri="{BB962C8B-B14F-4D97-AF65-F5344CB8AC3E}">
        <p14:creationId xmlns:p14="http://schemas.microsoft.com/office/powerpoint/2010/main" val="3153892104"/>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nodeType="withEffect" p14:presetBounceEnd="60000">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14:bounceEnd="60000">
                                          <p:cBhvr additive="base">
                                            <p:cTn id="7" dur="30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8" dur="3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000" fill="hold"/>
                                            <p:tgtEl>
                                              <p:spTgt spid="23"/>
                                            </p:tgtEl>
                                            <p:attrNameLst>
                                              <p:attrName>ppt_x</p:attrName>
                                            </p:attrNameLst>
                                          </p:cBhvr>
                                          <p:tavLst>
                                            <p:tav tm="0">
                                              <p:val>
                                                <p:strVal val="#ppt_x"/>
                                              </p:val>
                                            </p:tav>
                                            <p:tav tm="100000">
                                              <p:val>
                                                <p:strVal val="#ppt_x"/>
                                              </p:val>
                                            </p:tav>
                                          </p:tavLst>
                                        </p:anim>
                                        <p:anim calcmode="lin" valueType="num">
                                          <p:cBhvr additive="base">
                                            <p:cTn id="8" dur="3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207360C2-6838-0C6D-4560-3817F72F2131}"/>
              </a:ext>
            </a:extLst>
          </p:cNvPr>
          <p:cNvSpPr txBox="1"/>
          <p:nvPr/>
        </p:nvSpPr>
        <p:spPr>
          <a:xfrm>
            <a:off x="3972560" y="2085479"/>
            <a:ext cx="4246880" cy="461665"/>
          </a:xfrm>
          <a:prstGeom prst="rect">
            <a:avLst/>
          </a:prstGeom>
          <a:noFill/>
        </p:spPr>
        <p:txBody>
          <a:bodyPr wrap="square">
            <a:spAutoFit/>
          </a:bodyPr>
          <a:lstStyle/>
          <a:p>
            <a:r>
              <a:rPr lang="en-GB" sz="2400" b="1" u="sng" dirty="0">
                <a:solidFill>
                  <a:srgbClr val="FF0000"/>
                </a:solidFill>
                <a:latin typeface="MV Boli" panose="02000500030200090000" pitchFamily="2" charset="0"/>
                <a:cs typeface="MV Boli" panose="02000500030200090000" pitchFamily="2" charset="0"/>
              </a:rPr>
              <a:t>What does this title mean?</a:t>
            </a:r>
          </a:p>
        </p:txBody>
      </p:sp>
      <p:pic>
        <p:nvPicPr>
          <p:cNvPr id="48" name="Picture 47" descr="A screenshot of a computer program&#10;&#10;Description automatically generated">
            <a:extLst>
              <a:ext uri="{FF2B5EF4-FFF2-40B4-BE49-F238E27FC236}">
                <a16:creationId xmlns:a16="http://schemas.microsoft.com/office/drawing/2014/main" id="{57705AF7-7B2F-7433-9C5F-6101A6511B40}"/>
              </a:ext>
            </a:extLst>
          </p:cNvPr>
          <p:cNvPicPr>
            <a:picLocks noChangeAspect="1"/>
          </p:cNvPicPr>
          <p:nvPr/>
        </p:nvPicPr>
        <p:blipFill rotWithShape="1">
          <a:blip r:embed="rId3"/>
          <a:srcRect l="3398" t="2074" r="72433" b="89189"/>
          <a:stretch/>
        </p:blipFill>
        <p:spPr>
          <a:xfrm>
            <a:off x="3881120" y="406400"/>
            <a:ext cx="4084320" cy="1026160"/>
          </a:xfrm>
          <a:prstGeom prst="rect">
            <a:avLst/>
          </a:prstGeom>
        </p:spPr>
      </p:pic>
      <p:pic>
        <p:nvPicPr>
          <p:cNvPr id="52" name="Picture 51">
            <a:extLst>
              <a:ext uri="{FF2B5EF4-FFF2-40B4-BE49-F238E27FC236}">
                <a16:creationId xmlns:a16="http://schemas.microsoft.com/office/drawing/2014/main" id="{8ACDC1D0-DFC1-961A-805D-66FE45ADB628}"/>
              </a:ext>
            </a:extLst>
          </p:cNvPr>
          <p:cNvPicPr>
            <a:picLocks noChangeAspect="1"/>
          </p:cNvPicPr>
          <p:nvPr/>
        </p:nvPicPr>
        <p:blipFill rotWithShape="1">
          <a:blip r:embed="rId4"/>
          <a:srcRect l="20519" t="29806" r="16499"/>
          <a:stretch/>
        </p:blipFill>
        <p:spPr>
          <a:xfrm>
            <a:off x="152399" y="2915921"/>
            <a:ext cx="2661921" cy="3942080"/>
          </a:xfrm>
          <a:custGeom>
            <a:avLst/>
            <a:gdLst>
              <a:gd name="connsiteX0" fmla="*/ 0 w 2387601"/>
              <a:gd name="connsiteY0" fmla="*/ 0 h 3607435"/>
              <a:gd name="connsiteX1" fmla="*/ 1859281 w 2387601"/>
              <a:gd name="connsiteY1" fmla="*/ 0 h 3607435"/>
              <a:gd name="connsiteX2" fmla="*/ 1859281 w 2387601"/>
              <a:gd name="connsiteY2" fmla="*/ 568960 h 3607435"/>
              <a:gd name="connsiteX3" fmla="*/ 2387601 w 2387601"/>
              <a:gd name="connsiteY3" fmla="*/ 568960 h 3607435"/>
              <a:gd name="connsiteX4" fmla="*/ 2387601 w 2387601"/>
              <a:gd name="connsiteY4" fmla="*/ 3607435 h 3607435"/>
              <a:gd name="connsiteX5" fmla="*/ 0 w 2387601"/>
              <a:gd name="connsiteY5" fmla="*/ 3607435 h 360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601" h="3607435">
                <a:moveTo>
                  <a:pt x="0" y="0"/>
                </a:moveTo>
                <a:lnTo>
                  <a:pt x="1859281" y="0"/>
                </a:lnTo>
                <a:lnTo>
                  <a:pt x="1859281" y="568960"/>
                </a:lnTo>
                <a:lnTo>
                  <a:pt x="2387601" y="568960"/>
                </a:lnTo>
                <a:lnTo>
                  <a:pt x="2387601" y="3607435"/>
                </a:lnTo>
                <a:lnTo>
                  <a:pt x="0" y="3607435"/>
                </a:lnTo>
                <a:close/>
              </a:path>
            </a:pathLst>
          </a:custGeom>
        </p:spPr>
      </p:pic>
      <p:sp>
        <p:nvSpPr>
          <p:cNvPr id="54" name="TextBox 53">
            <a:extLst>
              <a:ext uri="{FF2B5EF4-FFF2-40B4-BE49-F238E27FC236}">
                <a16:creationId xmlns:a16="http://schemas.microsoft.com/office/drawing/2014/main" id="{A252C49F-3BE8-CFA1-FA05-2F5EFE88F889}"/>
              </a:ext>
            </a:extLst>
          </p:cNvPr>
          <p:cNvSpPr txBox="1"/>
          <p:nvPr/>
        </p:nvSpPr>
        <p:spPr>
          <a:xfrm>
            <a:off x="3119120" y="2905978"/>
            <a:ext cx="8432800" cy="2215991"/>
          </a:xfrm>
          <a:prstGeom prst="rect">
            <a:avLst/>
          </a:prstGeom>
          <a:noFill/>
        </p:spPr>
        <p:txBody>
          <a:bodyPr wrap="square">
            <a:spAutoFit/>
          </a:bodyPr>
          <a:lstStyle/>
          <a:p>
            <a:pPr>
              <a:lnSpc>
                <a:spcPct val="200000"/>
              </a:lnSpc>
            </a:pPr>
            <a:r>
              <a:rPr lang="en-GB" sz="2400" dirty="0">
                <a:latin typeface="MV Boli" panose="02000500030200090000" pitchFamily="2" charset="0"/>
                <a:cs typeface="MV Boli" panose="02000500030200090000" pitchFamily="2" charset="0"/>
              </a:rPr>
              <a:t>It means </a:t>
            </a:r>
            <a:r>
              <a:rPr lang="en-GB" sz="2400" dirty="0">
                <a:solidFill>
                  <a:srgbClr val="00B050"/>
                </a:solidFill>
                <a:latin typeface="MV Boli" panose="02000500030200090000" pitchFamily="2" charset="0"/>
                <a:cs typeface="MV Boli" panose="02000500030200090000" pitchFamily="2" charset="0"/>
              </a:rPr>
              <a:t>the probability that something will occur When something happens that is against the odds, it happens </a:t>
            </a:r>
            <a:r>
              <a:rPr lang="en-GB" sz="2400" dirty="0">
                <a:latin typeface="MV Boli" panose="02000500030200090000" pitchFamily="2" charset="0"/>
                <a:cs typeface="MV Boli" panose="02000500030200090000" pitchFamily="2" charset="0"/>
              </a:rPr>
              <a:t>or</a:t>
            </a:r>
          </a:p>
        </p:txBody>
      </p:sp>
      <p:sp>
        <p:nvSpPr>
          <p:cNvPr id="55" name="TextBox 54">
            <a:extLst>
              <a:ext uri="{FF2B5EF4-FFF2-40B4-BE49-F238E27FC236}">
                <a16:creationId xmlns:a16="http://schemas.microsoft.com/office/drawing/2014/main" id="{8EB61E73-F112-AA44-0497-2E2AF9AD3CA0}"/>
              </a:ext>
            </a:extLst>
          </p:cNvPr>
          <p:cNvSpPr txBox="1"/>
          <p:nvPr/>
        </p:nvSpPr>
        <p:spPr>
          <a:xfrm>
            <a:off x="3200400" y="4974272"/>
            <a:ext cx="8432800" cy="1477328"/>
          </a:xfrm>
          <a:prstGeom prst="rect">
            <a:avLst/>
          </a:prstGeom>
          <a:noFill/>
        </p:spPr>
        <p:txBody>
          <a:bodyPr wrap="square">
            <a:spAutoFit/>
          </a:bodyPr>
          <a:lstStyle/>
          <a:p>
            <a:pPr>
              <a:lnSpc>
                <a:spcPct val="200000"/>
              </a:lnSpc>
            </a:pPr>
            <a:r>
              <a:rPr lang="en-GB" sz="2400" dirty="0">
                <a:solidFill>
                  <a:srgbClr val="0070C0"/>
                </a:solidFill>
                <a:latin typeface="MV Boli" panose="02000500030200090000" pitchFamily="2" charset="0"/>
                <a:cs typeface="MV Boli" panose="02000500030200090000" pitchFamily="2" charset="0"/>
              </a:rPr>
              <a:t>succeeds in spite of being very unlikely or seemingly impossible</a:t>
            </a:r>
            <a:r>
              <a:rPr lang="en-GB" sz="2400" dirty="0">
                <a:latin typeface="MV Boli" panose="02000500030200090000" pitchFamily="2" charset="0"/>
                <a:cs typeface="MV Boli" panose="02000500030200090000" pitchFamily="2" charset="0"/>
              </a:rPr>
              <a:t>.</a:t>
            </a:r>
          </a:p>
        </p:txBody>
      </p:sp>
    </p:spTree>
    <p:extLst>
      <p:ext uri="{BB962C8B-B14F-4D97-AF65-F5344CB8AC3E}">
        <p14:creationId xmlns:p14="http://schemas.microsoft.com/office/powerpoint/2010/main" val="426886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 program&#10;&#10;Description automatically generated">
            <a:extLst>
              <a:ext uri="{FF2B5EF4-FFF2-40B4-BE49-F238E27FC236}">
                <a16:creationId xmlns:a16="http://schemas.microsoft.com/office/drawing/2014/main" id="{68DF0AFF-0B5D-1262-37CF-71A09809F98F}"/>
              </a:ext>
            </a:extLst>
          </p:cNvPr>
          <p:cNvPicPr>
            <a:picLocks noChangeAspect="1"/>
          </p:cNvPicPr>
          <p:nvPr/>
        </p:nvPicPr>
        <p:blipFill>
          <a:blip r:embed="rId3"/>
          <a:stretch>
            <a:fillRect/>
          </a:stretch>
        </p:blipFill>
        <p:spPr>
          <a:xfrm>
            <a:off x="599440" y="233240"/>
            <a:ext cx="11287760" cy="6391520"/>
          </a:xfrm>
          <a:prstGeom prst="rect">
            <a:avLst/>
          </a:prstGeom>
        </p:spPr>
      </p:pic>
      <p:sp>
        <p:nvSpPr>
          <p:cNvPr id="19" name="Rectangle 18">
            <a:extLst>
              <a:ext uri="{FF2B5EF4-FFF2-40B4-BE49-F238E27FC236}">
                <a16:creationId xmlns:a16="http://schemas.microsoft.com/office/drawing/2014/main" id="{6C822B14-0072-DDCF-DCE0-6C0844C7475F}"/>
              </a:ext>
            </a:extLst>
          </p:cNvPr>
          <p:cNvSpPr/>
          <p:nvPr/>
        </p:nvSpPr>
        <p:spPr>
          <a:xfrm>
            <a:off x="6421120" y="2822777"/>
            <a:ext cx="5466080" cy="3566160"/>
          </a:xfrm>
          <a:prstGeom prst="rect">
            <a:avLst/>
          </a:prstGeom>
          <a:solidFill>
            <a:srgbClr val="EBEEF3">
              <a:alpha val="49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latin typeface="MV Boli" panose="02000500030200090000" pitchFamily="2" charset="0"/>
                <a:cs typeface="MV Boli" panose="02000500030200090000" pitchFamily="2" charset="0"/>
              </a:rPr>
              <a:t>-----Paragraphs are there?</a:t>
            </a:r>
          </a:p>
          <a:p>
            <a:pPr algn="ctr"/>
            <a:r>
              <a:rPr lang="en-GB" sz="1800" b="1" dirty="0">
                <a:solidFill>
                  <a:schemeClr val="accent5">
                    <a:lumMod val="50000"/>
                  </a:schemeClr>
                </a:solidFill>
                <a:latin typeface="MV Boli" panose="02000500030200090000" pitchFamily="2" charset="0"/>
                <a:cs typeface="MV Boli" panose="02000500030200090000" pitchFamily="2" charset="0"/>
              </a:rPr>
              <a:t>--------- Titles?</a:t>
            </a:r>
          </a:p>
          <a:p>
            <a:pPr algn="ctr"/>
            <a:r>
              <a:rPr lang="en-GB" sz="1800" b="1" dirty="0">
                <a:solidFill>
                  <a:schemeClr val="tx1"/>
                </a:solidFill>
                <a:latin typeface="MV Boli" panose="02000500030200090000" pitchFamily="2" charset="0"/>
                <a:cs typeface="MV Boli" panose="02000500030200090000" pitchFamily="2" charset="0"/>
              </a:rPr>
              <a:t>--------Pictures?</a:t>
            </a:r>
          </a:p>
        </p:txBody>
      </p:sp>
      <p:sp>
        <p:nvSpPr>
          <p:cNvPr id="2" name="Oval 1">
            <a:extLst>
              <a:ext uri="{FF2B5EF4-FFF2-40B4-BE49-F238E27FC236}">
                <a16:creationId xmlns:a16="http://schemas.microsoft.com/office/drawing/2014/main" id="{42736C0F-B359-D988-E650-51D71614DEA7}"/>
              </a:ext>
            </a:extLst>
          </p:cNvPr>
          <p:cNvSpPr/>
          <p:nvPr/>
        </p:nvSpPr>
        <p:spPr>
          <a:xfrm>
            <a:off x="960895" y="2175004"/>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1</a:t>
            </a:r>
          </a:p>
        </p:txBody>
      </p:sp>
      <p:sp>
        <p:nvSpPr>
          <p:cNvPr id="3" name="Oval 2">
            <a:extLst>
              <a:ext uri="{FF2B5EF4-FFF2-40B4-BE49-F238E27FC236}">
                <a16:creationId xmlns:a16="http://schemas.microsoft.com/office/drawing/2014/main" id="{80357F35-D50E-E218-09A4-8552DBC2BFF3}"/>
              </a:ext>
            </a:extLst>
          </p:cNvPr>
          <p:cNvSpPr/>
          <p:nvPr/>
        </p:nvSpPr>
        <p:spPr>
          <a:xfrm>
            <a:off x="997654" y="2874745"/>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2</a:t>
            </a:r>
          </a:p>
        </p:txBody>
      </p:sp>
      <p:sp>
        <p:nvSpPr>
          <p:cNvPr id="4" name="Oval 3">
            <a:extLst>
              <a:ext uri="{FF2B5EF4-FFF2-40B4-BE49-F238E27FC236}">
                <a16:creationId xmlns:a16="http://schemas.microsoft.com/office/drawing/2014/main" id="{88A08BDD-C8EA-23DD-343E-26B877A7C391}"/>
              </a:ext>
            </a:extLst>
          </p:cNvPr>
          <p:cNvSpPr/>
          <p:nvPr/>
        </p:nvSpPr>
        <p:spPr>
          <a:xfrm>
            <a:off x="960895" y="3466184"/>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3</a:t>
            </a:r>
          </a:p>
        </p:txBody>
      </p:sp>
      <p:sp>
        <p:nvSpPr>
          <p:cNvPr id="5" name="Oval 4">
            <a:extLst>
              <a:ext uri="{FF2B5EF4-FFF2-40B4-BE49-F238E27FC236}">
                <a16:creationId xmlns:a16="http://schemas.microsoft.com/office/drawing/2014/main" id="{50AB759A-90CB-02C1-7DFC-A2371DAC1B96}"/>
              </a:ext>
            </a:extLst>
          </p:cNvPr>
          <p:cNvSpPr/>
          <p:nvPr/>
        </p:nvSpPr>
        <p:spPr>
          <a:xfrm>
            <a:off x="960895" y="4057623"/>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4</a:t>
            </a:r>
          </a:p>
        </p:txBody>
      </p:sp>
      <p:sp>
        <p:nvSpPr>
          <p:cNvPr id="6" name="Oval 5">
            <a:extLst>
              <a:ext uri="{FF2B5EF4-FFF2-40B4-BE49-F238E27FC236}">
                <a16:creationId xmlns:a16="http://schemas.microsoft.com/office/drawing/2014/main" id="{D82633A3-C093-A10D-5B64-ADE62C45F29B}"/>
              </a:ext>
            </a:extLst>
          </p:cNvPr>
          <p:cNvSpPr/>
          <p:nvPr/>
        </p:nvSpPr>
        <p:spPr>
          <a:xfrm>
            <a:off x="1911458" y="4594505"/>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5</a:t>
            </a:r>
          </a:p>
        </p:txBody>
      </p:sp>
      <p:sp>
        <p:nvSpPr>
          <p:cNvPr id="7" name="Oval 6">
            <a:extLst>
              <a:ext uri="{FF2B5EF4-FFF2-40B4-BE49-F238E27FC236}">
                <a16:creationId xmlns:a16="http://schemas.microsoft.com/office/drawing/2014/main" id="{AED8F4DD-C2D1-64B4-94FC-A4EA7094334C}"/>
              </a:ext>
            </a:extLst>
          </p:cNvPr>
          <p:cNvSpPr/>
          <p:nvPr/>
        </p:nvSpPr>
        <p:spPr>
          <a:xfrm>
            <a:off x="1911458" y="5472350"/>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6</a:t>
            </a:r>
          </a:p>
        </p:txBody>
      </p:sp>
      <p:sp>
        <p:nvSpPr>
          <p:cNvPr id="8" name="Oval 7">
            <a:extLst>
              <a:ext uri="{FF2B5EF4-FFF2-40B4-BE49-F238E27FC236}">
                <a16:creationId xmlns:a16="http://schemas.microsoft.com/office/drawing/2014/main" id="{09A26C38-1B96-6564-D801-98A9CA820D87}"/>
              </a:ext>
            </a:extLst>
          </p:cNvPr>
          <p:cNvSpPr/>
          <p:nvPr/>
        </p:nvSpPr>
        <p:spPr>
          <a:xfrm>
            <a:off x="6779301" y="1716201"/>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7</a:t>
            </a:r>
          </a:p>
        </p:txBody>
      </p:sp>
      <p:sp>
        <p:nvSpPr>
          <p:cNvPr id="9" name="Oval 8">
            <a:extLst>
              <a:ext uri="{FF2B5EF4-FFF2-40B4-BE49-F238E27FC236}">
                <a16:creationId xmlns:a16="http://schemas.microsoft.com/office/drawing/2014/main" id="{DE606CDC-42DB-DCE1-DCF3-CED0CD27E268}"/>
              </a:ext>
            </a:extLst>
          </p:cNvPr>
          <p:cNvSpPr/>
          <p:nvPr/>
        </p:nvSpPr>
        <p:spPr>
          <a:xfrm>
            <a:off x="6779301" y="2262660"/>
            <a:ext cx="409414" cy="444209"/>
          </a:xfrm>
          <a:prstGeom prst="ellipse">
            <a:avLst/>
          </a:prstGeom>
          <a:solidFill>
            <a:schemeClr val="accent6">
              <a:lumMod val="50000"/>
              <a:lumOff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MV Boli" panose="02000500030200090000" pitchFamily="2" charset="0"/>
                <a:cs typeface="MV Boli" panose="02000500030200090000" pitchFamily="2" charset="0"/>
              </a:rPr>
              <a:t>8</a:t>
            </a:r>
          </a:p>
        </p:txBody>
      </p:sp>
    </p:spTree>
    <p:extLst>
      <p:ext uri="{BB962C8B-B14F-4D97-AF65-F5344CB8AC3E}">
        <p14:creationId xmlns:p14="http://schemas.microsoft.com/office/powerpoint/2010/main" val="317340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8CFC00B">
            <a:hlinkClick r:id="" action="ppaction://media"/>
            <a:extLst>
              <a:ext uri="{FF2B5EF4-FFF2-40B4-BE49-F238E27FC236}">
                <a16:creationId xmlns:a16="http://schemas.microsoft.com/office/drawing/2014/main" id="{5D4E2FC7-3A39-E88F-F301-FD488CC94D5D}"/>
              </a:ext>
            </a:extLst>
          </p:cNvPr>
          <p:cNvPicPr>
            <a:picLocks noChangeAspect="1"/>
          </p:cNvPicPr>
          <p:nvPr>
            <a:audioFile r:link="rId1"/>
            <p:extLst>
              <p:ext uri="{DAA4B4D4-6D71-4841-9C94-3DE7FCFB9230}">
                <p14:media xmlns:p14="http://schemas.microsoft.com/office/powerpoint/2010/main" r:embed="rId2">
                  <p14:trim end="230777.0625"/>
                </p14:media>
              </p:ext>
            </p:extLst>
          </p:nvPr>
        </p:nvPicPr>
        <p:blipFill>
          <a:blip r:embed="rId4"/>
          <a:stretch>
            <a:fillRect/>
          </a:stretch>
        </p:blipFill>
        <p:spPr>
          <a:xfrm>
            <a:off x="457835" y="285115"/>
            <a:ext cx="406400" cy="406400"/>
          </a:xfrm>
          <a:prstGeom prst="rect">
            <a:avLst/>
          </a:prstGeom>
        </p:spPr>
      </p:pic>
      <p:pic>
        <p:nvPicPr>
          <p:cNvPr id="11" name="Picture 10" descr="A person wearing a white protective suit&#10;&#10;Description automatically generated">
            <a:extLst>
              <a:ext uri="{FF2B5EF4-FFF2-40B4-BE49-F238E27FC236}">
                <a16:creationId xmlns:a16="http://schemas.microsoft.com/office/drawing/2014/main" id="{0AD22633-B9F1-FB6F-DF3C-7850E89941BC}"/>
              </a:ext>
            </a:extLst>
          </p:cNvPr>
          <p:cNvPicPr>
            <a:picLocks noChangeAspect="1"/>
          </p:cNvPicPr>
          <p:nvPr/>
        </p:nvPicPr>
        <p:blipFill>
          <a:blip r:embed="rId5"/>
          <a:srcRect/>
          <a:stretch>
            <a:fillRect/>
          </a:stretch>
        </p:blipFill>
        <p:spPr>
          <a:xfrm>
            <a:off x="224155" y="691515"/>
            <a:ext cx="6077262" cy="6067561"/>
          </a:xfrm>
          <a:custGeom>
            <a:avLst/>
            <a:gdLst>
              <a:gd name="connsiteX0" fmla="*/ 4317364 w 6077262"/>
              <a:gd name="connsiteY0" fmla="*/ 0 h 6067561"/>
              <a:gd name="connsiteX1" fmla="*/ 6077262 w 6077262"/>
              <a:gd name="connsiteY1" fmla="*/ 0 h 6067561"/>
              <a:gd name="connsiteX2" fmla="*/ 6077262 w 6077262"/>
              <a:gd name="connsiteY2" fmla="*/ 6067561 h 6067561"/>
              <a:gd name="connsiteX3" fmla="*/ 0 w 6077262"/>
              <a:gd name="connsiteY3" fmla="*/ 6067561 h 6067561"/>
              <a:gd name="connsiteX4" fmla="*/ 0 w 6077262"/>
              <a:gd name="connsiteY4" fmla="*/ 406400 h 6067561"/>
              <a:gd name="connsiteX5" fmla="*/ 4317364 w 6077262"/>
              <a:gd name="connsiteY5" fmla="*/ 406400 h 6067561"/>
              <a:gd name="connsiteX6" fmla="*/ 4317364 w 6077262"/>
              <a:gd name="connsiteY6" fmla="*/ 0 h 606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7262" h="6067561">
                <a:moveTo>
                  <a:pt x="4317364" y="0"/>
                </a:moveTo>
                <a:lnTo>
                  <a:pt x="6077262" y="0"/>
                </a:lnTo>
                <a:lnTo>
                  <a:pt x="6077262" y="6067561"/>
                </a:lnTo>
                <a:lnTo>
                  <a:pt x="0" y="6067561"/>
                </a:lnTo>
                <a:lnTo>
                  <a:pt x="0" y="406400"/>
                </a:lnTo>
                <a:lnTo>
                  <a:pt x="4317364" y="406400"/>
                </a:lnTo>
                <a:lnTo>
                  <a:pt x="4317364" y="0"/>
                </a:lnTo>
                <a:close/>
              </a:path>
            </a:pathLst>
          </a:custGeom>
        </p:spPr>
      </p:pic>
      <p:sp>
        <p:nvSpPr>
          <p:cNvPr id="12" name="Rectangle 11">
            <a:extLst>
              <a:ext uri="{FF2B5EF4-FFF2-40B4-BE49-F238E27FC236}">
                <a16:creationId xmlns:a16="http://schemas.microsoft.com/office/drawing/2014/main" id="{6B61423C-2899-4149-C665-1790653EFCAB}"/>
              </a:ext>
            </a:extLst>
          </p:cNvPr>
          <p:cNvSpPr/>
          <p:nvPr/>
        </p:nvSpPr>
        <p:spPr>
          <a:xfrm>
            <a:off x="224155" y="2336165"/>
            <a:ext cx="6112187" cy="4338320"/>
          </a:xfrm>
          <a:prstGeom prst="rect">
            <a:avLst/>
          </a:prstGeom>
          <a:solidFill>
            <a:srgbClr val="FC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E8ACF639-BD2C-E39F-DEA5-D19B36DB3B72}"/>
              </a:ext>
            </a:extLst>
          </p:cNvPr>
          <p:cNvGrpSpPr/>
          <p:nvPr/>
        </p:nvGrpSpPr>
        <p:grpSpPr>
          <a:xfrm>
            <a:off x="6974840" y="874219"/>
            <a:ext cx="4653280" cy="1940561"/>
            <a:chOff x="6878320" y="2682239"/>
            <a:chExt cx="4653280" cy="1940561"/>
          </a:xfrm>
        </p:grpSpPr>
        <p:pic>
          <p:nvPicPr>
            <p:cNvPr id="18" name="Picture 17" descr="A green rectangle with black lines&#10;&#10;Description automatically generated">
              <a:extLst>
                <a:ext uri="{FF2B5EF4-FFF2-40B4-BE49-F238E27FC236}">
                  <a16:creationId xmlns:a16="http://schemas.microsoft.com/office/drawing/2014/main" id="{98385138-AA61-1165-2672-C563BD2B1A5B}"/>
                </a:ext>
              </a:extLst>
            </p:cNvPr>
            <p:cNvPicPr>
              <a:picLocks noChangeAspect="1"/>
            </p:cNvPicPr>
            <p:nvPr/>
          </p:nvPicPr>
          <p:blipFill rotWithShape="1">
            <a:blip r:embed="rId6"/>
            <a:srcRect l="5416" r="7089"/>
            <a:stretch/>
          </p:blipFill>
          <p:spPr>
            <a:xfrm flipH="1">
              <a:off x="6878320" y="2682239"/>
              <a:ext cx="4653280" cy="1940561"/>
            </a:xfrm>
            <a:prstGeom prst="rect">
              <a:avLst/>
            </a:prstGeom>
          </p:spPr>
        </p:pic>
        <p:sp>
          <p:nvSpPr>
            <p:cNvPr id="14" name="TextBox 13">
              <a:extLst>
                <a:ext uri="{FF2B5EF4-FFF2-40B4-BE49-F238E27FC236}">
                  <a16:creationId xmlns:a16="http://schemas.microsoft.com/office/drawing/2014/main" id="{54B0913F-18AE-8ECB-9A20-951B82178209}"/>
                </a:ext>
              </a:extLst>
            </p:cNvPr>
            <p:cNvSpPr txBox="1"/>
            <p:nvPr/>
          </p:nvSpPr>
          <p:spPr>
            <a:xfrm>
              <a:off x="7223760" y="3117785"/>
              <a:ext cx="4236720" cy="1200329"/>
            </a:xfrm>
            <a:prstGeom prst="rect">
              <a:avLst/>
            </a:prstGeom>
            <a:noFill/>
          </p:spPr>
          <p:txBody>
            <a:bodyPr wrap="square">
              <a:spAutoFit/>
            </a:bodyPr>
            <a:lstStyle/>
            <a:p>
              <a:r>
                <a:rPr lang="en-GB" sz="2400" dirty="0">
                  <a:solidFill>
                    <a:schemeClr val="accent5">
                      <a:lumMod val="50000"/>
                    </a:schemeClr>
                  </a:solidFill>
                  <a:latin typeface="MV Boli" panose="02000500030200090000" pitchFamily="2" charset="0"/>
                  <a:cs typeface="MV Boli" panose="02000500030200090000" pitchFamily="2" charset="0"/>
                </a:rPr>
                <a:t>Do you know any countries that are members of the G20? </a:t>
              </a:r>
            </a:p>
          </p:txBody>
        </p:sp>
      </p:grpSp>
      <p:sp>
        <p:nvSpPr>
          <p:cNvPr id="23" name="Rectangle 22">
            <a:extLst>
              <a:ext uri="{FF2B5EF4-FFF2-40B4-BE49-F238E27FC236}">
                <a16:creationId xmlns:a16="http://schemas.microsoft.com/office/drawing/2014/main" id="{6E93030E-CC25-EA91-D715-7F9040F46DEB}"/>
              </a:ext>
            </a:extLst>
          </p:cNvPr>
          <p:cNvSpPr/>
          <p:nvPr/>
        </p:nvSpPr>
        <p:spPr>
          <a:xfrm>
            <a:off x="224155" y="4714240"/>
            <a:ext cx="6077262" cy="2044836"/>
          </a:xfrm>
          <a:prstGeom prst="rect">
            <a:avLst/>
          </a:prstGeom>
          <a:solidFill>
            <a:srgbClr val="FC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74F3A062-4FD6-3170-ADD7-16C75837F56F}"/>
              </a:ext>
            </a:extLst>
          </p:cNvPr>
          <p:cNvGrpSpPr/>
          <p:nvPr/>
        </p:nvGrpSpPr>
        <p:grpSpPr>
          <a:xfrm flipH="1">
            <a:off x="7091680" y="3219500"/>
            <a:ext cx="4653280" cy="1940561"/>
            <a:chOff x="6878320" y="4917439"/>
            <a:chExt cx="4653280" cy="1940561"/>
          </a:xfrm>
        </p:grpSpPr>
        <p:pic>
          <p:nvPicPr>
            <p:cNvPr id="19" name="Picture 18" descr="A green rectangle with black lines&#10;&#10;Description automatically generated">
              <a:extLst>
                <a:ext uri="{FF2B5EF4-FFF2-40B4-BE49-F238E27FC236}">
                  <a16:creationId xmlns:a16="http://schemas.microsoft.com/office/drawing/2014/main" id="{57D74934-1ED8-FCC9-7A91-26090997AE63}"/>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Layer>
                  </a14:imgProps>
                </a:ext>
              </a:extLst>
            </a:blip>
            <a:srcRect l="5416" r="7089"/>
            <a:stretch/>
          </p:blipFill>
          <p:spPr>
            <a:xfrm flipH="1">
              <a:off x="6878320" y="4917439"/>
              <a:ext cx="4653280" cy="1940561"/>
            </a:xfrm>
            <a:prstGeom prst="rect">
              <a:avLst/>
            </a:prstGeom>
          </p:spPr>
        </p:pic>
        <p:sp>
          <p:nvSpPr>
            <p:cNvPr id="20" name="TextBox 19">
              <a:extLst>
                <a:ext uri="{FF2B5EF4-FFF2-40B4-BE49-F238E27FC236}">
                  <a16:creationId xmlns:a16="http://schemas.microsoft.com/office/drawing/2014/main" id="{178DE4F0-A9C5-9707-8F7E-E2114141BA76}"/>
                </a:ext>
              </a:extLst>
            </p:cNvPr>
            <p:cNvSpPr txBox="1"/>
            <p:nvPr/>
          </p:nvSpPr>
          <p:spPr>
            <a:xfrm>
              <a:off x="7223760" y="5287554"/>
              <a:ext cx="4196080" cy="1200329"/>
            </a:xfrm>
            <a:prstGeom prst="rect">
              <a:avLst/>
            </a:prstGeom>
            <a:noFill/>
          </p:spPr>
          <p:txBody>
            <a:bodyPr wrap="square">
              <a:spAutoFit/>
            </a:bodyPr>
            <a:lstStyle/>
            <a:p>
              <a:r>
                <a:rPr lang="en-GB" sz="2400" dirty="0">
                  <a:solidFill>
                    <a:schemeClr val="accent5">
                      <a:lumMod val="50000"/>
                    </a:schemeClr>
                  </a:solidFill>
                  <a:latin typeface="MV Boli" panose="02000500030200090000" pitchFamily="2" charset="0"/>
                  <a:cs typeface="MV Boli" panose="02000500030200090000" pitchFamily="2" charset="0"/>
                </a:rPr>
                <a:t>Did any Middle Eastern country take on the G20 presidency?</a:t>
              </a:r>
            </a:p>
          </p:txBody>
        </p:sp>
      </p:grpSp>
    </p:spTree>
    <p:extLst>
      <p:ext uri="{BB962C8B-B14F-4D97-AF65-F5344CB8AC3E}">
        <p14:creationId xmlns:p14="http://schemas.microsoft.com/office/powerpoint/2010/main" val="229499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white protective suit&#10;&#10;Description automatically generated">
            <a:extLst>
              <a:ext uri="{FF2B5EF4-FFF2-40B4-BE49-F238E27FC236}">
                <a16:creationId xmlns:a16="http://schemas.microsoft.com/office/drawing/2014/main" id="{0AD22633-B9F1-FB6F-DF3C-7850E89941BC}"/>
              </a:ext>
            </a:extLst>
          </p:cNvPr>
          <p:cNvPicPr>
            <a:picLocks noChangeAspect="1"/>
          </p:cNvPicPr>
          <p:nvPr/>
        </p:nvPicPr>
        <p:blipFill>
          <a:blip r:embed="rId4"/>
          <a:srcRect/>
          <a:stretch>
            <a:fillRect/>
          </a:stretch>
        </p:blipFill>
        <p:spPr>
          <a:xfrm>
            <a:off x="224155" y="691515"/>
            <a:ext cx="6077262" cy="6067561"/>
          </a:xfrm>
          <a:custGeom>
            <a:avLst/>
            <a:gdLst>
              <a:gd name="connsiteX0" fmla="*/ 4317364 w 6077262"/>
              <a:gd name="connsiteY0" fmla="*/ 0 h 6067561"/>
              <a:gd name="connsiteX1" fmla="*/ 6077262 w 6077262"/>
              <a:gd name="connsiteY1" fmla="*/ 0 h 6067561"/>
              <a:gd name="connsiteX2" fmla="*/ 6077262 w 6077262"/>
              <a:gd name="connsiteY2" fmla="*/ 6067561 h 6067561"/>
              <a:gd name="connsiteX3" fmla="*/ 0 w 6077262"/>
              <a:gd name="connsiteY3" fmla="*/ 6067561 h 6067561"/>
              <a:gd name="connsiteX4" fmla="*/ 0 w 6077262"/>
              <a:gd name="connsiteY4" fmla="*/ 406400 h 6067561"/>
              <a:gd name="connsiteX5" fmla="*/ 4317364 w 6077262"/>
              <a:gd name="connsiteY5" fmla="*/ 406400 h 6067561"/>
              <a:gd name="connsiteX6" fmla="*/ 4317364 w 6077262"/>
              <a:gd name="connsiteY6" fmla="*/ 0 h 606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7262" h="6067561">
                <a:moveTo>
                  <a:pt x="4317364" y="0"/>
                </a:moveTo>
                <a:lnTo>
                  <a:pt x="6077262" y="0"/>
                </a:lnTo>
                <a:lnTo>
                  <a:pt x="6077262" y="6067561"/>
                </a:lnTo>
                <a:lnTo>
                  <a:pt x="0" y="6067561"/>
                </a:lnTo>
                <a:lnTo>
                  <a:pt x="0" y="406400"/>
                </a:lnTo>
                <a:lnTo>
                  <a:pt x="4317364" y="406400"/>
                </a:lnTo>
                <a:lnTo>
                  <a:pt x="4317364" y="0"/>
                </a:lnTo>
                <a:close/>
              </a:path>
            </a:pathLst>
          </a:custGeom>
        </p:spPr>
      </p:pic>
      <p:grpSp>
        <p:nvGrpSpPr>
          <p:cNvPr id="12" name="Group 11">
            <a:extLst>
              <a:ext uri="{FF2B5EF4-FFF2-40B4-BE49-F238E27FC236}">
                <a16:creationId xmlns:a16="http://schemas.microsoft.com/office/drawing/2014/main" id="{51C23CD2-948B-CE41-54EE-47E50E7D2847}"/>
              </a:ext>
            </a:extLst>
          </p:cNvPr>
          <p:cNvGrpSpPr/>
          <p:nvPr/>
        </p:nvGrpSpPr>
        <p:grpSpPr>
          <a:xfrm>
            <a:off x="6651849" y="370730"/>
            <a:ext cx="4653280" cy="1693069"/>
            <a:chOff x="6859109" y="-10251"/>
            <a:chExt cx="4653280" cy="1693069"/>
          </a:xfrm>
        </p:grpSpPr>
        <p:pic>
          <p:nvPicPr>
            <p:cNvPr id="18" name="Picture 17" descr="A green rectangle with black lines&#10;&#10;Description automatically generated">
              <a:extLst>
                <a:ext uri="{FF2B5EF4-FFF2-40B4-BE49-F238E27FC236}">
                  <a16:creationId xmlns:a16="http://schemas.microsoft.com/office/drawing/2014/main" id="{98385138-AA61-1165-2672-C563BD2B1A5B}"/>
                </a:ext>
              </a:extLst>
            </p:cNvPr>
            <p:cNvPicPr>
              <a:picLocks noChangeAspect="1"/>
            </p:cNvPicPr>
            <p:nvPr/>
          </p:nvPicPr>
          <p:blipFill rotWithShape="1">
            <a:blip r:embed="rId5"/>
            <a:srcRect l="5416" r="7089"/>
            <a:stretch/>
          </p:blipFill>
          <p:spPr>
            <a:xfrm flipH="1">
              <a:off x="6859109" y="-10251"/>
              <a:ext cx="4653280" cy="1693069"/>
            </a:xfrm>
            <a:prstGeom prst="rect">
              <a:avLst/>
            </a:prstGeom>
          </p:spPr>
        </p:pic>
        <p:sp>
          <p:nvSpPr>
            <p:cNvPr id="14" name="TextBox 13">
              <a:extLst>
                <a:ext uri="{FF2B5EF4-FFF2-40B4-BE49-F238E27FC236}">
                  <a16:creationId xmlns:a16="http://schemas.microsoft.com/office/drawing/2014/main" id="{54B0913F-18AE-8ECB-9A20-951B82178209}"/>
                </a:ext>
              </a:extLst>
            </p:cNvPr>
            <p:cNvSpPr txBox="1"/>
            <p:nvPr/>
          </p:nvSpPr>
          <p:spPr>
            <a:xfrm>
              <a:off x="7204549" y="328451"/>
              <a:ext cx="4236720" cy="1015663"/>
            </a:xfrm>
            <a:prstGeom prst="rect">
              <a:avLst/>
            </a:prstGeom>
            <a:noFill/>
          </p:spPr>
          <p:txBody>
            <a:bodyPr wrap="square">
              <a:spAutoFit/>
            </a:bodyPr>
            <a:lstStyle/>
            <a:p>
              <a:r>
                <a:rPr lang="en-GB" sz="2000" dirty="0">
                  <a:latin typeface="MV Boli" panose="02000500030200090000" pitchFamily="2" charset="0"/>
                  <a:cs typeface="MV Boli" panose="02000500030200090000" pitchFamily="2" charset="0"/>
                </a:rPr>
                <a:t>What happened soon after Saudi Arabia took over the G20 presidency for 2020?</a:t>
              </a:r>
              <a:endParaRPr lang="en-GB" sz="2000" dirty="0">
                <a:solidFill>
                  <a:schemeClr val="accent5">
                    <a:lumMod val="50000"/>
                  </a:schemeClr>
                </a:solidFill>
                <a:latin typeface="MV Boli" panose="02000500030200090000" pitchFamily="2" charset="0"/>
                <a:cs typeface="MV Boli" panose="02000500030200090000" pitchFamily="2" charset="0"/>
              </a:endParaRPr>
            </a:p>
          </p:txBody>
        </p:sp>
      </p:grpSp>
      <p:grpSp>
        <p:nvGrpSpPr>
          <p:cNvPr id="15" name="Group 14">
            <a:extLst>
              <a:ext uri="{FF2B5EF4-FFF2-40B4-BE49-F238E27FC236}">
                <a16:creationId xmlns:a16="http://schemas.microsoft.com/office/drawing/2014/main" id="{70C8BB7D-096B-4A93-4767-6B3DFC94B7BD}"/>
              </a:ext>
            </a:extLst>
          </p:cNvPr>
          <p:cNvGrpSpPr/>
          <p:nvPr/>
        </p:nvGrpSpPr>
        <p:grpSpPr>
          <a:xfrm>
            <a:off x="6438577" y="2895200"/>
            <a:ext cx="4653280" cy="1270755"/>
            <a:chOff x="6775611" y="1913650"/>
            <a:chExt cx="4653280" cy="1270755"/>
          </a:xfrm>
        </p:grpSpPr>
        <p:pic>
          <p:nvPicPr>
            <p:cNvPr id="19" name="Picture 18" descr="A green rectangle with black lines&#10;&#10;Description automatically generated">
              <a:extLst>
                <a:ext uri="{FF2B5EF4-FFF2-40B4-BE49-F238E27FC236}">
                  <a16:creationId xmlns:a16="http://schemas.microsoft.com/office/drawing/2014/main" id="{57D74934-1ED8-FCC9-7A91-26090997AE63}"/>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Lst>
            </a:blip>
            <a:srcRect l="5416" r="7089"/>
            <a:stretch/>
          </p:blipFill>
          <p:spPr>
            <a:xfrm>
              <a:off x="6775611" y="1913650"/>
              <a:ext cx="4653280" cy="1270755"/>
            </a:xfrm>
            <a:prstGeom prst="rect">
              <a:avLst/>
            </a:prstGeom>
          </p:spPr>
        </p:pic>
        <p:sp>
          <p:nvSpPr>
            <p:cNvPr id="20" name="TextBox 19">
              <a:extLst>
                <a:ext uri="{FF2B5EF4-FFF2-40B4-BE49-F238E27FC236}">
                  <a16:creationId xmlns:a16="http://schemas.microsoft.com/office/drawing/2014/main" id="{178DE4F0-A9C5-9707-8F7E-E2114141BA76}"/>
                </a:ext>
              </a:extLst>
            </p:cNvPr>
            <p:cNvSpPr txBox="1"/>
            <p:nvPr/>
          </p:nvSpPr>
          <p:spPr>
            <a:xfrm flipH="1">
              <a:off x="7059128" y="2269581"/>
              <a:ext cx="4196080" cy="461665"/>
            </a:xfrm>
            <a:prstGeom prst="rect">
              <a:avLst/>
            </a:prstGeom>
            <a:noFill/>
          </p:spPr>
          <p:txBody>
            <a:bodyPr wrap="square">
              <a:spAutoFit/>
            </a:bodyPr>
            <a:lstStyle/>
            <a:p>
              <a:r>
                <a:rPr lang="en-GB" sz="2400" dirty="0">
                  <a:latin typeface="MV Boli" panose="02000500030200090000" pitchFamily="2" charset="0"/>
                  <a:cs typeface="MV Boli" panose="02000500030200090000" pitchFamily="2" charset="0"/>
                </a:rPr>
                <a:t>Who called the summit?</a:t>
              </a:r>
              <a:endParaRPr lang="en-GB" sz="2400" dirty="0">
                <a:solidFill>
                  <a:schemeClr val="accent5">
                    <a:lumMod val="50000"/>
                  </a:schemeClr>
                </a:solidFill>
                <a:latin typeface="MV Boli" panose="02000500030200090000" pitchFamily="2" charset="0"/>
                <a:cs typeface="MV Boli" panose="02000500030200090000" pitchFamily="2" charset="0"/>
              </a:endParaRPr>
            </a:p>
          </p:txBody>
        </p:sp>
      </p:grpSp>
      <p:sp>
        <p:nvSpPr>
          <p:cNvPr id="23" name="Rectangle 22">
            <a:extLst>
              <a:ext uri="{FF2B5EF4-FFF2-40B4-BE49-F238E27FC236}">
                <a16:creationId xmlns:a16="http://schemas.microsoft.com/office/drawing/2014/main" id="{6E93030E-CC25-EA91-D715-7F9040F46DEB}"/>
              </a:ext>
            </a:extLst>
          </p:cNvPr>
          <p:cNvSpPr/>
          <p:nvPr/>
        </p:nvSpPr>
        <p:spPr>
          <a:xfrm>
            <a:off x="224155" y="4663440"/>
            <a:ext cx="6077262" cy="2095636"/>
          </a:xfrm>
          <a:prstGeom prst="rect">
            <a:avLst/>
          </a:prstGeom>
          <a:solidFill>
            <a:srgbClr val="FCF5EE"/>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F2A3C9E-B0B2-1EE2-EFD5-7AEC000D3A1F}"/>
              </a:ext>
            </a:extLst>
          </p:cNvPr>
          <p:cNvSpPr txBox="1"/>
          <p:nvPr/>
        </p:nvSpPr>
        <p:spPr>
          <a:xfrm>
            <a:off x="8628057" y="4377401"/>
            <a:ext cx="2056758" cy="400110"/>
          </a:xfrm>
          <a:prstGeom prst="rect">
            <a:avLst/>
          </a:prstGeom>
          <a:noFill/>
          <a:ln>
            <a:noFill/>
          </a:ln>
        </p:spPr>
        <p:txBody>
          <a:bodyPr wrap="square">
            <a:spAutoFit/>
          </a:bodyPr>
          <a:lstStyle/>
          <a:p>
            <a:r>
              <a:rPr lang="en-GB" sz="2000" b="1" dirty="0">
                <a:solidFill>
                  <a:srgbClr val="00B0F0"/>
                </a:solidFill>
                <a:latin typeface="MV Boli" panose="02000500030200090000" pitchFamily="2" charset="0"/>
                <a:cs typeface="MV Boli" panose="02000500030200090000" pitchFamily="2" charset="0"/>
              </a:rPr>
              <a:t>(King Salman)</a:t>
            </a:r>
          </a:p>
        </p:txBody>
      </p:sp>
      <p:sp>
        <p:nvSpPr>
          <p:cNvPr id="2" name="TextBox 1">
            <a:extLst>
              <a:ext uri="{FF2B5EF4-FFF2-40B4-BE49-F238E27FC236}">
                <a16:creationId xmlns:a16="http://schemas.microsoft.com/office/drawing/2014/main" id="{36FB784F-8308-B184-4E29-15CDB780267F}"/>
              </a:ext>
            </a:extLst>
          </p:cNvPr>
          <p:cNvSpPr txBox="1"/>
          <p:nvPr/>
        </p:nvSpPr>
        <p:spPr>
          <a:xfrm>
            <a:off x="7272164" y="2283644"/>
            <a:ext cx="3412651" cy="400110"/>
          </a:xfrm>
          <a:prstGeom prst="rect">
            <a:avLst/>
          </a:prstGeom>
          <a:noFill/>
          <a:ln>
            <a:noFill/>
          </a:ln>
        </p:spPr>
        <p:txBody>
          <a:bodyPr wrap="square">
            <a:spAutoFit/>
          </a:bodyPr>
          <a:lstStyle/>
          <a:p>
            <a:r>
              <a:rPr lang="en-GB" sz="2000" b="1" dirty="0">
                <a:solidFill>
                  <a:srgbClr val="00B0F0"/>
                </a:solidFill>
                <a:latin typeface="MV Boli" panose="02000500030200090000" pitchFamily="2" charset="0"/>
                <a:cs typeface="MV Boli" panose="02000500030200090000" pitchFamily="2" charset="0"/>
              </a:rPr>
              <a:t>(the Covid-19 pandemic)</a:t>
            </a:r>
          </a:p>
        </p:txBody>
      </p:sp>
      <p:pic>
        <p:nvPicPr>
          <p:cNvPr id="16" name="Picture 15" descr="A collection of different colored signs&#10;&#10;Description automatically generated">
            <a:extLst>
              <a:ext uri="{FF2B5EF4-FFF2-40B4-BE49-F238E27FC236}">
                <a16:creationId xmlns:a16="http://schemas.microsoft.com/office/drawing/2014/main" id="{9726E3FB-AA6B-0FE0-AE5D-4CEC63B313B7}"/>
              </a:ext>
            </a:extLst>
          </p:cNvPr>
          <p:cNvPicPr>
            <a:picLocks noChangeAspect="1"/>
          </p:cNvPicPr>
          <p:nvPr/>
        </p:nvPicPr>
        <p:blipFill rotWithShape="1">
          <a:blip r:embed="rId8">
            <a:clrChange>
              <a:clrFrom>
                <a:srgbClr val="FFFFFF"/>
              </a:clrFrom>
              <a:clrTo>
                <a:srgbClr val="FFFFFF">
                  <a:alpha val="0"/>
                </a:srgbClr>
              </a:clrTo>
            </a:clrChange>
          </a:blip>
          <a:srcRect l="1384" t="34967" r="39062" b="41874"/>
          <a:stretch/>
        </p:blipFill>
        <p:spPr>
          <a:xfrm>
            <a:off x="-2007785" y="4832971"/>
            <a:ext cx="2064425" cy="147661"/>
          </a:xfrm>
          <a:prstGeom prst="rect">
            <a:avLst/>
          </a:prstGeom>
        </p:spPr>
      </p:pic>
      <p:pic>
        <p:nvPicPr>
          <p:cNvPr id="17" name="Picture 16" descr="A collection of different colored signs&#10;&#10;Description automatically generated">
            <a:extLst>
              <a:ext uri="{FF2B5EF4-FFF2-40B4-BE49-F238E27FC236}">
                <a16:creationId xmlns:a16="http://schemas.microsoft.com/office/drawing/2014/main" id="{77EB20A6-0085-8C35-7F33-5C4987D8767D}"/>
              </a:ext>
            </a:extLst>
          </p:cNvPr>
          <p:cNvPicPr>
            <a:picLocks noChangeAspect="1"/>
          </p:cNvPicPr>
          <p:nvPr/>
        </p:nvPicPr>
        <p:blipFill rotWithShape="1">
          <a:blip r:embed="rId8">
            <a:clrChange>
              <a:clrFrom>
                <a:srgbClr val="FFFFFF"/>
              </a:clrFrom>
              <a:clrTo>
                <a:srgbClr val="FFFFFF">
                  <a:alpha val="0"/>
                </a:srgbClr>
              </a:clrTo>
            </a:clrChange>
          </a:blip>
          <a:srcRect l="40680" t="73370"/>
          <a:stretch/>
        </p:blipFill>
        <p:spPr>
          <a:xfrm>
            <a:off x="-2175399" y="4777511"/>
            <a:ext cx="2249860" cy="106032"/>
          </a:xfrm>
          <a:prstGeom prst="rect">
            <a:avLst/>
          </a:prstGeom>
        </p:spPr>
      </p:pic>
      <p:pic>
        <p:nvPicPr>
          <p:cNvPr id="30" name="18CFC00B">
            <a:hlinkClick r:id="" action="ppaction://media"/>
            <a:extLst>
              <a:ext uri="{FF2B5EF4-FFF2-40B4-BE49-F238E27FC236}">
                <a16:creationId xmlns:a16="http://schemas.microsoft.com/office/drawing/2014/main" id="{3246F027-7B20-F078-A68A-89B035582198}"/>
              </a:ext>
            </a:extLst>
          </p:cNvPr>
          <p:cNvPicPr>
            <a:picLocks noChangeAspect="1"/>
          </p:cNvPicPr>
          <p:nvPr>
            <a:audioFile r:link="rId1"/>
            <p:extLst>
              <p:ext uri="{DAA4B4D4-6D71-4841-9C94-3DE7FCFB9230}">
                <p14:media xmlns:p14="http://schemas.microsoft.com/office/powerpoint/2010/main" r:embed="rId2">
                  <p14:trim st="28622" end="129850.0625"/>
                </p14:media>
              </p:ext>
            </p:extLst>
          </p:nvPr>
        </p:nvPicPr>
        <p:blipFill>
          <a:blip r:embed="rId9"/>
          <a:stretch>
            <a:fillRect/>
          </a:stretch>
        </p:blipFill>
        <p:spPr>
          <a:xfrm>
            <a:off x="551591" y="285115"/>
            <a:ext cx="406400" cy="406400"/>
          </a:xfrm>
          <a:prstGeom prst="rect">
            <a:avLst/>
          </a:prstGeom>
        </p:spPr>
      </p:pic>
    </p:spTree>
    <p:extLst>
      <p:ext uri="{BB962C8B-B14F-4D97-AF65-F5344CB8AC3E}">
        <p14:creationId xmlns:p14="http://schemas.microsoft.com/office/powerpoint/2010/main" val="779794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0"/>
                </p:tgtEl>
              </p:cMediaNode>
            </p:audio>
          </p:childTnLst>
        </p:cTn>
      </p:par>
    </p:tnLst>
    <p:bldLst>
      <p:bldP spid="3" grpId="0"/>
      <p:bldP spid="2" grpId="0"/>
    </p:bldLst>
  </p:timing>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945587_TF10081922_Win32" id="{66AC0917-446A-46BE-9F52-5693D6540492}" vid="{6B5A5346-71CF-4A1B-B74D-6549F6A75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{01B959CC-B483-4147-AA97-886DC5A00563}tf10081922_win32</Template>
  <TotalTime>348</TotalTime>
  <Words>488</Words>
  <Application>Microsoft Office PowerPoint</Application>
  <PresentationFormat>Widescreen</PresentationFormat>
  <Paragraphs>59</Paragraphs>
  <Slides>15</Slides>
  <Notes>9</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Abadi Extra Light</vt:lpstr>
      <vt:lpstr>Arial</vt:lpstr>
      <vt:lpstr>Calibri</vt:lpstr>
      <vt:lpstr>MV Boli</vt:lpstr>
      <vt:lpstr>Quire Sans Pro Light</vt:lpstr>
      <vt:lpstr>Tisa Offc Serif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حصه بنت سودان العتيبي</dc:creator>
  <cp:lastModifiedBy>حصه بنت سودان العتيبي</cp:lastModifiedBy>
  <cp:revision>1</cp:revision>
  <dcterms:created xsi:type="dcterms:W3CDTF">2024-01-18T10:46:48Z</dcterms:created>
  <dcterms:modified xsi:type="dcterms:W3CDTF">2024-01-19T15:08:20Z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